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activeX/activeX1.bin" ContentType="application/vnd.ms-office.activeX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0"/>
  </p:notesMasterIdLst>
  <p:sldIdLst>
    <p:sldId id="459" r:id="rId2"/>
    <p:sldId id="454" r:id="rId3"/>
    <p:sldId id="455" r:id="rId4"/>
    <p:sldId id="456" r:id="rId5"/>
    <p:sldId id="457" r:id="rId6"/>
    <p:sldId id="458" r:id="rId7"/>
    <p:sldId id="460" r:id="rId8"/>
    <p:sldId id="465" r:id="rId9"/>
    <p:sldId id="463" r:id="rId10"/>
    <p:sldId id="462" r:id="rId11"/>
    <p:sldId id="396" r:id="rId12"/>
    <p:sldId id="397" r:id="rId13"/>
    <p:sldId id="398" r:id="rId14"/>
    <p:sldId id="524" r:id="rId15"/>
    <p:sldId id="525" r:id="rId16"/>
    <p:sldId id="526" r:id="rId17"/>
    <p:sldId id="437" r:id="rId18"/>
    <p:sldId id="296" r:id="rId19"/>
    <p:sldId id="440" r:id="rId20"/>
    <p:sldId id="441" r:id="rId21"/>
    <p:sldId id="439" r:id="rId22"/>
    <p:sldId id="443" r:id="rId23"/>
    <p:sldId id="438" r:id="rId24"/>
    <p:sldId id="442" r:id="rId25"/>
    <p:sldId id="444" r:id="rId26"/>
    <p:sldId id="446" r:id="rId27"/>
    <p:sldId id="445" r:id="rId28"/>
    <p:sldId id="469" r:id="rId29"/>
    <p:sldId id="519" r:id="rId30"/>
    <p:sldId id="520" r:id="rId31"/>
    <p:sldId id="521" r:id="rId32"/>
    <p:sldId id="522" r:id="rId33"/>
    <p:sldId id="316" r:id="rId34"/>
    <p:sldId id="509" r:id="rId35"/>
    <p:sldId id="518" r:id="rId36"/>
    <p:sldId id="471" r:id="rId37"/>
    <p:sldId id="472" r:id="rId38"/>
    <p:sldId id="485" r:id="rId39"/>
    <p:sldId id="473" r:id="rId40"/>
    <p:sldId id="474" r:id="rId41"/>
    <p:sldId id="481" r:id="rId42"/>
    <p:sldId id="486" r:id="rId43"/>
    <p:sldId id="475" r:id="rId44"/>
    <p:sldId id="476" r:id="rId45"/>
    <p:sldId id="482" r:id="rId46"/>
    <p:sldId id="487" r:id="rId47"/>
    <p:sldId id="477" r:id="rId48"/>
    <p:sldId id="478" r:id="rId49"/>
    <p:sldId id="483" r:id="rId50"/>
    <p:sldId id="488" r:id="rId51"/>
    <p:sldId id="480" r:id="rId52"/>
    <p:sldId id="484" r:id="rId53"/>
    <p:sldId id="510" r:id="rId54"/>
    <p:sldId id="511" r:id="rId55"/>
    <p:sldId id="512" r:id="rId56"/>
    <p:sldId id="513" r:id="rId57"/>
    <p:sldId id="489" r:id="rId58"/>
    <p:sldId id="494" r:id="rId59"/>
    <p:sldId id="495" r:id="rId60"/>
    <p:sldId id="496" r:id="rId61"/>
    <p:sldId id="523" r:id="rId62"/>
    <p:sldId id="493" r:id="rId63"/>
    <p:sldId id="447" r:id="rId64"/>
    <p:sldId id="448" r:id="rId65"/>
    <p:sldId id="291" r:id="rId66"/>
    <p:sldId id="453" r:id="rId67"/>
    <p:sldId id="451" r:id="rId68"/>
    <p:sldId id="449" r:id="rId69"/>
    <p:sldId id="492" r:id="rId70"/>
    <p:sldId id="497" r:id="rId71"/>
    <p:sldId id="498" r:id="rId72"/>
    <p:sldId id="499" r:id="rId73"/>
    <p:sldId id="500" r:id="rId74"/>
    <p:sldId id="501" r:id="rId75"/>
    <p:sldId id="502" r:id="rId76"/>
    <p:sldId id="503" r:id="rId77"/>
    <p:sldId id="504" r:id="rId78"/>
    <p:sldId id="505" r:id="rId79"/>
    <p:sldId id="506" r:id="rId80"/>
    <p:sldId id="507" r:id="rId81"/>
    <p:sldId id="508" r:id="rId82"/>
    <p:sldId id="517" r:id="rId83"/>
    <p:sldId id="490" r:id="rId84"/>
    <p:sldId id="491" r:id="rId85"/>
    <p:sldId id="515" r:id="rId86"/>
    <p:sldId id="516" r:id="rId87"/>
    <p:sldId id="401" r:id="rId88"/>
    <p:sldId id="394" r:id="rId8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6600CC"/>
    <a:srgbClr val="009900"/>
    <a:srgbClr val="FFFF00"/>
    <a:srgbClr val="CC3300"/>
    <a:srgbClr val="D60093"/>
    <a:srgbClr val="0000FF"/>
    <a:srgbClr val="00206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-1248" y="-76"/>
      </p:cViewPr>
      <p:guideLst>
        <p:guide orient="horz" pos="2125"/>
        <p:guide pos="29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9A035-9819-46DC-B740-72DC13134BB7}" type="datetimeFigureOut">
              <a:rPr lang="zh-CN" altLang="en-US" smtClean="0"/>
              <a:pPr/>
              <a:t>2017/11/30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45531F-E99B-4FEA-8501-25204DD9D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5531F-E99B-4FEA-8501-25204DD9D92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5838;&#20214;\&#32972;&#26223;&#38899;&#20048;&#12289;&#32972;&#26223;&#38899;&#20048;%20-%20&#36731;&#26494;&#27426;&#24555;.mp3" TargetMode="External"/><Relationship Id="rId5" Type="http://schemas.openxmlformats.org/officeDocument/2006/relationships/image" Target="../media/image19.png"/><Relationship Id="rId4" Type="http://schemas.microsoft.com/office/2007/relationships/media" Target="file:///E:\&#35838;&#20214;\&#32972;&#26223;&#38899;&#20048;&#12289;&#32972;&#26223;&#38899;&#20048;%20-%20&#36731;&#26494;&#27426;&#24555;.mp3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8.png"/><Relationship Id="rId4" Type="http://schemas.openxmlformats.org/officeDocument/2006/relationships/image" Target="../media/image27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audio" Target="../media/audio1.wav"/><Relationship Id="rId7" Type="http://schemas.openxmlformats.org/officeDocument/2006/relationships/image" Target="../media/image3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audio" Target="../media/audio4.wav"/><Relationship Id="rId10" Type="http://schemas.openxmlformats.org/officeDocument/2006/relationships/image" Target="../media/image34.jpeg"/><Relationship Id="rId4" Type="http://schemas.openxmlformats.org/officeDocument/2006/relationships/audio" Target="../media/audio3.wav"/><Relationship Id="rId9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ydt.com/video/n_show/Nav_63/03AFDBD6_3.htm" TargetMode="External"/><Relationship Id="rId4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.baidu.com/i?ct=503316480&amp;z=&amp;tn=baiduimagedetail&amp;word=%D0%A1%BC%A6%B5%C4%BD%C5&amp;in=18904&amp;cl=2&amp;lm=-1&amp;pn=3&amp;rn=1&amp;di=121435306035&amp;ln=2000&amp;fr=&amp;fm=result&amp;fmq=1323752235836_R&amp;ic=0&amp;s=0&amp;se=1&amp;sme=0&amp;tab=&amp;width=&amp;height=&amp;face=0&amp;is=&amp;istype=2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ydt.com/video/n_show/Nav_63/03AFDBD6_3.htm" TargetMode="External"/><Relationship Id="rId4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ydt.com/video/n_show/Nav_63/03AFDBD6_3.htm" TargetMode="Externa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image.baidu.com/i?ct=503316480&amp;z=&amp;tn=baiduimagedetail&amp;word=%B7%E3%D2%B6&amp;in=4773&amp;cl=2&amp;lm=-1&amp;pn=11&amp;rn=1&amp;di=125326799565&amp;ln=2000&amp;fr=&amp;fm=detail&amp;fmq=1323745950859_R&amp;ic=0&amp;s=&amp;se=1&amp;sme=0&amp;tab=&amp;width=&amp;height=&amp;face=0&amp;is=&amp;istype=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audio" Target="../media/audio4.wav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4.jpeg"/><Relationship Id="rId9" Type="http://schemas.openxmlformats.org/officeDocument/2006/relationships/oleObject" Target="../embeddings/oleObject6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1ydt.com/video/n_show/Nav_63/03AFDBD6_3.htm" TargetMode="External"/><Relationship Id="rId4" Type="http://schemas.openxmlformats.org/officeDocument/2006/relationships/image" Target="../media/image5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Relationship Id="rId4" Type="http://schemas.openxmlformats.org/officeDocument/2006/relationships/slide" Target="slide4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47.jpeg"/><Relationship Id="rId3" Type="http://schemas.openxmlformats.org/officeDocument/2006/relationships/image" Target="../media/image27.wmf"/><Relationship Id="rId7" Type="http://schemas.openxmlformats.org/officeDocument/2006/relationships/image" Target="../media/image72.jpeg"/><Relationship Id="rId12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26032;&#24314;&#25991;&#20214;&#22841;\3.wav" TargetMode="External"/><Relationship Id="rId6" Type="http://schemas.openxmlformats.org/officeDocument/2006/relationships/image" Target="../media/image71.jpeg"/><Relationship Id="rId11" Type="http://schemas.openxmlformats.org/officeDocument/2006/relationships/image" Target="../media/image75.jpeg"/><Relationship Id="rId5" Type="http://schemas.openxmlformats.org/officeDocument/2006/relationships/image" Target="../media/image70.png"/><Relationship Id="rId10" Type="http://schemas.openxmlformats.org/officeDocument/2006/relationships/image" Target="../media/image74.jpeg"/><Relationship Id="rId4" Type="http://schemas.microsoft.com/office/2007/relationships/media" Target="file:///D:\&#26032;&#24314;&#25991;&#20214;&#22841;\3.wav" TargetMode="External"/><Relationship Id="rId9" Type="http://schemas.openxmlformats.org/officeDocument/2006/relationships/image" Target="../media/image7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9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25945;&#23398;&#36164;&#26009;\&#38634;&#22320;&#37324;&#30340;&#23567;&#30011;&#23478;&#36164;&#26009;\&#33268;&#29233;&#20029;&#19997;(2).mp3" TargetMode="External"/><Relationship Id="rId5" Type="http://schemas.openxmlformats.org/officeDocument/2006/relationships/image" Target="../media/image19.png"/><Relationship Id="rId4" Type="http://schemas.microsoft.com/office/2007/relationships/media" Target="file:///F:\&#25945;&#23398;&#36164;&#26009;\&#38634;&#22320;&#37324;&#30340;&#23567;&#30011;&#23478;&#36164;&#26009;\&#33268;&#29233;&#20029;&#19997;(2).mp3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25945;&#23398;&#36164;&#26009;\&#38634;&#22320;&#37324;&#30340;&#23567;&#30011;&#23478;&#36164;&#26009;\&#33268;&#29233;&#20029;&#19997;(2).mp3" TargetMode="External"/><Relationship Id="rId5" Type="http://schemas.openxmlformats.org/officeDocument/2006/relationships/image" Target="../media/image19.png"/><Relationship Id="rId4" Type="http://schemas.microsoft.com/office/2007/relationships/media" Target="file:///F:\&#25945;&#23398;&#36164;&#26009;\&#38634;&#22320;&#37324;&#30340;&#23567;&#30011;&#23478;&#36164;&#26009;\&#33268;&#29233;&#20029;&#19997;(2).mp3" TargetMode="Externa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93.gif"/><Relationship Id="rId7" Type="http://schemas.openxmlformats.org/officeDocument/2006/relationships/image" Target="../media/image9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gif"/><Relationship Id="rId11" Type="http://schemas.openxmlformats.org/officeDocument/2006/relationships/image" Target="../media/image63.jpeg"/><Relationship Id="rId5" Type="http://schemas.openxmlformats.org/officeDocument/2006/relationships/image" Target="../media/image95.gif"/><Relationship Id="rId10" Type="http://schemas.openxmlformats.org/officeDocument/2006/relationships/image" Target="../media/image58.jpeg"/><Relationship Id="rId4" Type="http://schemas.openxmlformats.org/officeDocument/2006/relationships/image" Target="../media/image94.gif"/><Relationship Id="rId9" Type="http://schemas.openxmlformats.org/officeDocument/2006/relationships/image" Target="../media/image57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gi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雪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3048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 descr="雪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0800" y="3810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文本框 52228"/>
          <p:cNvSpPr txBox="1"/>
          <p:nvPr/>
        </p:nvSpPr>
        <p:spPr>
          <a:xfrm>
            <a:off x="2133600" y="838200"/>
            <a:ext cx="6096000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Webdings" panose="05030102010509060703" pitchFamily="18" charset="2"/>
              </a:rPr>
              <a:t>猜谜语：</a:t>
            </a:r>
          </a:p>
          <a:p>
            <a:endParaRPr lang="zh-CN" altLang="en-US" sz="4800" b="1" dirty="0">
              <a:solidFill>
                <a:srgbClr val="FF0000"/>
              </a:solidFill>
              <a:latin typeface="Webdings" panose="05030102010509060703" pitchFamily="18" charset="2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Webdings" panose="05030102010509060703" pitchFamily="18" charset="2"/>
              </a:rPr>
              <a:t>说它是花没人栽，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Webdings" panose="05030102010509060703" pitchFamily="18" charset="2"/>
              </a:rPr>
              <a:t>六个花瓣空中开。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Webdings" panose="05030102010509060703" pitchFamily="18" charset="2"/>
              </a:rPr>
              <a:t>北风送他下地来，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Webdings" panose="05030102010509060703" pitchFamily="18" charset="2"/>
              </a:rPr>
              <a:t>地上树上一片白。</a:t>
            </a:r>
          </a:p>
        </p:txBody>
      </p:sp>
      <p:pic>
        <p:nvPicPr>
          <p:cNvPr id="52230" name="图片 5222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4876800"/>
            <a:ext cx="13335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5223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2800" y="5029200"/>
            <a:ext cx="13335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55300" name="图片 55299" descr="[$XQ)KPC9MOXDI5LMNSR7Q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0"/>
            <a:ext cx="8604250" cy="704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文本框 55300"/>
          <p:cNvSpPr txBox="1"/>
          <p:nvPr/>
        </p:nvSpPr>
        <p:spPr>
          <a:xfrm>
            <a:off x="1671638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1692275" y="1052513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1.</a:t>
            </a:r>
          </a:p>
        </p:txBody>
      </p:sp>
      <p:sp>
        <p:nvSpPr>
          <p:cNvPr id="55305" name="文本框 55304"/>
          <p:cNvSpPr txBox="1"/>
          <p:nvPr/>
        </p:nvSpPr>
        <p:spPr>
          <a:xfrm>
            <a:off x="1692275" y="1700213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2.</a:t>
            </a:r>
          </a:p>
        </p:txBody>
      </p:sp>
      <p:sp>
        <p:nvSpPr>
          <p:cNvPr id="55306" name="文本框 55305"/>
          <p:cNvSpPr txBox="1"/>
          <p:nvPr/>
        </p:nvSpPr>
        <p:spPr>
          <a:xfrm>
            <a:off x="1692275" y="3068638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3.</a:t>
            </a:r>
          </a:p>
        </p:txBody>
      </p:sp>
      <p:sp>
        <p:nvSpPr>
          <p:cNvPr id="55307" name="文本框 55306"/>
          <p:cNvSpPr txBox="1"/>
          <p:nvPr/>
        </p:nvSpPr>
        <p:spPr>
          <a:xfrm>
            <a:off x="1692275" y="4364038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4.</a:t>
            </a:r>
          </a:p>
        </p:txBody>
      </p:sp>
      <p:sp>
        <p:nvSpPr>
          <p:cNvPr id="55308" name="文本框 55307"/>
          <p:cNvSpPr txBox="1"/>
          <p:nvPr/>
        </p:nvSpPr>
        <p:spPr>
          <a:xfrm>
            <a:off x="1692275" y="5084763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5.</a:t>
            </a:r>
          </a:p>
        </p:txBody>
      </p:sp>
      <p:sp>
        <p:nvSpPr>
          <p:cNvPr id="55309" name="文本框 55308"/>
          <p:cNvSpPr txBox="1"/>
          <p:nvPr/>
        </p:nvSpPr>
        <p:spPr>
          <a:xfrm>
            <a:off x="1692275" y="5876925"/>
            <a:ext cx="374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CC3300"/>
                </a:solidFill>
                <a:latin typeface="Arial" panose="020B0604020202020204" pitchFamily="34" charset="0"/>
              </a:rPr>
              <a:t>6.</a:t>
            </a:r>
          </a:p>
        </p:txBody>
      </p:sp>
      <p:sp>
        <p:nvSpPr>
          <p:cNvPr id="55310" name="矩形 55309"/>
          <p:cNvSpPr/>
          <p:nvPr/>
        </p:nvSpPr>
        <p:spPr>
          <a:xfrm>
            <a:off x="7524750" y="5084763"/>
            <a:ext cx="1162050" cy="11668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88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楷体_GB2312" panose="02010609030101010101" pitchFamily="49" charset="-122"/>
                <a:ea typeface="楷体_GB2312" panose="02010609030101010101" pitchFamily="49" charset="-122"/>
              </a:rPr>
              <a:t>6句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53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内容占位符 7169" descr="it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7171" name="图片 7170" descr="边框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171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读一读</a:t>
            </a:r>
          </a:p>
        </p:txBody>
      </p:sp>
      <p:sp>
        <p:nvSpPr>
          <p:cNvPr id="7173" name="文本框 7172"/>
          <p:cNvSpPr txBox="1"/>
          <p:nvPr/>
        </p:nvSpPr>
        <p:spPr>
          <a:xfrm>
            <a:off x="1042988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梅花</a:t>
            </a:r>
          </a:p>
        </p:txBody>
      </p:sp>
      <p:sp>
        <p:nvSpPr>
          <p:cNvPr id="7174" name="矩形 7173"/>
          <p:cNvSpPr/>
          <p:nvPr/>
        </p:nvSpPr>
        <p:spPr>
          <a:xfrm>
            <a:off x="971550" y="1341438"/>
            <a:ext cx="9112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méi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75" name="文本框 7174"/>
          <p:cNvSpPr txBox="1"/>
          <p:nvPr/>
        </p:nvSpPr>
        <p:spPr>
          <a:xfrm>
            <a:off x="298767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不用</a:t>
            </a:r>
          </a:p>
        </p:txBody>
      </p:sp>
      <p:sp>
        <p:nvSpPr>
          <p:cNvPr id="7176" name="文本框 7175"/>
          <p:cNvSpPr txBox="1"/>
          <p:nvPr/>
        </p:nvSpPr>
        <p:spPr>
          <a:xfrm>
            <a:off x="507682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几步</a:t>
            </a:r>
          </a:p>
        </p:txBody>
      </p:sp>
      <p:sp>
        <p:nvSpPr>
          <p:cNvPr id="7177" name="文本框 7176"/>
          <p:cNvSpPr txBox="1"/>
          <p:nvPr/>
        </p:nvSpPr>
        <p:spPr>
          <a:xfrm>
            <a:off x="1042988" y="3165475"/>
            <a:ext cx="13001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成为</a:t>
            </a:r>
          </a:p>
        </p:txBody>
      </p:sp>
      <p:sp>
        <p:nvSpPr>
          <p:cNvPr id="7178" name="文本框 7177"/>
          <p:cNvSpPr txBox="1"/>
          <p:nvPr/>
        </p:nvSpPr>
        <p:spPr>
          <a:xfrm>
            <a:off x="3059113" y="3146425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青蛙</a:t>
            </a:r>
          </a:p>
        </p:txBody>
      </p:sp>
      <p:sp>
        <p:nvSpPr>
          <p:cNvPr id="7179" name="文本框 7178"/>
          <p:cNvSpPr txBox="1"/>
          <p:nvPr/>
        </p:nvSpPr>
        <p:spPr>
          <a:xfrm>
            <a:off x="5003800" y="31416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为什么</a:t>
            </a:r>
          </a:p>
        </p:txBody>
      </p:sp>
      <p:sp>
        <p:nvSpPr>
          <p:cNvPr id="7180" name="文本框 7179"/>
          <p:cNvSpPr txBox="1"/>
          <p:nvPr/>
        </p:nvSpPr>
        <p:spPr>
          <a:xfrm>
            <a:off x="1042988" y="45085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参加</a:t>
            </a:r>
          </a:p>
        </p:txBody>
      </p:sp>
      <p:sp>
        <p:nvSpPr>
          <p:cNvPr id="7181" name="文本框 7180"/>
          <p:cNvSpPr txBox="1"/>
          <p:nvPr/>
        </p:nvSpPr>
        <p:spPr>
          <a:xfrm>
            <a:off x="3203575" y="4478338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洞里</a:t>
            </a:r>
          </a:p>
        </p:txBody>
      </p:sp>
      <p:sp>
        <p:nvSpPr>
          <p:cNvPr id="7182" name="文本框 7181"/>
          <p:cNvSpPr txBox="1"/>
          <p:nvPr/>
        </p:nvSpPr>
        <p:spPr>
          <a:xfrm>
            <a:off x="5076825" y="44370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睡着啦</a:t>
            </a:r>
          </a:p>
        </p:txBody>
      </p:sp>
      <p:sp>
        <p:nvSpPr>
          <p:cNvPr id="7183" name="矩形 7182"/>
          <p:cNvSpPr/>
          <p:nvPr/>
        </p:nvSpPr>
        <p:spPr>
          <a:xfrm>
            <a:off x="3492500" y="1268413"/>
            <a:ext cx="11160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yònɡ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4" name="矩形 7183"/>
          <p:cNvSpPr/>
          <p:nvPr/>
        </p:nvSpPr>
        <p:spPr>
          <a:xfrm>
            <a:off x="5148263" y="1268413"/>
            <a:ext cx="7064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jǐ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5" name="矩形 7184"/>
          <p:cNvSpPr/>
          <p:nvPr/>
        </p:nvSpPr>
        <p:spPr>
          <a:xfrm>
            <a:off x="755650" y="2781300"/>
            <a:ext cx="13208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chénɡ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6" name="矩形 7185"/>
          <p:cNvSpPr/>
          <p:nvPr/>
        </p:nvSpPr>
        <p:spPr>
          <a:xfrm>
            <a:off x="2771775" y="28146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7" name="矩形 7186"/>
          <p:cNvSpPr/>
          <p:nvPr/>
        </p:nvSpPr>
        <p:spPr>
          <a:xfrm>
            <a:off x="3708400" y="2708275"/>
            <a:ext cx="6572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wā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88" name="矩形 7187"/>
          <p:cNvSpPr/>
          <p:nvPr/>
        </p:nvSpPr>
        <p:spPr>
          <a:xfrm>
            <a:off x="5003800" y="27082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wèi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7189" name="矩形 7188"/>
          <p:cNvSpPr/>
          <p:nvPr/>
        </p:nvSpPr>
        <p:spPr>
          <a:xfrm>
            <a:off x="900113" y="4076700"/>
            <a:ext cx="14763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cānjiā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90" name="矩形 7189"/>
          <p:cNvSpPr/>
          <p:nvPr/>
        </p:nvSpPr>
        <p:spPr>
          <a:xfrm>
            <a:off x="3059113" y="40767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dònɡ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191" name="矩形 7190"/>
          <p:cNvSpPr/>
          <p:nvPr/>
        </p:nvSpPr>
        <p:spPr>
          <a:xfrm>
            <a:off x="4859338" y="4076700"/>
            <a:ext cx="12715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shuì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7192" name="矩形 7191"/>
          <p:cNvSpPr/>
          <p:nvPr/>
        </p:nvSpPr>
        <p:spPr>
          <a:xfrm>
            <a:off x="6300788" y="40767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lɑ</a:t>
            </a:r>
          </a:p>
        </p:txBody>
      </p:sp>
    </p:spTree>
  </p:cSld>
  <p:clrMapOvr>
    <a:masterClrMapping/>
  </p:clrMapOvr>
  <p:transition spd="med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内容占位符 9217" descr="it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9219" name="图片 9218" descr="边框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认一认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1042988" y="167005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</a:t>
            </a:r>
          </a:p>
        </p:txBody>
      </p:sp>
      <p:sp>
        <p:nvSpPr>
          <p:cNvPr id="9222" name="矩形 9221"/>
          <p:cNvSpPr/>
          <p:nvPr/>
        </p:nvSpPr>
        <p:spPr>
          <a:xfrm>
            <a:off x="971550" y="1341438"/>
            <a:ext cx="9112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méi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2916238" y="16287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用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4716463" y="16287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</a:t>
            </a:r>
          </a:p>
        </p:txBody>
      </p:sp>
      <p:sp>
        <p:nvSpPr>
          <p:cNvPr id="9225" name="文本框 9224"/>
          <p:cNvSpPr txBox="1"/>
          <p:nvPr/>
        </p:nvSpPr>
        <p:spPr>
          <a:xfrm>
            <a:off x="6443663" y="16287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成</a:t>
            </a:r>
          </a:p>
        </p:txBody>
      </p:sp>
      <p:sp>
        <p:nvSpPr>
          <p:cNvPr id="9226" name="文本框 9225"/>
          <p:cNvSpPr txBox="1"/>
          <p:nvPr/>
        </p:nvSpPr>
        <p:spPr>
          <a:xfrm>
            <a:off x="3851275" y="32131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</a:p>
        </p:txBody>
      </p:sp>
      <p:sp>
        <p:nvSpPr>
          <p:cNvPr id="9227" name="文本框 9226"/>
          <p:cNvSpPr txBox="1"/>
          <p:nvPr/>
        </p:nvSpPr>
        <p:spPr>
          <a:xfrm>
            <a:off x="5651500" y="3284538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</a:t>
            </a:r>
          </a:p>
        </p:txBody>
      </p:sp>
      <p:sp>
        <p:nvSpPr>
          <p:cNvPr id="9228" name="文本框 9227"/>
          <p:cNvSpPr txBox="1"/>
          <p:nvPr/>
        </p:nvSpPr>
        <p:spPr>
          <a:xfrm>
            <a:off x="2987675" y="50133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</a:t>
            </a:r>
          </a:p>
        </p:txBody>
      </p:sp>
      <p:sp>
        <p:nvSpPr>
          <p:cNvPr id="9229" name="文本框 9228"/>
          <p:cNvSpPr txBox="1"/>
          <p:nvPr/>
        </p:nvSpPr>
        <p:spPr>
          <a:xfrm>
            <a:off x="4787900" y="50133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睡</a:t>
            </a:r>
          </a:p>
        </p:txBody>
      </p:sp>
      <p:sp>
        <p:nvSpPr>
          <p:cNvPr id="9230" name="矩形 9229"/>
          <p:cNvSpPr/>
          <p:nvPr/>
        </p:nvSpPr>
        <p:spPr>
          <a:xfrm>
            <a:off x="2843213" y="1268413"/>
            <a:ext cx="11160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yònɡ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1" name="矩形 9230"/>
          <p:cNvSpPr/>
          <p:nvPr/>
        </p:nvSpPr>
        <p:spPr>
          <a:xfrm>
            <a:off x="4716463" y="1268413"/>
            <a:ext cx="7064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jǐ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2" name="矩形 9231"/>
          <p:cNvSpPr/>
          <p:nvPr/>
        </p:nvSpPr>
        <p:spPr>
          <a:xfrm>
            <a:off x="6227763" y="1268413"/>
            <a:ext cx="13208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chénɡ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3" name="矩形 9232"/>
          <p:cNvSpPr/>
          <p:nvPr/>
        </p:nvSpPr>
        <p:spPr>
          <a:xfrm>
            <a:off x="971550" y="28876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4" name="矩形 9233"/>
          <p:cNvSpPr/>
          <p:nvPr/>
        </p:nvSpPr>
        <p:spPr>
          <a:xfrm>
            <a:off x="2051050" y="2781300"/>
            <a:ext cx="654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wā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5" name="矩形 9234"/>
          <p:cNvSpPr/>
          <p:nvPr/>
        </p:nvSpPr>
        <p:spPr>
          <a:xfrm>
            <a:off x="3779838" y="27813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wèi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9236" name="矩形 9235"/>
          <p:cNvSpPr/>
          <p:nvPr/>
        </p:nvSpPr>
        <p:spPr>
          <a:xfrm>
            <a:off x="5580063" y="2781300"/>
            <a:ext cx="7985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cān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9237" name="矩形 9236"/>
          <p:cNvSpPr/>
          <p:nvPr/>
        </p:nvSpPr>
        <p:spPr>
          <a:xfrm>
            <a:off x="2843213" y="443706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dònɡ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38" name="矩形 9237"/>
          <p:cNvSpPr/>
          <p:nvPr/>
        </p:nvSpPr>
        <p:spPr>
          <a:xfrm rot="-10800000" flipV="1">
            <a:off x="4572000" y="4437063"/>
            <a:ext cx="1271588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shuì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9239" name="矩形 9238"/>
          <p:cNvSpPr/>
          <p:nvPr/>
        </p:nvSpPr>
        <p:spPr>
          <a:xfrm>
            <a:off x="6227763" y="44370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lɑ</a:t>
            </a:r>
          </a:p>
        </p:txBody>
      </p:sp>
      <p:sp>
        <p:nvSpPr>
          <p:cNvPr id="9240" name="文本框 9239"/>
          <p:cNvSpPr txBox="1"/>
          <p:nvPr/>
        </p:nvSpPr>
        <p:spPr>
          <a:xfrm>
            <a:off x="1979613" y="32131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蛙</a:t>
            </a:r>
          </a:p>
        </p:txBody>
      </p:sp>
      <p:sp>
        <p:nvSpPr>
          <p:cNvPr id="9241" name="矩形 9240"/>
          <p:cNvSpPr/>
          <p:nvPr/>
        </p:nvSpPr>
        <p:spPr>
          <a:xfrm>
            <a:off x="1116013" y="4437063"/>
            <a:ext cx="8620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jiā</a:t>
            </a:r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42" name="文本框 9241"/>
          <p:cNvSpPr txBox="1"/>
          <p:nvPr/>
        </p:nvSpPr>
        <p:spPr>
          <a:xfrm>
            <a:off x="1187450" y="50133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加</a:t>
            </a:r>
          </a:p>
        </p:txBody>
      </p:sp>
      <p:sp>
        <p:nvSpPr>
          <p:cNvPr id="9243" name="文本框 9242"/>
          <p:cNvSpPr txBox="1"/>
          <p:nvPr/>
        </p:nvSpPr>
        <p:spPr>
          <a:xfrm>
            <a:off x="6227763" y="50133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啦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9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4" dur="1000" fill="hold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2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9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内容占位符 10241" descr="it">
            <a:hlinkClick r:id="rId2" action="ppaction://hlinksldjump"/>
          </p:cNvPr>
          <p:cNvPicPr>
            <a:picLocks noGrp="1" noChangeAspect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0243" name="图片 10242" descr="边框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记一记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2339975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</a:t>
            </a:r>
          </a:p>
        </p:txBody>
      </p:sp>
      <p:sp>
        <p:nvSpPr>
          <p:cNvPr id="10246" name="矩形 10245"/>
          <p:cNvSpPr/>
          <p:nvPr/>
        </p:nvSpPr>
        <p:spPr>
          <a:xfrm>
            <a:off x="971550" y="1341438"/>
            <a:ext cx="2968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47" name="文本框 10246"/>
          <p:cNvSpPr txBox="1"/>
          <p:nvPr/>
        </p:nvSpPr>
        <p:spPr>
          <a:xfrm>
            <a:off x="2339975" y="45815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用</a:t>
            </a:r>
          </a:p>
        </p:txBody>
      </p:sp>
      <p:sp>
        <p:nvSpPr>
          <p:cNvPr id="10248" name="文本框 10247"/>
          <p:cNvSpPr txBox="1"/>
          <p:nvPr/>
        </p:nvSpPr>
        <p:spPr>
          <a:xfrm>
            <a:off x="1042988" y="45815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</a:t>
            </a:r>
          </a:p>
        </p:txBody>
      </p:sp>
      <p:sp>
        <p:nvSpPr>
          <p:cNvPr id="10249" name="文本框 10248"/>
          <p:cNvSpPr txBox="1"/>
          <p:nvPr/>
        </p:nvSpPr>
        <p:spPr>
          <a:xfrm>
            <a:off x="1042988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成</a:t>
            </a:r>
          </a:p>
        </p:txBody>
      </p:sp>
      <p:sp>
        <p:nvSpPr>
          <p:cNvPr id="10250" name="文本框 10249"/>
          <p:cNvSpPr txBox="1"/>
          <p:nvPr/>
        </p:nvSpPr>
        <p:spPr>
          <a:xfrm>
            <a:off x="2339975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</a:p>
        </p:txBody>
      </p:sp>
      <p:sp>
        <p:nvSpPr>
          <p:cNvPr id="10251" name="文本框 10250"/>
          <p:cNvSpPr txBox="1"/>
          <p:nvPr/>
        </p:nvSpPr>
        <p:spPr>
          <a:xfrm>
            <a:off x="3708400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</a:t>
            </a:r>
          </a:p>
        </p:txBody>
      </p:sp>
      <p:sp>
        <p:nvSpPr>
          <p:cNvPr id="10252" name="文本框 10251"/>
          <p:cNvSpPr txBox="1"/>
          <p:nvPr/>
        </p:nvSpPr>
        <p:spPr>
          <a:xfrm>
            <a:off x="6300788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</a:t>
            </a:r>
          </a:p>
        </p:txBody>
      </p:sp>
      <p:sp>
        <p:nvSpPr>
          <p:cNvPr id="10253" name="文本框 10252"/>
          <p:cNvSpPr txBox="1"/>
          <p:nvPr/>
        </p:nvSpPr>
        <p:spPr>
          <a:xfrm>
            <a:off x="3708400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u="sng">
                <a:latin typeface="Arial" panose="020B0604020202020204" pitchFamily="34" charset="0"/>
                <a:ea typeface="楷体_GB2312" panose="02010609030101010101" pitchFamily="49" charset="-122"/>
                <a:hlinkClick r:id="rId2" action="ppaction://hlinksldjump"/>
              </a:rPr>
              <a:t>睡</a:t>
            </a:r>
            <a:endParaRPr lang="zh-CN" altLang="en-US" sz="4400" u="sng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284321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55" name="矩形 10254"/>
          <p:cNvSpPr/>
          <p:nvPr/>
        </p:nvSpPr>
        <p:spPr>
          <a:xfrm>
            <a:off x="471646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56" name="矩形 10255"/>
          <p:cNvSpPr/>
          <p:nvPr/>
        </p:nvSpPr>
        <p:spPr>
          <a:xfrm>
            <a:off x="971550" y="28876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57" name="矩形 10256"/>
          <p:cNvSpPr/>
          <p:nvPr/>
        </p:nvSpPr>
        <p:spPr>
          <a:xfrm>
            <a:off x="4716463" y="2781300"/>
            <a:ext cx="387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0258" name="矩形 10257"/>
          <p:cNvSpPr/>
          <p:nvPr/>
        </p:nvSpPr>
        <p:spPr>
          <a:xfrm>
            <a:off x="28432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59" name="文本框 10258"/>
          <p:cNvSpPr txBox="1"/>
          <p:nvPr/>
        </p:nvSpPr>
        <p:spPr>
          <a:xfrm>
            <a:off x="5003800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u="sng">
                <a:latin typeface="Arial" panose="020B0604020202020204" pitchFamily="34" charset="0"/>
                <a:ea typeface="楷体_GB2312" panose="02010609030101010101" pitchFamily="49" charset="-122"/>
                <a:hlinkClick r:id="rId2" action="ppaction://hlinksldjump"/>
              </a:rPr>
              <a:t>蛙</a:t>
            </a:r>
            <a:endParaRPr lang="zh-CN" altLang="en-US" sz="4400" u="sng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0260" name="矩形 10259"/>
          <p:cNvSpPr/>
          <p:nvPr/>
        </p:nvSpPr>
        <p:spPr>
          <a:xfrm>
            <a:off x="11160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0261" name="文本框 10260"/>
          <p:cNvSpPr txBox="1"/>
          <p:nvPr/>
        </p:nvSpPr>
        <p:spPr>
          <a:xfrm>
            <a:off x="7451725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加</a:t>
            </a:r>
          </a:p>
        </p:txBody>
      </p:sp>
      <p:sp>
        <p:nvSpPr>
          <p:cNvPr id="10262" name="文本框 10261"/>
          <p:cNvSpPr txBox="1"/>
          <p:nvPr/>
        </p:nvSpPr>
        <p:spPr>
          <a:xfrm>
            <a:off x="1042988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啦</a:t>
            </a:r>
          </a:p>
        </p:txBody>
      </p:sp>
    </p:spTree>
  </p:cSld>
  <p:clrMapOvr>
    <a:masterClrMapping/>
  </p:clrMapOvr>
  <p:transition spd="med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内容占位符 129025" descr="it">
            <a:hlinkClick r:id="" action="ppaction://noaction"/>
          </p:cNvPr>
          <p:cNvPicPr>
            <a:picLocks noGrp="1" noChangeAspect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29027" name="图片 129026" descr="边框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313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28" name="文本框 129027"/>
          <p:cNvSpPr txBox="1"/>
          <p:nvPr/>
        </p:nvSpPr>
        <p:spPr>
          <a:xfrm>
            <a:off x="395288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学一学</a:t>
            </a:r>
          </a:p>
        </p:txBody>
      </p:sp>
      <p:sp>
        <p:nvSpPr>
          <p:cNvPr id="129029" name="矩形 129028"/>
          <p:cNvSpPr/>
          <p:nvPr/>
        </p:nvSpPr>
        <p:spPr>
          <a:xfrm>
            <a:off x="971550" y="1341438"/>
            <a:ext cx="2968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9030" name="矩形 129029"/>
          <p:cNvSpPr/>
          <p:nvPr/>
        </p:nvSpPr>
        <p:spPr>
          <a:xfrm>
            <a:off x="284321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9031" name="矩形 129030"/>
          <p:cNvSpPr/>
          <p:nvPr/>
        </p:nvSpPr>
        <p:spPr>
          <a:xfrm>
            <a:off x="471646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9032" name="矩形 129031"/>
          <p:cNvSpPr/>
          <p:nvPr/>
        </p:nvSpPr>
        <p:spPr>
          <a:xfrm>
            <a:off x="971550" y="28876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9033" name="矩形 129032"/>
          <p:cNvSpPr/>
          <p:nvPr/>
        </p:nvSpPr>
        <p:spPr>
          <a:xfrm>
            <a:off x="4716463" y="2781300"/>
            <a:ext cx="387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9034" name="矩形 129033"/>
          <p:cNvSpPr/>
          <p:nvPr/>
        </p:nvSpPr>
        <p:spPr>
          <a:xfrm>
            <a:off x="28432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9035" name="矩形 129034"/>
          <p:cNvSpPr/>
          <p:nvPr/>
        </p:nvSpPr>
        <p:spPr>
          <a:xfrm>
            <a:off x="11160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29036" name="图片 129035" descr="d18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2988" y="4337050"/>
            <a:ext cx="1751012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7" name="文本框 129036"/>
          <p:cNvSpPr txBox="1"/>
          <p:nvPr/>
        </p:nvSpPr>
        <p:spPr>
          <a:xfrm>
            <a:off x="684213" y="2781300"/>
            <a:ext cx="14033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>
                <a:latin typeface="Arial" panose="020B0604020202020204" pitchFamily="34" charset="0"/>
              </a:rPr>
              <a:t>蛙</a:t>
            </a:r>
          </a:p>
        </p:txBody>
      </p:sp>
      <p:sp>
        <p:nvSpPr>
          <p:cNvPr id="129038" name="文本框 129037"/>
          <p:cNvSpPr txBox="1"/>
          <p:nvPr/>
        </p:nvSpPr>
        <p:spPr>
          <a:xfrm>
            <a:off x="2987675" y="278130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Arial" panose="020B0604020202020204" pitchFamily="34" charset="0"/>
              </a:rPr>
              <a:t>虫</a:t>
            </a:r>
          </a:p>
        </p:txBody>
      </p:sp>
      <p:sp>
        <p:nvSpPr>
          <p:cNvPr id="129039" name="文本框 129038"/>
          <p:cNvSpPr txBox="1"/>
          <p:nvPr/>
        </p:nvSpPr>
        <p:spPr>
          <a:xfrm>
            <a:off x="5076825" y="2781300"/>
            <a:ext cx="38417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>
                <a:solidFill>
                  <a:srgbClr val="0000FF"/>
                </a:solidFill>
                <a:latin typeface="Arial" panose="020B0604020202020204" pitchFamily="34" charset="0"/>
              </a:rPr>
              <a:t>虫字旁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9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内容占位符 130049" descr="it">
            <a:hlinkClick r:id="" action="ppaction://noaction"/>
          </p:cNvPr>
          <p:cNvPicPr>
            <a:picLocks noGrp="1" noChangeAspect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30051" name="图片 130050" descr="边框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2" name="文本框 130051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学一学</a:t>
            </a:r>
          </a:p>
        </p:txBody>
      </p:sp>
      <p:sp>
        <p:nvSpPr>
          <p:cNvPr id="130053" name="矩形 130052"/>
          <p:cNvSpPr/>
          <p:nvPr/>
        </p:nvSpPr>
        <p:spPr>
          <a:xfrm>
            <a:off x="971550" y="1341438"/>
            <a:ext cx="2968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4" name="矩形 130053"/>
          <p:cNvSpPr/>
          <p:nvPr/>
        </p:nvSpPr>
        <p:spPr>
          <a:xfrm>
            <a:off x="284321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5" name="矩形 130054"/>
          <p:cNvSpPr/>
          <p:nvPr/>
        </p:nvSpPr>
        <p:spPr>
          <a:xfrm>
            <a:off x="471646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6" name="矩形 130055"/>
          <p:cNvSpPr/>
          <p:nvPr/>
        </p:nvSpPr>
        <p:spPr>
          <a:xfrm>
            <a:off x="971550" y="28876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7" name="矩形 130056"/>
          <p:cNvSpPr/>
          <p:nvPr/>
        </p:nvSpPr>
        <p:spPr>
          <a:xfrm>
            <a:off x="28432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8" name="矩形 130057"/>
          <p:cNvSpPr/>
          <p:nvPr/>
        </p:nvSpPr>
        <p:spPr>
          <a:xfrm>
            <a:off x="11160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0059" name="文本框 130058"/>
          <p:cNvSpPr txBox="1"/>
          <p:nvPr/>
        </p:nvSpPr>
        <p:spPr>
          <a:xfrm>
            <a:off x="684213" y="2781300"/>
            <a:ext cx="14033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>
                <a:latin typeface="Arial" panose="020B0604020202020204" pitchFamily="34" charset="0"/>
              </a:rPr>
              <a:t>睡</a:t>
            </a:r>
          </a:p>
        </p:txBody>
      </p:sp>
      <p:sp>
        <p:nvSpPr>
          <p:cNvPr id="130060" name="文本框 130059"/>
          <p:cNvSpPr txBox="1"/>
          <p:nvPr/>
        </p:nvSpPr>
        <p:spPr>
          <a:xfrm>
            <a:off x="2987675" y="2781300"/>
            <a:ext cx="1408113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Arial" panose="020B0604020202020204" pitchFamily="34" charset="0"/>
              </a:rPr>
              <a:t>目</a:t>
            </a:r>
          </a:p>
        </p:txBody>
      </p:sp>
      <p:sp>
        <p:nvSpPr>
          <p:cNvPr id="130061" name="文本框 130060"/>
          <p:cNvSpPr txBox="1"/>
          <p:nvPr/>
        </p:nvSpPr>
        <p:spPr>
          <a:xfrm>
            <a:off x="5076825" y="2781300"/>
            <a:ext cx="38417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9600">
                <a:solidFill>
                  <a:srgbClr val="0000FF"/>
                </a:solidFill>
                <a:latin typeface="Arial" panose="020B0604020202020204" pitchFamily="34" charset="0"/>
              </a:rPr>
              <a:t>目字旁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0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标题 1310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31075" name="文本占位符 13107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131076" name="图片 1310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0" name="文本框 13319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433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文本框 14343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文本框 15367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47108" name="图片 47107" descr="200851613851689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文本框 16391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741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741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文本框 17415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843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0" name="文本框 18439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945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945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文本框 19463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文本框 20487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2150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2150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图片 2150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2" name="文本框 21511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2253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2253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文本框 22535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355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20536827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2355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798333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2355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未知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文本框 23559"/>
          <p:cNvSpPr txBox="1"/>
          <p:nvPr/>
        </p:nvSpPr>
        <p:spPr>
          <a:xfrm>
            <a:off x="2987675" y="1125538"/>
            <a:ext cx="4106863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图片 6246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6" name="背景音乐、背景音乐 - 轻松欢快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矩形 62466"/>
          <p:cNvSpPr/>
          <p:nvPr/>
        </p:nvSpPr>
        <p:spPr>
          <a:xfrm>
            <a:off x="1371600" y="5105400"/>
            <a:ext cx="6781800" cy="1006475"/>
          </a:xfrm>
          <a:prstGeom prst="rect">
            <a:avLst/>
          </a:prstGeom>
          <a:noFill/>
          <a:ln w="9525">
            <a:noFill/>
          </a:ln>
          <a:effectLst>
            <a:outerShdw dist="53882" dir="2699999" algn="ctr" rotWithShape="0">
              <a:srgbClr val="9999FF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下雪啦，下雪啦！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92" fill="hold"/>
                                        <p:tgtEl>
                                          <p:spTgt spid="62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66"/>
                </p:tgtEl>
              </p:cMediaNode>
            </p:audio>
          </p:childTnLst>
        </p:cTn>
      </p:par>
    </p:tnLst>
    <p:bldLst>
      <p:bldP spid="624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图片 123905" descr="1个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文本框 123906"/>
          <p:cNvSpPr txBox="1"/>
          <p:nvPr/>
        </p:nvSpPr>
        <p:spPr>
          <a:xfrm>
            <a:off x="838200" y="1066800"/>
            <a:ext cx="647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雪地里来了一（    ）小画家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23908" name="文本框 123907"/>
          <p:cNvSpPr txBox="1"/>
          <p:nvPr/>
        </p:nvSpPr>
        <p:spPr>
          <a:xfrm>
            <a:off x="4267200" y="10668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个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39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812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lstStyle/>
          <a:p>
            <a:pPr defTabSz="914400">
              <a:buSzPct val="100000"/>
            </a:pP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副标题 4813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/>
          <a:p>
            <a:pPr defTabSz="914400">
              <a:buSzPct val="100000"/>
            </a:pP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8132" name="图片 4813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813"/>
            <a:ext cx="9144000" cy="681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5000">
    <p:blind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图片 124929" descr="2个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图片 125953" descr="3个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图片 126977" descr="4个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79" name="文本框 126978"/>
          <p:cNvSpPr txBox="1"/>
          <p:nvPr/>
        </p:nvSpPr>
        <p:spPr>
          <a:xfrm>
            <a:off x="2362200" y="1524000"/>
            <a:ext cx="487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6980" name="矩形 126979"/>
          <p:cNvSpPr/>
          <p:nvPr/>
        </p:nvSpPr>
        <p:spPr>
          <a:xfrm>
            <a:off x="1524000" y="1042988"/>
            <a:ext cx="6610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雪地里来了一（    ）小画家。</a:t>
            </a:r>
          </a:p>
        </p:txBody>
      </p:sp>
      <p:sp>
        <p:nvSpPr>
          <p:cNvPr id="126981" name="文本框 126980"/>
          <p:cNvSpPr txBox="1"/>
          <p:nvPr/>
        </p:nvSpPr>
        <p:spPr>
          <a:xfrm>
            <a:off x="4953000" y="10668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群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698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5601" descr="雪地里的小画家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8150" y="0"/>
            <a:ext cx="9582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250825" y="1125538"/>
            <a:ext cx="828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雪地里来了一（ ）小画家。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4859338" y="1052513"/>
            <a:ext cx="7921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</a:rPr>
              <a:t>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图片 113665" descr="母板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7" name="文本框 113666"/>
          <p:cNvSpPr txBox="1"/>
          <p:nvPr/>
        </p:nvSpPr>
        <p:spPr>
          <a:xfrm>
            <a:off x="2484438" y="1125538"/>
            <a:ext cx="4464050" cy="413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600" b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</a:t>
            </a:r>
            <a:r>
              <a:rPr lang="en-US" altLang="zh-CN" sz="10600" b="1" err="1">
                <a:solidFill>
                  <a:srgbClr val="CC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q</a:t>
            </a:r>
            <a:r>
              <a:rPr lang="en-US" altLang="zh-CN" sz="9600" b="1" err="1">
                <a:solidFill>
                  <a:srgbClr val="CC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ú</a:t>
            </a:r>
            <a:r>
              <a:rPr lang="en-US" altLang="zh-CN" sz="10600" b="1" err="1">
                <a:solidFill>
                  <a:srgbClr val="CC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n</a:t>
            </a:r>
            <a:endParaRPr lang="en-US" altLang="zh-CN" sz="10600" b="1">
              <a:solidFill>
                <a:srgbClr val="CC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0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 群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图片 122881" descr="XMAS"/>
          <p:cNvPicPr>
            <a:picLocks noChangeAspect="1"/>
          </p:cNvPicPr>
          <p:nvPr/>
        </p:nvPicPr>
        <p:blipFill>
          <a:blip r:embed="rId3" cstate="print">
            <a:lum contrast="6000"/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883" name="组合 122882"/>
          <p:cNvGrpSpPr>
            <a:grpSpLocks noChangeAspect="1"/>
          </p:cNvGrpSpPr>
          <p:nvPr/>
        </p:nvGrpSpPr>
        <p:grpSpPr>
          <a:xfrm>
            <a:off x="1066800" y="685800"/>
            <a:ext cx="4129088" cy="1600200"/>
            <a:chOff x="0" y="0"/>
            <a:chExt cx="2601" cy="1008"/>
          </a:xfrm>
        </p:grpSpPr>
        <p:pic>
          <p:nvPicPr>
            <p:cNvPr id="122884" name="图片 122883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85" name="图片 122884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886" name="组合 122885"/>
          <p:cNvGrpSpPr>
            <a:grpSpLocks noChangeAspect="1"/>
          </p:cNvGrpSpPr>
          <p:nvPr/>
        </p:nvGrpSpPr>
        <p:grpSpPr>
          <a:xfrm>
            <a:off x="4419600" y="1295400"/>
            <a:ext cx="4129088" cy="1600200"/>
            <a:chOff x="0" y="0"/>
            <a:chExt cx="2601" cy="1008"/>
          </a:xfrm>
        </p:grpSpPr>
        <p:pic>
          <p:nvPicPr>
            <p:cNvPr id="122887" name="图片 122886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88" name="图片 122887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889" name="组合 122888"/>
          <p:cNvGrpSpPr>
            <a:grpSpLocks noChangeAspect="1"/>
          </p:cNvGrpSpPr>
          <p:nvPr/>
        </p:nvGrpSpPr>
        <p:grpSpPr>
          <a:xfrm>
            <a:off x="5014913" y="228600"/>
            <a:ext cx="4129087" cy="1600200"/>
            <a:chOff x="0" y="0"/>
            <a:chExt cx="2601" cy="1008"/>
          </a:xfrm>
        </p:grpSpPr>
        <p:pic>
          <p:nvPicPr>
            <p:cNvPr id="122890" name="图片 122889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91" name="图片 122890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892" name="组合 122891"/>
          <p:cNvGrpSpPr>
            <a:grpSpLocks noChangeAspect="1"/>
          </p:cNvGrpSpPr>
          <p:nvPr/>
        </p:nvGrpSpPr>
        <p:grpSpPr>
          <a:xfrm>
            <a:off x="1600200" y="152400"/>
            <a:ext cx="4129088" cy="1600200"/>
            <a:chOff x="0" y="0"/>
            <a:chExt cx="2601" cy="1008"/>
          </a:xfrm>
        </p:grpSpPr>
        <p:pic>
          <p:nvPicPr>
            <p:cNvPr id="122893" name="图片 122892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94" name="图片 122893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895" name="组合 122894"/>
          <p:cNvGrpSpPr>
            <a:grpSpLocks noChangeAspect="1"/>
          </p:cNvGrpSpPr>
          <p:nvPr/>
        </p:nvGrpSpPr>
        <p:grpSpPr>
          <a:xfrm>
            <a:off x="2590800" y="1447800"/>
            <a:ext cx="4129088" cy="1600200"/>
            <a:chOff x="0" y="0"/>
            <a:chExt cx="2601" cy="1008"/>
          </a:xfrm>
        </p:grpSpPr>
        <p:pic>
          <p:nvPicPr>
            <p:cNvPr id="122896" name="图片 122895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97" name="图片 122896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898" name="组合 122897"/>
          <p:cNvGrpSpPr>
            <a:grpSpLocks noChangeAspect="1"/>
          </p:cNvGrpSpPr>
          <p:nvPr/>
        </p:nvGrpSpPr>
        <p:grpSpPr>
          <a:xfrm>
            <a:off x="685800" y="-800100"/>
            <a:ext cx="4129088" cy="1600200"/>
            <a:chOff x="0" y="0"/>
            <a:chExt cx="2601" cy="1008"/>
          </a:xfrm>
        </p:grpSpPr>
        <p:pic>
          <p:nvPicPr>
            <p:cNvPr id="122899" name="图片 122898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00" name="图片 122899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01" name="组合 122900"/>
          <p:cNvGrpSpPr>
            <a:grpSpLocks noChangeAspect="1"/>
          </p:cNvGrpSpPr>
          <p:nvPr/>
        </p:nvGrpSpPr>
        <p:grpSpPr>
          <a:xfrm>
            <a:off x="5014913" y="7467600"/>
            <a:ext cx="4129087" cy="1600200"/>
            <a:chOff x="0" y="0"/>
            <a:chExt cx="2601" cy="1008"/>
          </a:xfrm>
        </p:grpSpPr>
        <p:pic>
          <p:nvPicPr>
            <p:cNvPr id="122902" name="图片 122901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03" name="图片 122902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04" name="组合 122903"/>
          <p:cNvGrpSpPr>
            <a:grpSpLocks noChangeAspect="1"/>
          </p:cNvGrpSpPr>
          <p:nvPr/>
        </p:nvGrpSpPr>
        <p:grpSpPr>
          <a:xfrm>
            <a:off x="1143000" y="6858000"/>
            <a:ext cx="4129088" cy="1600200"/>
            <a:chOff x="0" y="0"/>
            <a:chExt cx="2601" cy="1008"/>
          </a:xfrm>
        </p:grpSpPr>
        <p:pic>
          <p:nvPicPr>
            <p:cNvPr id="122905" name="图片 122904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06" name="图片 122905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07" name="组合 122906"/>
          <p:cNvGrpSpPr>
            <a:grpSpLocks noChangeAspect="1"/>
          </p:cNvGrpSpPr>
          <p:nvPr/>
        </p:nvGrpSpPr>
        <p:grpSpPr>
          <a:xfrm>
            <a:off x="0" y="7848600"/>
            <a:ext cx="4129088" cy="1600200"/>
            <a:chOff x="0" y="0"/>
            <a:chExt cx="2601" cy="1008"/>
          </a:xfrm>
        </p:grpSpPr>
        <p:pic>
          <p:nvPicPr>
            <p:cNvPr id="122908" name="图片 122907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09" name="图片 122908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10" name="组合 122909"/>
          <p:cNvGrpSpPr>
            <a:grpSpLocks noChangeAspect="1"/>
          </p:cNvGrpSpPr>
          <p:nvPr/>
        </p:nvGrpSpPr>
        <p:grpSpPr>
          <a:xfrm>
            <a:off x="5014913" y="6858000"/>
            <a:ext cx="4129087" cy="1600200"/>
            <a:chOff x="0" y="0"/>
            <a:chExt cx="2601" cy="1008"/>
          </a:xfrm>
        </p:grpSpPr>
        <p:pic>
          <p:nvPicPr>
            <p:cNvPr id="122911" name="图片 122910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12" name="图片 122911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13" name="组合 122912"/>
          <p:cNvGrpSpPr>
            <a:grpSpLocks noChangeAspect="1"/>
          </p:cNvGrpSpPr>
          <p:nvPr/>
        </p:nvGrpSpPr>
        <p:grpSpPr>
          <a:xfrm>
            <a:off x="381000" y="304800"/>
            <a:ext cx="4129088" cy="1600200"/>
            <a:chOff x="0" y="0"/>
            <a:chExt cx="2601" cy="1008"/>
          </a:xfrm>
        </p:grpSpPr>
        <p:pic>
          <p:nvPicPr>
            <p:cNvPr id="122914" name="图片 122913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15" name="图片 122914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16" name="组合 122915"/>
          <p:cNvGrpSpPr>
            <a:grpSpLocks noChangeAspect="1"/>
          </p:cNvGrpSpPr>
          <p:nvPr/>
        </p:nvGrpSpPr>
        <p:grpSpPr>
          <a:xfrm>
            <a:off x="4038600" y="685800"/>
            <a:ext cx="4129088" cy="1600200"/>
            <a:chOff x="0" y="0"/>
            <a:chExt cx="2601" cy="1008"/>
          </a:xfrm>
        </p:grpSpPr>
        <p:pic>
          <p:nvPicPr>
            <p:cNvPr id="122917" name="图片 122916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18" name="图片 122917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19" name="组合 122918"/>
          <p:cNvGrpSpPr>
            <a:grpSpLocks noChangeAspect="1"/>
          </p:cNvGrpSpPr>
          <p:nvPr/>
        </p:nvGrpSpPr>
        <p:grpSpPr>
          <a:xfrm>
            <a:off x="2286000" y="609600"/>
            <a:ext cx="4129088" cy="1600200"/>
            <a:chOff x="0" y="0"/>
            <a:chExt cx="2601" cy="1008"/>
          </a:xfrm>
        </p:grpSpPr>
        <p:pic>
          <p:nvPicPr>
            <p:cNvPr id="122920" name="图片 122919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21" name="图片 122920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22" name="组合 122921"/>
          <p:cNvGrpSpPr>
            <a:grpSpLocks noChangeAspect="1"/>
          </p:cNvGrpSpPr>
          <p:nvPr/>
        </p:nvGrpSpPr>
        <p:grpSpPr>
          <a:xfrm>
            <a:off x="2209800" y="6057900"/>
            <a:ext cx="4129088" cy="1600200"/>
            <a:chOff x="0" y="0"/>
            <a:chExt cx="2601" cy="1008"/>
          </a:xfrm>
        </p:grpSpPr>
        <p:pic>
          <p:nvPicPr>
            <p:cNvPr id="122923" name="图片 122922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24" name="图片 122923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25" name="组合 122924"/>
          <p:cNvGrpSpPr>
            <a:grpSpLocks noChangeAspect="1"/>
          </p:cNvGrpSpPr>
          <p:nvPr/>
        </p:nvGrpSpPr>
        <p:grpSpPr>
          <a:xfrm>
            <a:off x="1676400" y="-800100"/>
            <a:ext cx="4129088" cy="1600200"/>
            <a:chOff x="0" y="0"/>
            <a:chExt cx="2601" cy="1008"/>
          </a:xfrm>
        </p:grpSpPr>
        <p:pic>
          <p:nvPicPr>
            <p:cNvPr id="122926" name="图片 122925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27" name="图片 122926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28" name="组合 122927"/>
          <p:cNvGrpSpPr>
            <a:grpSpLocks noChangeAspect="1"/>
          </p:cNvGrpSpPr>
          <p:nvPr/>
        </p:nvGrpSpPr>
        <p:grpSpPr>
          <a:xfrm>
            <a:off x="2971800" y="152400"/>
            <a:ext cx="4129088" cy="1600200"/>
            <a:chOff x="0" y="0"/>
            <a:chExt cx="2601" cy="1008"/>
          </a:xfrm>
        </p:grpSpPr>
        <p:pic>
          <p:nvPicPr>
            <p:cNvPr id="122929" name="图片 122928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0" name="图片 122929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31" name="组合 122930"/>
          <p:cNvGrpSpPr>
            <a:grpSpLocks noChangeAspect="1"/>
          </p:cNvGrpSpPr>
          <p:nvPr/>
        </p:nvGrpSpPr>
        <p:grpSpPr>
          <a:xfrm>
            <a:off x="2362200" y="6210300"/>
            <a:ext cx="4129088" cy="1600200"/>
            <a:chOff x="0" y="0"/>
            <a:chExt cx="2601" cy="1008"/>
          </a:xfrm>
        </p:grpSpPr>
        <p:pic>
          <p:nvPicPr>
            <p:cNvPr id="122932" name="图片 122931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3" name="图片 122932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2934" name="组合 122933"/>
          <p:cNvGrpSpPr>
            <a:grpSpLocks noChangeAspect="1"/>
          </p:cNvGrpSpPr>
          <p:nvPr/>
        </p:nvGrpSpPr>
        <p:grpSpPr>
          <a:xfrm>
            <a:off x="3429000" y="990600"/>
            <a:ext cx="4129088" cy="1600200"/>
            <a:chOff x="0" y="0"/>
            <a:chExt cx="2601" cy="1008"/>
          </a:xfrm>
        </p:grpSpPr>
        <p:pic>
          <p:nvPicPr>
            <p:cNvPr id="122935" name="图片 122934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56" y="0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6" name="图片 122935" descr="图形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672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2937" name="文本框 122936"/>
          <p:cNvSpPr txBox="1"/>
          <p:nvPr/>
        </p:nvSpPr>
        <p:spPr>
          <a:xfrm>
            <a:off x="2438400" y="3581400"/>
            <a:ext cx="525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38" name="矩形 122937"/>
          <p:cNvSpPr/>
          <p:nvPr/>
        </p:nvSpPr>
        <p:spPr>
          <a:xfrm>
            <a:off x="1066800" y="2133600"/>
            <a:ext cx="6324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有哪些小画家参加了这次比赛呢？</a:t>
            </a:r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  <a:ea typeface="楷体_GB2312" panose="02010609030101010101" pitchFamily="49" charset="-122"/>
              <a:hlinkClick r:id="" action="ppaction://noaction"/>
            </a:endParaRPr>
          </a:p>
        </p:txBody>
      </p:sp>
      <p:grpSp>
        <p:nvGrpSpPr>
          <p:cNvPr id="122939" name="组合 122938"/>
          <p:cNvGrpSpPr/>
          <p:nvPr/>
        </p:nvGrpSpPr>
        <p:grpSpPr>
          <a:xfrm>
            <a:off x="6400800" y="6096000"/>
            <a:ext cx="757238" cy="538163"/>
            <a:chOff x="0" y="0"/>
            <a:chExt cx="825" cy="988"/>
          </a:xfrm>
        </p:grpSpPr>
        <p:sp>
          <p:nvSpPr>
            <p:cNvPr id="122940" name="未知"/>
            <p:cNvSpPr/>
            <p:nvPr/>
          </p:nvSpPr>
          <p:spPr>
            <a:xfrm>
              <a:off x="462" y="790"/>
              <a:ext cx="275" cy="198"/>
            </a:xfrm>
            <a:custGeom>
              <a:avLst/>
              <a:gdLst/>
              <a:ahLst/>
              <a:cxnLst/>
              <a:rect l="0" t="0" r="0" b="0"/>
              <a:pathLst>
                <a:path w="275" h="198">
                  <a:moveTo>
                    <a:pt x="235" y="0"/>
                  </a:moveTo>
                  <a:lnTo>
                    <a:pt x="231" y="8"/>
                  </a:lnTo>
                  <a:lnTo>
                    <a:pt x="226" y="16"/>
                  </a:lnTo>
                  <a:lnTo>
                    <a:pt x="221" y="26"/>
                  </a:lnTo>
                  <a:lnTo>
                    <a:pt x="215" y="37"/>
                  </a:lnTo>
                  <a:lnTo>
                    <a:pt x="209" y="48"/>
                  </a:lnTo>
                  <a:lnTo>
                    <a:pt x="203" y="58"/>
                  </a:lnTo>
                  <a:lnTo>
                    <a:pt x="198" y="67"/>
                  </a:lnTo>
                  <a:lnTo>
                    <a:pt x="194" y="73"/>
                  </a:lnTo>
                  <a:lnTo>
                    <a:pt x="200" y="78"/>
                  </a:lnTo>
                  <a:lnTo>
                    <a:pt x="205" y="84"/>
                  </a:lnTo>
                  <a:lnTo>
                    <a:pt x="207" y="90"/>
                  </a:lnTo>
                  <a:lnTo>
                    <a:pt x="208" y="95"/>
                  </a:lnTo>
                  <a:lnTo>
                    <a:pt x="218" y="99"/>
                  </a:lnTo>
                  <a:lnTo>
                    <a:pt x="229" y="101"/>
                  </a:lnTo>
                  <a:lnTo>
                    <a:pt x="240" y="103"/>
                  </a:lnTo>
                  <a:lnTo>
                    <a:pt x="251" y="107"/>
                  </a:lnTo>
                  <a:lnTo>
                    <a:pt x="262" y="111"/>
                  </a:lnTo>
                  <a:lnTo>
                    <a:pt x="269" y="116"/>
                  </a:lnTo>
                  <a:lnTo>
                    <a:pt x="274" y="122"/>
                  </a:lnTo>
                  <a:lnTo>
                    <a:pt x="275" y="130"/>
                  </a:lnTo>
                  <a:lnTo>
                    <a:pt x="270" y="129"/>
                  </a:lnTo>
                  <a:lnTo>
                    <a:pt x="264" y="129"/>
                  </a:lnTo>
                  <a:lnTo>
                    <a:pt x="259" y="129"/>
                  </a:lnTo>
                  <a:lnTo>
                    <a:pt x="253" y="129"/>
                  </a:lnTo>
                  <a:lnTo>
                    <a:pt x="247" y="129"/>
                  </a:lnTo>
                  <a:lnTo>
                    <a:pt x="241" y="130"/>
                  </a:lnTo>
                  <a:lnTo>
                    <a:pt x="236" y="130"/>
                  </a:lnTo>
                  <a:lnTo>
                    <a:pt x="232" y="132"/>
                  </a:lnTo>
                  <a:lnTo>
                    <a:pt x="227" y="132"/>
                  </a:lnTo>
                  <a:lnTo>
                    <a:pt x="221" y="132"/>
                  </a:lnTo>
                  <a:lnTo>
                    <a:pt x="214" y="130"/>
                  </a:lnTo>
                  <a:lnTo>
                    <a:pt x="205" y="128"/>
                  </a:lnTo>
                  <a:lnTo>
                    <a:pt x="198" y="126"/>
                  </a:lnTo>
                  <a:lnTo>
                    <a:pt x="189" y="123"/>
                  </a:lnTo>
                  <a:lnTo>
                    <a:pt x="183" y="121"/>
                  </a:lnTo>
                  <a:lnTo>
                    <a:pt x="178" y="119"/>
                  </a:lnTo>
                  <a:lnTo>
                    <a:pt x="173" y="124"/>
                  </a:lnTo>
                  <a:lnTo>
                    <a:pt x="169" y="132"/>
                  </a:lnTo>
                  <a:lnTo>
                    <a:pt x="162" y="139"/>
                  </a:lnTo>
                  <a:lnTo>
                    <a:pt x="156" y="148"/>
                  </a:lnTo>
                  <a:lnTo>
                    <a:pt x="150" y="156"/>
                  </a:lnTo>
                  <a:lnTo>
                    <a:pt x="144" y="166"/>
                  </a:lnTo>
                  <a:lnTo>
                    <a:pt x="139" y="175"/>
                  </a:lnTo>
                  <a:lnTo>
                    <a:pt x="135" y="183"/>
                  </a:lnTo>
                  <a:lnTo>
                    <a:pt x="132" y="184"/>
                  </a:lnTo>
                  <a:lnTo>
                    <a:pt x="128" y="186"/>
                  </a:lnTo>
                  <a:lnTo>
                    <a:pt x="124" y="187"/>
                  </a:lnTo>
                  <a:lnTo>
                    <a:pt x="121" y="187"/>
                  </a:lnTo>
                  <a:lnTo>
                    <a:pt x="118" y="189"/>
                  </a:lnTo>
                  <a:lnTo>
                    <a:pt x="117" y="192"/>
                  </a:lnTo>
                  <a:lnTo>
                    <a:pt x="114" y="194"/>
                  </a:lnTo>
                  <a:lnTo>
                    <a:pt x="112" y="198"/>
                  </a:lnTo>
                  <a:lnTo>
                    <a:pt x="110" y="191"/>
                  </a:lnTo>
                  <a:lnTo>
                    <a:pt x="111" y="182"/>
                  </a:lnTo>
                  <a:lnTo>
                    <a:pt x="113" y="173"/>
                  </a:lnTo>
                  <a:lnTo>
                    <a:pt x="118" y="164"/>
                  </a:lnTo>
                  <a:lnTo>
                    <a:pt x="123" y="154"/>
                  </a:lnTo>
                  <a:lnTo>
                    <a:pt x="129" y="145"/>
                  </a:lnTo>
                  <a:lnTo>
                    <a:pt x="135" y="137"/>
                  </a:lnTo>
                  <a:lnTo>
                    <a:pt x="140" y="130"/>
                  </a:lnTo>
                  <a:lnTo>
                    <a:pt x="137" y="126"/>
                  </a:lnTo>
                  <a:lnTo>
                    <a:pt x="126" y="130"/>
                  </a:lnTo>
                  <a:lnTo>
                    <a:pt x="110" y="138"/>
                  </a:lnTo>
                  <a:lnTo>
                    <a:pt x="90" y="146"/>
                  </a:lnTo>
                  <a:lnTo>
                    <a:pt x="69" y="155"/>
                  </a:lnTo>
                  <a:lnTo>
                    <a:pt x="48" y="164"/>
                  </a:lnTo>
                  <a:lnTo>
                    <a:pt x="28" y="171"/>
                  </a:lnTo>
                  <a:lnTo>
                    <a:pt x="14" y="177"/>
                  </a:lnTo>
                  <a:lnTo>
                    <a:pt x="4" y="181"/>
                  </a:lnTo>
                  <a:lnTo>
                    <a:pt x="8" y="177"/>
                  </a:lnTo>
                  <a:lnTo>
                    <a:pt x="11" y="172"/>
                  </a:lnTo>
                  <a:lnTo>
                    <a:pt x="15" y="169"/>
                  </a:lnTo>
                  <a:lnTo>
                    <a:pt x="15" y="164"/>
                  </a:lnTo>
                  <a:lnTo>
                    <a:pt x="15" y="157"/>
                  </a:lnTo>
                  <a:lnTo>
                    <a:pt x="16" y="151"/>
                  </a:lnTo>
                  <a:lnTo>
                    <a:pt x="19" y="145"/>
                  </a:lnTo>
                  <a:lnTo>
                    <a:pt x="24" y="142"/>
                  </a:lnTo>
                  <a:lnTo>
                    <a:pt x="28" y="140"/>
                  </a:lnTo>
                  <a:lnTo>
                    <a:pt x="36" y="138"/>
                  </a:lnTo>
                  <a:lnTo>
                    <a:pt x="44" y="134"/>
                  </a:lnTo>
                  <a:lnTo>
                    <a:pt x="54" y="130"/>
                  </a:lnTo>
                  <a:lnTo>
                    <a:pt x="64" y="127"/>
                  </a:lnTo>
                  <a:lnTo>
                    <a:pt x="73" y="124"/>
                  </a:lnTo>
                  <a:lnTo>
                    <a:pt x="79" y="122"/>
                  </a:lnTo>
                  <a:lnTo>
                    <a:pt x="83" y="119"/>
                  </a:lnTo>
                  <a:lnTo>
                    <a:pt x="87" y="116"/>
                  </a:lnTo>
                  <a:lnTo>
                    <a:pt x="92" y="112"/>
                  </a:lnTo>
                  <a:lnTo>
                    <a:pt x="98" y="108"/>
                  </a:lnTo>
                  <a:lnTo>
                    <a:pt x="105" y="106"/>
                  </a:lnTo>
                  <a:lnTo>
                    <a:pt x="96" y="106"/>
                  </a:lnTo>
                  <a:lnTo>
                    <a:pt x="84" y="107"/>
                  </a:lnTo>
                  <a:lnTo>
                    <a:pt x="69" y="107"/>
                  </a:lnTo>
                  <a:lnTo>
                    <a:pt x="53" y="107"/>
                  </a:lnTo>
                  <a:lnTo>
                    <a:pt x="37" y="107"/>
                  </a:lnTo>
                  <a:lnTo>
                    <a:pt x="21" y="107"/>
                  </a:lnTo>
                  <a:lnTo>
                    <a:pt x="9" y="107"/>
                  </a:lnTo>
                  <a:lnTo>
                    <a:pt x="0" y="107"/>
                  </a:lnTo>
                  <a:lnTo>
                    <a:pt x="3" y="103"/>
                  </a:lnTo>
                  <a:lnTo>
                    <a:pt x="5" y="99"/>
                  </a:lnTo>
                  <a:lnTo>
                    <a:pt x="10" y="94"/>
                  </a:lnTo>
                  <a:lnTo>
                    <a:pt x="16" y="89"/>
                  </a:lnTo>
                  <a:lnTo>
                    <a:pt x="22" y="84"/>
                  </a:lnTo>
                  <a:lnTo>
                    <a:pt x="28" y="80"/>
                  </a:lnTo>
                  <a:lnTo>
                    <a:pt x="36" y="78"/>
                  </a:lnTo>
                  <a:lnTo>
                    <a:pt x="43" y="78"/>
                  </a:lnTo>
                  <a:lnTo>
                    <a:pt x="51" y="79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4" y="81"/>
                  </a:lnTo>
                  <a:lnTo>
                    <a:pt x="81" y="83"/>
                  </a:lnTo>
                  <a:lnTo>
                    <a:pt x="89" y="83"/>
                  </a:lnTo>
                  <a:lnTo>
                    <a:pt x="96" y="83"/>
                  </a:lnTo>
                  <a:lnTo>
                    <a:pt x="102" y="81"/>
                  </a:lnTo>
                  <a:lnTo>
                    <a:pt x="108" y="80"/>
                  </a:lnTo>
                  <a:lnTo>
                    <a:pt x="114" y="78"/>
                  </a:lnTo>
                  <a:lnTo>
                    <a:pt x="122" y="75"/>
                  </a:lnTo>
                  <a:lnTo>
                    <a:pt x="129" y="72"/>
                  </a:lnTo>
                  <a:lnTo>
                    <a:pt x="138" y="68"/>
                  </a:lnTo>
                  <a:lnTo>
                    <a:pt x="145" y="65"/>
                  </a:lnTo>
                  <a:lnTo>
                    <a:pt x="154" y="63"/>
                  </a:lnTo>
                  <a:lnTo>
                    <a:pt x="162" y="62"/>
                  </a:lnTo>
                  <a:lnTo>
                    <a:pt x="167" y="54"/>
                  </a:lnTo>
                  <a:lnTo>
                    <a:pt x="172" y="47"/>
                  </a:lnTo>
                  <a:lnTo>
                    <a:pt x="178" y="37"/>
                  </a:lnTo>
                  <a:lnTo>
                    <a:pt x="183" y="29"/>
                  </a:lnTo>
                  <a:lnTo>
                    <a:pt x="189" y="20"/>
                  </a:lnTo>
                  <a:lnTo>
                    <a:pt x="194" y="13"/>
                  </a:lnTo>
                  <a:lnTo>
                    <a:pt x="198" y="8"/>
                  </a:lnTo>
                  <a:lnTo>
                    <a:pt x="200" y="4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F23F0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2941" name="组合 122940"/>
            <p:cNvGrpSpPr/>
            <p:nvPr/>
          </p:nvGrpSpPr>
          <p:grpSpPr>
            <a:xfrm>
              <a:off x="0" y="0"/>
              <a:ext cx="825" cy="973"/>
              <a:chOff x="0" y="0"/>
              <a:chExt cx="825" cy="973"/>
            </a:xfrm>
          </p:grpSpPr>
          <p:sp>
            <p:nvSpPr>
              <p:cNvPr id="122942" name="未知"/>
              <p:cNvSpPr/>
              <p:nvPr/>
            </p:nvSpPr>
            <p:spPr>
              <a:xfrm>
                <a:off x="41" y="0"/>
                <a:ext cx="533" cy="270"/>
              </a:xfrm>
              <a:custGeom>
                <a:avLst/>
                <a:gdLst/>
                <a:ahLst/>
                <a:cxnLst/>
                <a:rect l="0" t="0" r="0" b="0"/>
                <a:pathLst>
                  <a:path w="533" h="270">
                    <a:moveTo>
                      <a:pt x="44" y="180"/>
                    </a:moveTo>
                    <a:lnTo>
                      <a:pt x="43" y="174"/>
                    </a:lnTo>
                    <a:lnTo>
                      <a:pt x="43" y="166"/>
                    </a:lnTo>
                    <a:lnTo>
                      <a:pt x="47" y="157"/>
                    </a:lnTo>
                    <a:lnTo>
                      <a:pt x="56" y="152"/>
                    </a:lnTo>
                    <a:lnTo>
                      <a:pt x="51" y="140"/>
                    </a:lnTo>
                    <a:lnTo>
                      <a:pt x="53" y="128"/>
                    </a:lnTo>
                    <a:lnTo>
                      <a:pt x="60" y="117"/>
                    </a:lnTo>
                    <a:lnTo>
                      <a:pt x="75" y="110"/>
                    </a:lnTo>
                    <a:lnTo>
                      <a:pt x="74" y="98"/>
                    </a:lnTo>
                    <a:lnTo>
                      <a:pt x="80" y="88"/>
                    </a:lnTo>
                    <a:lnTo>
                      <a:pt x="90" y="81"/>
                    </a:lnTo>
                    <a:lnTo>
                      <a:pt x="105" y="81"/>
                    </a:lnTo>
                    <a:lnTo>
                      <a:pt x="109" y="76"/>
                    </a:lnTo>
                    <a:lnTo>
                      <a:pt x="113" y="71"/>
                    </a:lnTo>
                    <a:lnTo>
                      <a:pt x="118" y="66"/>
                    </a:lnTo>
                    <a:lnTo>
                      <a:pt x="123" y="63"/>
                    </a:lnTo>
                    <a:lnTo>
                      <a:pt x="128" y="60"/>
                    </a:lnTo>
                    <a:lnTo>
                      <a:pt x="134" y="59"/>
                    </a:lnTo>
                    <a:lnTo>
                      <a:pt x="140" y="58"/>
                    </a:lnTo>
                    <a:lnTo>
                      <a:pt x="147" y="59"/>
                    </a:lnTo>
                    <a:lnTo>
                      <a:pt x="155" y="52"/>
                    </a:lnTo>
                    <a:lnTo>
                      <a:pt x="163" y="47"/>
                    </a:lnTo>
                    <a:lnTo>
                      <a:pt x="172" y="44"/>
                    </a:lnTo>
                    <a:lnTo>
                      <a:pt x="180" y="45"/>
                    </a:lnTo>
                    <a:lnTo>
                      <a:pt x="189" y="48"/>
                    </a:lnTo>
                    <a:lnTo>
                      <a:pt x="198" y="49"/>
                    </a:lnTo>
                    <a:lnTo>
                      <a:pt x="204" y="48"/>
                    </a:lnTo>
                    <a:lnTo>
                      <a:pt x="211" y="45"/>
                    </a:lnTo>
                    <a:lnTo>
                      <a:pt x="217" y="44"/>
                    </a:lnTo>
                    <a:lnTo>
                      <a:pt x="226" y="43"/>
                    </a:lnTo>
                    <a:lnTo>
                      <a:pt x="237" y="42"/>
                    </a:lnTo>
                    <a:lnTo>
                      <a:pt x="248" y="42"/>
                    </a:lnTo>
                    <a:lnTo>
                      <a:pt x="259" y="45"/>
                    </a:lnTo>
                    <a:lnTo>
                      <a:pt x="268" y="50"/>
                    </a:lnTo>
                    <a:lnTo>
                      <a:pt x="275" y="59"/>
                    </a:lnTo>
                    <a:lnTo>
                      <a:pt x="277" y="72"/>
                    </a:lnTo>
                    <a:lnTo>
                      <a:pt x="287" y="72"/>
                    </a:lnTo>
                    <a:lnTo>
                      <a:pt x="297" y="72"/>
                    </a:lnTo>
                    <a:lnTo>
                      <a:pt x="306" y="75"/>
                    </a:lnTo>
                    <a:lnTo>
                      <a:pt x="313" y="77"/>
                    </a:lnTo>
                    <a:lnTo>
                      <a:pt x="319" y="82"/>
                    </a:lnTo>
                    <a:lnTo>
                      <a:pt x="323" y="88"/>
                    </a:lnTo>
                    <a:lnTo>
                      <a:pt x="325" y="97"/>
                    </a:lnTo>
                    <a:lnTo>
                      <a:pt x="327" y="107"/>
                    </a:lnTo>
                    <a:lnTo>
                      <a:pt x="336" y="108"/>
                    </a:lnTo>
                    <a:lnTo>
                      <a:pt x="344" y="110"/>
                    </a:lnTo>
                    <a:lnTo>
                      <a:pt x="351" y="113"/>
                    </a:lnTo>
                    <a:lnTo>
                      <a:pt x="356" y="117"/>
                    </a:lnTo>
                    <a:lnTo>
                      <a:pt x="360" y="122"/>
                    </a:lnTo>
                    <a:lnTo>
                      <a:pt x="361" y="128"/>
                    </a:lnTo>
                    <a:lnTo>
                      <a:pt x="360" y="135"/>
                    </a:lnTo>
                    <a:lnTo>
                      <a:pt x="355" y="144"/>
                    </a:lnTo>
                    <a:lnTo>
                      <a:pt x="361" y="147"/>
                    </a:lnTo>
                    <a:lnTo>
                      <a:pt x="368" y="152"/>
                    </a:lnTo>
                    <a:lnTo>
                      <a:pt x="375" y="157"/>
                    </a:lnTo>
                    <a:lnTo>
                      <a:pt x="381" y="163"/>
                    </a:lnTo>
                    <a:lnTo>
                      <a:pt x="384" y="171"/>
                    </a:lnTo>
                    <a:lnTo>
                      <a:pt x="386" y="178"/>
                    </a:lnTo>
                    <a:lnTo>
                      <a:pt x="384" y="185"/>
                    </a:lnTo>
                    <a:lnTo>
                      <a:pt x="379" y="194"/>
                    </a:lnTo>
                    <a:lnTo>
                      <a:pt x="386" y="196"/>
                    </a:lnTo>
                    <a:lnTo>
                      <a:pt x="392" y="201"/>
                    </a:lnTo>
                    <a:lnTo>
                      <a:pt x="397" y="207"/>
                    </a:lnTo>
                    <a:lnTo>
                      <a:pt x="398" y="214"/>
                    </a:lnTo>
                    <a:lnTo>
                      <a:pt x="404" y="214"/>
                    </a:lnTo>
                    <a:lnTo>
                      <a:pt x="411" y="216"/>
                    </a:lnTo>
                    <a:lnTo>
                      <a:pt x="418" y="220"/>
                    </a:lnTo>
                    <a:lnTo>
                      <a:pt x="424" y="225"/>
                    </a:lnTo>
                    <a:lnTo>
                      <a:pt x="427" y="231"/>
                    </a:lnTo>
                    <a:lnTo>
                      <a:pt x="430" y="238"/>
                    </a:lnTo>
                    <a:lnTo>
                      <a:pt x="430" y="247"/>
                    </a:lnTo>
                    <a:lnTo>
                      <a:pt x="426" y="255"/>
                    </a:lnTo>
                    <a:lnTo>
                      <a:pt x="434" y="255"/>
                    </a:lnTo>
                    <a:lnTo>
                      <a:pt x="441" y="257"/>
                    </a:lnTo>
                    <a:lnTo>
                      <a:pt x="446" y="260"/>
                    </a:lnTo>
                    <a:lnTo>
                      <a:pt x="449" y="265"/>
                    </a:lnTo>
                    <a:lnTo>
                      <a:pt x="453" y="269"/>
                    </a:lnTo>
                    <a:lnTo>
                      <a:pt x="458" y="270"/>
                    </a:lnTo>
                    <a:lnTo>
                      <a:pt x="464" y="270"/>
                    </a:lnTo>
                    <a:lnTo>
                      <a:pt x="470" y="270"/>
                    </a:lnTo>
                    <a:lnTo>
                      <a:pt x="474" y="269"/>
                    </a:lnTo>
                    <a:lnTo>
                      <a:pt x="479" y="269"/>
                    </a:lnTo>
                    <a:lnTo>
                      <a:pt x="485" y="268"/>
                    </a:lnTo>
                    <a:lnTo>
                      <a:pt x="491" y="266"/>
                    </a:lnTo>
                    <a:lnTo>
                      <a:pt x="497" y="265"/>
                    </a:lnTo>
                    <a:lnTo>
                      <a:pt x="504" y="265"/>
                    </a:lnTo>
                    <a:lnTo>
                      <a:pt x="508" y="265"/>
                    </a:lnTo>
                    <a:lnTo>
                      <a:pt x="512" y="266"/>
                    </a:lnTo>
                    <a:lnTo>
                      <a:pt x="506" y="249"/>
                    </a:lnTo>
                    <a:lnTo>
                      <a:pt x="510" y="245"/>
                    </a:lnTo>
                    <a:lnTo>
                      <a:pt x="516" y="241"/>
                    </a:lnTo>
                    <a:lnTo>
                      <a:pt x="523" y="237"/>
                    </a:lnTo>
                    <a:lnTo>
                      <a:pt x="533" y="234"/>
                    </a:lnTo>
                    <a:lnTo>
                      <a:pt x="526" y="231"/>
                    </a:lnTo>
                    <a:lnTo>
                      <a:pt x="515" y="230"/>
                    </a:lnTo>
                    <a:lnTo>
                      <a:pt x="505" y="231"/>
                    </a:lnTo>
                    <a:lnTo>
                      <a:pt x="497" y="232"/>
                    </a:lnTo>
                    <a:lnTo>
                      <a:pt x="492" y="225"/>
                    </a:lnTo>
                    <a:lnTo>
                      <a:pt x="485" y="231"/>
                    </a:lnTo>
                    <a:lnTo>
                      <a:pt x="477" y="234"/>
                    </a:lnTo>
                    <a:lnTo>
                      <a:pt x="467" y="234"/>
                    </a:lnTo>
                    <a:lnTo>
                      <a:pt x="459" y="233"/>
                    </a:lnTo>
                    <a:lnTo>
                      <a:pt x="467" y="231"/>
                    </a:lnTo>
                    <a:lnTo>
                      <a:pt x="474" y="226"/>
                    </a:lnTo>
                    <a:lnTo>
                      <a:pt x="479" y="220"/>
                    </a:lnTo>
                    <a:lnTo>
                      <a:pt x="483" y="215"/>
                    </a:lnTo>
                    <a:lnTo>
                      <a:pt x="478" y="217"/>
                    </a:lnTo>
                    <a:lnTo>
                      <a:pt x="472" y="220"/>
                    </a:lnTo>
                    <a:lnTo>
                      <a:pt x="464" y="222"/>
                    </a:lnTo>
                    <a:lnTo>
                      <a:pt x="458" y="222"/>
                    </a:lnTo>
                    <a:lnTo>
                      <a:pt x="451" y="222"/>
                    </a:lnTo>
                    <a:lnTo>
                      <a:pt x="445" y="220"/>
                    </a:lnTo>
                    <a:lnTo>
                      <a:pt x="440" y="216"/>
                    </a:lnTo>
                    <a:lnTo>
                      <a:pt x="436" y="211"/>
                    </a:lnTo>
                    <a:lnTo>
                      <a:pt x="441" y="210"/>
                    </a:lnTo>
                    <a:lnTo>
                      <a:pt x="446" y="210"/>
                    </a:lnTo>
                    <a:lnTo>
                      <a:pt x="451" y="210"/>
                    </a:lnTo>
                    <a:lnTo>
                      <a:pt x="456" y="210"/>
                    </a:lnTo>
                    <a:lnTo>
                      <a:pt x="451" y="206"/>
                    </a:lnTo>
                    <a:lnTo>
                      <a:pt x="443" y="201"/>
                    </a:lnTo>
                    <a:lnTo>
                      <a:pt x="435" y="196"/>
                    </a:lnTo>
                    <a:lnTo>
                      <a:pt x="426" y="194"/>
                    </a:lnTo>
                    <a:lnTo>
                      <a:pt x="432" y="193"/>
                    </a:lnTo>
                    <a:lnTo>
                      <a:pt x="438" y="189"/>
                    </a:lnTo>
                    <a:lnTo>
                      <a:pt x="443" y="184"/>
                    </a:lnTo>
                    <a:lnTo>
                      <a:pt x="447" y="180"/>
                    </a:lnTo>
                    <a:lnTo>
                      <a:pt x="443" y="182"/>
                    </a:lnTo>
                    <a:lnTo>
                      <a:pt x="438" y="183"/>
                    </a:lnTo>
                    <a:lnTo>
                      <a:pt x="432" y="184"/>
                    </a:lnTo>
                    <a:lnTo>
                      <a:pt x="426" y="185"/>
                    </a:lnTo>
                    <a:lnTo>
                      <a:pt x="420" y="185"/>
                    </a:lnTo>
                    <a:lnTo>
                      <a:pt x="414" y="185"/>
                    </a:lnTo>
                    <a:lnTo>
                      <a:pt x="409" y="184"/>
                    </a:lnTo>
                    <a:lnTo>
                      <a:pt x="404" y="183"/>
                    </a:lnTo>
                    <a:lnTo>
                      <a:pt x="405" y="177"/>
                    </a:lnTo>
                    <a:lnTo>
                      <a:pt x="409" y="172"/>
                    </a:lnTo>
                    <a:lnTo>
                      <a:pt x="415" y="171"/>
                    </a:lnTo>
                    <a:lnTo>
                      <a:pt x="424" y="169"/>
                    </a:lnTo>
                    <a:lnTo>
                      <a:pt x="419" y="166"/>
                    </a:lnTo>
                    <a:lnTo>
                      <a:pt x="413" y="164"/>
                    </a:lnTo>
                    <a:lnTo>
                      <a:pt x="406" y="164"/>
                    </a:lnTo>
                    <a:lnTo>
                      <a:pt x="399" y="166"/>
                    </a:lnTo>
                    <a:lnTo>
                      <a:pt x="400" y="163"/>
                    </a:lnTo>
                    <a:lnTo>
                      <a:pt x="404" y="161"/>
                    </a:lnTo>
                    <a:lnTo>
                      <a:pt x="409" y="158"/>
                    </a:lnTo>
                    <a:lnTo>
                      <a:pt x="415" y="157"/>
                    </a:lnTo>
                    <a:lnTo>
                      <a:pt x="421" y="156"/>
                    </a:lnTo>
                    <a:lnTo>
                      <a:pt x="427" y="155"/>
                    </a:lnTo>
                    <a:lnTo>
                      <a:pt x="435" y="153"/>
                    </a:lnTo>
                    <a:lnTo>
                      <a:pt x="441" y="153"/>
                    </a:lnTo>
                    <a:lnTo>
                      <a:pt x="435" y="150"/>
                    </a:lnTo>
                    <a:lnTo>
                      <a:pt x="427" y="146"/>
                    </a:lnTo>
                    <a:lnTo>
                      <a:pt x="419" y="144"/>
                    </a:lnTo>
                    <a:lnTo>
                      <a:pt x="411" y="141"/>
                    </a:lnTo>
                    <a:lnTo>
                      <a:pt x="402" y="140"/>
                    </a:lnTo>
                    <a:lnTo>
                      <a:pt x="393" y="137"/>
                    </a:lnTo>
                    <a:lnTo>
                      <a:pt x="384" y="137"/>
                    </a:lnTo>
                    <a:lnTo>
                      <a:pt x="377" y="137"/>
                    </a:lnTo>
                    <a:lnTo>
                      <a:pt x="382" y="133"/>
                    </a:lnTo>
                    <a:lnTo>
                      <a:pt x="388" y="126"/>
                    </a:lnTo>
                    <a:lnTo>
                      <a:pt x="397" y="123"/>
                    </a:lnTo>
                    <a:lnTo>
                      <a:pt x="406" y="119"/>
                    </a:lnTo>
                    <a:lnTo>
                      <a:pt x="400" y="118"/>
                    </a:lnTo>
                    <a:lnTo>
                      <a:pt x="394" y="117"/>
                    </a:lnTo>
                    <a:lnTo>
                      <a:pt x="384" y="117"/>
                    </a:lnTo>
                    <a:lnTo>
                      <a:pt x="373" y="117"/>
                    </a:lnTo>
                    <a:lnTo>
                      <a:pt x="384" y="113"/>
                    </a:lnTo>
                    <a:lnTo>
                      <a:pt x="393" y="108"/>
                    </a:lnTo>
                    <a:lnTo>
                      <a:pt x="400" y="101"/>
                    </a:lnTo>
                    <a:lnTo>
                      <a:pt x="403" y="95"/>
                    </a:lnTo>
                    <a:lnTo>
                      <a:pt x="394" y="96"/>
                    </a:lnTo>
                    <a:lnTo>
                      <a:pt x="387" y="96"/>
                    </a:lnTo>
                    <a:lnTo>
                      <a:pt x="378" y="96"/>
                    </a:lnTo>
                    <a:lnTo>
                      <a:pt x="371" y="96"/>
                    </a:lnTo>
                    <a:lnTo>
                      <a:pt x="363" y="95"/>
                    </a:lnTo>
                    <a:lnTo>
                      <a:pt x="359" y="93"/>
                    </a:lnTo>
                    <a:lnTo>
                      <a:pt x="354" y="92"/>
                    </a:lnTo>
                    <a:lnTo>
                      <a:pt x="350" y="90"/>
                    </a:lnTo>
                    <a:lnTo>
                      <a:pt x="355" y="86"/>
                    </a:lnTo>
                    <a:lnTo>
                      <a:pt x="362" y="85"/>
                    </a:lnTo>
                    <a:lnTo>
                      <a:pt x="371" y="83"/>
                    </a:lnTo>
                    <a:lnTo>
                      <a:pt x="382" y="83"/>
                    </a:lnTo>
                    <a:lnTo>
                      <a:pt x="378" y="79"/>
                    </a:lnTo>
                    <a:lnTo>
                      <a:pt x="373" y="75"/>
                    </a:lnTo>
                    <a:lnTo>
                      <a:pt x="367" y="71"/>
                    </a:lnTo>
                    <a:lnTo>
                      <a:pt x="360" y="69"/>
                    </a:lnTo>
                    <a:lnTo>
                      <a:pt x="352" y="66"/>
                    </a:lnTo>
                    <a:lnTo>
                      <a:pt x="344" y="65"/>
                    </a:lnTo>
                    <a:lnTo>
                      <a:pt x="336" y="64"/>
                    </a:lnTo>
                    <a:lnTo>
                      <a:pt x="330" y="63"/>
                    </a:lnTo>
                    <a:lnTo>
                      <a:pt x="335" y="60"/>
                    </a:lnTo>
                    <a:lnTo>
                      <a:pt x="340" y="58"/>
                    </a:lnTo>
                    <a:lnTo>
                      <a:pt x="346" y="56"/>
                    </a:lnTo>
                    <a:lnTo>
                      <a:pt x="352" y="55"/>
                    </a:lnTo>
                    <a:lnTo>
                      <a:pt x="349" y="54"/>
                    </a:lnTo>
                    <a:lnTo>
                      <a:pt x="343" y="54"/>
                    </a:lnTo>
                    <a:lnTo>
                      <a:pt x="334" y="55"/>
                    </a:lnTo>
                    <a:lnTo>
                      <a:pt x="327" y="58"/>
                    </a:lnTo>
                    <a:lnTo>
                      <a:pt x="317" y="59"/>
                    </a:lnTo>
                    <a:lnTo>
                      <a:pt x="308" y="59"/>
                    </a:lnTo>
                    <a:lnTo>
                      <a:pt x="300" y="58"/>
                    </a:lnTo>
                    <a:lnTo>
                      <a:pt x="292" y="53"/>
                    </a:lnTo>
                    <a:lnTo>
                      <a:pt x="295" y="49"/>
                    </a:lnTo>
                    <a:lnTo>
                      <a:pt x="300" y="44"/>
                    </a:lnTo>
                    <a:lnTo>
                      <a:pt x="308" y="39"/>
                    </a:lnTo>
                    <a:lnTo>
                      <a:pt x="317" y="36"/>
                    </a:lnTo>
                    <a:lnTo>
                      <a:pt x="308" y="36"/>
                    </a:lnTo>
                    <a:lnTo>
                      <a:pt x="298" y="37"/>
                    </a:lnTo>
                    <a:lnTo>
                      <a:pt x="290" y="39"/>
                    </a:lnTo>
                    <a:lnTo>
                      <a:pt x="284" y="43"/>
                    </a:lnTo>
                    <a:lnTo>
                      <a:pt x="285" y="36"/>
                    </a:lnTo>
                    <a:lnTo>
                      <a:pt x="289" y="28"/>
                    </a:lnTo>
                    <a:lnTo>
                      <a:pt x="293" y="21"/>
                    </a:lnTo>
                    <a:lnTo>
                      <a:pt x="300" y="15"/>
                    </a:lnTo>
                    <a:lnTo>
                      <a:pt x="295" y="16"/>
                    </a:lnTo>
                    <a:lnTo>
                      <a:pt x="287" y="17"/>
                    </a:lnTo>
                    <a:lnTo>
                      <a:pt x="280" y="18"/>
                    </a:lnTo>
                    <a:lnTo>
                      <a:pt x="271" y="20"/>
                    </a:lnTo>
                    <a:lnTo>
                      <a:pt x="263" y="21"/>
                    </a:lnTo>
                    <a:lnTo>
                      <a:pt x="254" y="22"/>
                    </a:lnTo>
                    <a:lnTo>
                      <a:pt x="248" y="23"/>
                    </a:lnTo>
                    <a:lnTo>
                      <a:pt x="242" y="23"/>
                    </a:lnTo>
                    <a:lnTo>
                      <a:pt x="244" y="17"/>
                    </a:lnTo>
                    <a:lnTo>
                      <a:pt x="249" y="11"/>
                    </a:lnTo>
                    <a:lnTo>
                      <a:pt x="257" y="6"/>
                    </a:lnTo>
                    <a:lnTo>
                      <a:pt x="264" y="4"/>
                    </a:lnTo>
                    <a:lnTo>
                      <a:pt x="258" y="4"/>
                    </a:lnTo>
                    <a:lnTo>
                      <a:pt x="250" y="5"/>
                    </a:lnTo>
                    <a:lnTo>
                      <a:pt x="244" y="7"/>
                    </a:lnTo>
                    <a:lnTo>
                      <a:pt x="238" y="10"/>
                    </a:lnTo>
                    <a:lnTo>
                      <a:pt x="232" y="14"/>
                    </a:lnTo>
                    <a:lnTo>
                      <a:pt x="226" y="17"/>
                    </a:lnTo>
                    <a:lnTo>
                      <a:pt x="222" y="21"/>
                    </a:lnTo>
                    <a:lnTo>
                      <a:pt x="219" y="25"/>
                    </a:lnTo>
                    <a:lnTo>
                      <a:pt x="217" y="21"/>
                    </a:lnTo>
                    <a:lnTo>
                      <a:pt x="216" y="16"/>
                    </a:lnTo>
                    <a:lnTo>
                      <a:pt x="214" y="12"/>
                    </a:lnTo>
                    <a:lnTo>
                      <a:pt x="211" y="9"/>
                    </a:lnTo>
                    <a:lnTo>
                      <a:pt x="205" y="20"/>
                    </a:lnTo>
                    <a:lnTo>
                      <a:pt x="196" y="27"/>
                    </a:lnTo>
                    <a:lnTo>
                      <a:pt x="188" y="29"/>
                    </a:lnTo>
                    <a:lnTo>
                      <a:pt x="182" y="31"/>
                    </a:lnTo>
                    <a:lnTo>
                      <a:pt x="180" y="27"/>
                    </a:lnTo>
                    <a:lnTo>
                      <a:pt x="179" y="18"/>
                    </a:lnTo>
                    <a:lnTo>
                      <a:pt x="179" y="9"/>
                    </a:lnTo>
                    <a:lnTo>
                      <a:pt x="179" y="0"/>
                    </a:lnTo>
                    <a:lnTo>
                      <a:pt x="174" y="11"/>
                    </a:lnTo>
                    <a:lnTo>
                      <a:pt x="166" y="23"/>
                    </a:lnTo>
                    <a:lnTo>
                      <a:pt x="156" y="33"/>
                    </a:lnTo>
                    <a:lnTo>
                      <a:pt x="145" y="37"/>
                    </a:lnTo>
                    <a:lnTo>
                      <a:pt x="145" y="32"/>
                    </a:lnTo>
                    <a:lnTo>
                      <a:pt x="146" y="28"/>
                    </a:lnTo>
                    <a:lnTo>
                      <a:pt x="147" y="23"/>
                    </a:lnTo>
                    <a:lnTo>
                      <a:pt x="150" y="17"/>
                    </a:lnTo>
                    <a:lnTo>
                      <a:pt x="145" y="18"/>
                    </a:lnTo>
                    <a:lnTo>
                      <a:pt x="141" y="21"/>
                    </a:lnTo>
                    <a:lnTo>
                      <a:pt x="136" y="26"/>
                    </a:lnTo>
                    <a:lnTo>
                      <a:pt x="130" y="32"/>
                    </a:lnTo>
                    <a:lnTo>
                      <a:pt x="125" y="38"/>
                    </a:lnTo>
                    <a:lnTo>
                      <a:pt x="119" y="43"/>
                    </a:lnTo>
                    <a:lnTo>
                      <a:pt x="113" y="45"/>
                    </a:lnTo>
                    <a:lnTo>
                      <a:pt x="107" y="47"/>
                    </a:lnTo>
                    <a:lnTo>
                      <a:pt x="105" y="41"/>
                    </a:lnTo>
                    <a:lnTo>
                      <a:pt x="102" y="34"/>
                    </a:lnTo>
                    <a:lnTo>
                      <a:pt x="97" y="31"/>
                    </a:lnTo>
                    <a:lnTo>
                      <a:pt x="91" y="28"/>
                    </a:lnTo>
                    <a:lnTo>
                      <a:pt x="93" y="32"/>
                    </a:lnTo>
                    <a:lnTo>
                      <a:pt x="93" y="38"/>
                    </a:lnTo>
                    <a:lnTo>
                      <a:pt x="93" y="45"/>
                    </a:lnTo>
                    <a:lnTo>
                      <a:pt x="92" y="52"/>
                    </a:lnTo>
                    <a:lnTo>
                      <a:pt x="87" y="50"/>
                    </a:lnTo>
                    <a:lnTo>
                      <a:pt x="82" y="49"/>
                    </a:lnTo>
                    <a:lnTo>
                      <a:pt x="76" y="48"/>
                    </a:lnTo>
                    <a:lnTo>
                      <a:pt x="72" y="48"/>
                    </a:lnTo>
                    <a:lnTo>
                      <a:pt x="74" y="52"/>
                    </a:lnTo>
                    <a:lnTo>
                      <a:pt x="74" y="56"/>
                    </a:lnTo>
                    <a:lnTo>
                      <a:pt x="74" y="63"/>
                    </a:lnTo>
                    <a:lnTo>
                      <a:pt x="74" y="66"/>
                    </a:lnTo>
                    <a:lnTo>
                      <a:pt x="71" y="65"/>
                    </a:lnTo>
                    <a:lnTo>
                      <a:pt x="66" y="64"/>
                    </a:lnTo>
                    <a:lnTo>
                      <a:pt x="62" y="64"/>
                    </a:lnTo>
                    <a:lnTo>
                      <a:pt x="58" y="64"/>
                    </a:lnTo>
                    <a:lnTo>
                      <a:pt x="51" y="64"/>
                    </a:lnTo>
                    <a:lnTo>
                      <a:pt x="47" y="65"/>
                    </a:lnTo>
                    <a:lnTo>
                      <a:pt x="42" y="65"/>
                    </a:lnTo>
                    <a:lnTo>
                      <a:pt x="37" y="66"/>
                    </a:lnTo>
                    <a:lnTo>
                      <a:pt x="47" y="70"/>
                    </a:lnTo>
                    <a:lnTo>
                      <a:pt x="54" y="76"/>
                    </a:lnTo>
                    <a:lnTo>
                      <a:pt x="59" y="85"/>
                    </a:lnTo>
                    <a:lnTo>
                      <a:pt x="59" y="92"/>
                    </a:lnTo>
                    <a:lnTo>
                      <a:pt x="51" y="95"/>
                    </a:lnTo>
                    <a:lnTo>
                      <a:pt x="44" y="97"/>
                    </a:lnTo>
                    <a:lnTo>
                      <a:pt x="38" y="101"/>
                    </a:lnTo>
                    <a:lnTo>
                      <a:pt x="33" y="103"/>
                    </a:lnTo>
                    <a:lnTo>
                      <a:pt x="28" y="106"/>
                    </a:lnTo>
                    <a:lnTo>
                      <a:pt x="24" y="109"/>
                    </a:lnTo>
                    <a:lnTo>
                      <a:pt x="22" y="113"/>
                    </a:lnTo>
                    <a:lnTo>
                      <a:pt x="22" y="117"/>
                    </a:lnTo>
                    <a:lnTo>
                      <a:pt x="27" y="115"/>
                    </a:lnTo>
                    <a:lnTo>
                      <a:pt x="34" y="114"/>
                    </a:lnTo>
                    <a:lnTo>
                      <a:pt x="40" y="114"/>
                    </a:lnTo>
                    <a:lnTo>
                      <a:pt x="47" y="114"/>
                    </a:lnTo>
                    <a:lnTo>
                      <a:pt x="44" y="119"/>
                    </a:lnTo>
                    <a:lnTo>
                      <a:pt x="39" y="123"/>
                    </a:lnTo>
                    <a:lnTo>
                      <a:pt x="35" y="125"/>
                    </a:lnTo>
                    <a:lnTo>
                      <a:pt x="29" y="126"/>
                    </a:lnTo>
                    <a:lnTo>
                      <a:pt x="23" y="128"/>
                    </a:lnTo>
                    <a:lnTo>
                      <a:pt x="18" y="126"/>
                    </a:lnTo>
                    <a:lnTo>
                      <a:pt x="12" y="126"/>
                    </a:lnTo>
                    <a:lnTo>
                      <a:pt x="6" y="124"/>
                    </a:lnTo>
                    <a:lnTo>
                      <a:pt x="10" y="133"/>
                    </a:lnTo>
                    <a:lnTo>
                      <a:pt x="17" y="140"/>
                    </a:lnTo>
                    <a:lnTo>
                      <a:pt x="27" y="144"/>
                    </a:lnTo>
                    <a:lnTo>
                      <a:pt x="37" y="144"/>
                    </a:lnTo>
                    <a:lnTo>
                      <a:pt x="34" y="147"/>
                    </a:lnTo>
                    <a:lnTo>
                      <a:pt x="32" y="150"/>
                    </a:lnTo>
                    <a:lnTo>
                      <a:pt x="27" y="153"/>
                    </a:lnTo>
                    <a:lnTo>
                      <a:pt x="22" y="156"/>
                    </a:lnTo>
                    <a:lnTo>
                      <a:pt x="17" y="158"/>
                    </a:lnTo>
                    <a:lnTo>
                      <a:pt x="11" y="161"/>
                    </a:lnTo>
                    <a:lnTo>
                      <a:pt x="6" y="163"/>
                    </a:lnTo>
                    <a:lnTo>
                      <a:pt x="0" y="166"/>
                    </a:lnTo>
                    <a:lnTo>
                      <a:pt x="6" y="171"/>
                    </a:lnTo>
                    <a:lnTo>
                      <a:pt x="13" y="173"/>
                    </a:lnTo>
                    <a:lnTo>
                      <a:pt x="21" y="176"/>
                    </a:lnTo>
                    <a:lnTo>
                      <a:pt x="29" y="174"/>
                    </a:lnTo>
                    <a:lnTo>
                      <a:pt x="26" y="179"/>
                    </a:lnTo>
                    <a:lnTo>
                      <a:pt x="21" y="185"/>
                    </a:lnTo>
                    <a:lnTo>
                      <a:pt x="13" y="191"/>
                    </a:lnTo>
                    <a:lnTo>
                      <a:pt x="8" y="194"/>
                    </a:lnTo>
                    <a:lnTo>
                      <a:pt x="19" y="193"/>
                    </a:lnTo>
                    <a:lnTo>
                      <a:pt x="29" y="189"/>
                    </a:lnTo>
                    <a:lnTo>
                      <a:pt x="38" y="185"/>
                    </a:lnTo>
                    <a:lnTo>
                      <a:pt x="44" y="180"/>
                    </a:lnTo>
                    <a:close/>
                  </a:path>
                </a:pathLst>
              </a:custGeom>
              <a:solidFill>
                <a:srgbClr val="CC99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943" name="未知"/>
              <p:cNvSpPr/>
              <p:nvPr/>
            </p:nvSpPr>
            <p:spPr>
              <a:xfrm>
                <a:off x="547" y="233"/>
                <a:ext cx="278" cy="571"/>
              </a:xfrm>
              <a:custGeom>
                <a:avLst/>
                <a:gdLst/>
                <a:ahLst/>
                <a:cxnLst/>
                <a:rect l="0" t="0" r="0" b="0"/>
                <a:pathLst>
                  <a:path w="278" h="571">
                    <a:moveTo>
                      <a:pt x="150" y="557"/>
                    </a:moveTo>
                    <a:lnTo>
                      <a:pt x="155" y="560"/>
                    </a:lnTo>
                    <a:lnTo>
                      <a:pt x="160" y="562"/>
                    </a:lnTo>
                    <a:lnTo>
                      <a:pt x="163" y="566"/>
                    </a:lnTo>
                    <a:lnTo>
                      <a:pt x="168" y="571"/>
                    </a:lnTo>
                    <a:lnTo>
                      <a:pt x="168" y="566"/>
                    </a:lnTo>
                    <a:lnTo>
                      <a:pt x="171" y="556"/>
                    </a:lnTo>
                    <a:lnTo>
                      <a:pt x="172" y="544"/>
                    </a:lnTo>
                    <a:lnTo>
                      <a:pt x="172" y="534"/>
                    </a:lnTo>
                    <a:lnTo>
                      <a:pt x="179" y="534"/>
                    </a:lnTo>
                    <a:lnTo>
                      <a:pt x="189" y="533"/>
                    </a:lnTo>
                    <a:lnTo>
                      <a:pt x="198" y="532"/>
                    </a:lnTo>
                    <a:lnTo>
                      <a:pt x="205" y="533"/>
                    </a:lnTo>
                    <a:lnTo>
                      <a:pt x="211" y="550"/>
                    </a:lnTo>
                    <a:lnTo>
                      <a:pt x="216" y="524"/>
                    </a:lnTo>
                    <a:lnTo>
                      <a:pt x="224" y="519"/>
                    </a:lnTo>
                    <a:lnTo>
                      <a:pt x="236" y="523"/>
                    </a:lnTo>
                    <a:lnTo>
                      <a:pt x="236" y="519"/>
                    </a:lnTo>
                    <a:lnTo>
                      <a:pt x="235" y="512"/>
                    </a:lnTo>
                    <a:lnTo>
                      <a:pt x="232" y="503"/>
                    </a:lnTo>
                    <a:lnTo>
                      <a:pt x="227" y="497"/>
                    </a:lnTo>
                    <a:lnTo>
                      <a:pt x="236" y="486"/>
                    </a:lnTo>
                    <a:lnTo>
                      <a:pt x="240" y="486"/>
                    </a:lnTo>
                    <a:lnTo>
                      <a:pt x="243" y="487"/>
                    </a:lnTo>
                    <a:lnTo>
                      <a:pt x="248" y="490"/>
                    </a:lnTo>
                    <a:lnTo>
                      <a:pt x="253" y="492"/>
                    </a:lnTo>
                    <a:lnTo>
                      <a:pt x="252" y="487"/>
                    </a:lnTo>
                    <a:lnTo>
                      <a:pt x="248" y="483"/>
                    </a:lnTo>
                    <a:lnTo>
                      <a:pt x="242" y="476"/>
                    </a:lnTo>
                    <a:lnTo>
                      <a:pt x="235" y="471"/>
                    </a:lnTo>
                    <a:lnTo>
                      <a:pt x="238" y="463"/>
                    </a:lnTo>
                    <a:lnTo>
                      <a:pt x="252" y="462"/>
                    </a:lnTo>
                    <a:lnTo>
                      <a:pt x="262" y="457"/>
                    </a:lnTo>
                    <a:lnTo>
                      <a:pt x="268" y="449"/>
                    </a:lnTo>
                    <a:lnTo>
                      <a:pt x="273" y="441"/>
                    </a:lnTo>
                    <a:lnTo>
                      <a:pt x="265" y="444"/>
                    </a:lnTo>
                    <a:lnTo>
                      <a:pt x="256" y="447"/>
                    </a:lnTo>
                    <a:lnTo>
                      <a:pt x="247" y="447"/>
                    </a:lnTo>
                    <a:lnTo>
                      <a:pt x="238" y="446"/>
                    </a:lnTo>
                    <a:lnTo>
                      <a:pt x="243" y="438"/>
                    </a:lnTo>
                    <a:lnTo>
                      <a:pt x="248" y="435"/>
                    </a:lnTo>
                    <a:lnTo>
                      <a:pt x="254" y="435"/>
                    </a:lnTo>
                    <a:lnTo>
                      <a:pt x="262" y="437"/>
                    </a:lnTo>
                    <a:lnTo>
                      <a:pt x="260" y="432"/>
                    </a:lnTo>
                    <a:lnTo>
                      <a:pt x="258" y="426"/>
                    </a:lnTo>
                    <a:lnTo>
                      <a:pt x="253" y="421"/>
                    </a:lnTo>
                    <a:lnTo>
                      <a:pt x="247" y="417"/>
                    </a:lnTo>
                    <a:lnTo>
                      <a:pt x="249" y="415"/>
                    </a:lnTo>
                    <a:lnTo>
                      <a:pt x="252" y="411"/>
                    </a:lnTo>
                    <a:lnTo>
                      <a:pt x="257" y="408"/>
                    </a:lnTo>
                    <a:lnTo>
                      <a:pt x="260" y="403"/>
                    </a:lnTo>
                    <a:lnTo>
                      <a:pt x="263" y="405"/>
                    </a:lnTo>
                    <a:lnTo>
                      <a:pt x="265" y="408"/>
                    </a:lnTo>
                    <a:lnTo>
                      <a:pt x="268" y="411"/>
                    </a:lnTo>
                    <a:lnTo>
                      <a:pt x="271" y="414"/>
                    </a:lnTo>
                    <a:lnTo>
                      <a:pt x="271" y="408"/>
                    </a:lnTo>
                    <a:lnTo>
                      <a:pt x="270" y="402"/>
                    </a:lnTo>
                    <a:lnTo>
                      <a:pt x="267" y="395"/>
                    </a:lnTo>
                    <a:lnTo>
                      <a:pt x="262" y="388"/>
                    </a:lnTo>
                    <a:lnTo>
                      <a:pt x="267" y="381"/>
                    </a:lnTo>
                    <a:lnTo>
                      <a:pt x="271" y="371"/>
                    </a:lnTo>
                    <a:lnTo>
                      <a:pt x="274" y="360"/>
                    </a:lnTo>
                    <a:lnTo>
                      <a:pt x="274" y="350"/>
                    </a:lnTo>
                    <a:lnTo>
                      <a:pt x="271" y="354"/>
                    </a:lnTo>
                    <a:lnTo>
                      <a:pt x="268" y="356"/>
                    </a:lnTo>
                    <a:lnTo>
                      <a:pt x="264" y="357"/>
                    </a:lnTo>
                    <a:lnTo>
                      <a:pt x="260" y="359"/>
                    </a:lnTo>
                    <a:lnTo>
                      <a:pt x="264" y="346"/>
                    </a:lnTo>
                    <a:lnTo>
                      <a:pt x="271" y="332"/>
                    </a:lnTo>
                    <a:lnTo>
                      <a:pt x="278" y="317"/>
                    </a:lnTo>
                    <a:lnTo>
                      <a:pt x="278" y="302"/>
                    </a:lnTo>
                    <a:lnTo>
                      <a:pt x="269" y="306"/>
                    </a:lnTo>
                    <a:lnTo>
                      <a:pt x="263" y="302"/>
                    </a:lnTo>
                    <a:lnTo>
                      <a:pt x="260" y="292"/>
                    </a:lnTo>
                    <a:lnTo>
                      <a:pt x="259" y="284"/>
                    </a:lnTo>
                    <a:lnTo>
                      <a:pt x="257" y="276"/>
                    </a:lnTo>
                    <a:lnTo>
                      <a:pt x="253" y="268"/>
                    </a:lnTo>
                    <a:lnTo>
                      <a:pt x="246" y="259"/>
                    </a:lnTo>
                    <a:lnTo>
                      <a:pt x="240" y="252"/>
                    </a:lnTo>
                    <a:lnTo>
                      <a:pt x="243" y="252"/>
                    </a:lnTo>
                    <a:lnTo>
                      <a:pt x="248" y="253"/>
                    </a:lnTo>
                    <a:lnTo>
                      <a:pt x="252" y="254"/>
                    </a:lnTo>
                    <a:lnTo>
                      <a:pt x="256" y="255"/>
                    </a:lnTo>
                    <a:lnTo>
                      <a:pt x="253" y="251"/>
                    </a:lnTo>
                    <a:lnTo>
                      <a:pt x="247" y="241"/>
                    </a:lnTo>
                    <a:lnTo>
                      <a:pt x="240" y="231"/>
                    </a:lnTo>
                    <a:lnTo>
                      <a:pt x="235" y="224"/>
                    </a:lnTo>
                    <a:lnTo>
                      <a:pt x="235" y="222"/>
                    </a:lnTo>
                    <a:lnTo>
                      <a:pt x="236" y="220"/>
                    </a:lnTo>
                    <a:lnTo>
                      <a:pt x="238" y="219"/>
                    </a:lnTo>
                    <a:lnTo>
                      <a:pt x="244" y="217"/>
                    </a:lnTo>
                    <a:lnTo>
                      <a:pt x="240" y="211"/>
                    </a:lnTo>
                    <a:lnTo>
                      <a:pt x="233" y="208"/>
                    </a:lnTo>
                    <a:lnTo>
                      <a:pt x="227" y="206"/>
                    </a:lnTo>
                    <a:lnTo>
                      <a:pt x="219" y="205"/>
                    </a:lnTo>
                    <a:lnTo>
                      <a:pt x="210" y="200"/>
                    </a:lnTo>
                    <a:lnTo>
                      <a:pt x="201" y="193"/>
                    </a:lnTo>
                    <a:lnTo>
                      <a:pt x="195" y="183"/>
                    </a:lnTo>
                    <a:lnTo>
                      <a:pt x="194" y="174"/>
                    </a:lnTo>
                    <a:lnTo>
                      <a:pt x="197" y="172"/>
                    </a:lnTo>
                    <a:lnTo>
                      <a:pt x="203" y="171"/>
                    </a:lnTo>
                    <a:lnTo>
                      <a:pt x="209" y="172"/>
                    </a:lnTo>
                    <a:lnTo>
                      <a:pt x="216" y="174"/>
                    </a:lnTo>
                    <a:lnTo>
                      <a:pt x="214" y="167"/>
                    </a:lnTo>
                    <a:lnTo>
                      <a:pt x="209" y="163"/>
                    </a:lnTo>
                    <a:lnTo>
                      <a:pt x="203" y="161"/>
                    </a:lnTo>
                    <a:lnTo>
                      <a:pt x="194" y="160"/>
                    </a:lnTo>
                    <a:lnTo>
                      <a:pt x="194" y="156"/>
                    </a:lnTo>
                    <a:lnTo>
                      <a:pt x="195" y="152"/>
                    </a:lnTo>
                    <a:lnTo>
                      <a:pt x="198" y="147"/>
                    </a:lnTo>
                    <a:lnTo>
                      <a:pt x="200" y="143"/>
                    </a:lnTo>
                    <a:lnTo>
                      <a:pt x="197" y="139"/>
                    </a:lnTo>
                    <a:lnTo>
                      <a:pt x="190" y="136"/>
                    </a:lnTo>
                    <a:lnTo>
                      <a:pt x="182" y="133"/>
                    </a:lnTo>
                    <a:lnTo>
                      <a:pt x="176" y="130"/>
                    </a:lnTo>
                    <a:lnTo>
                      <a:pt x="178" y="128"/>
                    </a:lnTo>
                    <a:lnTo>
                      <a:pt x="182" y="125"/>
                    </a:lnTo>
                    <a:lnTo>
                      <a:pt x="187" y="124"/>
                    </a:lnTo>
                    <a:lnTo>
                      <a:pt x="192" y="122"/>
                    </a:lnTo>
                    <a:lnTo>
                      <a:pt x="188" y="120"/>
                    </a:lnTo>
                    <a:lnTo>
                      <a:pt x="182" y="119"/>
                    </a:lnTo>
                    <a:lnTo>
                      <a:pt x="173" y="119"/>
                    </a:lnTo>
                    <a:lnTo>
                      <a:pt x="167" y="119"/>
                    </a:lnTo>
                    <a:lnTo>
                      <a:pt x="172" y="114"/>
                    </a:lnTo>
                    <a:lnTo>
                      <a:pt x="173" y="107"/>
                    </a:lnTo>
                    <a:lnTo>
                      <a:pt x="172" y="101"/>
                    </a:lnTo>
                    <a:lnTo>
                      <a:pt x="170" y="96"/>
                    </a:lnTo>
                    <a:lnTo>
                      <a:pt x="166" y="100"/>
                    </a:lnTo>
                    <a:lnTo>
                      <a:pt x="161" y="102"/>
                    </a:lnTo>
                    <a:lnTo>
                      <a:pt x="156" y="105"/>
                    </a:lnTo>
                    <a:lnTo>
                      <a:pt x="151" y="106"/>
                    </a:lnTo>
                    <a:lnTo>
                      <a:pt x="145" y="106"/>
                    </a:lnTo>
                    <a:lnTo>
                      <a:pt x="139" y="106"/>
                    </a:lnTo>
                    <a:lnTo>
                      <a:pt x="134" y="106"/>
                    </a:lnTo>
                    <a:lnTo>
                      <a:pt x="128" y="105"/>
                    </a:lnTo>
                    <a:lnTo>
                      <a:pt x="130" y="101"/>
                    </a:lnTo>
                    <a:lnTo>
                      <a:pt x="135" y="97"/>
                    </a:lnTo>
                    <a:lnTo>
                      <a:pt x="141" y="93"/>
                    </a:lnTo>
                    <a:lnTo>
                      <a:pt x="150" y="91"/>
                    </a:lnTo>
                    <a:lnTo>
                      <a:pt x="145" y="85"/>
                    </a:lnTo>
                    <a:lnTo>
                      <a:pt x="139" y="81"/>
                    </a:lnTo>
                    <a:lnTo>
                      <a:pt x="130" y="80"/>
                    </a:lnTo>
                    <a:lnTo>
                      <a:pt x="120" y="80"/>
                    </a:lnTo>
                    <a:lnTo>
                      <a:pt x="128" y="73"/>
                    </a:lnTo>
                    <a:lnTo>
                      <a:pt x="134" y="64"/>
                    </a:lnTo>
                    <a:lnTo>
                      <a:pt x="138" y="57"/>
                    </a:lnTo>
                    <a:lnTo>
                      <a:pt x="139" y="49"/>
                    </a:lnTo>
                    <a:lnTo>
                      <a:pt x="129" y="53"/>
                    </a:lnTo>
                    <a:lnTo>
                      <a:pt x="118" y="53"/>
                    </a:lnTo>
                    <a:lnTo>
                      <a:pt x="108" y="52"/>
                    </a:lnTo>
                    <a:lnTo>
                      <a:pt x="104" y="49"/>
                    </a:lnTo>
                    <a:lnTo>
                      <a:pt x="107" y="47"/>
                    </a:lnTo>
                    <a:lnTo>
                      <a:pt x="112" y="44"/>
                    </a:lnTo>
                    <a:lnTo>
                      <a:pt x="118" y="41"/>
                    </a:lnTo>
                    <a:lnTo>
                      <a:pt x="125" y="39"/>
                    </a:lnTo>
                    <a:lnTo>
                      <a:pt x="122" y="36"/>
                    </a:lnTo>
                    <a:lnTo>
                      <a:pt x="117" y="32"/>
                    </a:lnTo>
                    <a:lnTo>
                      <a:pt x="112" y="30"/>
                    </a:lnTo>
                    <a:lnTo>
                      <a:pt x="106" y="27"/>
                    </a:lnTo>
                    <a:lnTo>
                      <a:pt x="99" y="26"/>
                    </a:lnTo>
                    <a:lnTo>
                      <a:pt x="95" y="26"/>
                    </a:lnTo>
                    <a:lnTo>
                      <a:pt x="88" y="26"/>
                    </a:lnTo>
                    <a:lnTo>
                      <a:pt x="85" y="26"/>
                    </a:lnTo>
                    <a:lnTo>
                      <a:pt x="85" y="12"/>
                    </a:lnTo>
                    <a:lnTo>
                      <a:pt x="81" y="16"/>
                    </a:lnTo>
                    <a:lnTo>
                      <a:pt x="77" y="20"/>
                    </a:lnTo>
                    <a:lnTo>
                      <a:pt x="71" y="22"/>
                    </a:lnTo>
                    <a:lnTo>
                      <a:pt x="66" y="25"/>
                    </a:lnTo>
                    <a:lnTo>
                      <a:pt x="59" y="27"/>
                    </a:lnTo>
                    <a:lnTo>
                      <a:pt x="53" y="28"/>
                    </a:lnTo>
                    <a:lnTo>
                      <a:pt x="48" y="30"/>
                    </a:lnTo>
                    <a:lnTo>
                      <a:pt x="43" y="30"/>
                    </a:lnTo>
                    <a:lnTo>
                      <a:pt x="50" y="24"/>
                    </a:lnTo>
                    <a:lnTo>
                      <a:pt x="55" y="15"/>
                    </a:lnTo>
                    <a:lnTo>
                      <a:pt x="59" y="8"/>
                    </a:lnTo>
                    <a:lnTo>
                      <a:pt x="60" y="0"/>
                    </a:lnTo>
                    <a:lnTo>
                      <a:pt x="54" y="5"/>
                    </a:lnTo>
                    <a:lnTo>
                      <a:pt x="48" y="9"/>
                    </a:lnTo>
                    <a:lnTo>
                      <a:pt x="39" y="12"/>
                    </a:lnTo>
                    <a:lnTo>
                      <a:pt x="32" y="15"/>
                    </a:lnTo>
                    <a:lnTo>
                      <a:pt x="23" y="17"/>
                    </a:lnTo>
                    <a:lnTo>
                      <a:pt x="15" y="19"/>
                    </a:lnTo>
                    <a:lnTo>
                      <a:pt x="7" y="17"/>
                    </a:lnTo>
                    <a:lnTo>
                      <a:pt x="0" y="16"/>
                    </a:lnTo>
                    <a:lnTo>
                      <a:pt x="6" y="33"/>
                    </a:lnTo>
                    <a:lnTo>
                      <a:pt x="12" y="36"/>
                    </a:lnTo>
                    <a:lnTo>
                      <a:pt x="20" y="39"/>
                    </a:lnTo>
                    <a:lnTo>
                      <a:pt x="25" y="43"/>
                    </a:lnTo>
                    <a:lnTo>
                      <a:pt x="28" y="48"/>
                    </a:lnTo>
                    <a:lnTo>
                      <a:pt x="39" y="47"/>
                    </a:lnTo>
                    <a:lnTo>
                      <a:pt x="50" y="47"/>
                    </a:lnTo>
                    <a:lnTo>
                      <a:pt x="58" y="49"/>
                    </a:lnTo>
                    <a:lnTo>
                      <a:pt x="64" y="53"/>
                    </a:lnTo>
                    <a:lnTo>
                      <a:pt x="65" y="57"/>
                    </a:lnTo>
                    <a:lnTo>
                      <a:pt x="65" y="59"/>
                    </a:lnTo>
                    <a:lnTo>
                      <a:pt x="64" y="63"/>
                    </a:lnTo>
                    <a:lnTo>
                      <a:pt x="61" y="66"/>
                    </a:lnTo>
                    <a:lnTo>
                      <a:pt x="69" y="64"/>
                    </a:lnTo>
                    <a:lnTo>
                      <a:pt x="75" y="62"/>
                    </a:lnTo>
                    <a:lnTo>
                      <a:pt x="80" y="60"/>
                    </a:lnTo>
                    <a:lnTo>
                      <a:pt x="82" y="60"/>
                    </a:lnTo>
                    <a:lnTo>
                      <a:pt x="87" y="65"/>
                    </a:lnTo>
                    <a:lnTo>
                      <a:pt x="98" y="74"/>
                    </a:lnTo>
                    <a:lnTo>
                      <a:pt x="109" y="82"/>
                    </a:lnTo>
                    <a:lnTo>
                      <a:pt x="113" y="87"/>
                    </a:lnTo>
                    <a:lnTo>
                      <a:pt x="112" y="92"/>
                    </a:lnTo>
                    <a:lnTo>
                      <a:pt x="109" y="98"/>
                    </a:lnTo>
                    <a:lnTo>
                      <a:pt x="107" y="106"/>
                    </a:lnTo>
                    <a:lnTo>
                      <a:pt x="104" y="111"/>
                    </a:lnTo>
                    <a:lnTo>
                      <a:pt x="112" y="113"/>
                    </a:lnTo>
                    <a:lnTo>
                      <a:pt x="120" y="117"/>
                    </a:lnTo>
                    <a:lnTo>
                      <a:pt x="128" y="120"/>
                    </a:lnTo>
                    <a:lnTo>
                      <a:pt x="136" y="127"/>
                    </a:lnTo>
                    <a:lnTo>
                      <a:pt x="142" y="132"/>
                    </a:lnTo>
                    <a:lnTo>
                      <a:pt x="147" y="138"/>
                    </a:lnTo>
                    <a:lnTo>
                      <a:pt x="151" y="144"/>
                    </a:lnTo>
                    <a:lnTo>
                      <a:pt x="152" y="150"/>
                    </a:lnTo>
                    <a:lnTo>
                      <a:pt x="161" y="150"/>
                    </a:lnTo>
                    <a:lnTo>
                      <a:pt x="171" y="156"/>
                    </a:lnTo>
                    <a:lnTo>
                      <a:pt x="176" y="167"/>
                    </a:lnTo>
                    <a:lnTo>
                      <a:pt x="176" y="186"/>
                    </a:lnTo>
                    <a:lnTo>
                      <a:pt x="181" y="188"/>
                    </a:lnTo>
                    <a:lnTo>
                      <a:pt x="185" y="194"/>
                    </a:lnTo>
                    <a:lnTo>
                      <a:pt x="187" y="201"/>
                    </a:lnTo>
                    <a:lnTo>
                      <a:pt x="187" y="210"/>
                    </a:lnTo>
                    <a:lnTo>
                      <a:pt x="200" y="215"/>
                    </a:lnTo>
                    <a:lnTo>
                      <a:pt x="210" y="225"/>
                    </a:lnTo>
                    <a:lnTo>
                      <a:pt x="213" y="240"/>
                    </a:lnTo>
                    <a:lnTo>
                      <a:pt x="204" y="258"/>
                    </a:lnTo>
                    <a:lnTo>
                      <a:pt x="211" y="259"/>
                    </a:lnTo>
                    <a:lnTo>
                      <a:pt x="219" y="262"/>
                    </a:lnTo>
                    <a:lnTo>
                      <a:pt x="226" y="267"/>
                    </a:lnTo>
                    <a:lnTo>
                      <a:pt x="231" y="271"/>
                    </a:lnTo>
                    <a:lnTo>
                      <a:pt x="235" y="278"/>
                    </a:lnTo>
                    <a:lnTo>
                      <a:pt x="235" y="284"/>
                    </a:lnTo>
                    <a:lnTo>
                      <a:pt x="232" y="290"/>
                    </a:lnTo>
                    <a:lnTo>
                      <a:pt x="226" y="297"/>
                    </a:lnTo>
                    <a:lnTo>
                      <a:pt x="236" y="316"/>
                    </a:lnTo>
                    <a:lnTo>
                      <a:pt x="241" y="335"/>
                    </a:lnTo>
                    <a:lnTo>
                      <a:pt x="241" y="352"/>
                    </a:lnTo>
                    <a:lnTo>
                      <a:pt x="236" y="366"/>
                    </a:lnTo>
                    <a:lnTo>
                      <a:pt x="228" y="376"/>
                    </a:lnTo>
                    <a:lnTo>
                      <a:pt x="225" y="383"/>
                    </a:lnTo>
                    <a:lnTo>
                      <a:pt x="224" y="389"/>
                    </a:lnTo>
                    <a:lnTo>
                      <a:pt x="225" y="395"/>
                    </a:lnTo>
                    <a:lnTo>
                      <a:pt x="226" y="404"/>
                    </a:lnTo>
                    <a:lnTo>
                      <a:pt x="225" y="414"/>
                    </a:lnTo>
                    <a:lnTo>
                      <a:pt x="220" y="424"/>
                    </a:lnTo>
                    <a:lnTo>
                      <a:pt x="209" y="431"/>
                    </a:lnTo>
                    <a:lnTo>
                      <a:pt x="211" y="449"/>
                    </a:lnTo>
                    <a:lnTo>
                      <a:pt x="209" y="467"/>
                    </a:lnTo>
                    <a:lnTo>
                      <a:pt x="199" y="480"/>
                    </a:lnTo>
                    <a:lnTo>
                      <a:pt x="181" y="484"/>
                    </a:lnTo>
                    <a:lnTo>
                      <a:pt x="178" y="489"/>
                    </a:lnTo>
                    <a:lnTo>
                      <a:pt x="174" y="495"/>
                    </a:lnTo>
                    <a:lnTo>
                      <a:pt x="171" y="500"/>
                    </a:lnTo>
                    <a:lnTo>
                      <a:pt x="166" y="505"/>
                    </a:lnTo>
                    <a:lnTo>
                      <a:pt x="161" y="508"/>
                    </a:lnTo>
                    <a:lnTo>
                      <a:pt x="154" y="511"/>
                    </a:lnTo>
                    <a:lnTo>
                      <a:pt x="147" y="511"/>
                    </a:lnTo>
                    <a:lnTo>
                      <a:pt x="139" y="510"/>
                    </a:lnTo>
                    <a:lnTo>
                      <a:pt x="138" y="514"/>
                    </a:lnTo>
                    <a:lnTo>
                      <a:pt x="139" y="521"/>
                    </a:lnTo>
                    <a:lnTo>
                      <a:pt x="141" y="527"/>
                    </a:lnTo>
                    <a:lnTo>
                      <a:pt x="147" y="532"/>
                    </a:lnTo>
                    <a:lnTo>
                      <a:pt x="150" y="557"/>
                    </a:lnTo>
                    <a:close/>
                  </a:path>
                </a:pathLst>
              </a:custGeom>
              <a:solidFill>
                <a:srgbClr val="CC99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2944" name="组合 122943"/>
              <p:cNvGrpSpPr/>
              <p:nvPr/>
            </p:nvGrpSpPr>
            <p:grpSpPr>
              <a:xfrm>
                <a:off x="0" y="42"/>
                <a:ext cx="788" cy="931"/>
                <a:chOff x="0" y="0"/>
                <a:chExt cx="788" cy="931"/>
              </a:xfrm>
            </p:grpSpPr>
            <p:grpSp>
              <p:nvGrpSpPr>
                <p:cNvPr id="122945" name="组合 122944"/>
                <p:cNvGrpSpPr/>
                <p:nvPr/>
              </p:nvGrpSpPr>
              <p:grpSpPr>
                <a:xfrm>
                  <a:off x="36" y="0"/>
                  <a:ext cx="752" cy="931"/>
                  <a:chOff x="0" y="0"/>
                  <a:chExt cx="752" cy="931"/>
                </a:xfrm>
              </p:grpSpPr>
              <p:sp>
                <p:nvSpPr>
                  <p:cNvPr id="122946" name="未知"/>
                  <p:cNvSpPr/>
                  <p:nvPr/>
                </p:nvSpPr>
                <p:spPr>
                  <a:xfrm>
                    <a:off x="45" y="0"/>
                    <a:ext cx="707" cy="72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07" h="723">
                        <a:moveTo>
                          <a:pt x="8" y="146"/>
                        </a:moveTo>
                        <a:lnTo>
                          <a:pt x="4" y="138"/>
                        </a:lnTo>
                        <a:lnTo>
                          <a:pt x="3" y="132"/>
                        </a:lnTo>
                        <a:lnTo>
                          <a:pt x="3" y="124"/>
                        </a:lnTo>
                        <a:lnTo>
                          <a:pt x="7" y="115"/>
                        </a:lnTo>
                        <a:lnTo>
                          <a:pt x="16" y="110"/>
                        </a:lnTo>
                        <a:lnTo>
                          <a:pt x="11" y="98"/>
                        </a:lnTo>
                        <a:lnTo>
                          <a:pt x="13" y="86"/>
                        </a:lnTo>
                        <a:lnTo>
                          <a:pt x="20" y="75"/>
                        </a:lnTo>
                        <a:lnTo>
                          <a:pt x="35" y="68"/>
                        </a:lnTo>
                        <a:lnTo>
                          <a:pt x="34" y="56"/>
                        </a:lnTo>
                        <a:lnTo>
                          <a:pt x="40" y="46"/>
                        </a:lnTo>
                        <a:lnTo>
                          <a:pt x="50" y="39"/>
                        </a:lnTo>
                        <a:lnTo>
                          <a:pt x="65" y="39"/>
                        </a:lnTo>
                        <a:lnTo>
                          <a:pt x="69" y="34"/>
                        </a:lnTo>
                        <a:lnTo>
                          <a:pt x="73" y="29"/>
                        </a:lnTo>
                        <a:lnTo>
                          <a:pt x="78" y="24"/>
                        </a:lnTo>
                        <a:lnTo>
                          <a:pt x="83" y="21"/>
                        </a:lnTo>
                        <a:lnTo>
                          <a:pt x="88" y="18"/>
                        </a:lnTo>
                        <a:lnTo>
                          <a:pt x="94" y="17"/>
                        </a:lnTo>
                        <a:lnTo>
                          <a:pt x="100" y="16"/>
                        </a:lnTo>
                        <a:lnTo>
                          <a:pt x="107" y="17"/>
                        </a:lnTo>
                        <a:lnTo>
                          <a:pt x="115" y="10"/>
                        </a:lnTo>
                        <a:lnTo>
                          <a:pt x="123" y="5"/>
                        </a:lnTo>
                        <a:lnTo>
                          <a:pt x="132" y="2"/>
                        </a:lnTo>
                        <a:lnTo>
                          <a:pt x="140" y="3"/>
                        </a:lnTo>
                        <a:lnTo>
                          <a:pt x="149" y="6"/>
                        </a:lnTo>
                        <a:lnTo>
                          <a:pt x="158" y="7"/>
                        </a:lnTo>
                        <a:lnTo>
                          <a:pt x="164" y="6"/>
                        </a:lnTo>
                        <a:lnTo>
                          <a:pt x="171" y="3"/>
                        </a:lnTo>
                        <a:lnTo>
                          <a:pt x="177" y="2"/>
                        </a:lnTo>
                        <a:lnTo>
                          <a:pt x="186" y="1"/>
                        </a:lnTo>
                        <a:lnTo>
                          <a:pt x="197" y="0"/>
                        </a:lnTo>
                        <a:lnTo>
                          <a:pt x="208" y="0"/>
                        </a:lnTo>
                        <a:lnTo>
                          <a:pt x="219" y="3"/>
                        </a:lnTo>
                        <a:lnTo>
                          <a:pt x="228" y="8"/>
                        </a:lnTo>
                        <a:lnTo>
                          <a:pt x="235" y="17"/>
                        </a:lnTo>
                        <a:lnTo>
                          <a:pt x="237" y="30"/>
                        </a:lnTo>
                        <a:lnTo>
                          <a:pt x="247" y="30"/>
                        </a:lnTo>
                        <a:lnTo>
                          <a:pt x="257" y="30"/>
                        </a:lnTo>
                        <a:lnTo>
                          <a:pt x="266" y="33"/>
                        </a:lnTo>
                        <a:lnTo>
                          <a:pt x="273" y="35"/>
                        </a:lnTo>
                        <a:lnTo>
                          <a:pt x="279" y="40"/>
                        </a:lnTo>
                        <a:lnTo>
                          <a:pt x="283" y="46"/>
                        </a:lnTo>
                        <a:lnTo>
                          <a:pt x="285" y="55"/>
                        </a:lnTo>
                        <a:lnTo>
                          <a:pt x="287" y="65"/>
                        </a:lnTo>
                        <a:lnTo>
                          <a:pt x="296" y="66"/>
                        </a:lnTo>
                        <a:lnTo>
                          <a:pt x="304" y="68"/>
                        </a:lnTo>
                        <a:lnTo>
                          <a:pt x="311" y="71"/>
                        </a:lnTo>
                        <a:lnTo>
                          <a:pt x="316" y="75"/>
                        </a:lnTo>
                        <a:lnTo>
                          <a:pt x="320" y="80"/>
                        </a:lnTo>
                        <a:lnTo>
                          <a:pt x="321" y="86"/>
                        </a:lnTo>
                        <a:lnTo>
                          <a:pt x="320" y="93"/>
                        </a:lnTo>
                        <a:lnTo>
                          <a:pt x="315" y="102"/>
                        </a:lnTo>
                        <a:lnTo>
                          <a:pt x="321" y="105"/>
                        </a:lnTo>
                        <a:lnTo>
                          <a:pt x="328" y="110"/>
                        </a:lnTo>
                        <a:lnTo>
                          <a:pt x="335" y="115"/>
                        </a:lnTo>
                        <a:lnTo>
                          <a:pt x="341" y="121"/>
                        </a:lnTo>
                        <a:lnTo>
                          <a:pt x="344" y="129"/>
                        </a:lnTo>
                        <a:lnTo>
                          <a:pt x="346" y="136"/>
                        </a:lnTo>
                        <a:lnTo>
                          <a:pt x="344" y="143"/>
                        </a:lnTo>
                        <a:lnTo>
                          <a:pt x="339" y="152"/>
                        </a:lnTo>
                        <a:lnTo>
                          <a:pt x="346" y="154"/>
                        </a:lnTo>
                        <a:lnTo>
                          <a:pt x="352" y="159"/>
                        </a:lnTo>
                        <a:lnTo>
                          <a:pt x="357" y="165"/>
                        </a:lnTo>
                        <a:lnTo>
                          <a:pt x="358" y="172"/>
                        </a:lnTo>
                        <a:lnTo>
                          <a:pt x="364" y="172"/>
                        </a:lnTo>
                        <a:lnTo>
                          <a:pt x="371" y="174"/>
                        </a:lnTo>
                        <a:lnTo>
                          <a:pt x="378" y="178"/>
                        </a:lnTo>
                        <a:lnTo>
                          <a:pt x="384" y="183"/>
                        </a:lnTo>
                        <a:lnTo>
                          <a:pt x="387" y="189"/>
                        </a:lnTo>
                        <a:lnTo>
                          <a:pt x="390" y="196"/>
                        </a:lnTo>
                        <a:lnTo>
                          <a:pt x="390" y="205"/>
                        </a:lnTo>
                        <a:lnTo>
                          <a:pt x="386" y="213"/>
                        </a:lnTo>
                        <a:lnTo>
                          <a:pt x="394" y="213"/>
                        </a:lnTo>
                        <a:lnTo>
                          <a:pt x="401" y="215"/>
                        </a:lnTo>
                        <a:lnTo>
                          <a:pt x="406" y="218"/>
                        </a:lnTo>
                        <a:lnTo>
                          <a:pt x="409" y="223"/>
                        </a:lnTo>
                        <a:lnTo>
                          <a:pt x="413" y="227"/>
                        </a:lnTo>
                        <a:lnTo>
                          <a:pt x="418" y="228"/>
                        </a:lnTo>
                        <a:lnTo>
                          <a:pt x="424" y="228"/>
                        </a:lnTo>
                        <a:lnTo>
                          <a:pt x="430" y="228"/>
                        </a:lnTo>
                        <a:lnTo>
                          <a:pt x="434" y="227"/>
                        </a:lnTo>
                        <a:lnTo>
                          <a:pt x="439" y="227"/>
                        </a:lnTo>
                        <a:lnTo>
                          <a:pt x="445" y="226"/>
                        </a:lnTo>
                        <a:lnTo>
                          <a:pt x="451" y="224"/>
                        </a:lnTo>
                        <a:lnTo>
                          <a:pt x="457" y="223"/>
                        </a:lnTo>
                        <a:lnTo>
                          <a:pt x="464" y="223"/>
                        </a:lnTo>
                        <a:lnTo>
                          <a:pt x="468" y="223"/>
                        </a:lnTo>
                        <a:lnTo>
                          <a:pt x="472" y="224"/>
                        </a:lnTo>
                        <a:lnTo>
                          <a:pt x="478" y="227"/>
                        </a:lnTo>
                        <a:lnTo>
                          <a:pt x="486" y="230"/>
                        </a:lnTo>
                        <a:lnTo>
                          <a:pt x="491" y="234"/>
                        </a:lnTo>
                        <a:lnTo>
                          <a:pt x="494" y="239"/>
                        </a:lnTo>
                        <a:lnTo>
                          <a:pt x="505" y="238"/>
                        </a:lnTo>
                        <a:lnTo>
                          <a:pt x="516" y="238"/>
                        </a:lnTo>
                        <a:lnTo>
                          <a:pt x="524" y="240"/>
                        </a:lnTo>
                        <a:lnTo>
                          <a:pt x="530" y="244"/>
                        </a:lnTo>
                        <a:lnTo>
                          <a:pt x="531" y="248"/>
                        </a:lnTo>
                        <a:lnTo>
                          <a:pt x="531" y="250"/>
                        </a:lnTo>
                        <a:lnTo>
                          <a:pt x="530" y="254"/>
                        </a:lnTo>
                        <a:lnTo>
                          <a:pt x="527" y="257"/>
                        </a:lnTo>
                        <a:lnTo>
                          <a:pt x="535" y="255"/>
                        </a:lnTo>
                        <a:lnTo>
                          <a:pt x="541" y="253"/>
                        </a:lnTo>
                        <a:lnTo>
                          <a:pt x="546" y="251"/>
                        </a:lnTo>
                        <a:lnTo>
                          <a:pt x="548" y="251"/>
                        </a:lnTo>
                        <a:lnTo>
                          <a:pt x="553" y="256"/>
                        </a:lnTo>
                        <a:lnTo>
                          <a:pt x="564" y="265"/>
                        </a:lnTo>
                        <a:lnTo>
                          <a:pt x="575" y="273"/>
                        </a:lnTo>
                        <a:lnTo>
                          <a:pt x="579" y="278"/>
                        </a:lnTo>
                        <a:lnTo>
                          <a:pt x="578" y="283"/>
                        </a:lnTo>
                        <a:lnTo>
                          <a:pt x="575" y="289"/>
                        </a:lnTo>
                        <a:lnTo>
                          <a:pt x="573" y="297"/>
                        </a:lnTo>
                        <a:lnTo>
                          <a:pt x="570" y="302"/>
                        </a:lnTo>
                        <a:lnTo>
                          <a:pt x="578" y="304"/>
                        </a:lnTo>
                        <a:lnTo>
                          <a:pt x="586" y="308"/>
                        </a:lnTo>
                        <a:lnTo>
                          <a:pt x="594" y="311"/>
                        </a:lnTo>
                        <a:lnTo>
                          <a:pt x="602" y="318"/>
                        </a:lnTo>
                        <a:lnTo>
                          <a:pt x="608" y="323"/>
                        </a:lnTo>
                        <a:lnTo>
                          <a:pt x="613" y="329"/>
                        </a:lnTo>
                        <a:lnTo>
                          <a:pt x="617" y="335"/>
                        </a:lnTo>
                        <a:lnTo>
                          <a:pt x="618" y="341"/>
                        </a:lnTo>
                        <a:lnTo>
                          <a:pt x="627" y="341"/>
                        </a:lnTo>
                        <a:lnTo>
                          <a:pt x="637" y="347"/>
                        </a:lnTo>
                        <a:lnTo>
                          <a:pt x="642" y="358"/>
                        </a:lnTo>
                        <a:lnTo>
                          <a:pt x="642" y="377"/>
                        </a:lnTo>
                        <a:lnTo>
                          <a:pt x="647" y="379"/>
                        </a:lnTo>
                        <a:lnTo>
                          <a:pt x="651" y="385"/>
                        </a:lnTo>
                        <a:lnTo>
                          <a:pt x="653" y="392"/>
                        </a:lnTo>
                        <a:lnTo>
                          <a:pt x="653" y="401"/>
                        </a:lnTo>
                        <a:lnTo>
                          <a:pt x="666" y="406"/>
                        </a:lnTo>
                        <a:lnTo>
                          <a:pt x="676" y="416"/>
                        </a:lnTo>
                        <a:lnTo>
                          <a:pt x="679" y="431"/>
                        </a:lnTo>
                        <a:lnTo>
                          <a:pt x="670" y="449"/>
                        </a:lnTo>
                        <a:lnTo>
                          <a:pt x="677" y="450"/>
                        </a:lnTo>
                        <a:lnTo>
                          <a:pt x="685" y="453"/>
                        </a:lnTo>
                        <a:lnTo>
                          <a:pt x="692" y="458"/>
                        </a:lnTo>
                        <a:lnTo>
                          <a:pt x="697" y="462"/>
                        </a:lnTo>
                        <a:lnTo>
                          <a:pt x="701" y="469"/>
                        </a:lnTo>
                        <a:lnTo>
                          <a:pt x="701" y="475"/>
                        </a:lnTo>
                        <a:lnTo>
                          <a:pt x="698" y="481"/>
                        </a:lnTo>
                        <a:lnTo>
                          <a:pt x="692" y="488"/>
                        </a:lnTo>
                        <a:lnTo>
                          <a:pt x="702" y="507"/>
                        </a:lnTo>
                        <a:lnTo>
                          <a:pt x="707" y="526"/>
                        </a:lnTo>
                        <a:lnTo>
                          <a:pt x="707" y="543"/>
                        </a:lnTo>
                        <a:lnTo>
                          <a:pt x="702" y="557"/>
                        </a:lnTo>
                        <a:lnTo>
                          <a:pt x="694" y="567"/>
                        </a:lnTo>
                        <a:lnTo>
                          <a:pt x="691" y="574"/>
                        </a:lnTo>
                        <a:lnTo>
                          <a:pt x="690" y="580"/>
                        </a:lnTo>
                        <a:lnTo>
                          <a:pt x="691" y="586"/>
                        </a:lnTo>
                        <a:lnTo>
                          <a:pt x="692" y="595"/>
                        </a:lnTo>
                        <a:lnTo>
                          <a:pt x="691" y="605"/>
                        </a:lnTo>
                        <a:lnTo>
                          <a:pt x="686" y="615"/>
                        </a:lnTo>
                        <a:lnTo>
                          <a:pt x="675" y="622"/>
                        </a:lnTo>
                        <a:lnTo>
                          <a:pt x="677" y="640"/>
                        </a:lnTo>
                        <a:lnTo>
                          <a:pt x="675" y="658"/>
                        </a:lnTo>
                        <a:lnTo>
                          <a:pt x="665" y="671"/>
                        </a:lnTo>
                        <a:lnTo>
                          <a:pt x="647" y="675"/>
                        </a:lnTo>
                        <a:lnTo>
                          <a:pt x="644" y="680"/>
                        </a:lnTo>
                        <a:lnTo>
                          <a:pt x="640" y="686"/>
                        </a:lnTo>
                        <a:lnTo>
                          <a:pt x="637" y="691"/>
                        </a:lnTo>
                        <a:lnTo>
                          <a:pt x="632" y="696"/>
                        </a:lnTo>
                        <a:lnTo>
                          <a:pt x="627" y="699"/>
                        </a:lnTo>
                        <a:lnTo>
                          <a:pt x="620" y="702"/>
                        </a:lnTo>
                        <a:lnTo>
                          <a:pt x="613" y="702"/>
                        </a:lnTo>
                        <a:lnTo>
                          <a:pt x="605" y="701"/>
                        </a:lnTo>
                        <a:lnTo>
                          <a:pt x="604" y="705"/>
                        </a:lnTo>
                        <a:lnTo>
                          <a:pt x="605" y="712"/>
                        </a:lnTo>
                        <a:lnTo>
                          <a:pt x="607" y="718"/>
                        </a:lnTo>
                        <a:lnTo>
                          <a:pt x="613" y="723"/>
                        </a:lnTo>
                        <a:lnTo>
                          <a:pt x="606" y="719"/>
                        </a:lnTo>
                        <a:lnTo>
                          <a:pt x="599" y="716"/>
                        </a:lnTo>
                        <a:lnTo>
                          <a:pt x="591" y="713"/>
                        </a:lnTo>
                        <a:lnTo>
                          <a:pt x="585" y="709"/>
                        </a:lnTo>
                        <a:lnTo>
                          <a:pt x="579" y="705"/>
                        </a:lnTo>
                        <a:lnTo>
                          <a:pt x="575" y="699"/>
                        </a:lnTo>
                        <a:lnTo>
                          <a:pt x="573" y="693"/>
                        </a:lnTo>
                        <a:lnTo>
                          <a:pt x="572" y="686"/>
                        </a:lnTo>
                        <a:lnTo>
                          <a:pt x="563" y="685"/>
                        </a:lnTo>
                        <a:lnTo>
                          <a:pt x="552" y="681"/>
                        </a:lnTo>
                        <a:lnTo>
                          <a:pt x="543" y="674"/>
                        </a:lnTo>
                        <a:lnTo>
                          <a:pt x="536" y="665"/>
                        </a:lnTo>
                        <a:lnTo>
                          <a:pt x="531" y="681"/>
                        </a:lnTo>
                        <a:lnTo>
                          <a:pt x="508" y="664"/>
                        </a:lnTo>
                        <a:lnTo>
                          <a:pt x="510" y="676"/>
                        </a:lnTo>
                        <a:lnTo>
                          <a:pt x="515" y="689"/>
                        </a:lnTo>
                        <a:lnTo>
                          <a:pt x="522" y="702"/>
                        </a:lnTo>
                        <a:lnTo>
                          <a:pt x="531" y="710"/>
                        </a:lnTo>
                        <a:lnTo>
                          <a:pt x="521" y="713"/>
                        </a:lnTo>
                        <a:lnTo>
                          <a:pt x="511" y="715"/>
                        </a:lnTo>
                        <a:lnTo>
                          <a:pt x="502" y="715"/>
                        </a:lnTo>
                        <a:lnTo>
                          <a:pt x="492" y="715"/>
                        </a:lnTo>
                        <a:lnTo>
                          <a:pt x="482" y="715"/>
                        </a:lnTo>
                        <a:lnTo>
                          <a:pt x="473" y="713"/>
                        </a:lnTo>
                        <a:lnTo>
                          <a:pt x="466" y="709"/>
                        </a:lnTo>
                        <a:lnTo>
                          <a:pt x="461" y="703"/>
                        </a:lnTo>
                        <a:lnTo>
                          <a:pt x="455" y="707"/>
                        </a:lnTo>
                        <a:lnTo>
                          <a:pt x="449" y="710"/>
                        </a:lnTo>
                        <a:lnTo>
                          <a:pt x="441" y="713"/>
                        </a:lnTo>
                        <a:lnTo>
                          <a:pt x="433" y="714"/>
                        </a:lnTo>
                        <a:lnTo>
                          <a:pt x="427" y="714"/>
                        </a:lnTo>
                        <a:lnTo>
                          <a:pt x="419" y="713"/>
                        </a:lnTo>
                        <a:lnTo>
                          <a:pt x="414" y="710"/>
                        </a:lnTo>
                        <a:lnTo>
                          <a:pt x="412" y="704"/>
                        </a:lnTo>
                        <a:lnTo>
                          <a:pt x="405" y="704"/>
                        </a:lnTo>
                        <a:lnTo>
                          <a:pt x="397" y="703"/>
                        </a:lnTo>
                        <a:lnTo>
                          <a:pt x="391" y="703"/>
                        </a:lnTo>
                        <a:lnTo>
                          <a:pt x="384" y="701"/>
                        </a:lnTo>
                        <a:lnTo>
                          <a:pt x="379" y="698"/>
                        </a:lnTo>
                        <a:lnTo>
                          <a:pt x="373" y="694"/>
                        </a:lnTo>
                        <a:lnTo>
                          <a:pt x="369" y="688"/>
                        </a:lnTo>
                        <a:lnTo>
                          <a:pt x="366" y="682"/>
                        </a:lnTo>
                        <a:lnTo>
                          <a:pt x="359" y="687"/>
                        </a:lnTo>
                        <a:lnTo>
                          <a:pt x="351" y="691"/>
                        </a:lnTo>
                        <a:lnTo>
                          <a:pt x="343" y="694"/>
                        </a:lnTo>
                        <a:lnTo>
                          <a:pt x="336" y="696"/>
                        </a:lnTo>
                        <a:lnTo>
                          <a:pt x="328" y="696"/>
                        </a:lnTo>
                        <a:lnTo>
                          <a:pt x="321" y="693"/>
                        </a:lnTo>
                        <a:lnTo>
                          <a:pt x="315" y="689"/>
                        </a:lnTo>
                        <a:lnTo>
                          <a:pt x="310" y="683"/>
                        </a:lnTo>
                        <a:lnTo>
                          <a:pt x="303" y="691"/>
                        </a:lnTo>
                        <a:lnTo>
                          <a:pt x="294" y="692"/>
                        </a:lnTo>
                        <a:lnTo>
                          <a:pt x="285" y="688"/>
                        </a:lnTo>
                        <a:lnTo>
                          <a:pt x="278" y="676"/>
                        </a:lnTo>
                        <a:lnTo>
                          <a:pt x="271" y="682"/>
                        </a:lnTo>
                        <a:lnTo>
                          <a:pt x="260" y="686"/>
                        </a:lnTo>
                        <a:lnTo>
                          <a:pt x="247" y="686"/>
                        </a:lnTo>
                        <a:lnTo>
                          <a:pt x="235" y="683"/>
                        </a:lnTo>
                        <a:lnTo>
                          <a:pt x="224" y="677"/>
                        </a:lnTo>
                        <a:lnTo>
                          <a:pt x="215" y="667"/>
                        </a:lnTo>
                        <a:lnTo>
                          <a:pt x="210" y="653"/>
                        </a:lnTo>
                        <a:lnTo>
                          <a:pt x="213" y="634"/>
                        </a:lnTo>
                        <a:lnTo>
                          <a:pt x="202" y="634"/>
                        </a:lnTo>
                        <a:lnTo>
                          <a:pt x="194" y="631"/>
                        </a:lnTo>
                        <a:lnTo>
                          <a:pt x="192" y="620"/>
                        </a:lnTo>
                        <a:lnTo>
                          <a:pt x="197" y="599"/>
                        </a:lnTo>
                        <a:lnTo>
                          <a:pt x="188" y="599"/>
                        </a:lnTo>
                        <a:lnTo>
                          <a:pt x="177" y="599"/>
                        </a:lnTo>
                        <a:lnTo>
                          <a:pt x="166" y="599"/>
                        </a:lnTo>
                        <a:lnTo>
                          <a:pt x="155" y="596"/>
                        </a:lnTo>
                        <a:lnTo>
                          <a:pt x="145" y="593"/>
                        </a:lnTo>
                        <a:lnTo>
                          <a:pt x="138" y="586"/>
                        </a:lnTo>
                        <a:lnTo>
                          <a:pt x="134" y="577"/>
                        </a:lnTo>
                        <a:lnTo>
                          <a:pt x="134" y="562"/>
                        </a:lnTo>
                        <a:lnTo>
                          <a:pt x="122" y="562"/>
                        </a:lnTo>
                        <a:lnTo>
                          <a:pt x="111" y="556"/>
                        </a:lnTo>
                        <a:lnTo>
                          <a:pt x="104" y="546"/>
                        </a:lnTo>
                        <a:lnTo>
                          <a:pt x="101" y="532"/>
                        </a:lnTo>
                        <a:lnTo>
                          <a:pt x="95" y="531"/>
                        </a:lnTo>
                        <a:lnTo>
                          <a:pt x="89" y="527"/>
                        </a:lnTo>
                        <a:lnTo>
                          <a:pt x="83" y="524"/>
                        </a:lnTo>
                        <a:lnTo>
                          <a:pt x="77" y="519"/>
                        </a:lnTo>
                        <a:lnTo>
                          <a:pt x="72" y="513"/>
                        </a:lnTo>
                        <a:lnTo>
                          <a:pt x="68" y="507"/>
                        </a:lnTo>
                        <a:lnTo>
                          <a:pt x="65" y="500"/>
                        </a:lnTo>
                        <a:lnTo>
                          <a:pt x="64" y="494"/>
                        </a:lnTo>
                        <a:lnTo>
                          <a:pt x="56" y="497"/>
                        </a:lnTo>
                        <a:lnTo>
                          <a:pt x="48" y="494"/>
                        </a:lnTo>
                        <a:lnTo>
                          <a:pt x="43" y="487"/>
                        </a:lnTo>
                        <a:lnTo>
                          <a:pt x="43" y="470"/>
                        </a:lnTo>
                        <a:lnTo>
                          <a:pt x="31" y="471"/>
                        </a:lnTo>
                        <a:lnTo>
                          <a:pt x="24" y="469"/>
                        </a:lnTo>
                        <a:lnTo>
                          <a:pt x="20" y="459"/>
                        </a:lnTo>
                        <a:lnTo>
                          <a:pt x="24" y="440"/>
                        </a:lnTo>
                        <a:lnTo>
                          <a:pt x="14" y="438"/>
                        </a:lnTo>
                        <a:lnTo>
                          <a:pt x="9" y="429"/>
                        </a:lnTo>
                        <a:lnTo>
                          <a:pt x="9" y="418"/>
                        </a:lnTo>
                        <a:lnTo>
                          <a:pt x="13" y="406"/>
                        </a:lnTo>
                        <a:lnTo>
                          <a:pt x="5" y="397"/>
                        </a:lnTo>
                        <a:lnTo>
                          <a:pt x="0" y="390"/>
                        </a:lnTo>
                        <a:lnTo>
                          <a:pt x="2" y="380"/>
                        </a:lnTo>
                        <a:lnTo>
                          <a:pt x="10" y="370"/>
                        </a:lnTo>
                        <a:lnTo>
                          <a:pt x="5" y="364"/>
                        </a:lnTo>
                        <a:lnTo>
                          <a:pt x="3" y="357"/>
                        </a:lnTo>
                        <a:lnTo>
                          <a:pt x="2" y="350"/>
                        </a:lnTo>
                        <a:lnTo>
                          <a:pt x="2" y="341"/>
                        </a:lnTo>
                        <a:lnTo>
                          <a:pt x="5" y="331"/>
                        </a:lnTo>
                        <a:lnTo>
                          <a:pt x="10" y="320"/>
                        </a:lnTo>
                        <a:lnTo>
                          <a:pt x="19" y="309"/>
                        </a:lnTo>
                        <a:lnTo>
                          <a:pt x="31" y="297"/>
                        </a:lnTo>
                        <a:lnTo>
                          <a:pt x="25" y="291"/>
                        </a:lnTo>
                        <a:lnTo>
                          <a:pt x="22" y="283"/>
                        </a:lnTo>
                        <a:lnTo>
                          <a:pt x="24" y="275"/>
                        </a:lnTo>
                        <a:lnTo>
                          <a:pt x="27" y="266"/>
                        </a:lnTo>
                        <a:lnTo>
                          <a:pt x="29" y="257"/>
                        </a:lnTo>
                        <a:lnTo>
                          <a:pt x="31" y="249"/>
                        </a:lnTo>
                        <a:lnTo>
                          <a:pt x="36" y="240"/>
                        </a:lnTo>
                        <a:lnTo>
                          <a:pt x="43" y="237"/>
                        </a:lnTo>
                        <a:lnTo>
                          <a:pt x="42" y="232"/>
                        </a:lnTo>
                        <a:lnTo>
                          <a:pt x="41" y="226"/>
                        </a:lnTo>
                        <a:lnTo>
                          <a:pt x="38" y="222"/>
                        </a:lnTo>
                        <a:lnTo>
                          <a:pt x="37" y="219"/>
                        </a:lnTo>
                        <a:lnTo>
                          <a:pt x="36" y="217"/>
                        </a:lnTo>
                        <a:lnTo>
                          <a:pt x="35" y="213"/>
                        </a:lnTo>
                        <a:lnTo>
                          <a:pt x="34" y="211"/>
                        </a:lnTo>
                        <a:lnTo>
                          <a:pt x="32" y="208"/>
                        </a:lnTo>
                        <a:lnTo>
                          <a:pt x="32" y="205"/>
                        </a:lnTo>
                        <a:lnTo>
                          <a:pt x="32" y="201"/>
                        </a:lnTo>
                        <a:lnTo>
                          <a:pt x="32" y="199"/>
                        </a:lnTo>
                        <a:lnTo>
                          <a:pt x="34" y="196"/>
                        </a:lnTo>
                        <a:lnTo>
                          <a:pt x="29" y="197"/>
                        </a:lnTo>
                        <a:lnTo>
                          <a:pt x="24" y="195"/>
                        </a:lnTo>
                        <a:lnTo>
                          <a:pt x="22" y="188"/>
                        </a:lnTo>
                        <a:lnTo>
                          <a:pt x="27" y="169"/>
                        </a:lnTo>
                        <a:lnTo>
                          <a:pt x="22" y="162"/>
                        </a:lnTo>
                        <a:lnTo>
                          <a:pt x="18" y="156"/>
                        </a:lnTo>
                        <a:lnTo>
                          <a:pt x="13" y="149"/>
                        </a:lnTo>
                        <a:lnTo>
                          <a:pt x="8" y="146"/>
                        </a:lnTo>
                        <a:close/>
                      </a:path>
                    </a:pathLst>
                  </a:custGeom>
                  <a:solidFill>
                    <a:srgbClr val="FFED4C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947" name="未知"/>
                  <p:cNvSpPr/>
                  <p:nvPr/>
                </p:nvSpPr>
                <p:spPr>
                  <a:xfrm>
                    <a:off x="125" y="129"/>
                    <a:ext cx="52" cy="3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" h="36">
                        <a:moveTo>
                          <a:pt x="14" y="7"/>
                        </a:moveTo>
                        <a:lnTo>
                          <a:pt x="20" y="2"/>
                        </a:lnTo>
                        <a:lnTo>
                          <a:pt x="27" y="0"/>
                        </a:lnTo>
                        <a:lnTo>
                          <a:pt x="33" y="0"/>
                        </a:lnTo>
                        <a:lnTo>
                          <a:pt x="40" y="1"/>
                        </a:lnTo>
                        <a:lnTo>
                          <a:pt x="43" y="3"/>
                        </a:lnTo>
                        <a:lnTo>
                          <a:pt x="47" y="7"/>
                        </a:lnTo>
                        <a:lnTo>
                          <a:pt x="49" y="13"/>
                        </a:lnTo>
                        <a:lnTo>
                          <a:pt x="49" y="19"/>
                        </a:lnTo>
                        <a:lnTo>
                          <a:pt x="52" y="22"/>
                        </a:lnTo>
                        <a:lnTo>
                          <a:pt x="51" y="27"/>
                        </a:lnTo>
                        <a:lnTo>
                          <a:pt x="47" y="32"/>
                        </a:lnTo>
                        <a:lnTo>
                          <a:pt x="41" y="35"/>
                        </a:lnTo>
                        <a:lnTo>
                          <a:pt x="36" y="36"/>
                        </a:lnTo>
                        <a:lnTo>
                          <a:pt x="31" y="36"/>
                        </a:lnTo>
                        <a:lnTo>
                          <a:pt x="25" y="36"/>
                        </a:lnTo>
                        <a:lnTo>
                          <a:pt x="19" y="36"/>
                        </a:lnTo>
                        <a:lnTo>
                          <a:pt x="14" y="35"/>
                        </a:lnTo>
                        <a:lnTo>
                          <a:pt x="8" y="34"/>
                        </a:lnTo>
                        <a:lnTo>
                          <a:pt x="4" y="33"/>
                        </a:lnTo>
                        <a:lnTo>
                          <a:pt x="0" y="32"/>
                        </a:lnTo>
                        <a:lnTo>
                          <a:pt x="1" y="28"/>
                        </a:lnTo>
                        <a:lnTo>
                          <a:pt x="3" y="23"/>
                        </a:lnTo>
                        <a:lnTo>
                          <a:pt x="5" y="18"/>
                        </a:lnTo>
                        <a:lnTo>
                          <a:pt x="8" y="14"/>
                        </a:lnTo>
                        <a:lnTo>
                          <a:pt x="13" y="18"/>
                        </a:lnTo>
                        <a:lnTo>
                          <a:pt x="17" y="19"/>
                        </a:lnTo>
                        <a:lnTo>
                          <a:pt x="22" y="19"/>
                        </a:lnTo>
                        <a:lnTo>
                          <a:pt x="25" y="17"/>
                        </a:lnTo>
                        <a:lnTo>
                          <a:pt x="26" y="14"/>
                        </a:lnTo>
                        <a:lnTo>
                          <a:pt x="25" y="11"/>
                        </a:lnTo>
                        <a:lnTo>
                          <a:pt x="21" y="8"/>
                        </a:lnTo>
                        <a:lnTo>
                          <a:pt x="14" y="7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2948" name="组合 122947"/>
                  <p:cNvGrpSpPr/>
                  <p:nvPr/>
                </p:nvGrpSpPr>
                <p:grpSpPr>
                  <a:xfrm>
                    <a:off x="0" y="254"/>
                    <a:ext cx="661" cy="677"/>
                    <a:chOff x="0" y="0"/>
                    <a:chExt cx="661" cy="677"/>
                  </a:xfrm>
                </p:grpSpPr>
                <p:sp>
                  <p:nvSpPr>
                    <p:cNvPr id="122949" name="未知"/>
                    <p:cNvSpPr/>
                    <p:nvPr/>
                  </p:nvSpPr>
                  <p:spPr>
                    <a:xfrm>
                      <a:off x="255" y="147"/>
                      <a:ext cx="46" cy="7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46" h="75">
                          <a:moveTo>
                            <a:pt x="9" y="0"/>
                          </a:moveTo>
                          <a:lnTo>
                            <a:pt x="19" y="5"/>
                          </a:lnTo>
                          <a:lnTo>
                            <a:pt x="25" y="11"/>
                          </a:lnTo>
                          <a:lnTo>
                            <a:pt x="27" y="16"/>
                          </a:lnTo>
                          <a:lnTo>
                            <a:pt x="30" y="22"/>
                          </a:lnTo>
                          <a:lnTo>
                            <a:pt x="30" y="28"/>
                          </a:lnTo>
                          <a:lnTo>
                            <a:pt x="32" y="34"/>
                          </a:lnTo>
                          <a:lnTo>
                            <a:pt x="37" y="41"/>
                          </a:lnTo>
                          <a:lnTo>
                            <a:pt x="46" y="47"/>
                          </a:lnTo>
                          <a:lnTo>
                            <a:pt x="39" y="49"/>
                          </a:lnTo>
                          <a:lnTo>
                            <a:pt x="32" y="54"/>
                          </a:lnTo>
                          <a:lnTo>
                            <a:pt x="27" y="63"/>
                          </a:lnTo>
                          <a:lnTo>
                            <a:pt x="25" y="75"/>
                          </a:lnTo>
                          <a:lnTo>
                            <a:pt x="24" y="66"/>
                          </a:lnTo>
                          <a:lnTo>
                            <a:pt x="24" y="59"/>
                          </a:lnTo>
                          <a:lnTo>
                            <a:pt x="24" y="53"/>
                          </a:lnTo>
                          <a:lnTo>
                            <a:pt x="25" y="48"/>
                          </a:lnTo>
                          <a:lnTo>
                            <a:pt x="21" y="44"/>
                          </a:lnTo>
                          <a:lnTo>
                            <a:pt x="18" y="41"/>
                          </a:lnTo>
                          <a:lnTo>
                            <a:pt x="14" y="34"/>
                          </a:lnTo>
                          <a:lnTo>
                            <a:pt x="13" y="30"/>
                          </a:lnTo>
                          <a:lnTo>
                            <a:pt x="10" y="34"/>
                          </a:lnTo>
                          <a:lnTo>
                            <a:pt x="8" y="39"/>
                          </a:lnTo>
                          <a:lnTo>
                            <a:pt x="7" y="45"/>
                          </a:lnTo>
                          <a:lnTo>
                            <a:pt x="5" y="52"/>
                          </a:lnTo>
                          <a:lnTo>
                            <a:pt x="3" y="45"/>
                          </a:lnTo>
                          <a:lnTo>
                            <a:pt x="2" y="38"/>
                          </a:lnTo>
                          <a:lnTo>
                            <a:pt x="0" y="32"/>
                          </a:lnTo>
                          <a:lnTo>
                            <a:pt x="0" y="26"/>
                          </a:lnTo>
                          <a:lnTo>
                            <a:pt x="2" y="20"/>
                          </a:lnTo>
                          <a:lnTo>
                            <a:pt x="5" y="12"/>
                          </a:lnTo>
                          <a:lnTo>
                            <a:pt x="8" y="6"/>
                          </a:lnTo>
                          <a:lnTo>
                            <a:pt x="9" y="0"/>
                          </a:lnTo>
                          <a:close/>
                        </a:path>
                      </a:pathLst>
                    </a:custGeom>
                    <a:solidFill>
                      <a:srgbClr val="CC9900"/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22950" name="组合 122949"/>
                    <p:cNvGrpSpPr/>
                    <p:nvPr/>
                  </p:nvGrpSpPr>
                  <p:grpSpPr>
                    <a:xfrm>
                      <a:off x="0" y="0"/>
                      <a:ext cx="661" cy="677"/>
                      <a:chOff x="0" y="0"/>
                      <a:chExt cx="661" cy="677"/>
                    </a:xfrm>
                  </p:grpSpPr>
                  <p:sp>
                    <p:nvSpPr>
                      <p:cNvPr id="122951" name="未知"/>
                      <p:cNvSpPr/>
                      <p:nvPr/>
                    </p:nvSpPr>
                    <p:spPr>
                      <a:xfrm>
                        <a:off x="151" y="476"/>
                        <a:ext cx="284" cy="201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284" h="201">
                            <a:moveTo>
                              <a:pt x="284" y="27"/>
                            </a:moveTo>
                            <a:lnTo>
                              <a:pt x="276" y="34"/>
                            </a:lnTo>
                            <a:lnTo>
                              <a:pt x="270" y="44"/>
                            </a:lnTo>
                            <a:lnTo>
                              <a:pt x="262" y="53"/>
                            </a:lnTo>
                            <a:lnTo>
                              <a:pt x="254" y="64"/>
                            </a:lnTo>
                            <a:lnTo>
                              <a:pt x="248" y="75"/>
                            </a:lnTo>
                            <a:lnTo>
                              <a:pt x="242" y="86"/>
                            </a:lnTo>
                            <a:lnTo>
                              <a:pt x="236" y="98"/>
                            </a:lnTo>
                            <a:lnTo>
                              <a:pt x="232" y="110"/>
                            </a:lnTo>
                            <a:lnTo>
                              <a:pt x="247" y="118"/>
                            </a:lnTo>
                            <a:lnTo>
                              <a:pt x="241" y="126"/>
                            </a:lnTo>
                            <a:lnTo>
                              <a:pt x="233" y="123"/>
                            </a:lnTo>
                            <a:lnTo>
                              <a:pt x="229" y="123"/>
                            </a:lnTo>
                            <a:lnTo>
                              <a:pt x="225" y="125"/>
                            </a:lnTo>
                            <a:lnTo>
                              <a:pt x="221" y="128"/>
                            </a:lnTo>
                            <a:lnTo>
                              <a:pt x="217" y="131"/>
                            </a:lnTo>
                            <a:lnTo>
                              <a:pt x="213" y="137"/>
                            </a:lnTo>
                            <a:lnTo>
                              <a:pt x="209" y="144"/>
                            </a:lnTo>
                            <a:lnTo>
                              <a:pt x="210" y="151"/>
                            </a:lnTo>
                            <a:lnTo>
                              <a:pt x="215" y="160"/>
                            </a:lnTo>
                            <a:lnTo>
                              <a:pt x="220" y="171"/>
                            </a:lnTo>
                            <a:lnTo>
                              <a:pt x="222" y="184"/>
                            </a:lnTo>
                            <a:lnTo>
                              <a:pt x="219" y="199"/>
                            </a:lnTo>
                            <a:lnTo>
                              <a:pt x="210" y="195"/>
                            </a:lnTo>
                            <a:lnTo>
                              <a:pt x="204" y="188"/>
                            </a:lnTo>
                            <a:lnTo>
                              <a:pt x="199" y="179"/>
                            </a:lnTo>
                            <a:lnTo>
                              <a:pt x="195" y="171"/>
                            </a:lnTo>
                            <a:lnTo>
                              <a:pt x="190" y="164"/>
                            </a:lnTo>
                            <a:lnTo>
                              <a:pt x="183" y="156"/>
                            </a:lnTo>
                            <a:lnTo>
                              <a:pt x="176" y="147"/>
                            </a:lnTo>
                            <a:lnTo>
                              <a:pt x="171" y="135"/>
                            </a:lnTo>
                            <a:lnTo>
                              <a:pt x="155" y="140"/>
                            </a:lnTo>
                            <a:lnTo>
                              <a:pt x="143" y="145"/>
                            </a:lnTo>
                            <a:lnTo>
                              <a:pt x="131" y="151"/>
                            </a:lnTo>
                            <a:lnTo>
                              <a:pt x="122" y="157"/>
                            </a:lnTo>
                            <a:lnTo>
                              <a:pt x="114" y="163"/>
                            </a:lnTo>
                            <a:lnTo>
                              <a:pt x="108" y="168"/>
                            </a:lnTo>
                            <a:lnTo>
                              <a:pt x="103" y="172"/>
                            </a:lnTo>
                            <a:lnTo>
                              <a:pt x="98" y="174"/>
                            </a:lnTo>
                            <a:lnTo>
                              <a:pt x="93" y="175"/>
                            </a:lnTo>
                            <a:lnTo>
                              <a:pt x="86" y="177"/>
                            </a:lnTo>
                            <a:lnTo>
                              <a:pt x="76" y="178"/>
                            </a:lnTo>
                            <a:lnTo>
                              <a:pt x="68" y="179"/>
                            </a:lnTo>
                            <a:lnTo>
                              <a:pt x="58" y="182"/>
                            </a:lnTo>
                            <a:lnTo>
                              <a:pt x="49" y="187"/>
                            </a:lnTo>
                            <a:lnTo>
                              <a:pt x="41" y="193"/>
                            </a:lnTo>
                            <a:lnTo>
                              <a:pt x="36" y="201"/>
                            </a:lnTo>
                            <a:lnTo>
                              <a:pt x="27" y="201"/>
                            </a:lnTo>
                            <a:lnTo>
                              <a:pt x="32" y="189"/>
                            </a:lnTo>
                            <a:lnTo>
                              <a:pt x="39" y="177"/>
                            </a:lnTo>
                            <a:lnTo>
                              <a:pt x="47" y="167"/>
                            </a:lnTo>
                            <a:lnTo>
                              <a:pt x="54" y="160"/>
                            </a:lnTo>
                            <a:lnTo>
                              <a:pt x="59" y="157"/>
                            </a:lnTo>
                            <a:lnTo>
                              <a:pt x="66" y="152"/>
                            </a:lnTo>
                            <a:lnTo>
                              <a:pt x="75" y="148"/>
                            </a:lnTo>
                            <a:lnTo>
                              <a:pt x="84" y="144"/>
                            </a:lnTo>
                            <a:lnTo>
                              <a:pt x="93" y="139"/>
                            </a:lnTo>
                            <a:lnTo>
                              <a:pt x="103" y="134"/>
                            </a:lnTo>
                            <a:lnTo>
                              <a:pt x="112" y="131"/>
                            </a:lnTo>
                            <a:lnTo>
                              <a:pt x="120" y="129"/>
                            </a:lnTo>
                            <a:lnTo>
                              <a:pt x="107" y="128"/>
                            </a:lnTo>
                            <a:lnTo>
                              <a:pt x="92" y="126"/>
                            </a:lnTo>
                            <a:lnTo>
                              <a:pt x="77" y="125"/>
                            </a:lnTo>
                            <a:lnTo>
                              <a:pt x="64" y="123"/>
                            </a:lnTo>
                            <a:lnTo>
                              <a:pt x="50" y="121"/>
                            </a:lnTo>
                            <a:lnTo>
                              <a:pt x="38" y="119"/>
                            </a:lnTo>
                            <a:lnTo>
                              <a:pt x="28" y="117"/>
                            </a:lnTo>
                            <a:lnTo>
                              <a:pt x="21" y="114"/>
                            </a:lnTo>
                            <a:lnTo>
                              <a:pt x="16" y="117"/>
                            </a:lnTo>
                            <a:lnTo>
                              <a:pt x="9" y="120"/>
                            </a:lnTo>
                            <a:lnTo>
                              <a:pt x="4" y="124"/>
                            </a:lnTo>
                            <a:lnTo>
                              <a:pt x="0" y="128"/>
                            </a:lnTo>
                            <a:lnTo>
                              <a:pt x="0" y="123"/>
                            </a:lnTo>
                            <a:lnTo>
                              <a:pt x="0" y="118"/>
                            </a:lnTo>
                            <a:lnTo>
                              <a:pt x="1" y="114"/>
                            </a:lnTo>
                            <a:lnTo>
                              <a:pt x="5" y="110"/>
                            </a:lnTo>
                            <a:lnTo>
                              <a:pt x="11" y="106"/>
                            </a:lnTo>
                            <a:lnTo>
                              <a:pt x="20" y="98"/>
                            </a:lnTo>
                            <a:lnTo>
                              <a:pt x="30" y="92"/>
                            </a:lnTo>
                            <a:lnTo>
                              <a:pt x="39" y="90"/>
                            </a:lnTo>
                            <a:lnTo>
                              <a:pt x="45" y="91"/>
                            </a:lnTo>
                            <a:lnTo>
                              <a:pt x="54" y="91"/>
                            </a:lnTo>
                            <a:lnTo>
                              <a:pt x="65" y="92"/>
                            </a:lnTo>
                            <a:lnTo>
                              <a:pt x="79" y="94"/>
                            </a:lnTo>
                            <a:lnTo>
                              <a:pt x="91" y="96"/>
                            </a:lnTo>
                            <a:lnTo>
                              <a:pt x="103" y="97"/>
                            </a:lnTo>
                            <a:lnTo>
                              <a:pt x="113" y="98"/>
                            </a:lnTo>
                            <a:lnTo>
                              <a:pt x="122" y="99"/>
                            </a:lnTo>
                            <a:lnTo>
                              <a:pt x="129" y="99"/>
                            </a:lnTo>
                            <a:lnTo>
                              <a:pt x="138" y="99"/>
                            </a:lnTo>
                            <a:lnTo>
                              <a:pt x="146" y="99"/>
                            </a:lnTo>
                            <a:lnTo>
                              <a:pt x="155" y="99"/>
                            </a:lnTo>
                            <a:lnTo>
                              <a:pt x="163" y="99"/>
                            </a:lnTo>
                            <a:lnTo>
                              <a:pt x="171" y="99"/>
                            </a:lnTo>
                            <a:lnTo>
                              <a:pt x="176" y="99"/>
                            </a:lnTo>
                            <a:lnTo>
                              <a:pt x="179" y="99"/>
                            </a:lnTo>
                            <a:lnTo>
                              <a:pt x="182" y="93"/>
                            </a:lnTo>
                            <a:lnTo>
                              <a:pt x="187" y="86"/>
                            </a:lnTo>
                            <a:lnTo>
                              <a:pt x="194" y="80"/>
                            </a:lnTo>
                            <a:lnTo>
                              <a:pt x="203" y="74"/>
                            </a:lnTo>
                            <a:lnTo>
                              <a:pt x="211" y="69"/>
                            </a:lnTo>
                            <a:lnTo>
                              <a:pt x="221" y="63"/>
                            </a:lnTo>
                            <a:lnTo>
                              <a:pt x="230" y="56"/>
                            </a:lnTo>
                            <a:lnTo>
                              <a:pt x="238" y="49"/>
                            </a:lnTo>
                            <a:lnTo>
                              <a:pt x="246" y="38"/>
                            </a:lnTo>
                            <a:lnTo>
                              <a:pt x="256" y="23"/>
                            </a:lnTo>
                            <a:lnTo>
                              <a:pt x="263" y="10"/>
                            </a:lnTo>
                            <a:lnTo>
                              <a:pt x="268" y="0"/>
                            </a:lnTo>
                            <a:lnTo>
                              <a:pt x="284" y="27"/>
                            </a:lnTo>
                            <a:close/>
                          </a:path>
                        </a:pathLst>
                      </a:custGeom>
                      <a:solidFill>
                        <a:srgbClr val="F23F0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22952" name="未知"/>
                      <p:cNvSpPr/>
                      <p:nvPr/>
                    </p:nvSpPr>
                    <p:spPr>
                      <a:xfrm>
                        <a:off x="0" y="0"/>
                        <a:ext cx="661" cy="514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661" h="514">
                            <a:moveTo>
                              <a:pt x="626" y="498"/>
                            </a:moveTo>
                            <a:lnTo>
                              <a:pt x="661" y="494"/>
                            </a:lnTo>
                            <a:lnTo>
                              <a:pt x="658" y="469"/>
                            </a:lnTo>
                            <a:lnTo>
                              <a:pt x="651" y="465"/>
                            </a:lnTo>
                            <a:lnTo>
                              <a:pt x="644" y="462"/>
                            </a:lnTo>
                            <a:lnTo>
                              <a:pt x="636" y="459"/>
                            </a:lnTo>
                            <a:lnTo>
                              <a:pt x="630" y="455"/>
                            </a:lnTo>
                            <a:lnTo>
                              <a:pt x="624" y="451"/>
                            </a:lnTo>
                            <a:lnTo>
                              <a:pt x="620" y="445"/>
                            </a:lnTo>
                            <a:lnTo>
                              <a:pt x="618" y="439"/>
                            </a:lnTo>
                            <a:lnTo>
                              <a:pt x="617" y="432"/>
                            </a:lnTo>
                            <a:lnTo>
                              <a:pt x="608" y="431"/>
                            </a:lnTo>
                            <a:lnTo>
                              <a:pt x="597" y="427"/>
                            </a:lnTo>
                            <a:lnTo>
                              <a:pt x="588" y="420"/>
                            </a:lnTo>
                            <a:lnTo>
                              <a:pt x="581" y="411"/>
                            </a:lnTo>
                            <a:lnTo>
                              <a:pt x="576" y="427"/>
                            </a:lnTo>
                            <a:lnTo>
                              <a:pt x="553" y="410"/>
                            </a:lnTo>
                            <a:lnTo>
                              <a:pt x="555" y="422"/>
                            </a:lnTo>
                            <a:lnTo>
                              <a:pt x="560" y="435"/>
                            </a:lnTo>
                            <a:lnTo>
                              <a:pt x="567" y="448"/>
                            </a:lnTo>
                            <a:lnTo>
                              <a:pt x="576" y="456"/>
                            </a:lnTo>
                            <a:lnTo>
                              <a:pt x="566" y="459"/>
                            </a:lnTo>
                            <a:lnTo>
                              <a:pt x="556" y="461"/>
                            </a:lnTo>
                            <a:lnTo>
                              <a:pt x="547" y="461"/>
                            </a:lnTo>
                            <a:lnTo>
                              <a:pt x="537" y="461"/>
                            </a:lnTo>
                            <a:lnTo>
                              <a:pt x="527" y="461"/>
                            </a:lnTo>
                            <a:lnTo>
                              <a:pt x="518" y="459"/>
                            </a:lnTo>
                            <a:lnTo>
                              <a:pt x="511" y="455"/>
                            </a:lnTo>
                            <a:lnTo>
                              <a:pt x="506" y="449"/>
                            </a:lnTo>
                            <a:lnTo>
                              <a:pt x="500" y="453"/>
                            </a:lnTo>
                            <a:lnTo>
                              <a:pt x="494" y="456"/>
                            </a:lnTo>
                            <a:lnTo>
                              <a:pt x="486" y="459"/>
                            </a:lnTo>
                            <a:lnTo>
                              <a:pt x="478" y="460"/>
                            </a:lnTo>
                            <a:lnTo>
                              <a:pt x="472" y="460"/>
                            </a:lnTo>
                            <a:lnTo>
                              <a:pt x="464" y="459"/>
                            </a:lnTo>
                            <a:lnTo>
                              <a:pt x="459" y="456"/>
                            </a:lnTo>
                            <a:lnTo>
                              <a:pt x="457" y="450"/>
                            </a:lnTo>
                            <a:lnTo>
                              <a:pt x="450" y="450"/>
                            </a:lnTo>
                            <a:lnTo>
                              <a:pt x="442" y="449"/>
                            </a:lnTo>
                            <a:lnTo>
                              <a:pt x="436" y="449"/>
                            </a:lnTo>
                            <a:lnTo>
                              <a:pt x="429" y="447"/>
                            </a:lnTo>
                            <a:lnTo>
                              <a:pt x="424" y="444"/>
                            </a:lnTo>
                            <a:lnTo>
                              <a:pt x="418" y="440"/>
                            </a:lnTo>
                            <a:lnTo>
                              <a:pt x="414" y="434"/>
                            </a:lnTo>
                            <a:lnTo>
                              <a:pt x="411" y="428"/>
                            </a:lnTo>
                            <a:lnTo>
                              <a:pt x="404" y="433"/>
                            </a:lnTo>
                            <a:lnTo>
                              <a:pt x="396" y="437"/>
                            </a:lnTo>
                            <a:lnTo>
                              <a:pt x="388" y="440"/>
                            </a:lnTo>
                            <a:lnTo>
                              <a:pt x="381" y="442"/>
                            </a:lnTo>
                            <a:lnTo>
                              <a:pt x="373" y="442"/>
                            </a:lnTo>
                            <a:lnTo>
                              <a:pt x="366" y="439"/>
                            </a:lnTo>
                            <a:lnTo>
                              <a:pt x="360" y="435"/>
                            </a:lnTo>
                            <a:lnTo>
                              <a:pt x="355" y="429"/>
                            </a:lnTo>
                            <a:lnTo>
                              <a:pt x="348" y="437"/>
                            </a:lnTo>
                            <a:lnTo>
                              <a:pt x="339" y="438"/>
                            </a:lnTo>
                            <a:lnTo>
                              <a:pt x="330" y="434"/>
                            </a:lnTo>
                            <a:lnTo>
                              <a:pt x="323" y="422"/>
                            </a:lnTo>
                            <a:lnTo>
                              <a:pt x="316" y="428"/>
                            </a:lnTo>
                            <a:lnTo>
                              <a:pt x="305" y="432"/>
                            </a:lnTo>
                            <a:lnTo>
                              <a:pt x="292" y="432"/>
                            </a:lnTo>
                            <a:lnTo>
                              <a:pt x="280" y="429"/>
                            </a:lnTo>
                            <a:lnTo>
                              <a:pt x="269" y="423"/>
                            </a:lnTo>
                            <a:lnTo>
                              <a:pt x="260" y="413"/>
                            </a:lnTo>
                            <a:lnTo>
                              <a:pt x="255" y="399"/>
                            </a:lnTo>
                            <a:lnTo>
                              <a:pt x="258" y="380"/>
                            </a:lnTo>
                            <a:lnTo>
                              <a:pt x="247" y="380"/>
                            </a:lnTo>
                            <a:lnTo>
                              <a:pt x="239" y="377"/>
                            </a:lnTo>
                            <a:lnTo>
                              <a:pt x="237" y="366"/>
                            </a:lnTo>
                            <a:lnTo>
                              <a:pt x="242" y="345"/>
                            </a:lnTo>
                            <a:lnTo>
                              <a:pt x="233" y="345"/>
                            </a:lnTo>
                            <a:lnTo>
                              <a:pt x="222" y="345"/>
                            </a:lnTo>
                            <a:lnTo>
                              <a:pt x="211" y="345"/>
                            </a:lnTo>
                            <a:lnTo>
                              <a:pt x="200" y="342"/>
                            </a:lnTo>
                            <a:lnTo>
                              <a:pt x="190" y="339"/>
                            </a:lnTo>
                            <a:lnTo>
                              <a:pt x="183" y="332"/>
                            </a:lnTo>
                            <a:lnTo>
                              <a:pt x="179" y="323"/>
                            </a:lnTo>
                            <a:lnTo>
                              <a:pt x="179" y="308"/>
                            </a:lnTo>
                            <a:lnTo>
                              <a:pt x="167" y="308"/>
                            </a:lnTo>
                            <a:lnTo>
                              <a:pt x="156" y="302"/>
                            </a:lnTo>
                            <a:lnTo>
                              <a:pt x="149" y="292"/>
                            </a:lnTo>
                            <a:lnTo>
                              <a:pt x="146" y="278"/>
                            </a:lnTo>
                            <a:lnTo>
                              <a:pt x="140" y="277"/>
                            </a:lnTo>
                            <a:lnTo>
                              <a:pt x="134" y="273"/>
                            </a:lnTo>
                            <a:lnTo>
                              <a:pt x="128" y="270"/>
                            </a:lnTo>
                            <a:lnTo>
                              <a:pt x="122" y="265"/>
                            </a:lnTo>
                            <a:lnTo>
                              <a:pt x="117" y="259"/>
                            </a:lnTo>
                            <a:lnTo>
                              <a:pt x="113" y="253"/>
                            </a:lnTo>
                            <a:lnTo>
                              <a:pt x="110" y="246"/>
                            </a:lnTo>
                            <a:lnTo>
                              <a:pt x="109" y="240"/>
                            </a:lnTo>
                            <a:lnTo>
                              <a:pt x="101" y="243"/>
                            </a:lnTo>
                            <a:lnTo>
                              <a:pt x="93" y="240"/>
                            </a:lnTo>
                            <a:lnTo>
                              <a:pt x="88" y="233"/>
                            </a:lnTo>
                            <a:lnTo>
                              <a:pt x="88" y="216"/>
                            </a:lnTo>
                            <a:lnTo>
                              <a:pt x="76" y="217"/>
                            </a:lnTo>
                            <a:lnTo>
                              <a:pt x="69" y="215"/>
                            </a:lnTo>
                            <a:lnTo>
                              <a:pt x="65" y="205"/>
                            </a:lnTo>
                            <a:lnTo>
                              <a:pt x="69" y="186"/>
                            </a:lnTo>
                            <a:lnTo>
                              <a:pt x="59" y="184"/>
                            </a:lnTo>
                            <a:lnTo>
                              <a:pt x="54" y="175"/>
                            </a:lnTo>
                            <a:lnTo>
                              <a:pt x="54" y="164"/>
                            </a:lnTo>
                            <a:lnTo>
                              <a:pt x="58" y="152"/>
                            </a:lnTo>
                            <a:lnTo>
                              <a:pt x="50" y="143"/>
                            </a:lnTo>
                            <a:lnTo>
                              <a:pt x="45" y="136"/>
                            </a:lnTo>
                            <a:lnTo>
                              <a:pt x="47" y="126"/>
                            </a:lnTo>
                            <a:lnTo>
                              <a:pt x="55" y="116"/>
                            </a:lnTo>
                            <a:lnTo>
                              <a:pt x="50" y="110"/>
                            </a:lnTo>
                            <a:lnTo>
                              <a:pt x="48" y="103"/>
                            </a:lnTo>
                            <a:lnTo>
                              <a:pt x="47" y="96"/>
                            </a:lnTo>
                            <a:lnTo>
                              <a:pt x="47" y="87"/>
                            </a:lnTo>
                            <a:lnTo>
                              <a:pt x="50" y="77"/>
                            </a:lnTo>
                            <a:lnTo>
                              <a:pt x="55" y="66"/>
                            </a:lnTo>
                            <a:lnTo>
                              <a:pt x="64" y="55"/>
                            </a:lnTo>
                            <a:lnTo>
                              <a:pt x="76" y="43"/>
                            </a:lnTo>
                            <a:lnTo>
                              <a:pt x="70" y="37"/>
                            </a:lnTo>
                            <a:lnTo>
                              <a:pt x="67" y="29"/>
                            </a:lnTo>
                            <a:lnTo>
                              <a:pt x="69" y="21"/>
                            </a:lnTo>
                            <a:lnTo>
                              <a:pt x="72" y="12"/>
                            </a:lnTo>
                            <a:lnTo>
                              <a:pt x="66" y="6"/>
                            </a:lnTo>
                            <a:lnTo>
                              <a:pt x="60" y="2"/>
                            </a:lnTo>
                            <a:lnTo>
                              <a:pt x="54" y="0"/>
                            </a:lnTo>
                            <a:lnTo>
                              <a:pt x="48" y="0"/>
                            </a:lnTo>
                            <a:lnTo>
                              <a:pt x="42" y="0"/>
                            </a:lnTo>
                            <a:lnTo>
                              <a:pt x="36" y="1"/>
                            </a:lnTo>
                            <a:lnTo>
                              <a:pt x="31" y="3"/>
                            </a:lnTo>
                            <a:lnTo>
                              <a:pt x="27" y="6"/>
                            </a:lnTo>
                            <a:lnTo>
                              <a:pt x="36" y="11"/>
                            </a:lnTo>
                            <a:lnTo>
                              <a:pt x="39" y="16"/>
                            </a:lnTo>
                            <a:lnTo>
                              <a:pt x="39" y="21"/>
                            </a:lnTo>
                            <a:lnTo>
                              <a:pt x="36" y="26"/>
                            </a:lnTo>
                            <a:lnTo>
                              <a:pt x="29" y="30"/>
                            </a:lnTo>
                            <a:lnTo>
                              <a:pt x="21" y="35"/>
                            </a:lnTo>
                            <a:lnTo>
                              <a:pt x="12" y="39"/>
                            </a:lnTo>
                            <a:lnTo>
                              <a:pt x="5" y="44"/>
                            </a:lnTo>
                            <a:lnTo>
                              <a:pt x="10" y="46"/>
                            </a:lnTo>
                            <a:lnTo>
                              <a:pt x="17" y="49"/>
                            </a:lnTo>
                            <a:lnTo>
                              <a:pt x="26" y="50"/>
                            </a:lnTo>
                            <a:lnTo>
                              <a:pt x="33" y="50"/>
                            </a:lnTo>
                            <a:lnTo>
                              <a:pt x="31" y="56"/>
                            </a:lnTo>
                            <a:lnTo>
                              <a:pt x="26" y="62"/>
                            </a:lnTo>
                            <a:lnTo>
                              <a:pt x="18" y="69"/>
                            </a:lnTo>
                            <a:lnTo>
                              <a:pt x="10" y="75"/>
                            </a:lnTo>
                            <a:lnTo>
                              <a:pt x="13" y="75"/>
                            </a:lnTo>
                            <a:lnTo>
                              <a:pt x="20" y="76"/>
                            </a:lnTo>
                            <a:lnTo>
                              <a:pt x="24" y="77"/>
                            </a:lnTo>
                            <a:lnTo>
                              <a:pt x="29" y="80"/>
                            </a:lnTo>
                            <a:lnTo>
                              <a:pt x="31" y="83"/>
                            </a:lnTo>
                            <a:lnTo>
                              <a:pt x="31" y="88"/>
                            </a:lnTo>
                            <a:lnTo>
                              <a:pt x="29" y="93"/>
                            </a:lnTo>
                            <a:lnTo>
                              <a:pt x="26" y="97"/>
                            </a:lnTo>
                            <a:lnTo>
                              <a:pt x="20" y="99"/>
                            </a:lnTo>
                            <a:lnTo>
                              <a:pt x="12" y="103"/>
                            </a:lnTo>
                            <a:lnTo>
                              <a:pt x="6" y="109"/>
                            </a:lnTo>
                            <a:lnTo>
                              <a:pt x="0" y="118"/>
                            </a:lnTo>
                            <a:lnTo>
                              <a:pt x="4" y="115"/>
                            </a:lnTo>
                            <a:lnTo>
                              <a:pt x="10" y="114"/>
                            </a:lnTo>
                            <a:lnTo>
                              <a:pt x="16" y="113"/>
                            </a:lnTo>
                            <a:lnTo>
                              <a:pt x="22" y="114"/>
                            </a:lnTo>
                            <a:lnTo>
                              <a:pt x="16" y="124"/>
                            </a:lnTo>
                            <a:lnTo>
                              <a:pt x="12" y="137"/>
                            </a:lnTo>
                            <a:lnTo>
                              <a:pt x="10" y="152"/>
                            </a:lnTo>
                            <a:lnTo>
                              <a:pt x="9" y="168"/>
                            </a:lnTo>
                            <a:lnTo>
                              <a:pt x="11" y="161"/>
                            </a:lnTo>
                            <a:lnTo>
                              <a:pt x="16" y="153"/>
                            </a:lnTo>
                            <a:lnTo>
                              <a:pt x="22" y="146"/>
                            </a:lnTo>
                            <a:lnTo>
                              <a:pt x="28" y="141"/>
                            </a:lnTo>
                            <a:lnTo>
                              <a:pt x="29" y="159"/>
                            </a:lnTo>
                            <a:lnTo>
                              <a:pt x="22" y="173"/>
                            </a:lnTo>
                            <a:lnTo>
                              <a:pt x="15" y="186"/>
                            </a:lnTo>
                            <a:lnTo>
                              <a:pt x="11" y="202"/>
                            </a:lnTo>
                            <a:lnTo>
                              <a:pt x="15" y="199"/>
                            </a:lnTo>
                            <a:lnTo>
                              <a:pt x="23" y="196"/>
                            </a:lnTo>
                            <a:lnTo>
                              <a:pt x="32" y="195"/>
                            </a:lnTo>
                            <a:lnTo>
                              <a:pt x="39" y="195"/>
                            </a:lnTo>
                            <a:lnTo>
                              <a:pt x="37" y="206"/>
                            </a:lnTo>
                            <a:lnTo>
                              <a:pt x="37" y="218"/>
                            </a:lnTo>
                            <a:lnTo>
                              <a:pt x="39" y="232"/>
                            </a:lnTo>
                            <a:lnTo>
                              <a:pt x="44" y="243"/>
                            </a:lnTo>
                            <a:lnTo>
                              <a:pt x="45" y="235"/>
                            </a:lnTo>
                            <a:lnTo>
                              <a:pt x="50" y="229"/>
                            </a:lnTo>
                            <a:lnTo>
                              <a:pt x="56" y="226"/>
                            </a:lnTo>
                            <a:lnTo>
                              <a:pt x="64" y="226"/>
                            </a:lnTo>
                            <a:lnTo>
                              <a:pt x="66" y="232"/>
                            </a:lnTo>
                            <a:lnTo>
                              <a:pt x="67" y="240"/>
                            </a:lnTo>
                            <a:lnTo>
                              <a:pt x="69" y="250"/>
                            </a:lnTo>
                            <a:lnTo>
                              <a:pt x="69" y="260"/>
                            </a:lnTo>
                            <a:lnTo>
                              <a:pt x="72" y="259"/>
                            </a:lnTo>
                            <a:lnTo>
                              <a:pt x="75" y="259"/>
                            </a:lnTo>
                            <a:lnTo>
                              <a:pt x="77" y="256"/>
                            </a:lnTo>
                            <a:lnTo>
                              <a:pt x="80" y="253"/>
                            </a:lnTo>
                            <a:lnTo>
                              <a:pt x="81" y="260"/>
                            </a:lnTo>
                            <a:lnTo>
                              <a:pt x="79" y="267"/>
                            </a:lnTo>
                            <a:lnTo>
                              <a:pt x="74" y="275"/>
                            </a:lnTo>
                            <a:lnTo>
                              <a:pt x="66" y="280"/>
                            </a:lnTo>
                            <a:lnTo>
                              <a:pt x="77" y="282"/>
                            </a:lnTo>
                            <a:lnTo>
                              <a:pt x="87" y="281"/>
                            </a:lnTo>
                            <a:lnTo>
                              <a:pt x="93" y="277"/>
                            </a:lnTo>
                            <a:lnTo>
                              <a:pt x="96" y="271"/>
                            </a:lnTo>
                            <a:lnTo>
                              <a:pt x="98" y="277"/>
                            </a:lnTo>
                            <a:lnTo>
                              <a:pt x="101" y="283"/>
                            </a:lnTo>
                            <a:lnTo>
                              <a:pt x="101" y="291"/>
                            </a:lnTo>
                            <a:lnTo>
                              <a:pt x="101" y="297"/>
                            </a:lnTo>
                            <a:lnTo>
                              <a:pt x="108" y="296"/>
                            </a:lnTo>
                            <a:lnTo>
                              <a:pt x="112" y="292"/>
                            </a:lnTo>
                            <a:lnTo>
                              <a:pt x="115" y="287"/>
                            </a:lnTo>
                            <a:lnTo>
                              <a:pt x="119" y="286"/>
                            </a:lnTo>
                            <a:lnTo>
                              <a:pt x="125" y="292"/>
                            </a:lnTo>
                            <a:lnTo>
                              <a:pt x="125" y="305"/>
                            </a:lnTo>
                            <a:lnTo>
                              <a:pt x="125" y="320"/>
                            </a:lnTo>
                            <a:lnTo>
                              <a:pt x="130" y="330"/>
                            </a:lnTo>
                            <a:lnTo>
                              <a:pt x="131" y="315"/>
                            </a:lnTo>
                            <a:lnTo>
                              <a:pt x="138" y="310"/>
                            </a:lnTo>
                            <a:lnTo>
                              <a:pt x="144" y="315"/>
                            </a:lnTo>
                            <a:lnTo>
                              <a:pt x="149" y="327"/>
                            </a:lnTo>
                            <a:lnTo>
                              <a:pt x="158" y="327"/>
                            </a:lnTo>
                            <a:lnTo>
                              <a:pt x="162" y="337"/>
                            </a:lnTo>
                            <a:lnTo>
                              <a:pt x="161" y="351"/>
                            </a:lnTo>
                            <a:lnTo>
                              <a:pt x="160" y="357"/>
                            </a:lnTo>
                            <a:lnTo>
                              <a:pt x="172" y="354"/>
                            </a:lnTo>
                            <a:lnTo>
                              <a:pt x="179" y="361"/>
                            </a:lnTo>
                            <a:lnTo>
                              <a:pt x="179" y="370"/>
                            </a:lnTo>
                            <a:lnTo>
                              <a:pt x="172" y="381"/>
                            </a:lnTo>
                            <a:lnTo>
                              <a:pt x="174" y="381"/>
                            </a:lnTo>
                            <a:lnTo>
                              <a:pt x="179" y="381"/>
                            </a:lnTo>
                            <a:lnTo>
                              <a:pt x="187" y="381"/>
                            </a:lnTo>
                            <a:lnTo>
                              <a:pt x="195" y="381"/>
                            </a:lnTo>
                            <a:lnTo>
                              <a:pt x="204" y="383"/>
                            </a:lnTo>
                            <a:lnTo>
                              <a:pt x="209" y="385"/>
                            </a:lnTo>
                            <a:lnTo>
                              <a:pt x="212" y="390"/>
                            </a:lnTo>
                            <a:lnTo>
                              <a:pt x="210" y="396"/>
                            </a:lnTo>
                            <a:lnTo>
                              <a:pt x="215" y="396"/>
                            </a:lnTo>
                            <a:lnTo>
                              <a:pt x="220" y="395"/>
                            </a:lnTo>
                            <a:lnTo>
                              <a:pt x="222" y="391"/>
                            </a:lnTo>
                            <a:lnTo>
                              <a:pt x="225" y="386"/>
                            </a:lnTo>
                            <a:lnTo>
                              <a:pt x="226" y="394"/>
                            </a:lnTo>
                            <a:lnTo>
                              <a:pt x="225" y="400"/>
                            </a:lnTo>
                            <a:lnTo>
                              <a:pt x="220" y="407"/>
                            </a:lnTo>
                            <a:lnTo>
                              <a:pt x="212" y="415"/>
                            </a:lnTo>
                            <a:lnTo>
                              <a:pt x="221" y="413"/>
                            </a:lnTo>
                            <a:lnTo>
                              <a:pt x="228" y="413"/>
                            </a:lnTo>
                            <a:lnTo>
                              <a:pt x="235" y="416"/>
                            </a:lnTo>
                            <a:lnTo>
                              <a:pt x="241" y="420"/>
                            </a:lnTo>
                            <a:lnTo>
                              <a:pt x="244" y="424"/>
                            </a:lnTo>
                            <a:lnTo>
                              <a:pt x="248" y="431"/>
                            </a:lnTo>
                            <a:lnTo>
                              <a:pt x="249" y="438"/>
                            </a:lnTo>
                            <a:lnTo>
                              <a:pt x="249" y="445"/>
                            </a:lnTo>
                            <a:lnTo>
                              <a:pt x="258" y="442"/>
                            </a:lnTo>
                            <a:lnTo>
                              <a:pt x="260" y="447"/>
                            </a:lnTo>
                            <a:lnTo>
                              <a:pt x="258" y="455"/>
                            </a:lnTo>
                            <a:lnTo>
                              <a:pt x="251" y="465"/>
                            </a:lnTo>
                            <a:lnTo>
                              <a:pt x="262" y="461"/>
                            </a:lnTo>
                            <a:lnTo>
                              <a:pt x="274" y="460"/>
                            </a:lnTo>
                            <a:lnTo>
                              <a:pt x="286" y="461"/>
                            </a:lnTo>
                            <a:lnTo>
                              <a:pt x="298" y="464"/>
                            </a:lnTo>
                            <a:lnTo>
                              <a:pt x="308" y="467"/>
                            </a:lnTo>
                            <a:lnTo>
                              <a:pt x="317" y="470"/>
                            </a:lnTo>
                            <a:lnTo>
                              <a:pt x="322" y="472"/>
                            </a:lnTo>
                            <a:lnTo>
                              <a:pt x="324" y="474"/>
                            </a:lnTo>
                            <a:lnTo>
                              <a:pt x="327" y="469"/>
                            </a:lnTo>
                            <a:lnTo>
                              <a:pt x="332" y="467"/>
                            </a:lnTo>
                            <a:lnTo>
                              <a:pt x="338" y="469"/>
                            </a:lnTo>
                            <a:lnTo>
                              <a:pt x="345" y="471"/>
                            </a:lnTo>
                            <a:lnTo>
                              <a:pt x="351" y="476"/>
                            </a:lnTo>
                            <a:lnTo>
                              <a:pt x="356" y="480"/>
                            </a:lnTo>
                            <a:lnTo>
                              <a:pt x="360" y="482"/>
                            </a:lnTo>
                            <a:lnTo>
                              <a:pt x="361" y="483"/>
                            </a:lnTo>
                            <a:lnTo>
                              <a:pt x="371" y="470"/>
                            </a:lnTo>
                            <a:lnTo>
                              <a:pt x="378" y="461"/>
                            </a:lnTo>
                            <a:lnTo>
                              <a:pt x="384" y="459"/>
                            </a:lnTo>
                            <a:lnTo>
                              <a:pt x="388" y="459"/>
                            </a:lnTo>
                            <a:lnTo>
                              <a:pt x="391" y="464"/>
                            </a:lnTo>
                            <a:lnTo>
                              <a:pt x="389" y="469"/>
                            </a:lnTo>
                            <a:lnTo>
                              <a:pt x="388" y="475"/>
                            </a:lnTo>
                            <a:lnTo>
                              <a:pt x="383" y="480"/>
                            </a:lnTo>
                            <a:lnTo>
                              <a:pt x="387" y="478"/>
                            </a:lnTo>
                            <a:lnTo>
                              <a:pt x="398" y="475"/>
                            </a:lnTo>
                            <a:lnTo>
                              <a:pt x="409" y="474"/>
                            </a:lnTo>
                            <a:lnTo>
                              <a:pt x="419" y="476"/>
                            </a:lnTo>
                            <a:lnTo>
                              <a:pt x="435" y="503"/>
                            </a:lnTo>
                            <a:lnTo>
                              <a:pt x="435" y="514"/>
                            </a:lnTo>
                            <a:lnTo>
                              <a:pt x="440" y="510"/>
                            </a:lnTo>
                            <a:lnTo>
                              <a:pt x="452" y="505"/>
                            </a:lnTo>
                            <a:lnTo>
                              <a:pt x="463" y="502"/>
                            </a:lnTo>
                            <a:lnTo>
                              <a:pt x="468" y="508"/>
                            </a:lnTo>
                            <a:lnTo>
                              <a:pt x="469" y="507"/>
                            </a:lnTo>
                            <a:lnTo>
                              <a:pt x="474" y="504"/>
                            </a:lnTo>
                            <a:lnTo>
                              <a:pt x="479" y="501"/>
                            </a:lnTo>
                            <a:lnTo>
                              <a:pt x="486" y="497"/>
                            </a:lnTo>
                            <a:lnTo>
                              <a:pt x="494" y="494"/>
                            </a:lnTo>
                            <a:lnTo>
                              <a:pt x="500" y="492"/>
                            </a:lnTo>
                            <a:lnTo>
                              <a:pt x="505" y="493"/>
                            </a:lnTo>
                            <a:lnTo>
                              <a:pt x="509" y="496"/>
                            </a:lnTo>
                            <a:lnTo>
                              <a:pt x="511" y="494"/>
                            </a:lnTo>
                            <a:lnTo>
                              <a:pt x="516" y="492"/>
                            </a:lnTo>
                            <a:lnTo>
                              <a:pt x="522" y="488"/>
                            </a:lnTo>
                            <a:lnTo>
                              <a:pt x="527" y="483"/>
                            </a:lnTo>
                            <a:lnTo>
                              <a:pt x="529" y="485"/>
                            </a:lnTo>
                            <a:lnTo>
                              <a:pt x="533" y="489"/>
                            </a:lnTo>
                            <a:lnTo>
                              <a:pt x="538" y="496"/>
                            </a:lnTo>
                            <a:lnTo>
                              <a:pt x="542" y="501"/>
                            </a:lnTo>
                            <a:lnTo>
                              <a:pt x="547" y="492"/>
                            </a:lnTo>
                            <a:lnTo>
                              <a:pt x="553" y="487"/>
                            </a:lnTo>
                            <a:lnTo>
                              <a:pt x="560" y="486"/>
                            </a:lnTo>
                            <a:lnTo>
                              <a:pt x="570" y="486"/>
                            </a:lnTo>
                            <a:lnTo>
                              <a:pt x="571" y="489"/>
                            </a:lnTo>
                            <a:lnTo>
                              <a:pt x="574" y="496"/>
                            </a:lnTo>
                            <a:lnTo>
                              <a:pt x="577" y="501"/>
                            </a:lnTo>
                            <a:lnTo>
                              <a:pt x="579" y="503"/>
                            </a:lnTo>
                            <a:lnTo>
                              <a:pt x="580" y="494"/>
                            </a:lnTo>
                            <a:lnTo>
                              <a:pt x="585" y="489"/>
                            </a:lnTo>
                            <a:lnTo>
                              <a:pt x="591" y="487"/>
                            </a:lnTo>
                            <a:lnTo>
                              <a:pt x="598" y="486"/>
                            </a:lnTo>
                            <a:lnTo>
                              <a:pt x="606" y="488"/>
                            </a:lnTo>
                            <a:lnTo>
                              <a:pt x="610" y="493"/>
                            </a:lnTo>
                            <a:lnTo>
                              <a:pt x="613" y="502"/>
                            </a:lnTo>
                            <a:lnTo>
                              <a:pt x="612" y="512"/>
                            </a:lnTo>
                            <a:lnTo>
                              <a:pt x="615" y="508"/>
                            </a:lnTo>
                            <a:lnTo>
                              <a:pt x="619" y="504"/>
                            </a:lnTo>
                            <a:lnTo>
                              <a:pt x="623" y="501"/>
                            </a:lnTo>
                            <a:lnTo>
                              <a:pt x="626" y="498"/>
                            </a:lnTo>
                            <a:close/>
                          </a:path>
                        </a:pathLst>
                      </a:custGeom>
                      <a:solidFill>
                        <a:srgbClr val="CC9900"/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sp>
              <p:nvSpPr>
                <p:cNvPr id="122953" name="未知"/>
                <p:cNvSpPr/>
                <p:nvPr/>
              </p:nvSpPr>
              <p:spPr>
                <a:xfrm>
                  <a:off x="0" y="146"/>
                  <a:ext cx="115" cy="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5" h="86">
                      <a:moveTo>
                        <a:pt x="113" y="62"/>
                      </a:moveTo>
                      <a:lnTo>
                        <a:pt x="113" y="59"/>
                      </a:lnTo>
                      <a:lnTo>
                        <a:pt x="113" y="55"/>
                      </a:lnTo>
                      <a:lnTo>
                        <a:pt x="113" y="53"/>
                      </a:lnTo>
                      <a:lnTo>
                        <a:pt x="115" y="50"/>
                      </a:lnTo>
                      <a:lnTo>
                        <a:pt x="110" y="51"/>
                      </a:lnTo>
                      <a:lnTo>
                        <a:pt x="105" y="49"/>
                      </a:lnTo>
                      <a:lnTo>
                        <a:pt x="103" y="42"/>
                      </a:lnTo>
                      <a:lnTo>
                        <a:pt x="108" y="23"/>
                      </a:lnTo>
                      <a:lnTo>
                        <a:pt x="103" y="16"/>
                      </a:lnTo>
                      <a:lnTo>
                        <a:pt x="99" y="10"/>
                      </a:lnTo>
                      <a:lnTo>
                        <a:pt x="94" y="3"/>
                      </a:lnTo>
                      <a:lnTo>
                        <a:pt x="89" y="0"/>
                      </a:lnTo>
                      <a:lnTo>
                        <a:pt x="84" y="3"/>
                      </a:lnTo>
                      <a:lnTo>
                        <a:pt x="78" y="8"/>
                      </a:lnTo>
                      <a:lnTo>
                        <a:pt x="73" y="13"/>
                      </a:lnTo>
                      <a:lnTo>
                        <a:pt x="68" y="18"/>
                      </a:lnTo>
                      <a:lnTo>
                        <a:pt x="62" y="23"/>
                      </a:lnTo>
                      <a:lnTo>
                        <a:pt x="58" y="28"/>
                      </a:lnTo>
                      <a:lnTo>
                        <a:pt x="53" y="32"/>
                      </a:lnTo>
                      <a:lnTo>
                        <a:pt x="49" y="37"/>
                      </a:lnTo>
                      <a:lnTo>
                        <a:pt x="45" y="40"/>
                      </a:lnTo>
                      <a:lnTo>
                        <a:pt x="40" y="45"/>
                      </a:lnTo>
                      <a:lnTo>
                        <a:pt x="33" y="49"/>
                      </a:lnTo>
                      <a:lnTo>
                        <a:pt x="27" y="54"/>
                      </a:lnTo>
                      <a:lnTo>
                        <a:pt x="22" y="57"/>
                      </a:lnTo>
                      <a:lnTo>
                        <a:pt x="17" y="60"/>
                      </a:lnTo>
                      <a:lnTo>
                        <a:pt x="14" y="64"/>
                      </a:lnTo>
                      <a:lnTo>
                        <a:pt x="11" y="65"/>
                      </a:lnTo>
                      <a:lnTo>
                        <a:pt x="8" y="69"/>
                      </a:lnTo>
                      <a:lnTo>
                        <a:pt x="4" y="75"/>
                      </a:lnTo>
                      <a:lnTo>
                        <a:pt x="2" y="81"/>
                      </a:lnTo>
                      <a:lnTo>
                        <a:pt x="0" y="86"/>
                      </a:lnTo>
                      <a:lnTo>
                        <a:pt x="17" y="86"/>
                      </a:lnTo>
                      <a:lnTo>
                        <a:pt x="36" y="86"/>
                      </a:lnTo>
                      <a:lnTo>
                        <a:pt x="53" y="83"/>
                      </a:lnTo>
                      <a:lnTo>
                        <a:pt x="70" y="80"/>
                      </a:lnTo>
                      <a:lnTo>
                        <a:pt x="85" y="76"/>
                      </a:lnTo>
                      <a:lnTo>
                        <a:pt x="97" y="71"/>
                      </a:lnTo>
                      <a:lnTo>
                        <a:pt x="107" y="67"/>
                      </a:lnTo>
                      <a:lnTo>
                        <a:pt x="113" y="62"/>
                      </a:lnTo>
                      <a:close/>
                    </a:path>
                  </a:pathLst>
                </a:custGeom>
                <a:solidFill>
                  <a:srgbClr val="F23F00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22954" name="图片 122953" descr="未标题-2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81400" y="6115050"/>
            <a:ext cx="684213" cy="7429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2955" name="对象 122954"/>
          <p:cNvGraphicFramePr>
            <a:graphicFrameLocks/>
          </p:cNvGraphicFramePr>
          <p:nvPr/>
        </p:nvGraphicFramePr>
        <p:xfrm flipH="1">
          <a:off x="4495800" y="5029200"/>
          <a:ext cx="941388" cy="846138"/>
        </p:xfrm>
        <a:graphic>
          <a:graphicData uri="http://schemas.openxmlformats.org/presentationml/2006/ole">
            <p:oleObj spid="_x0000_s3076" r:id="rId6" imgW="4411345" imgH="3725545" progId="">
              <p:embed/>
            </p:oleObj>
          </a:graphicData>
        </a:graphic>
      </p:graphicFrame>
      <p:pic>
        <p:nvPicPr>
          <p:cNvPr id="122956" name="图片 122955" descr="图片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400" y="4953000"/>
            <a:ext cx="12065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2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1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1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22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22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122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2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2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12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22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22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12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1229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1229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2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2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12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12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 descr="xjt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矩形 64514"/>
          <p:cNvSpPr/>
          <p:nvPr/>
        </p:nvSpPr>
        <p:spPr>
          <a:xfrm>
            <a:off x="0" y="4343400"/>
            <a:ext cx="476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pic>
        <p:nvPicPr>
          <p:cNvPr id="64516" name="图片 64515" descr="鸡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549275"/>
            <a:ext cx="1219200" cy="1204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7" name="图片 64516" descr="狗1"/>
          <p:cNvPicPr>
            <a:picLocks noRot="1"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8" y="3429000"/>
            <a:ext cx="2160587" cy="192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图片 64517" descr="马2"/>
          <p:cNvPicPr>
            <a:picLocks noRot="1" noChangeAspect="1"/>
          </p:cNvPicPr>
          <p:nvPr/>
        </p:nvPicPr>
        <p:blipFill>
          <a:blip r:embed="rId9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708275"/>
            <a:ext cx="2690813" cy="263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9" name="图片 64518" descr="鸭2"/>
          <p:cNvPicPr>
            <a:picLocks noRot="1"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6325" y="2924175"/>
            <a:ext cx="2413000" cy="260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20" name="矩形 64519"/>
          <p:cNvSpPr/>
          <p:nvPr/>
        </p:nvSpPr>
        <p:spPr>
          <a:xfrm>
            <a:off x="684213" y="1916113"/>
            <a:ext cx="1728787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小鸡</a:t>
            </a:r>
          </a:p>
        </p:txBody>
      </p:sp>
      <p:sp>
        <p:nvSpPr>
          <p:cNvPr id="64521" name="矩形 64520"/>
          <p:cNvSpPr/>
          <p:nvPr/>
        </p:nvSpPr>
        <p:spPr>
          <a:xfrm>
            <a:off x="611188" y="5589588"/>
            <a:ext cx="165735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小狗</a:t>
            </a:r>
          </a:p>
        </p:txBody>
      </p:sp>
      <p:sp>
        <p:nvSpPr>
          <p:cNvPr id="64522" name="矩形 64521"/>
          <p:cNvSpPr/>
          <p:nvPr/>
        </p:nvSpPr>
        <p:spPr>
          <a:xfrm>
            <a:off x="3348038" y="5661025"/>
            <a:ext cx="20161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小马</a:t>
            </a:r>
          </a:p>
        </p:txBody>
      </p:sp>
      <p:sp>
        <p:nvSpPr>
          <p:cNvPr id="64523" name="矩形 64522"/>
          <p:cNvSpPr/>
          <p:nvPr/>
        </p:nvSpPr>
        <p:spPr>
          <a:xfrm>
            <a:off x="6804025" y="5445125"/>
            <a:ext cx="17287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1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65537" descr="4个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5539" name="组合 65538"/>
          <p:cNvGrpSpPr/>
          <p:nvPr/>
        </p:nvGrpSpPr>
        <p:grpSpPr>
          <a:xfrm>
            <a:off x="838200" y="228600"/>
            <a:ext cx="6911975" cy="1036638"/>
            <a:chOff x="0" y="0"/>
            <a:chExt cx="4354" cy="653"/>
          </a:xfrm>
        </p:grpSpPr>
        <p:sp>
          <p:nvSpPr>
            <p:cNvPr id="65540" name="文本框 65539"/>
            <p:cNvSpPr txBox="1"/>
            <p:nvPr/>
          </p:nvSpPr>
          <p:spPr>
            <a:xfrm>
              <a:off x="45" y="288"/>
              <a:ext cx="381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6600CC"/>
                  </a:solidFill>
                  <a:latin typeface="Arial" panose="020B0604020202020204" pitchFamily="34" charset="0"/>
                </a:rPr>
                <a:t>小 鸡 画 竹 叶，小 狗 画 梅 花。</a:t>
              </a:r>
            </a:p>
          </p:txBody>
        </p:sp>
        <p:sp>
          <p:nvSpPr>
            <p:cNvPr id="65541" name="文本框 65540"/>
            <p:cNvSpPr txBox="1"/>
            <p:nvPr/>
          </p:nvSpPr>
          <p:spPr>
            <a:xfrm>
              <a:off x="0" y="0"/>
              <a:ext cx="4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Arial" panose="020B0604020202020204" pitchFamily="34" charset="0"/>
                </a:rPr>
                <a:t>xi</a:t>
              </a:r>
              <a:r>
                <a:rPr lang="en-US" altLang="zh-CN" sz="2400" b="1">
                  <a:latin typeface="Arial" panose="020B0604020202020204" pitchFamily="34" charset="0"/>
                </a:rPr>
                <a:t>ǎ</a:t>
              </a:r>
              <a:r>
                <a:rPr lang="en-US" altLang="zh-CN" sz="2400">
                  <a:latin typeface="Arial" panose="020B0604020202020204" pitchFamily="34" charset="0"/>
                </a:rPr>
                <a:t>o j</a:t>
              </a:r>
              <a:r>
                <a:rPr lang="en-US" altLang="zh-CN" sz="2400" b="1">
                  <a:latin typeface="Arial" panose="020B0604020202020204" pitchFamily="34" charset="0"/>
                </a:rPr>
                <a:t>ī  </a:t>
              </a:r>
              <a:r>
                <a:rPr lang="en-US" altLang="zh-CN" sz="2400">
                  <a:latin typeface="Arial" panose="020B0604020202020204" pitchFamily="34" charset="0"/>
                </a:rPr>
                <a:t>hu</a:t>
              </a:r>
              <a:r>
                <a:rPr lang="en-US" altLang="zh-CN" sz="2400">
                  <a:latin typeface="Comic Sans MS" panose="030F0702030302020204" pitchFamily="66" charset="0"/>
                </a:rPr>
                <a:t>à</a:t>
              </a:r>
              <a:r>
                <a:rPr lang="en-US" altLang="zh-CN" sz="2400">
                  <a:latin typeface="Arial" panose="020B0604020202020204" pitchFamily="34" charset="0"/>
                </a:rPr>
                <a:t> zhú yè   xi</a:t>
              </a:r>
              <a:r>
                <a:rPr lang="en-US" altLang="zh-CN" sz="2400" b="1">
                  <a:latin typeface="Arial" panose="020B0604020202020204" pitchFamily="34" charset="0"/>
                </a:rPr>
                <a:t>ǎ</a:t>
              </a:r>
              <a:r>
                <a:rPr lang="en-US" altLang="zh-CN" sz="2400">
                  <a:latin typeface="Arial" panose="020B0604020202020204" pitchFamily="34" charset="0"/>
                </a:rPr>
                <a:t>o g</a:t>
              </a:r>
              <a:r>
                <a:rPr lang="en-US" altLang="zh-CN" sz="2400" b="1">
                  <a:latin typeface="Arial" panose="020B0604020202020204" pitchFamily="34" charset="0"/>
                </a:rPr>
                <a:t>ǒ</a:t>
              </a:r>
              <a:r>
                <a:rPr lang="en-US" altLang="zh-CN" sz="2400">
                  <a:latin typeface="Arial" panose="020B0604020202020204" pitchFamily="34" charset="0"/>
                </a:rPr>
                <a:t>u hu</a:t>
              </a:r>
              <a:r>
                <a:rPr lang="en-US" altLang="zh-CN" sz="2400">
                  <a:latin typeface="Comic Sans MS" panose="030F0702030302020204" pitchFamily="66" charset="0"/>
                </a:rPr>
                <a:t>à</a:t>
              </a:r>
              <a:r>
                <a:rPr lang="en-US" altLang="zh-CN" sz="2400">
                  <a:latin typeface="Arial" panose="020B0604020202020204" pitchFamily="34" charset="0"/>
                </a:rPr>
                <a:t> méi hu</a:t>
              </a:r>
              <a:r>
                <a:rPr lang="en-US" altLang="zh-CN" sz="2400" b="1">
                  <a:latin typeface="Arial" panose="020B0604020202020204" pitchFamily="34" charset="0"/>
                </a:rPr>
                <a:t>ā</a:t>
              </a:r>
            </a:p>
          </p:txBody>
        </p:sp>
      </p:grpSp>
      <p:grpSp>
        <p:nvGrpSpPr>
          <p:cNvPr id="65542" name="组合 65541"/>
          <p:cNvGrpSpPr/>
          <p:nvPr/>
        </p:nvGrpSpPr>
        <p:grpSpPr>
          <a:xfrm>
            <a:off x="762000" y="1219200"/>
            <a:ext cx="6983413" cy="1033463"/>
            <a:chOff x="0" y="0"/>
            <a:chExt cx="4399" cy="651"/>
          </a:xfrm>
        </p:grpSpPr>
        <p:sp>
          <p:nvSpPr>
            <p:cNvPr id="65543" name="文本框 65542"/>
            <p:cNvSpPr txBox="1"/>
            <p:nvPr/>
          </p:nvSpPr>
          <p:spPr>
            <a:xfrm>
              <a:off x="45" y="286"/>
              <a:ext cx="43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solidFill>
                    <a:srgbClr val="6600CC"/>
                  </a:solidFill>
                  <a:latin typeface="Arial" panose="020B0604020202020204" pitchFamily="34" charset="0"/>
                </a:rPr>
                <a:t>小 鸭 画 枫  叶，小 马 画 月 牙。</a:t>
              </a:r>
            </a:p>
          </p:txBody>
        </p:sp>
        <p:sp>
          <p:nvSpPr>
            <p:cNvPr id="65544" name="文本框 65543"/>
            <p:cNvSpPr txBox="1"/>
            <p:nvPr/>
          </p:nvSpPr>
          <p:spPr>
            <a:xfrm>
              <a:off x="0" y="0"/>
              <a:ext cx="435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Arial" panose="020B0604020202020204" pitchFamily="34" charset="0"/>
                </a:rPr>
                <a:t>xi</a:t>
              </a:r>
              <a:r>
                <a:rPr lang="en-US" altLang="zh-CN" sz="2400" b="1">
                  <a:latin typeface="Arial" panose="020B0604020202020204" pitchFamily="34" charset="0"/>
                </a:rPr>
                <a:t>ǎ</a:t>
              </a:r>
              <a:r>
                <a:rPr lang="en-US" altLang="zh-CN" sz="2400">
                  <a:latin typeface="Arial" panose="020B0604020202020204" pitchFamily="34" charset="0"/>
                </a:rPr>
                <a:t>o y</a:t>
              </a:r>
              <a:r>
                <a:rPr lang="en-US" altLang="zh-CN" sz="2400" b="1">
                  <a:latin typeface="Arial" panose="020B0604020202020204" pitchFamily="34" charset="0"/>
                </a:rPr>
                <a:t>ā  </a:t>
              </a:r>
              <a:r>
                <a:rPr lang="en-US" altLang="zh-CN" sz="2400">
                  <a:latin typeface="Arial" panose="020B0604020202020204" pitchFamily="34" charset="0"/>
                </a:rPr>
                <a:t>hu</a:t>
              </a:r>
              <a:r>
                <a:rPr lang="en-US" altLang="zh-CN" sz="2400">
                  <a:latin typeface="Comic Sans MS" panose="030F0702030302020204" pitchFamily="66" charset="0"/>
                </a:rPr>
                <a:t>à</a:t>
              </a:r>
              <a:r>
                <a:rPr lang="en-US" altLang="zh-CN" sz="2400">
                  <a:latin typeface="Arial" panose="020B0604020202020204" pitchFamily="34" charset="0"/>
                </a:rPr>
                <a:t> f</a:t>
              </a:r>
              <a:r>
                <a:rPr lang="en-US" altLang="zh-CN" sz="2400" b="1">
                  <a:latin typeface="Arial" panose="020B0604020202020204" pitchFamily="34" charset="0"/>
                </a:rPr>
                <a:t>ē</a:t>
              </a:r>
              <a:r>
                <a:rPr lang="en-US" altLang="zh-CN" sz="2400">
                  <a:latin typeface="Arial" panose="020B0604020202020204" pitchFamily="34" charset="0"/>
                </a:rPr>
                <a:t>ng yè   xi</a:t>
              </a:r>
              <a:r>
                <a:rPr lang="en-US" altLang="zh-CN" sz="2400" b="1">
                  <a:latin typeface="Arial" panose="020B0604020202020204" pitchFamily="34" charset="0"/>
                </a:rPr>
                <a:t>ǎ</a:t>
              </a:r>
              <a:r>
                <a:rPr lang="en-US" altLang="zh-CN" sz="2400">
                  <a:latin typeface="Arial" panose="020B0604020202020204" pitchFamily="34" charset="0"/>
                </a:rPr>
                <a:t>o m</a:t>
              </a:r>
              <a:r>
                <a:rPr lang="en-US" altLang="zh-CN" sz="2400" b="1">
                  <a:latin typeface="Arial" panose="020B0604020202020204" pitchFamily="34" charset="0"/>
                </a:rPr>
                <a:t>ǎ</a:t>
              </a:r>
              <a:r>
                <a:rPr lang="en-US" altLang="zh-CN" sz="2400">
                  <a:latin typeface="Arial" panose="020B0604020202020204" pitchFamily="34" charset="0"/>
                </a:rPr>
                <a:t> hu</a:t>
              </a:r>
              <a:r>
                <a:rPr lang="en-US" altLang="zh-CN" sz="2400">
                  <a:latin typeface="Comic Sans MS" panose="030F0702030302020204" pitchFamily="66" charset="0"/>
                </a:rPr>
                <a:t>à </a:t>
              </a:r>
              <a:r>
                <a:rPr lang="en-US" altLang="zh-CN" sz="2400">
                  <a:latin typeface="Arial" panose="020B0604020202020204" pitchFamily="34" charset="0"/>
                </a:rPr>
                <a:t>yuè y</a:t>
              </a:r>
              <a:r>
                <a:rPr lang="en-US" altLang="zh-CN" sz="2400">
                  <a:latin typeface="Comic Sans MS" panose="030F0702030302020204" pitchFamily="66" charset="0"/>
                </a:rPr>
                <a:t>á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 flipV="1">
            <a:off x="9525000" y="0"/>
            <a:ext cx="76200" cy="76200"/>
          </a:xfrm>
          <a:ln/>
        </p:spPr>
        <p:txBody>
          <a:bodyPr anchor="ctr"/>
          <a:lstStyle/>
          <a:p>
            <a:endParaRPr lang="zh-CN" altLang="en-US" sz="4000" dirty="0"/>
          </a:p>
        </p:txBody>
      </p:sp>
      <p:pic>
        <p:nvPicPr>
          <p:cNvPr id="78851" name="文本占位符 78850" descr="fff9c6ea180cc8792cf53472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78852" name="图片 78851" descr="鸡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0" y="5257800"/>
            <a:ext cx="914400" cy="1084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3" name="图片 78852" descr="鸡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AF9"/>
              </a:clrFrom>
              <a:clrTo>
                <a:srgbClr val="FC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4572000"/>
            <a:ext cx="2362200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4" name="矩形 78853"/>
          <p:cNvSpPr/>
          <p:nvPr/>
        </p:nvSpPr>
        <p:spPr>
          <a:xfrm>
            <a:off x="3276600" y="649128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hlinkClick r:id="rId5"/>
              </a:rPr>
              <a:t>点此播放教学视频          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78855" name="图片 78854" descr="鸡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AF9"/>
              </a:clrFrom>
              <a:clrTo>
                <a:srgbClr val="FCFA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4953000"/>
            <a:ext cx="236220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6656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66563" name="文本占位符 6656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66564" name="图片 66563" descr="u=3719029196,795558318&amp;fm=0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363" y="1773238"/>
            <a:ext cx="3887787" cy="431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5" name="图片 66564" descr="u=2208367480,1952484283&amp;fm=0&amp;gp=0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1773238"/>
            <a:ext cx="3743325" cy="424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0162"/>
            <a:ext cx="9144000" cy="691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9" name="图片 67598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4212" y="260350"/>
            <a:ext cx="10044112" cy="642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未知"/>
          <p:cNvSpPr/>
          <p:nvPr/>
        </p:nvSpPr>
        <p:spPr>
          <a:xfrm rot="17862026">
            <a:off x="1503363" y="4778375"/>
            <a:ext cx="360362" cy="358775"/>
          </a:xfrm>
          <a:custGeom>
            <a:avLst/>
            <a:gdLst/>
            <a:ahLst/>
            <a:cxnLst/>
            <a:rect l="0" t="0" r="0" b="0"/>
            <a:pathLst>
              <a:path w="275" h="198">
                <a:moveTo>
                  <a:pt x="235" y="0"/>
                </a:moveTo>
                <a:lnTo>
                  <a:pt x="231" y="8"/>
                </a:lnTo>
                <a:lnTo>
                  <a:pt x="226" y="16"/>
                </a:lnTo>
                <a:lnTo>
                  <a:pt x="221" y="26"/>
                </a:lnTo>
                <a:lnTo>
                  <a:pt x="215" y="37"/>
                </a:lnTo>
                <a:lnTo>
                  <a:pt x="209" y="48"/>
                </a:lnTo>
                <a:lnTo>
                  <a:pt x="203" y="58"/>
                </a:lnTo>
                <a:lnTo>
                  <a:pt x="198" y="67"/>
                </a:lnTo>
                <a:lnTo>
                  <a:pt x="194" y="73"/>
                </a:lnTo>
                <a:lnTo>
                  <a:pt x="200" y="78"/>
                </a:lnTo>
                <a:lnTo>
                  <a:pt x="205" y="84"/>
                </a:lnTo>
                <a:lnTo>
                  <a:pt x="207" y="90"/>
                </a:lnTo>
                <a:lnTo>
                  <a:pt x="208" y="95"/>
                </a:lnTo>
                <a:lnTo>
                  <a:pt x="218" y="99"/>
                </a:lnTo>
                <a:lnTo>
                  <a:pt x="229" y="101"/>
                </a:lnTo>
                <a:lnTo>
                  <a:pt x="240" y="103"/>
                </a:lnTo>
                <a:lnTo>
                  <a:pt x="251" y="107"/>
                </a:lnTo>
                <a:lnTo>
                  <a:pt x="262" y="111"/>
                </a:lnTo>
                <a:lnTo>
                  <a:pt x="269" y="116"/>
                </a:lnTo>
                <a:lnTo>
                  <a:pt x="274" y="122"/>
                </a:lnTo>
                <a:lnTo>
                  <a:pt x="275" y="130"/>
                </a:lnTo>
                <a:lnTo>
                  <a:pt x="270" y="129"/>
                </a:lnTo>
                <a:lnTo>
                  <a:pt x="264" y="129"/>
                </a:lnTo>
                <a:lnTo>
                  <a:pt x="259" y="129"/>
                </a:lnTo>
                <a:lnTo>
                  <a:pt x="253" y="129"/>
                </a:lnTo>
                <a:lnTo>
                  <a:pt x="247" y="129"/>
                </a:lnTo>
                <a:lnTo>
                  <a:pt x="241" y="130"/>
                </a:lnTo>
                <a:lnTo>
                  <a:pt x="236" y="130"/>
                </a:lnTo>
                <a:lnTo>
                  <a:pt x="232" y="132"/>
                </a:lnTo>
                <a:lnTo>
                  <a:pt x="227" y="132"/>
                </a:lnTo>
                <a:lnTo>
                  <a:pt x="221" y="132"/>
                </a:lnTo>
                <a:lnTo>
                  <a:pt x="214" y="130"/>
                </a:lnTo>
                <a:lnTo>
                  <a:pt x="205" y="128"/>
                </a:lnTo>
                <a:lnTo>
                  <a:pt x="198" y="126"/>
                </a:lnTo>
                <a:lnTo>
                  <a:pt x="189" y="123"/>
                </a:lnTo>
                <a:lnTo>
                  <a:pt x="183" y="121"/>
                </a:lnTo>
                <a:lnTo>
                  <a:pt x="178" y="119"/>
                </a:lnTo>
                <a:lnTo>
                  <a:pt x="173" y="124"/>
                </a:lnTo>
                <a:lnTo>
                  <a:pt x="169" y="132"/>
                </a:lnTo>
                <a:lnTo>
                  <a:pt x="162" y="139"/>
                </a:lnTo>
                <a:lnTo>
                  <a:pt x="156" y="148"/>
                </a:lnTo>
                <a:lnTo>
                  <a:pt x="150" y="156"/>
                </a:lnTo>
                <a:lnTo>
                  <a:pt x="144" y="166"/>
                </a:lnTo>
                <a:lnTo>
                  <a:pt x="139" y="175"/>
                </a:lnTo>
                <a:lnTo>
                  <a:pt x="135" y="183"/>
                </a:lnTo>
                <a:lnTo>
                  <a:pt x="132" y="184"/>
                </a:lnTo>
                <a:lnTo>
                  <a:pt x="128" y="186"/>
                </a:lnTo>
                <a:lnTo>
                  <a:pt x="124" y="187"/>
                </a:lnTo>
                <a:lnTo>
                  <a:pt x="121" y="187"/>
                </a:lnTo>
                <a:lnTo>
                  <a:pt x="118" y="189"/>
                </a:lnTo>
                <a:lnTo>
                  <a:pt x="117" y="192"/>
                </a:lnTo>
                <a:lnTo>
                  <a:pt x="114" y="194"/>
                </a:lnTo>
                <a:lnTo>
                  <a:pt x="112" y="198"/>
                </a:lnTo>
                <a:lnTo>
                  <a:pt x="110" y="191"/>
                </a:lnTo>
                <a:lnTo>
                  <a:pt x="111" y="182"/>
                </a:lnTo>
                <a:lnTo>
                  <a:pt x="113" y="173"/>
                </a:lnTo>
                <a:lnTo>
                  <a:pt x="118" y="164"/>
                </a:lnTo>
                <a:lnTo>
                  <a:pt x="123" y="154"/>
                </a:lnTo>
                <a:lnTo>
                  <a:pt x="129" y="145"/>
                </a:lnTo>
                <a:lnTo>
                  <a:pt x="135" y="137"/>
                </a:lnTo>
                <a:lnTo>
                  <a:pt x="140" y="130"/>
                </a:lnTo>
                <a:lnTo>
                  <a:pt x="137" y="126"/>
                </a:lnTo>
                <a:lnTo>
                  <a:pt x="126" y="130"/>
                </a:lnTo>
                <a:lnTo>
                  <a:pt x="110" y="138"/>
                </a:lnTo>
                <a:lnTo>
                  <a:pt x="90" y="146"/>
                </a:lnTo>
                <a:lnTo>
                  <a:pt x="69" y="155"/>
                </a:lnTo>
                <a:lnTo>
                  <a:pt x="48" y="164"/>
                </a:lnTo>
                <a:lnTo>
                  <a:pt x="28" y="171"/>
                </a:lnTo>
                <a:lnTo>
                  <a:pt x="14" y="177"/>
                </a:lnTo>
                <a:lnTo>
                  <a:pt x="4" y="181"/>
                </a:lnTo>
                <a:lnTo>
                  <a:pt x="8" y="177"/>
                </a:lnTo>
                <a:lnTo>
                  <a:pt x="11" y="172"/>
                </a:lnTo>
                <a:lnTo>
                  <a:pt x="15" y="169"/>
                </a:lnTo>
                <a:lnTo>
                  <a:pt x="15" y="164"/>
                </a:lnTo>
                <a:lnTo>
                  <a:pt x="15" y="157"/>
                </a:lnTo>
                <a:lnTo>
                  <a:pt x="16" y="151"/>
                </a:lnTo>
                <a:lnTo>
                  <a:pt x="19" y="145"/>
                </a:lnTo>
                <a:lnTo>
                  <a:pt x="24" y="142"/>
                </a:lnTo>
                <a:lnTo>
                  <a:pt x="28" y="140"/>
                </a:lnTo>
                <a:lnTo>
                  <a:pt x="36" y="138"/>
                </a:lnTo>
                <a:lnTo>
                  <a:pt x="44" y="134"/>
                </a:lnTo>
                <a:lnTo>
                  <a:pt x="54" y="130"/>
                </a:lnTo>
                <a:lnTo>
                  <a:pt x="64" y="127"/>
                </a:lnTo>
                <a:lnTo>
                  <a:pt x="73" y="124"/>
                </a:lnTo>
                <a:lnTo>
                  <a:pt x="79" y="122"/>
                </a:lnTo>
                <a:lnTo>
                  <a:pt x="83" y="119"/>
                </a:lnTo>
                <a:lnTo>
                  <a:pt x="87" y="116"/>
                </a:lnTo>
                <a:lnTo>
                  <a:pt x="92" y="112"/>
                </a:lnTo>
                <a:lnTo>
                  <a:pt x="98" y="108"/>
                </a:lnTo>
                <a:lnTo>
                  <a:pt x="105" y="106"/>
                </a:lnTo>
                <a:lnTo>
                  <a:pt x="96" y="106"/>
                </a:lnTo>
                <a:lnTo>
                  <a:pt x="84" y="107"/>
                </a:lnTo>
                <a:lnTo>
                  <a:pt x="69" y="107"/>
                </a:lnTo>
                <a:lnTo>
                  <a:pt x="53" y="107"/>
                </a:lnTo>
                <a:lnTo>
                  <a:pt x="37" y="107"/>
                </a:lnTo>
                <a:lnTo>
                  <a:pt x="21" y="107"/>
                </a:lnTo>
                <a:lnTo>
                  <a:pt x="9" y="107"/>
                </a:lnTo>
                <a:lnTo>
                  <a:pt x="0" y="107"/>
                </a:lnTo>
                <a:lnTo>
                  <a:pt x="3" y="103"/>
                </a:lnTo>
                <a:lnTo>
                  <a:pt x="5" y="99"/>
                </a:lnTo>
                <a:lnTo>
                  <a:pt x="10" y="94"/>
                </a:lnTo>
                <a:lnTo>
                  <a:pt x="16" y="89"/>
                </a:lnTo>
                <a:lnTo>
                  <a:pt x="22" y="84"/>
                </a:lnTo>
                <a:lnTo>
                  <a:pt x="28" y="80"/>
                </a:lnTo>
                <a:lnTo>
                  <a:pt x="36" y="78"/>
                </a:lnTo>
                <a:lnTo>
                  <a:pt x="43" y="78"/>
                </a:lnTo>
                <a:lnTo>
                  <a:pt x="51" y="79"/>
                </a:lnTo>
                <a:lnTo>
                  <a:pt x="58" y="80"/>
                </a:lnTo>
                <a:lnTo>
                  <a:pt x="67" y="81"/>
                </a:lnTo>
                <a:lnTo>
                  <a:pt x="74" y="81"/>
                </a:lnTo>
                <a:lnTo>
                  <a:pt x="81" y="83"/>
                </a:lnTo>
                <a:lnTo>
                  <a:pt x="89" y="83"/>
                </a:lnTo>
                <a:lnTo>
                  <a:pt x="96" y="83"/>
                </a:lnTo>
                <a:lnTo>
                  <a:pt x="102" y="81"/>
                </a:lnTo>
                <a:lnTo>
                  <a:pt x="108" y="80"/>
                </a:lnTo>
                <a:lnTo>
                  <a:pt x="114" y="78"/>
                </a:lnTo>
                <a:lnTo>
                  <a:pt x="122" y="75"/>
                </a:lnTo>
                <a:lnTo>
                  <a:pt x="129" y="72"/>
                </a:lnTo>
                <a:lnTo>
                  <a:pt x="138" y="68"/>
                </a:lnTo>
                <a:lnTo>
                  <a:pt x="145" y="65"/>
                </a:lnTo>
                <a:lnTo>
                  <a:pt x="154" y="63"/>
                </a:lnTo>
                <a:lnTo>
                  <a:pt x="162" y="62"/>
                </a:lnTo>
                <a:lnTo>
                  <a:pt x="167" y="54"/>
                </a:lnTo>
                <a:lnTo>
                  <a:pt x="172" y="47"/>
                </a:lnTo>
                <a:lnTo>
                  <a:pt x="178" y="37"/>
                </a:lnTo>
                <a:lnTo>
                  <a:pt x="183" y="29"/>
                </a:lnTo>
                <a:lnTo>
                  <a:pt x="189" y="20"/>
                </a:lnTo>
                <a:lnTo>
                  <a:pt x="194" y="13"/>
                </a:lnTo>
                <a:lnTo>
                  <a:pt x="198" y="8"/>
                </a:lnTo>
                <a:lnTo>
                  <a:pt x="200" y="4"/>
                </a:lnTo>
                <a:lnTo>
                  <a:pt x="235" y="0"/>
                </a:lnTo>
                <a:close/>
              </a:path>
            </a:pathLst>
          </a:custGeom>
          <a:solidFill>
            <a:srgbClr val="FF66FF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587" name="组合 67586"/>
          <p:cNvGrpSpPr/>
          <p:nvPr/>
        </p:nvGrpSpPr>
        <p:grpSpPr>
          <a:xfrm>
            <a:off x="2555875" y="1700213"/>
            <a:ext cx="4495800" cy="1981200"/>
            <a:chOff x="0" y="0"/>
            <a:chExt cx="2832" cy="1248"/>
          </a:xfrm>
        </p:grpSpPr>
        <p:sp>
          <p:nvSpPr>
            <p:cNvPr id="67588" name="文本框 67587"/>
            <p:cNvSpPr txBox="1"/>
            <p:nvPr/>
          </p:nvSpPr>
          <p:spPr>
            <a:xfrm>
              <a:off x="0" y="528"/>
              <a:ext cx="2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67589" name="未知"/>
            <p:cNvSpPr/>
            <p:nvPr/>
          </p:nvSpPr>
          <p:spPr>
            <a:xfrm rot="10800000">
              <a:off x="1680" y="0"/>
              <a:ext cx="1152" cy="1248"/>
            </a:xfrm>
            <a:custGeom>
              <a:avLst/>
              <a:gdLst/>
              <a:ahLst/>
              <a:cxnLst/>
              <a:rect l="0" t="0" r="0" b="0"/>
              <a:pathLst>
                <a:path w="275" h="198">
                  <a:moveTo>
                    <a:pt x="235" y="0"/>
                  </a:moveTo>
                  <a:lnTo>
                    <a:pt x="231" y="8"/>
                  </a:lnTo>
                  <a:lnTo>
                    <a:pt x="226" y="16"/>
                  </a:lnTo>
                  <a:lnTo>
                    <a:pt x="221" y="26"/>
                  </a:lnTo>
                  <a:lnTo>
                    <a:pt x="215" y="37"/>
                  </a:lnTo>
                  <a:lnTo>
                    <a:pt x="209" y="48"/>
                  </a:lnTo>
                  <a:lnTo>
                    <a:pt x="203" y="58"/>
                  </a:lnTo>
                  <a:lnTo>
                    <a:pt x="198" y="67"/>
                  </a:lnTo>
                  <a:lnTo>
                    <a:pt x="194" y="73"/>
                  </a:lnTo>
                  <a:lnTo>
                    <a:pt x="200" y="78"/>
                  </a:lnTo>
                  <a:lnTo>
                    <a:pt x="205" y="84"/>
                  </a:lnTo>
                  <a:lnTo>
                    <a:pt x="207" y="90"/>
                  </a:lnTo>
                  <a:lnTo>
                    <a:pt x="208" y="95"/>
                  </a:lnTo>
                  <a:lnTo>
                    <a:pt x="218" y="99"/>
                  </a:lnTo>
                  <a:lnTo>
                    <a:pt x="229" y="101"/>
                  </a:lnTo>
                  <a:lnTo>
                    <a:pt x="240" y="103"/>
                  </a:lnTo>
                  <a:lnTo>
                    <a:pt x="251" y="107"/>
                  </a:lnTo>
                  <a:lnTo>
                    <a:pt x="262" y="111"/>
                  </a:lnTo>
                  <a:lnTo>
                    <a:pt x="269" y="116"/>
                  </a:lnTo>
                  <a:lnTo>
                    <a:pt x="274" y="122"/>
                  </a:lnTo>
                  <a:lnTo>
                    <a:pt x="275" y="130"/>
                  </a:lnTo>
                  <a:lnTo>
                    <a:pt x="270" y="129"/>
                  </a:lnTo>
                  <a:lnTo>
                    <a:pt x="264" y="129"/>
                  </a:lnTo>
                  <a:lnTo>
                    <a:pt x="259" y="129"/>
                  </a:lnTo>
                  <a:lnTo>
                    <a:pt x="253" y="129"/>
                  </a:lnTo>
                  <a:lnTo>
                    <a:pt x="247" y="129"/>
                  </a:lnTo>
                  <a:lnTo>
                    <a:pt x="241" y="130"/>
                  </a:lnTo>
                  <a:lnTo>
                    <a:pt x="236" y="130"/>
                  </a:lnTo>
                  <a:lnTo>
                    <a:pt x="232" y="132"/>
                  </a:lnTo>
                  <a:lnTo>
                    <a:pt x="227" y="132"/>
                  </a:lnTo>
                  <a:lnTo>
                    <a:pt x="221" y="132"/>
                  </a:lnTo>
                  <a:lnTo>
                    <a:pt x="214" y="130"/>
                  </a:lnTo>
                  <a:lnTo>
                    <a:pt x="205" y="128"/>
                  </a:lnTo>
                  <a:lnTo>
                    <a:pt x="198" y="126"/>
                  </a:lnTo>
                  <a:lnTo>
                    <a:pt x="189" y="123"/>
                  </a:lnTo>
                  <a:lnTo>
                    <a:pt x="183" y="121"/>
                  </a:lnTo>
                  <a:lnTo>
                    <a:pt x="178" y="119"/>
                  </a:lnTo>
                  <a:lnTo>
                    <a:pt x="173" y="124"/>
                  </a:lnTo>
                  <a:lnTo>
                    <a:pt x="169" y="132"/>
                  </a:lnTo>
                  <a:lnTo>
                    <a:pt x="162" y="139"/>
                  </a:lnTo>
                  <a:lnTo>
                    <a:pt x="156" y="148"/>
                  </a:lnTo>
                  <a:lnTo>
                    <a:pt x="150" y="156"/>
                  </a:lnTo>
                  <a:lnTo>
                    <a:pt x="144" y="166"/>
                  </a:lnTo>
                  <a:lnTo>
                    <a:pt x="139" y="175"/>
                  </a:lnTo>
                  <a:lnTo>
                    <a:pt x="135" y="183"/>
                  </a:lnTo>
                  <a:lnTo>
                    <a:pt x="132" y="184"/>
                  </a:lnTo>
                  <a:lnTo>
                    <a:pt x="128" y="186"/>
                  </a:lnTo>
                  <a:lnTo>
                    <a:pt x="124" y="187"/>
                  </a:lnTo>
                  <a:lnTo>
                    <a:pt x="121" y="187"/>
                  </a:lnTo>
                  <a:lnTo>
                    <a:pt x="118" y="189"/>
                  </a:lnTo>
                  <a:lnTo>
                    <a:pt x="117" y="192"/>
                  </a:lnTo>
                  <a:lnTo>
                    <a:pt x="114" y="194"/>
                  </a:lnTo>
                  <a:lnTo>
                    <a:pt x="112" y="198"/>
                  </a:lnTo>
                  <a:lnTo>
                    <a:pt x="110" y="191"/>
                  </a:lnTo>
                  <a:lnTo>
                    <a:pt x="111" y="182"/>
                  </a:lnTo>
                  <a:lnTo>
                    <a:pt x="113" y="173"/>
                  </a:lnTo>
                  <a:lnTo>
                    <a:pt x="118" y="164"/>
                  </a:lnTo>
                  <a:lnTo>
                    <a:pt x="123" y="154"/>
                  </a:lnTo>
                  <a:lnTo>
                    <a:pt x="129" y="145"/>
                  </a:lnTo>
                  <a:lnTo>
                    <a:pt x="135" y="137"/>
                  </a:lnTo>
                  <a:lnTo>
                    <a:pt x="140" y="130"/>
                  </a:lnTo>
                  <a:lnTo>
                    <a:pt x="137" y="126"/>
                  </a:lnTo>
                  <a:lnTo>
                    <a:pt x="126" y="130"/>
                  </a:lnTo>
                  <a:lnTo>
                    <a:pt x="110" y="138"/>
                  </a:lnTo>
                  <a:lnTo>
                    <a:pt x="90" y="146"/>
                  </a:lnTo>
                  <a:lnTo>
                    <a:pt x="69" y="155"/>
                  </a:lnTo>
                  <a:lnTo>
                    <a:pt x="48" y="164"/>
                  </a:lnTo>
                  <a:lnTo>
                    <a:pt x="28" y="171"/>
                  </a:lnTo>
                  <a:lnTo>
                    <a:pt x="14" y="177"/>
                  </a:lnTo>
                  <a:lnTo>
                    <a:pt x="4" y="181"/>
                  </a:lnTo>
                  <a:lnTo>
                    <a:pt x="8" y="177"/>
                  </a:lnTo>
                  <a:lnTo>
                    <a:pt x="11" y="172"/>
                  </a:lnTo>
                  <a:lnTo>
                    <a:pt x="15" y="169"/>
                  </a:lnTo>
                  <a:lnTo>
                    <a:pt x="15" y="164"/>
                  </a:lnTo>
                  <a:lnTo>
                    <a:pt x="15" y="157"/>
                  </a:lnTo>
                  <a:lnTo>
                    <a:pt x="16" y="151"/>
                  </a:lnTo>
                  <a:lnTo>
                    <a:pt x="19" y="145"/>
                  </a:lnTo>
                  <a:lnTo>
                    <a:pt x="24" y="142"/>
                  </a:lnTo>
                  <a:lnTo>
                    <a:pt x="28" y="140"/>
                  </a:lnTo>
                  <a:lnTo>
                    <a:pt x="36" y="138"/>
                  </a:lnTo>
                  <a:lnTo>
                    <a:pt x="44" y="134"/>
                  </a:lnTo>
                  <a:lnTo>
                    <a:pt x="54" y="130"/>
                  </a:lnTo>
                  <a:lnTo>
                    <a:pt x="64" y="127"/>
                  </a:lnTo>
                  <a:lnTo>
                    <a:pt x="73" y="124"/>
                  </a:lnTo>
                  <a:lnTo>
                    <a:pt x="79" y="122"/>
                  </a:lnTo>
                  <a:lnTo>
                    <a:pt x="83" y="119"/>
                  </a:lnTo>
                  <a:lnTo>
                    <a:pt x="87" y="116"/>
                  </a:lnTo>
                  <a:lnTo>
                    <a:pt x="92" y="112"/>
                  </a:lnTo>
                  <a:lnTo>
                    <a:pt x="98" y="108"/>
                  </a:lnTo>
                  <a:lnTo>
                    <a:pt x="105" y="106"/>
                  </a:lnTo>
                  <a:lnTo>
                    <a:pt x="96" y="106"/>
                  </a:lnTo>
                  <a:lnTo>
                    <a:pt x="84" y="107"/>
                  </a:lnTo>
                  <a:lnTo>
                    <a:pt x="69" y="107"/>
                  </a:lnTo>
                  <a:lnTo>
                    <a:pt x="53" y="107"/>
                  </a:lnTo>
                  <a:lnTo>
                    <a:pt x="37" y="107"/>
                  </a:lnTo>
                  <a:lnTo>
                    <a:pt x="21" y="107"/>
                  </a:lnTo>
                  <a:lnTo>
                    <a:pt x="9" y="107"/>
                  </a:lnTo>
                  <a:lnTo>
                    <a:pt x="0" y="107"/>
                  </a:lnTo>
                  <a:lnTo>
                    <a:pt x="3" y="103"/>
                  </a:lnTo>
                  <a:lnTo>
                    <a:pt x="5" y="99"/>
                  </a:lnTo>
                  <a:lnTo>
                    <a:pt x="10" y="94"/>
                  </a:lnTo>
                  <a:lnTo>
                    <a:pt x="16" y="89"/>
                  </a:lnTo>
                  <a:lnTo>
                    <a:pt x="22" y="84"/>
                  </a:lnTo>
                  <a:lnTo>
                    <a:pt x="28" y="80"/>
                  </a:lnTo>
                  <a:lnTo>
                    <a:pt x="36" y="78"/>
                  </a:lnTo>
                  <a:lnTo>
                    <a:pt x="43" y="78"/>
                  </a:lnTo>
                  <a:lnTo>
                    <a:pt x="51" y="79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4" y="81"/>
                  </a:lnTo>
                  <a:lnTo>
                    <a:pt x="81" y="83"/>
                  </a:lnTo>
                  <a:lnTo>
                    <a:pt x="89" y="83"/>
                  </a:lnTo>
                  <a:lnTo>
                    <a:pt x="96" y="83"/>
                  </a:lnTo>
                  <a:lnTo>
                    <a:pt x="102" y="81"/>
                  </a:lnTo>
                  <a:lnTo>
                    <a:pt x="108" y="80"/>
                  </a:lnTo>
                  <a:lnTo>
                    <a:pt x="114" y="78"/>
                  </a:lnTo>
                  <a:lnTo>
                    <a:pt x="122" y="75"/>
                  </a:lnTo>
                  <a:lnTo>
                    <a:pt x="129" y="72"/>
                  </a:lnTo>
                  <a:lnTo>
                    <a:pt x="138" y="68"/>
                  </a:lnTo>
                  <a:lnTo>
                    <a:pt x="145" y="65"/>
                  </a:lnTo>
                  <a:lnTo>
                    <a:pt x="154" y="63"/>
                  </a:lnTo>
                  <a:lnTo>
                    <a:pt x="162" y="62"/>
                  </a:lnTo>
                  <a:lnTo>
                    <a:pt x="167" y="54"/>
                  </a:lnTo>
                  <a:lnTo>
                    <a:pt x="172" y="47"/>
                  </a:lnTo>
                  <a:lnTo>
                    <a:pt x="178" y="37"/>
                  </a:lnTo>
                  <a:lnTo>
                    <a:pt x="183" y="29"/>
                  </a:lnTo>
                  <a:lnTo>
                    <a:pt x="189" y="20"/>
                  </a:lnTo>
                  <a:lnTo>
                    <a:pt x="194" y="13"/>
                  </a:lnTo>
                  <a:lnTo>
                    <a:pt x="198" y="8"/>
                  </a:lnTo>
                  <a:lnTo>
                    <a:pt x="200" y="4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33CC33"/>
            </a:solidFill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90" name="未知"/>
          <p:cNvSpPr/>
          <p:nvPr/>
        </p:nvSpPr>
        <p:spPr>
          <a:xfrm rot="17862026">
            <a:off x="1905000" y="5375275"/>
            <a:ext cx="463550" cy="458788"/>
          </a:xfrm>
          <a:custGeom>
            <a:avLst/>
            <a:gdLst/>
            <a:ahLst/>
            <a:cxnLst/>
            <a:rect l="0" t="0" r="0" b="0"/>
            <a:pathLst>
              <a:path w="275" h="198">
                <a:moveTo>
                  <a:pt x="235" y="0"/>
                </a:moveTo>
                <a:lnTo>
                  <a:pt x="231" y="8"/>
                </a:lnTo>
                <a:lnTo>
                  <a:pt x="226" y="16"/>
                </a:lnTo>
                <a:lnTo>
                  <a:pt x="221" y="26"/>
                </a:lnTo>
                <a:lnTo>
                  <a:pt x="215" y="37"/>
                </a:lnTo>
                <a:lnTo>
                  <a:pt x="209" y="48"/>
                </a:lnTo>
                <a:lnTo>
                  <a:pt x="203" y="58"/>
                </a:lnTo>
                <a:lnTo>
                  <a:pt x="198" y="67"/>
                </a:lnTo>
                <a:lnTo>
                  <a:pt x="194" y="73"/>
                </a:lnTo>
                <a:lnTo>
                  <a:pt x="200" y="78"/>
                </a:lnTo>
                <a:lnTo>
                  <a:pt x="205" y="84"/>
                </a:lnTo>
                <a:lnTo>
                  <a:pt x="207" y="90"/>
                </a:lnTo>
                <a:lnTo>
                  <a:pt x="208" y="95"/>
                </a:lnTo>
                <a:lnTo>
                  <a:pt x="218" y="99"/>
                </a:lnTo>
                <a:lnTo>
                  <a:pt x="229" y="101"/>
                </a:lnTo>
                <a:lnTo>
                  <a:pt x="240" y="103"/>
                </a:lnTo>
                <a:lnTo>
                  <a:pt x="251" y="107"/>
                </a:lnTo>
                <a:lnTo>
                  <a:pt x="262" y="111"/>
                </a:lnTo>
                <a:lnTo>
                  <a:pt x="269" y="116"/>
                </a:lnTo>
                <a:lnTo>
                  <a:pt x="274" y="122"/>
                </a:lnTo>
                <a:lnTo>
                  <a:pt x="275" y="130"/>
                </a:lnTo>
                <a:lnTo>
                  <a:pt x="270" y="129"/>
                </a:lnTo>
                <a:lnTo>
                  <a:pt x="264" y="129"/>
                </a:lnTo>
                <a:lnTo>
                  <a:pt x="259" y="129"/>
                </a:lnTo>
                <a:lnTo>
                  <a:pt x="253" y="129"/>
                </a:lnTo>
                <a:lnTo>
                  <a:pt x="247" y="129"/>
                </a:lnTo>
                <a:lnTo>
                  <a:pt x="241" y="130"/>
                </a:lnTo>
                <a:lnTo>
                  <a:pt x="236" y="130"/>
                </a:lnTo>
                <a:lnTo>
                  <a:pt x="232" y="132"/>
                </a:lnTo>
                <a:lnTo>
                  <a:pt x="227" y="132"/>
                </a:lnTo>
                <a:lnTo>
                  <a:pt x="221" y="132"/>
                </a:lnTo>
                <a:lnTo>
                  <a:pt x="214" y="130"/>
                </a:lnTo>
                <a:lnTo>
                  <a:pt x="205" y="128"/>
                </a:lnTo>
                <a:lnTo>
                  <a:pt x="198" y="126"/>
                </a:lnTo>
                <a:lnTo>
                  <a:pt x="189" y="123"/>
                </a:lnTo>
                <a:lnTo>
                  <a:pt x="183" y="121"/>
                </a:lnTo>
                <a:lnTo>
                  <a:pt x="178" y="119"/>
                </a:lnTo>
                <a:lnTo>
                  <a:pt x="173" y="124"/>
                </a:lnTo>
                <a:lnTo>
                  <a:pt x="169" y="132"/>
                </a:lnTo>
                <a:lnTo>
                  <a:pt x="162" y="139"/>
                </a:lnTo>
                <a:lnTo>
                  <a:pt x="156" y="148"/>
                </a:lnTo>
                <a:lnTo>
                  <a:pt x="150" y="156"/>
                </a:lnTo>
                <a:lnTo>
                  <a:pt x="144" y="166"/>
                </a:lnTo>
                <a:lnTo>
                  <a:pt x="139" y="175"/>
                </a:lnTo>
                <a:lnTo>
                  <a:pt x="135" y="183"/>
                </a:lnTo>
                <a:lnTo>
                  <a:pt x="132" y="184"/>
                </a:lnTo>
                <a:lnTo>
                  <a:pt x="128" y="186"/>
                </a:lnTo>
                <a:lnTo>
                  <a:pt x="124" y="187"/>
                </a:lnTo>
                <a:lnTo>
                  <a:pt x="121" y="187"/>
                </a:lnTo>
                <a:lnTo>
                  <a:pt x="118" y="189"/>
                </a:lnTo>
                <a:lnTo>
                  <a:pt x="117" y="192"/>
                </a:lnTo>
                <a:lnTo>
                  <a:pt x="114" y="194"/>
                </a:lnTo>
                <a:lnTo>
                  <a:pt x="112" y="198"/>
                </a:lnTo>
                <a:lnTo>
                  <a:pt x="110" y="191"/>
                </a:lnTo>
                <a:lnTo>
                  <a:pt x="111" y="182"/>
                </a:lnTo>
                <a:lnTo>
                  <a:pt x="113" y="173"/>
                </a:lnTo>
                <a:lnTo>
                  <a:pt x="118" y="164"/>
                </a:lnTo>
                <a:lnTo>
                  <a:pt x="123" y="154"/>
                </a:lnTo>
                <a:lnTo>
                  <a:pt x="129" y="145"/>
                </a:lnTo>
                <a:lnTo>
                  <a:pt x="135" y="137"/>
                </a:lnTo>
                <a:lnTo>
                  <a:pt x="140" y="130"/>
                </a:lnTo>
                <a:lnTo>
                  <a:pt x="137" y="126"/>
                </a:lnTo>
                <a:lnTo>
                  <a:pt x="126" y="130"/>
                </a:lnTo>
                <a:lnTo>
                  <a:pt x="110" y="138"/>
                </a:lnTo>
                <a:lnTo>
                  <a:pt x="90" y="146"/>
                </a:lnTo>
                <a:lnTo>
                  <a:pt x="69" y="155"/>
                </a:lnTo>
                <a:lnTo>
                  <a:pt x="48" y="164"/>
                </a:lnTo>
                <a:lnTo>
                  <a:pt x="28" y="171"/>
                </a:lnTo>
                <a:lnTo>
                  <a:pt x="14" y="177"/>
                </a:lnTo>
                <a:lnTo>
                  <a:pt x="4" y="181"/>
                </a:lnTo>
                <a:lnTo>
                  <a:pt x="8" y="177"/>
                </a:lnTo>
                <a:lnTo>
                  <a:pt x="11" y="172"/>
                </a:lnTo>
                <a:lnTo>
                  <a:pt x="15" y="169"/>
                </a:lnTo>
                <a:lnTo>
                  <a:pt x="15" y="164"/>
                </a:lnTo>
                <a:lnTo>
                  <a:pt x="15" y="157"/>
                </a:lnTo>
                <a:lnTo>
                  <a:pt x="16" y="151"/>
                </a:lnTo>
                <a:lnTo>
                  <a:pt x="19" y="145"/>
                </a:lnTo>
                <a:lnTo>
                  <a:pt x="24" y="142"/>
                </a:lnTo>
                <a:lnTo>
                  <a:pt x="28" y="140"/>
                </a:lnTo>
                <a:lnTo>
                  <a:pt x="36" y="138"/>
                </a:lnTo>
                <a:lnTo>
                  <a:pt x="44" y="134"/>
                </a:lnTo>
                <a:lnTo>
                  <a:pt x="54" y="130"/>
                </a:lnTo>
                <a:lnTo>
                  <a:pt x="64" y="127"/>
                </a:lnTo>
                <a:lnTo>
                  <a:pt x="73" y="124"/>
                </a:lnTo>
                <a:lnTo>
                  <a:pt x="79" y="122"/>
                </a:lnTo>
                <a:lnTo>
                  <a:pt x="83" y="119"/>
                </a:lnTo>
                <a:lnTo>
                  <a:pt x="87" y="116"/>
                </a:lnTo>
                <a:lnTo>
                  <a:pt x="92" y="112"/>
                </a:lnTo>
                <a:lnTo>
                  <a:pt x="98" y="108"/>
                </a:lnTo>
                <a:lnTo>
                  <a:pt x="105" y="106"/>
                </a:lnTo>
                <a:lnTo>
                  <a:pt x="96" y="106"/>
                </a:lnTo>
                <a:lnTo>
                  <a:pt x="84" y="107"/>
                </a:lnTo>
                <a:lnTo>
                  <a:pt x="69" y="107"/>
                </a:lnTo>
                <a:lnTo>
                  <a:pt x="53" y="107"/>
                </a:lnTo>
                <a:lnTo>
                  <a:pt x="37" y="107"/>
                </a:lnTo>
                <a:lnTo>
                  <a:pt x="21" y="107"/>
                </a:lnTo>
                <a:lnTo>
                  <a:pt x="9" y="107"/>
                </a:lnTo>
                <a:lnTo>
                  <a:pt x="0" y="107"/>
                </a:lnTo>
                <a:lnTo>
                  <a:pt x="3" y="103"/>
                </a:lnTo>
                <a:lnTo>
                  <a:pt x="5" y="99"/>
                </a:lnTo>
                <a:lnTo>
                  <a:pt x="10" y="94"/>
                </a:lnTo>
                <a:lnTo>
                  <a:pt x="16" y="89"/>
                </a:lnTo>
                <a:lnTo>
                  <a:pt x="22" y="84"/>
                </a:lnTo>
                <a:lnTo>
                  <a:pt x="28" y="80"/>
                </a:lnTo>
                <a:lnTo>
                  <a:pt x="36" y="78"/>
                </a:lnTo>
                <a:lnTo>
                  <a:pt x="43" y="78"/>
                </a:lnTo>
                <a:lnTo>
                  <a:pt x="51" y="79"/>
                </a:lnTo>
                <a:lnTo>
                  <a:pt x="58" y="80"/>
                </a:lnTo>
                <a:lnTo>
                  <a:pt x="67" y="81"/>
                </a:lnTo>
                <a:lnTo>
                  <a:pt x="74" y="81"/>
                </a:lnTo>
                <a:lnTo>
                  <a:pt x="81" y="83"/>
                </a:lnTo>
                <a:lnTo>
                  <a:pt x="89" y="83"/>
                </a:lnTo>
                <a:lnTo>
                  <a:pt x="96" y="83"/>
                </a:lnTo>
                <a:lnTo>
                  <a:pt x="102" y="81"/>
                </a:lnTo>
                <a:lnTo>
                  <a:pt x="108" y="80"/>
                </a:lnTo>
                <a:lnTo>
                  <a:pt x="114" y="78"/>
                </a:lnTo>
                <a:lnTo>
                  <a:pt x="122" y="75"/>
                </a:lnTo>
                <a:lnTo>
                  <a:pt x="129" y="72"/>
                </a:lnTo>
                <a:lnTo>
                  <a:pt x="138" y="68"/>
                </a:lnTo>
                <a:lnTo>
                  <a:pt x="145" y="65"/>
                </a:lnTo>
                <a:lnTo>
                  <a:pt x="154" y="63"/>
                </a:lnTo>
                <a:lnTo>
                  <a:pt x="162" y="62"/>
                </a:lnTo>
                <a:lnTo>
                  <a:pt x="167" y="54"/>
                </a:lnTo>
                <a:lnTo>
                  <a:pt x="172" y="47"/>
                </a:lnTo>
                <a:lnTo>
                  <a:pt x="178" y="37"/>
                </a:lnTo>
                <a:lnTo>
                  <a:pt x="183" y="29"/>
                </a:lnTo>
                <a:lnTo>
                  <a:pt x="189" y="20"/>
                </a:lnTo>
                <a:lnTo>
                  <a:pt x="194" y="13"/>
                </a:lnTo>
                <a:lnTo>
                  <a:pt x="198" y="8"/>
                </a:lnTo>
                <a:lnTo>
                  <a:pt x="200" y="4"/>
                </a:lnTo>
                <a:lnTo>
                  <a:pt x="235" y="0"/>
                </a:lnTo>
                <a:close/>
              </a:path>
            </a:pathLst>
          </a:custGeom>
          <a:solidFill>
            <a:srgbClr val="FF66FF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1" name="未知"/>
          <p:cNvSpPr/>
          <p:nvPr/>
        </p:nvSpPr>
        <p:spPr>
          <a:xfrm rot="17862026">
            <a:off x="2697163" y="5518150"/>
            <a:ext cx="463550" cy="458788"/>
          </a:xfrm>
          <a:custGeom>
            <a:avLst/>
            <a:gdLst/>
            <a:ahLst/>
            <a:cxnLst/>
            <a:rect l="0" t="0" r="0" b="0"/>
            <a:pathLst>
              <a:path w="275" h="198">
                <a:moveTo>
                  <a:pt x="235" y="0"/>
                </a:moveTo>
                <a:lnTo>
                  <a:pt x="231" y="8"/>
                </a:lnTo>
                <a:lnTo>
                  <a:pt x="226" y="16"/>
                </a:lnTo>
                <a:lnTo>
                  <a:pt x="221" y="26"/>
                </a:lnTo>
                <a:lnTo>
                  <a:pt x="215" y="37"/>
                </a:lnTo>
                <a:lnTo>
                  <a:pt x="209" y="48"/>
                </a:lnTo>
                <a:lnTo>
                  <a:pt x="203" y="58"/>
                </a:lnTo>
                <a:lnTo>
                  <a:pt x="198" y="67"/>
                </a:lnTo>
                <a:lnTo>
                  <a:pt x="194" y="73"/>
                </a:lnTo>
                <a:lnTo>
                  <a:pt x="200" y="78"/>
                </a:lnTo>
                <a:lnTo>
                  <a:pt x="205" y="84"/>
                </a:lnTo>
                <a:lnTo>
                  <a:pt x="207" y="90"/>
                </a:lnTo>
                <a:lnTo>
                  <a:pt x="208" y="95"/>
                </a:lnTo>
                <a:lnTo>
                  <a:pt x="218" y="99"/>
                </a:lnTo>
                <a:lnTo>
                  <a:pt x="229" y="101"/>
                </a:lnTo>
                <a:lnTo>
                  <a:pt x="240" y="103"/>
                </a:lnTo>
                <a:lnTo>
                  <a:pt x="251" y="107"/>
                </a:lnTo>
                <a:lnTo>
                  <a:pt x="262" y="111"/>
                </a:lnTo>
                <a:lnTo>
                  <a:pt x="269" y="116"/>
                </a:lnTo>
                <a:lnTo>
                  <a:pt x="274" y="122"/>
                </a:lnTo>
                <a:lnTo>
                  <a:pt x="275" y="130"/>
                </a:lnTo>
                <a:lnTo>
                  <a:pt x="270" y="129"/>
                </a:lnTo>
                <a:lnTo>
                  <a:pt x="264" y="129"/>
                </a:lnTo>
                <a:lnTo>
                  <a:pt x="259" y="129"/>
                </a:lnTo>
                <a:lnTo>
                  <a:pt x="253" y="129"/>
                </a:lnTo>
                <a:lnTo>
                  <a:pt x="247" y="129"/>
                </a:lnTo>
                <a:lnTo>
                  <a:pt x="241" y="130"/>
                </a:lnTo>
                <a:lnTo>
                  <a:pt x="236" y="130"/>
                </a:lnTo>
                <a:lnTo>
                  <a:pt x="232" y="132"/>
                </a:lnTo>
                <a:lnTo>
                  <a:pt x="227" y="132"/>
                </a:lnTo>
                <a:lnTo>
                  <a:pt x="221" y="132"/>
                </a:lnTo>
                <a:lnTo>
                  <a:pt x="214" y="130"/>
                </a:lnTo>
                <a:lnTo>
                  <a:pt x="205" y="128"/>
                </a:lnTo>
                <a:lnTo>
                  <a:pt x="198" y="126"/>
                </a:lnTo>
                <a:lnTo>
                  <a:pt x="189" y="123"/>
                </a:lnTo>
                <a:lnTo>
                  <a:pt x="183" y="121"/>
                </a:lnTo>
                <a:lnTo>
                  <a:pt x="178" y="119"/>
                </a:lnTo>
                <a:lnTo>
                  <a:pt x="173" y="124"/>
                </a:lnTo>
                <a:lnTo>
                  <a:pt x="169" y="132"/>
                </a:lnTo>
                <a:lnTo>
                  <a:pt x="162" y="139"/>
                </a:lnTo>
                <a:lnTo>
                  <a:pt x="156" y="148"/>
                </a:lnTo>
                <a:lnTo>
                  <a:pt x="150" y="156"/>
                </a:lnTo>
                <a:lnTo>
                  <a:pt x="144" y="166"/>
                </a:lnTo>
                <a:lnTo>
                  <a:pt x="139" y="175"/>
                </a:lnTo>
                <a:lnTo>
                  <a:pt x="135" y="183"/>
                </a:lnTo>
                <a:lnTo>
                  <a:pt x="132" y="184"/>
                </a:lnTo>
                <a:lnTo>
                  <a:pt x="128" y="186"/>
                </a:lnTo>
                <a:lnTo>
                  <a:pt x="124" y="187"/>
                </a:lnTo>
                <a:lnTo>
                  <a:pt x="121" y="187"/>
                </a:lnTo>
                <a:lnTo>
                  <a:pt x="118" y="189"/>
                </a:lnTo>
                <a:lnTo>
                  <a:pt x="117" y="192"/>
                </a:lnTo>
                <a:lnTo>
                  <a:pt x="114" y="194"/>
                </a:lnTo>
                <a:lnTo>
                  <a:pt x="112" y="198"/>
                </a:lnTo>
                <a:lnTo>
                  <a:pt x="110" y="191"/>
                </a:lnTo>
                <a:lnTo>
                  <a:pt x="111" y="182"/>
                </a:lnTo>
                <a:lnTo>
                  <a:pt x="113" y="173"/>
                </a:lnTo>
                <a:lnTo>
                  <a:pt x="118" y="164"/>
                </a:lnTo>
                <a:lnTo>
                  <a:pt x="123" y="154"/>
                </a:lnTo>
                <a:lnTo>
                  <a:pt x="129" y="145"/>
                </a:lnTo>
                <a:lnTo>
                  <a:pt x="135" y="137"/>
                </a:lnTo>
                <a:lnTo>
                  <a:pt x="140" y="130"/>
                </a:lnTo>
                <a:lnTo>
                  <a:pt x="137" y="126"/>
                </a:lnTo>
                <a:lnTo>
                  <a:pt x="126" y="130"/>
                </a:lnTo>
                <a:lnTo>
                  <a:pt x="110" y="138"/>
                </a:lnTo>
                <a:lnTo>
                  <a:pt x="90" y="146"/>
                </a:lnTo>
                <a:lnTo>
                  <a:pt x="69" y="155"/>
                </a:lnTo>
                <a:lnTo>
                  <a:pt x="48" y="164"/>
                </a:lnTo>
                <a:lnTo>
                  <a:pt x="28" y="171"/>
                </a:lnTo>
                <a:lnTo>
                  <a:pt x="14" y="177"/>
                </a:lnTo>
                <a:lnTo>
                  <a:pt x="4" y="181"/>
                </a:lnTo>
                <a:lnTo>
                  <a:pt x="8" y="177"/>
                </a:lnTo>
                <a:lnTo>
                  <a:pt x="11" y="172"/>
                </a:lnTo>
                <a:lnTo>
                  <a:pt x="15" y="169"/>
                </a:lnTo>
                <a:lnTo>
                  <a:pt x="15" y="164"/>
                </a:lnTo>
                <a:lnTo>
                  <a:pt x="15" y="157"/>
                </a:lnTo>
                <a:lnTo>
                  <a:pt x="16" y="151"/>
                </a:lnTo>
                <a:lnTo>
                  <a:pt x="19" y="145"/>
                </a:lnTo>
                <a:lnTo>
                  <a:pt x="24" y="142"/>
                </a:lnTo>
                <a:lnTo>
                  <a:pt x="28" y="140"/>
                </a:lnTo>
                <a:lnTo>
                  <a:pt x="36" y="138"/>
                </a:lnTo>
                <a:lnTo>
                  <a:pt x="44" y="134"/>
                </a:lnTo>
                <a:lnTo>
                  <a:pt x="54" y="130"/>
                </a:lnTo>
                <a:lnTo>
                  <a:pt x="64" y="127"/>
                </a:lnTo>
                <a:lnTo>
                  <a:pt x="73" y="124"/>
                </a:lnTo>
                <a:lnTo>
                  <a:pt x="79" y="122"/>
                </a:lnTo>
                <a:lnTo>
                  <a:pt x="83" y="119"/>
                </a:lnTo>
                <a:lnTo>
                  <a:pt x="87" y="116"/>
                </a:lnTo>
                <a:lnTo>
                  <a:pt x="92" y="112"/>
                </a:lnTo>
                <a:lnTo>
                  <a:pt x="98" y="108"/>
                </a:lnTo>
                <a:lnTo>
                  <a:pt x="105" y="106"/>
                </a:lnTo>
                <a:lnTo>
                  <a:pt x="96" y="106"/>
                </a:lnTo>
                <a:lnTo>
                  <a:pt x="84" y="107"/>
                </a:lnTo>
                <a:lnTo>
                  <a:pt x="69" y="107"/>
                </a:lnTo>
                <a:lnTo>
                  <a:pt x="53" y="107"/>
                </a:lnTo>
                <a:lnTo>
                  <a:pt x="37" y="107"/>
                </a:lnTo>
                <a:lnTo>
                  <a:pt x="21" y="107"/>
                </a:lnTo>
                <a:lnTo>
                  <a:pt x="9" y="107"/>
                </a:lnTo>
                <a:lnTo>
                  <a:pt x="0" y="107"/>
                </a:lnTo>
                <a:lnTo>
                  <a:pt x="3" y="103"/>
                </a:lnTo>
                <a:lnTo>
                  <a:pt x="5" y="99"/>
                </a:lnTo>
                <a:lnTo>
                  <a:pt x="10" y="94"/>
                </a:lnTo>
                <a:lnTo>
                  <a:pt x="16" y="89"/>
                </a:lnTo>
                <a:lnTo>
                  <a:pt x="22" y="84"/>
                </a:lnTo>
                <a:lnTo>
                  <a:pt x="28" y="80"/>
                </a:lnTo>
                <a:lnTo>
                  <a:pt x="36" y="78"/>
                </a:lnTo>
                <a:lnTo>
                  <a:pt x="43" y="78"/>
                </a:lnTo>
                <a:lnTo>
                  <a:pt x="51" y="79"/>
                </a:lnTo>
                <a:lnTo>
                  <a:pt x="58" y="80"/>
                </a:lnTo>
                <a:lnTo>
                  <a:pt x="67" y="81"/>
                </a:lnTo>
                <a:lnTo>
                  <a:pt x="74" y="81"/>
                </a:lnTo>
                <a:lnTo>
                  <a:pt x="81" y="83"/>
                </a:lnTo>
                <a:lnTo>
                  <a:pt x="89" y="83"/>
                </a:lnTo>
                <a:lnTo>
                  <a:pt x="96" y="83"/>
                </a:lnTo>
                <a:lnTo>
                  <a:pt x="102" y="81"/>
                </a:lnTo>
                <a:lnTo>
                  <a:pt x="108" y="80"/>
                </a:lnTo>
                <a:lnTo>
                  <a:pt x="114" y="78"/>
                </a:lnTo>
                <a:lnTo>
                  <a:pt x="122" y="75"/>
                </a:lnTo>
                <a:lnTo>
                  <a:pt x="129" y="72"/>
                </a:lnTo>
                <a:lnTo>
                  <a:pt x="138" y="68"/>
                </a:lnTo>
                <a:lnTo>
                  <a:pt x="145" y="65"/>
                </a:lnTo>
                <a:lnTo>
                  <a:pt x="154" y="63"/>
                </a:lnTo>
                <a:lnTo>
                  <a:pt x="162" y="62"/>
                </a:lnTo>
                <a:lnTo>
                  <a:pt x="167" y="54"/>
                </a:lnTo>
                <a:lnTo>
                  <a:pt x="172" y="47"/>
                </a:lnTo>
                <a:lnTo>
                  <a:pt x="178" y="37"/>
                </a:lnTo>
                <a:lnTo>
                  <a:pt x="183" y="29"/>
                </a:lnTo>
                <a:lnTo>
                  <a:pt x="189" y="20"/>
                </a:lnTo>
                <a:lnTo>
                  <a:pt x="194" y="13"/>
                </a:lnTo>
                <a:lnTo>
                  <a:pt x="198" y="8"/>
                </a:lnTo>
                <a:lnTo>
                  <a:pt x="200" y="4"/>
                </a:lnTo>
                <a:lnTo>
                  <a:pt x="235" y="0"/>
                </a:lnTo>
                <a:close/>
              </a:path>
            </a:pathLst>
          </a:custGeom>
          <a:solidFill>
            <a:srgbClr val="FF66FF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2" name="未知"/>
          <p:cNvSpPr/>
          <p:nvPr/>
        </p:nvSpPr>
        <p:spPr>
          <a:xfrm rot="17862026">
            <a:off x="2924175" y="5033963"/>
            <a:ext cx="288925" cy="360362"/>
          </a:xfrm>
          <a:custGeom>
            <a:avLst/>
            <a:gdLst/>
            <a:ahLst/>
            <a:cxnLst/>
            <a:rect l="0" t="0" r="0" b="0"/>
            <a:pathLst>
              <a:path w="275" h="198">
                <a:moveTo>
                  <a:pt x="235" y="0"/>
                </a:moveTo>
                <a:lnTo>
                  <a:pt x="231" y="8"/>
                </a:lnTo>
                <a:lnTo>
                  <a:pt x="226" y="16"/>
                </a:lnTo>
                <a:lnTo>
                  <a:pt x="221" y="26"/>
                </a:lnTo>
                <a:lnTo>
                  <a:pt x="215" y="37"/>
                </a:lnTo>
                <a:lnTo>
                  <a:pt x="209" y="48"/>
                </a:lnTo>
                <a:lnTo>
                  <a:pt x="203" y="58"/>
                </a:lnTo>
                <a:lnTo>
                  <a:pt x="198" y="67"/>
                </a:lnTo>
                <a:lnTo>
                  <a:pt x="194" y="73"/>
                </a:lnTo>
                <a:lnTo>
                  <a:pt x="200" y="78"/>
                </a:lnTo>
                <a:lnTo>
                  <a:pt x="205" y="84"/>
                </a:lnTo>
                <a:lnTo>
                  <a:pt x="207" y="90"/>
                </a:lnTo>
                <a:lnTo>
                  <a:pt x="208" y="95"/>
                </a:lnTo>
                <a:lnTo>
                  <a:pt x="218" y="99"/>
                </a:lnTo>
                <a:lnTo>
                  <a:pt x="229" y="101"/>
                </a:lnTo>
                <a:lnTo>
                  <a:pt x="240" y="103"/>
                </a:lnTo>
                <a:lnTo>
                  <a:pt x="251" y="107"/>
                </a:lnTo>
                <a:lnTo>
                  <a:pt x="262" y="111"/>
                </a:lnTo>
                <a:lnTo>
                  <a:pt x="269" y="116"/>
                </a:lnTo>
                <a:lnTo>
                  <a:pt x="274" y="122"/>
                </a:lnTo>
                <a:lnTo>
                  <a:pt x="275" y="130"/>
                </a:lnTo>
                <a:lnTo>
                  <a:pt x="270" y="129"/>
                </a:lnTo>
                <a:lnTo>
                  <a:pt x="264" y="129"/>
                </a:lnTo>
                <a:lnTo>
                  <a:pt x="259" y="129"/>
                </a:lnTo>
                <a:lnTo>
                  <a:pt x="253" y="129"/>
                </a:lnTo>
                <a:lnTo>
                  <a:pt x="247" y="129"/>
                </a:lnTo>
                <a:lnTo>
                  <a:pt x="241" y="130"/>
                </a:lnTo>
                <a:lnTo>
                  <a:pt x="236" y="130"/>
                </a:lnTo>
                <a:lnTo>
                  <a:pt x="232" y="132"/>
                </a:lnTo>
                <a:lnTo>
                  <a:pt x="227" y="132"/>
                </a:lnTo>
                <a:lnTo>
                  <a:pt x="221" y="132"/>
                </a:lnTo>
                <a:lnTo>
                  <a:pt x="214" y="130"/>
                </a:lnTo>
                <a:lnTo>
                  <a:pt x="205" y="128"/>
                </a:lnTo>
                <a:lnTo>
                  <a:pt x="198" y="126"/>
                </a:lnTo>
                <a:lnTo>
                  <a:pt x="189" y="123"/>
                </a:lnTo>
                <a:lnTo>
                  <a:pt x="183" y="121"/>
                </a:lnTo>
                <a:lnTo>
                  <a:pt x="178" y="119"/>
                </a:lnTo>
                <a:lnTo>
                  <a:pt x="173" y="124"/>
                </a:lnTo>
                <a:lnTo>
                  <a:pt x="169" y="132"/>
                </a:lnTo>
                <a:lnTo>
                  <a:pt x="162" y="139"/>
                </a:lnTo>
                <a:lnTo>
                  <a:pt x="156" y="148"/>
                </a:lnTo>
                <a:lnTo>
                  <a:pt x="150" y="156"/>
                </a:lnTo>
                <a:lnTo>
                  <a:pt x="144" y="166"/>
                </a:lnTo>
                <a:lnTo>
                  <a:pt x="139" y="175"/>
                </a:lnTo>
                <a:lnTo>
                  <a:pt x="135" y="183"/>
                </a:lnTo>
                <a:lnTo>
                  <a:pt x="132" y="184"/>
                </a:lnTo>
                <a:lnTo>
                  <a:pt x="128" y="186"/>
                </a:lnTo>
                <a:lnTo>
                  <a:pt x="124" y="187"/>
                </a:lnTo>
                <a:lnTo>
                  <a:pt x="121" y="187"/>
                </a:lnTo>
                <a:lnTo>
                  <a:pt x="118" y="189"/>
                </a:lnTo>
                <a:lnTo>
                  <a:pt x="117" y="192"/>
                </a:lnTo>
                <a:lnTo>
                  <a:pt x="114" y="194"/>
                </a:lnTo>
                <a:lnTo>
                  <a:pt x="112" y="198"/>
                </a:lnTo>
                <a:lnTo>
                  <a:pt x="110" y="191"/>
                </a:lnTo>
                <a:lnTo>
                  <a:pt x="111" y="182"/>
                </a:lnTo>
                <a:lnTo>
                  <a:pt x="113" y="173"/>
                </a:lnTo>
                <a:lnTo>
                  <a:pt x="118" y="164"/>
                </a:lnTo>
                <a:lnTo>
                  <a:pt x="123" y="154"/>
                </a:lnTo>
                <a:lnTo>
                  <a:pt x="129" y="145"/>
                </a:lnTo>
                <a:lnTo>
                  <a:pt x="135" y="137"/>
                </a:lnTo>
                <a:lnTo>
                  <a:pt x="140" y="130"/>
                </a:lnTo>
                <a:lnTo>
                  <a:pt x="137" y="126"/>
                </a:lnTo>
                <a:lnTo>
                  <a:pt x="126" y="130"/>
                </a:lnTo>
                <a:lnTo>
                  <a:pt x="110" y="138"/>
                </a:lnTo>
                <a:lnTo>
                  <a:pt x="90" y="146"/>
                </a:lnTo>
                <a:lnTo>
                  <a:pt x="69" y="155"/>
                </a:lnTo>
                <a:lnTo>
                  <a:pt x="48" y="164"/>
                </a:lnTo>
                <a:lnTo>
                  <a:pt x="28" y="171"/>
                </a:lnTo>
                <a:lnTo>
                  <a:pt x="14" y="177"/>
                </a:lnTo>
                <a:lnTo>
                  <a:pt x="4" y="181"/>
                </a:lnTo>
                <a:lnTo>
                  <a:pt x="8" y="177"/>
                </a:lnTo>
                <a:lnTo>
                  <a:pt x="11" y="172"/>
                </a:lnTo>
                <a:lnTo>
                  <a:pt x="15" y="169"/>
                </a:lnTo>
                <a:lnTo>
                  <a:pt x="15" y="164"/>
                </a:lnTo>
                <a:lnTo>
                  <a:pt x="15" y="157"/>
                </a:lnTo>
                <a:lnTo>
                  <a:pt x="16" y="151"/>
                </a:lnTo>
                <a:lnTo>
                  <a:pt x="19" y="145"/>
                </a:lnTo>
                <a:lnTo>
                  <a:pt x="24" y="142"/>
                </a:lnTo>
                <a:lnTo>
                  <a:pt x="28" y="140"/>
                </a:lnTo>
                <a:lnTo>
                  <a:pt x="36" y="138"/>
                </a:lnTo>
                <a:lnTo>
                  <a:pt x="44" y="134"/>
                </a:lnTo>
                <a:lnTo>
                  <a:pt x="54" y="130"/>
                </a:lnTo>
                <a:lnTo>
                  <a:pt x="64" y="127"/>
                </a:lnTo>
                <a:lnTo>
                  <a:pt x="73" y="124"/>
                </a:lnTo>
                <a:lnTo>
                  <a:pt x="79" y="122"/>
                </a:lnTo>
                <a:lnTo>
                  <a:pt x="83" y="119"/>
                </a:lnTo>
                <a:lnTo>
                  <a:pt x="87" y="116"/>
                </a:lnTo>
                <a:lnTo>
                  <a:pt x="92" y="112"/>
                </a:lnTo>
                <a:lnTo>
                  <a:pt x="98" y="108"/>
                </a:lnTo>
                <a:lnTo>
                  <a:pt x="105" y="106"/>
                </a:lnTo>
                <a:lnTo>
                  <a:pt x="96" y="106"/>
                </a:lnTo>
                <a:lnTo>
                  <a:pt x="84" y="107"/>
                </a:lnTo>
                <a:lnTo>
                  <a:pt x="69" y="107"/>
                </a:lnTo>
                <a:lnTo>
                  <a:pt x="53" y="107"/>
                </a:lnTo>
                <a:lnTo>
                  <a:pt x="37" y="107"/>
                </a:lnTo>
                <a:lnTo>
                  <a:pt x="21" y="107"/>
                </a:lnTo>
                <a:lnTo>
                  <a:pt x="9" y="107"/>
                </a:lnTo>
                <a:lnTo>
                  <a:pt x="0" y="107"/>
                </a:lnTo>
                <a:lnTo>
                  <a:pt x="3" y="103"/>
                </a:lnTo>
                <a:lnTo>
                  <a:pt x="5" y="99"/>
                </a:lnTo>
                <a:lnTo>
                  <a:pt x="10" y="94"/>
                </a:lnTo>
                <a:lnTo>
                  <a:pt x="16" y="89"/>
                </a:lnTo>
                <a:lnTo>
                  <a:pt x="22" y="84"/>
                </a:lnTo>
                <a:lnTo>
                  <a:pt x="28" y="80"/>
                </a:lnTo>
                <a:lnTo>
                  <a:pt x="36" y="78"/>
                </a:lnTo>
                <a:lnTo>
                  <a:pt x="43" y="78"/>
                </a:lnTo>
                <a:lnTo>
                  <a:pt x="51" y="79"/>
                </a:lnTo>
                <a:lnTo>
                  <a:pt x="58" y="80"/>
                </a:lnTo>
                <a:lnTo>
                  <a:pt x="67" y="81"/>
                </a:lnTo>
                <a:lnTo>
                  <a:pt x="74" y="81"/>
                </a:lnTo>
                <a:lnTo>
                  <a:pt x="81" y="83"/>
                </a:lnTo>
                <a:lnTo>
                  <a:pt x="89" y="83"/>
                </a:lnTo>
                <a:lnTo>
                  <a:pt x="96" y="83"/>
                </a:lnTo>
                <a:lnTo>
                  <a:pt x="102" y="81"/>
                </a:lnTo>
                <a:lnTo>
                  <a:pt x="108" y="80"/>
                </a:lnTo>
                <a:lnTo>
                  <a:pt x="114" y="78"/>
                </a:lnTo>
                <a:lnTo>
                  <a:pt x="122" y="75"/>
                </a:lnTo>
                <a:lnTo>
                  <a:pt x="129" y="72"/>
                </a:lnTo>
                <a:lnTo>
                  <a:pt x="138" y="68"/>
                </a:lnTo>
                <a:lnTo>
                  <a:pt x="145" y="65"/>
                </a:lnTo>
                <a:lnTo>
                  <a:pt x="154" y="63"/>
                </a:lnTo>
                <a:lnTo>
                  <a:pt x="162" y="62"/>
                </a:lnTo>
                <a:lnTo>
                  <a:pt x="167" y="54"/>
                </a:lnTo>
                <a:lnTo>
                  <a:pt x="172" y="47"/>
                </a:lnTo>
                <a:lnTo>
                  <a:pt x="178" y="37"/>
                </a:lnTo>
                <a:lnTo>
                  <a:pt x="183" y="29"/>
                </a:lnTo>
                <a:lnTo>
                  <a:pt x="189" y="20"/>
                </a:lnTo>
                <a:lnTo>
                  <a:pt x="194" y="13"/>
                </a:lnTo>
                <a:lnTo>
                  <a:pt x="198" y="8"/>
                </a:lnTo>
                <a:lnTo>
                  <a:pt x="200" y="4"/>
                </a:lnTo>
                <a:lnTo>
                  <a:pt x="235" y="0"/>
                </a:lnTo>
                <a:close/>
              </a:path>
            </a:pathLst>
          </a:custGeom>
          <a:solidFill>
            <a:srgbClr val="FF66FF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93" name="未知"/>
          <p:cNvSpPr/>
          <p:nvPr/>
        </p:nvSpPr>
        <p:spPr>
          <a:xfrm rot="17862026">
            <a:off x="3776663" y="5302250"/>
            <a:ext cx="463550" cy="458788"/>
          </a:xfrm>
          <a:custGeom>
            <a:avLst/>
            <a:gdLst/>
            <a:ahLst/>
            <a:cxnLst/>
            <a:rect l="0" t="0" r="0" b="0"/>
            <a:pathLst>
              <a:path w="275" h="198">
                <a:moveTo>
                  <a:pt x="235" y="0"/>
                </a:moveTo>
                <a:lnTo>
                  <a:pt x="231" y="8"/>
                </a:lnTo>
                <a:lnTo>
                  <a:pt x="226" y="16"/>
                </a:lnTo>
                <a:lnTo>
                  <a:pt x="221" y="26"/>
                </a:lnTo>
                <a:lnTo>
                  <a:pt x="215" y="37"/>
                </a:lnTo>
                <a:lnTo>
                  <a:pt x="209" y="48"/>
                </a:lnTo>
                <a:lnTo>
                  <a:pt x="203" y="58"/>
                </a:lnTo>
                <a:lnTo>
                  <a:pt x="198" y="67"/>
                </a:lnTo>
                <a:lnTo>
                  <a:pt x="194" y="73"/>
                </a:lnTo>
                <a:lnTo>
                  <a:pt x="200" y="78"/>
                </a:lnTo>
                <a:lnTo>
                  <a:pt x="205" y="84"/>
                </a:lnTo>
                <a:lnTo>
                  <a:pt x="207" y="90"/>
                </a:lnTo>
                <a:lnTo>
                  <a:pt x="208" y="95"/>
                </a:lnTo>
                <a:lnTo>
                  <a:pt x="218" y="99"/>
                </a:lnTo>
                <a:lnTo>
                  <a:pt x="229" y="101"/>
                </a:lnTo>
                <a:lnTo>
                  <a:pt x="240" y="103"/>
                </a:lnTo>
                <a:lnTo>
                  <a:pt x="251" y="107"/>
                </a:lnTo>
                <a:lnTo>
                  <a:pt x="262" y="111"/>
                </a:lnTo>
                <a:lnTo>
                  <a:pt x="269" y="116"/>
                </a:lnTo>
                <a:lnTo>
                  <a:pt x="274" y="122"/>
                </a:lnTo>
                <a:lnTo>
                  <a:pt x="275" y="130"/>
                </a:lnTo>
                <a:lnTo>
                  <a:pt x="270" y="129"/>
                </a:lnTo>
                <a:lnTo>
                  <a:pt x="264" y="129"/>
                </a:lnTo>
                <a:lnTo>
                  <a:pt x="259" y="129"/>
                </a:lnTo>
                <a:lnTo>
                  <a:pt x="253" y="129"/>
                </a:lnTo>
                <a:lnTo>
                  <a:pt x="247" y="129"/>
                </a:lnTo>
                <a:lnTo>
                  <a:pt x="241" y="130"/>
                </a:lnTo>
                <a:lnTo>
                  <a:pt x="236" y="130"/>
                </a:lnTo>
                <a:lnTo>
                  <a:pt x="232" y="132"/>
                </a:lnTo>
                <a:lnTo>
                  <a:pt x="227" y="132"/>
                </a:lnTo>
                <a:lnTo>
                  <a:pt x="221" y="132"/>
                </a:lnTo>
                <a:lnTo>
                  <a:pt x="214" y="130"/>
                </a:lnTo>
                <a:lnTo>
                  <a:pt x="205" y="128"/>
                </a:lnTo>
                <a:lnTo>
                  <a:pt x="198" y="126"/>
                </a:lnTo>
                <a:lnTo>
                  <a:pt x="189" y="123"/>
                </a:lnTo>
                <a:lnTo>
                  <a:pt x="183" y="121"/>
                </a:lnTo>
                <a:lnTo>
                  <a:pt x="178" y="119"/>
                </a:lnTo>
                <a:lnTo>
                  <a:pt x="173" y="124"/>
                </a:lnTo>
                <a:lnTo>
                  <a:pt x="169" y="132"/>
                </a:lnTo>
                <a:lnTo>
                  <a:pt x="162" y="139"/>
                </a:lnTo>
                <a:lnTo>
                  <a:pt x="156" y="148"/>
                </a:lnTo>
                <a:lnTo>
                  <a:pt x="150" y="156"/>
                </a:lnTo>
                <a:lnTo>
                  <a:pt x="144" y="166"/>
                </a:lnTo>
                <a:lnTo>
                  <a:pt x="139" y="175"/>
                </a:lnTo>
                <a:lnTo>
                  <a:pt x="135" y="183"/>
                </a:lnTo>
                <a:lnTo>
                  <a:pt x="132" y="184"/>
                </a:lnTo>
                <a:lnTo>
                  <a:pt x="128" y="186"/>
                </a:lnTo>
                <a:lnTo>
                  <a:pt x="124" y="187"/>
                </a:lnTo>
                <a:lnTo>
                  <a:pt x="121" y="187"/>
                </a:lnTo>
                <a:lnTo>
                  <a:pt x="118" y="189"/>
                </a:lnTo>
                <a:lnTo>
                  <a:pt x="117" y="192"/>
                </a:lnTo>
                <a:lnTo>
                  <a:pt x="114" y="194"/>
                </a:lnTo>
                <a:lnTo>
                  <a:pt x="112" y="198"/>
                </a:lnTo>
                <a:lnTo>
                  <a:pt x="110" y="191"/>
                </a:lnTo>
                <a:lnTo>
                  <a:pt x="111" y="182"/>
                </a:lnTo>
                <a:lnTo>
                  <a:pt x="113" y="173"/>
                </a:lnTo>
                <a:lnTo>
                  <a:pt x="118" y="164"/>
                </a:lnTo>
                <a:lnTo>
                  <a:pt x="123" y="154"/>
                </a:lnTo>
                <a:lnTo>
                  <a:pt x="129" y="145"/>
                </a:lnTo>
                <a:lnTo>
                  <a:pt x="135" y="137"/>
                </a:lnTo>
                <a:lnTo>
                  <a:pt x="140" y="130"/>
                </a:lnTo>
                <a:lnTo>
                  <a:pt x="137" y="126"/>
                </a:lnTo>
                <a:lnTo>
                  <a:pt x="126" y="130"/>
                </a:lnTo>
                <a:lnTo>
                  <a:pt x="110" y="138"/>
                </a:lnTo>
                <a:lnTo>
                  <a:pt x="90" y="146"/>
                </a:lnTo>
                <a:lnTo>
                  <a:pt x="69" y="155"/>
                </a:lnTo>
                <a:lnTo>
                  <a:pt x="48" y="164"/>
                </a:lnTo>
                <a:lnTo>
                  <a:pt x="28" y="171"/>
                </a:lnTo>
                <a:lnTo>
                  <a:pt x="14" y="177"/>
                </a:lnTo>
                <a:lnTo>
                  <a:pt x="4" y="181"/>
                </a:lnTo>
                <a:lnTo>
                  <a:pt x="8" y="177"/>
                </a:lnTo>
                <a:lnTo>
                  <a:pt x="11" y="172"/>
                </a:lnTo>
                <a:lnTo>
                  <a:pt x="15" y="169"/>
                </a:lnTo>
                <a:lnTo>
                  <a:pt x="15" y="164"/>
                </a:lnTo>
                <a:lnTo>
                  <a:pt x="15" y="157"/>
                </a:lnTo>
                <a:lnTo>
                  <a:pt x="16" y="151"/>
                </a:lnTo>
                <a:lnTo>
                  <a:pt x="19" y="145"/>
                </a:lnTo>
                <a:lnTo>
                  <a:pt x="24" y="142"/>
                </a:lnTo>
                <a:lnTo>
                  <a:pt x="28" y="140"/>
                </a:lnTo>
                <a:lnTo>
                  <a:pt x="36" y="138"/>
                </a:lnTo>
                <a:lnTo>
                  <a:pt x="44" y="134"/>
                </a:lnTo>
                <a:lnTo>
                  <a:pt x="54" y="130"/>
                </a:lnTo>
                <a:lnTo>
                  <a:pt x="64" y="127"/>
                </a:lnTo>
                <a:lnTo>
                  <a:pt x="73" y="124"/>
                </a:lnTo>
                <a:lnTo>
                  <a:pt x="79" y="122"/>
                </a:lnTo>
                <a:lnTo>
                  <a:pt x="83" y="119"/>
                </a:lnTo>
                <a:lnTo>
                  <a:pt x="87" y="116"/>
                </a:lnTo>
                <a:lnTo>
                  <a:pt x="92" y="112"/>
                </a:lnTo>
                <a:lnTo>
                  <a:pt x="98" y="108"/>
                </a:lnTo>
                <a:lnTo>
                  <a:pt x="105" y="106"/>
                </a:lnTo>
                <a:lnTo>
                  <a:pt x="96" y="106"/>
                </a:lnTo>
                <a:lnTo>
                  <a:pt x="84" y="107"/>
                </a:lnTo>
                <a:lnTo>
                  <a:pt x="69" y="107"/>
                </a:lnTo>
                <a:lnTo>
                  <a:pt x="53" y="107"/>
                </a:lnTo>
                <a:lnTo>
                  <a:pt x="37" y="107"/>
                </a:lnTo>
                <a:lnTo>
                  <a:pt x="21" y="107"/>
                </a:lnTo>
                <a:lnTo>
                  <a:pt x="9" y="107"/>
                </a:lnTo>
                <a:lnTo>
                  <a:pt x="0" y="107"/>
                </a:lnTo>
                <a:lnTo>
                  <a:pt x="3" y="103"/>
                </a:lnTo>
                <a:lnTo>
                  <a:pt x="5" y="99"/>
                </a:lnTo>
                <a:lnTo>
                  <a:pt x="10" y="94"/>
                </a:lnTo>
                <a:lnTo>
                  <a:pt x="16" y="89"/>
                </a:lnTo>
                <a:lnTo>
                  <a:pt x="22" y="84"/>
                </a:lnTo>
                <a:lnTo>
                  <a:pt x="28" y="80"/>
                </a:lnTo>
                <a:lnTo>
                  <a:pt x="36" y="78"/>
                </a:lnTo>
                <a:lnTo>
                  <a:pt x="43" y="78"/>
                </a:lnTo>
                <a:lnTo>
                  <a:pt x="51" y="79"/>
                </a:lnTo>
                <a:lnTo>
                  <a:pt x="58" y="80"/>
                </a:lnTo>
                <a:lnTo>
                  <a:pt x="67" y="81"/>
                </a:lnTo>
                <a:lnTo>
                  <a:pt x="74" y="81"/>
                </a:lnTo>
                <a:lnTo>
                  <a:pt x="81" y="83"/>
                </a:lnTo>
                <a:lnTo>
                  <a:pt x="89" y="83"/>
                </a:lnTo>
                <a:lnTo>
                  <a:pt x="96" y="83"/>
                </a:lnTo>
                <a:lnTo>
                  <a:pt x="102" y="81"/>
                </a:lnTo>
                <a:lnTo>
                  <a:pt x="108" y="80"/>
                </a:lnTo>
                <a:lnTo>
                  <a:pt x="114" y="78"/>
                </a:lnTo>
                <a:lnTo>
                  <a:pt x="122" y="75"/>
                </a:lnTo>
                <a:lnTo>
                  <a:pt x="129" y="72"/>
                </a:lnTo>
                <a:lnTo>
                  <a:pt x="138" y="68"/>
                </a:lnTo>
                <a:lnTo>
                  <a:pt x="145" y="65"/>
                </a:lnTo>
                <a:lnTo>
                  <a:pt x="154" y="63"/>
                </a:lnTo>
                <a:lnTo>
                  <a:pt x="162" y="62"/>
                </a:lnTo>
                <a:lnTo>
                  <a:pt x="167" y="54"/>
                </a:lnTo>
                <a:lnTo>
                  <a:pt x="172" y="47"/>
                </a:lnTo>
                <a:lnTo>
                  <a:pt x="178" y="37"/>
                </a:lnTo>
                <a:lnTo>
                  <a:pt x="183" y="29"/>
                </a:lnTo>
                <a:lnTo>
                  <a:pt x="189" y="20"/>
                </a:lnTo>
                <a:lnTo>
                  <a:pt x="194" y="13"/>
                </a:lnTo>
                <a:lnTo>
                  <a:pt x="198" y="8"/>
                </a:lnTo>
                <a:lnTo>
                  <a:pt x="200" y="4"/>
                </a:lnTo>
                <a:lnTo>
                  <a:pt x="235" y="0"/>
                </a:lnTo>
                <a:close/>
              </a:path>
            </a:pathLst>
          </a:custGeom>
          <a:solidFill>
            <a:srgbClr val="FF66FF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7594" name="图片 67593" descr="鸡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4221163"/>
            <a:ext cx="1219200" cy="120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5" name="文本框 67594"/>
          <p:cNvSpPr txBox="1"/>
          <p:nvPr/>
        </p:nvSpPr>
        <p:spPr>
          <a:xfrm>
            <a:off x="4068763" y="5302250"/>
            <a:ext cx="50101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Arial" panose="020B0604020202020204" pitchFamily="34" charset="0"/>
              </a:rPr>
              <a:t>（  ）的脚印像（     ）</a:t>
            </a:r>
            <a:r>
              <a:rPr lang="zh-CN" altLang="en-US" sz="320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67596" name="文本框 67595"/>
          <p:cNvSpPr txBox="1"/>
          <p:nvPr/>
        </p:nvSpPr>
        <p:spPr>
          <a:xfrm>
            <a:off x="4284663" y="5445125"/>
            <a:ext cx="790575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66"/>
                </a:solidFill>
                <a:latin typeface="Arial" panose="020B0604020202020204" pitchFamily="34" charset="0"/>
              </a:rPr>
              <a:t>小鸡</a:t>
            </a:r>
          </a:p>
        </p:txBody>
      </p:sp>
      <p:sp>
        <p:nvSpPr>
          <p:cNvPr id="67597" name="文本框 67596"/>
          <p:cNvSpPr txBox="1"/>
          <p:nvPr/>
        </p:nvSpPr>
        <p:spPr>
          <a:xfrm>
            <a:off x="7524750" y="5445125"/>
            <a:ext cx="869950" cy="39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0066"/>
                </a:solidFill>
                <a:latin typeface="Arial" panose="020B0604020202020204" pitchFamily="34" charset="0"/>
              </a:rPr>
              <a:t>竹叶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 bldLvl="0"/>
      <p:bldP spid="67596" grpId="0" bldLvl="0"/>
      <p:bldP spid="67597" grpId="0" bldLvl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050" descr="01"/>
          <p:cNvPicPr>
            <a:picLocks noChangeAspect="1"/>
          </p:cNvPicPr>
          <p:nvPr/>
        </p:nvPicPr>
        <p:blipFill>
          <a:blip r:embed="rId2" cstate="print"/>
          <a:srcRect l="-11501" b="22728"/>
          <a:stretch>
            <a:fillRect/>
          </a:stretch>
        </p:blipFill>
        <p:spPr>
          <a:xfrm>
            <a:off x="-963612" y="0"/>
            <a:ext cx="12360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文本框 74754"/>
          <p:cNvSpPr txBox="1"/>
          <p:nvPr/>
        </p:nvSpPr>
        <p:spPr>
          <a:xfrm>
            <a:off x="3995738" y="3933825"/>
            <a:ext cx="60499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因为（   ）的脚印像（   ），所以（   ）画（   ）。</a:t>
            </a:r>
          </a:p>
        </p:txBody>
      </p:sp>
      <p:sp>
        <p:nvSpPr>
          <p:cNvPr id="74756" name="文本框 74755"/>
          <p:cNvSpPr txBox="1"/>
          <p:nvPr/>
        </p:nvSpPr>
        <p:spPr>
          <a:xfrm>
            <a:off x="5148263" y="4005263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小鸡</a:t>
            </a:r>
          </a:p>
        </p:txBody>
      </p:sp>
      <p:sp>
        <p:nvSpPr>
          <p:cNvPr id="74757" name="文本框 74756"/>
          <p:cNvSpPr txBox="1"/>
          <p:nvPr/>
        </p:nvSpPr>
        <p:spPr>
          <a:xfrm>
            <a:off x="8388350" y="393382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竹叶</a:t>
            </a:r>
          </a:p>
        </p:txBody>
      </p:sp>
      <p:sp>
        <p:nvSpPr>
          <p:cNvPr id="74758" name="文本框 74757"/>
          <p:cNvSpPr txBox="1"/>
          <p:nvPr/>
        </p:nvSpPr>
        <p:spPr>
          <a:xfrm>
            <a:off x="5219700" y="4508500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小鸡</a:t>
            </a:r>
          </a:p>
        </p:txBody>
      </p:sp>
      <p:sp>
        <p:nvSpPr>
          <p:cNvPr id="74759" name="文本框 74758"/>
          <p:cNvSpPr txBox="1"/>
          <p:nvPr/>
        </p:nvSpPr>
        <p:spPr>
          <a:xfrm>
            <a:off x="7019925" y="45085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竹叶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74757" grpId="0"/>
      <p:bldP spid="74758" grpId="0"/>
      <p:bldP spid="7475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xfrm flipV="1">
            <a:off x="9525000" y="0"/>
            <a:ext cx="76200" cy="76200"/>
          </a:xfrm>
          <a:ln/>
        </p:spPr>
        <p:txBody>
          <a:bodyPr anchor="ctr"/>
          <a:lstStyle/>
          <a:p>
            <a:endParaRPr lang="zh-CN" altLang="en-US" sz="4000" dirty="0"/>
          </a:p>
        </p:txBody>
      </p:sp>
      <p:pic>
        <p:nvPicPr>
          <p:cNvPr id="79875" name="文本占位符 79874" descr="fff9c6ea180cc8792cf53472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79876" name="图片 79875" descr="狗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0" y="5105400"/>
            <a:ext cx="1143000" cy="1306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7" name="图片 79876" descr="狗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876800"/>
            <a:ext cx="2438400" cy="152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8" name="矩形 79877"/>
          <p:cNvSpPr/>
          <p:nvPr/>
        </p:nvSpPr>
        <p:spPr>
          <a:xfrm>
            <a:off x="3276600" y="649128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hlinkClick r:id="rId5"/>
              </a:rPr>
              <a:t>点此播放教学视频          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79879" name="图片 79878" descr="狗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0" y="5029200"/>
            <a:ext cx="2438400" cy="1527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6860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68611" name="文本占位符 6861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68612" name="图片 68611" descr="u=573886247,1993753992&amp;fm=3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5600" y="3644900"/>
            <a:ext cx="3024188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3" name="图片 68612" descr="hy4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4497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4" name="图片 68613" descr="0d2d9d229cccbf5e98d7a48933_56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3" y="0"/>
            <a:ext cx="4643437" cy="333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内容占位符 69633" descr="狗1"/>
          <p:cNvPicPr>
            <a:picLocks noGrp="1" noRot="1" noChangeAspect="1"/>
          </p:cNvPicPr>
          <p:nvPr>
            <p:ph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2997200"/>
            <a:ext cx="2844800" cy="2730500"/>
          </a:xfrm>
          <a:ln/>
        </p:spPr>
      </p:pic>
      <p:grpSp>
        <p:nvGrpSpPr>
          <p:cNvPr id="69635" name="组合 69634"/>
          <p:cNvGrpSpPr/>
          <p:nvPr/>
        </p:nvGrpSpPr>
        <p:grpSpPr>
          <a:xfrm>
            <a:off x="4284663" y="5516563"/>
            <a:ext cx="457200" cy="609600"/>
            <a:chOff x="0" y="0"/>
            <a:chExt cx="829" cy="590"/>
          </a:xfrm>
        </p:grpSpPr>
        <p:sp>
          <p:nvSpPr>
            <p:cNvPr id="69636" name="未知"/>
            <p:cNvSpPr/>
            <p:nvPr/>
          </p:nvSpPr>
          <p:spPr>
            <a:xfrm>
              <a:off x="364" y="271"/>
              <a:ext cx="152" cy="96"/>
            </a:xfrm>
            <a:custGeom>
              <a:avLst/>
              <a:gdLst/>
              <a:ahLst/>
              <a:cxnLst/>
              <a:rect l="0" t="0" r="0" b="0"/>
              <a:pathLst>
                <a:path w="304" h="191">
                  <a:moveTo>
                    <a:pt x="303" y="18"/>
                  </a:moveTo>
                  <a:lnTo>
                    <a:pt x="286" y="10"/>
                  </a:lnTo>
                  <a:lnTo>
                    <a:pt x="268" y="5"/>
                  </a:lnTo>
                  <a:lnTo>
                    <a:pt x="249" y="1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4" y="2"/>
                  </a:lnTo>
                  <a:lnTo>
                    <a:pt x="162" y="7"/>
                  </a:lnTo>
                  <a:lnTo>
                    <a:pt x="140" y="13"/>
                  </a:lnTo>
                  <a:lnTo>
                    <a:pt x="118" y="20"/>
                  </a:lnTo>
                  <a:lnTo>
                    <a:pt x="98" y="28"/>
                  </a:lnTo>
                  <a:lnTo>
                    <a:pt x="77" y="38"/>
                  </a:lnTo>
                  <a:lnTo>
                    <a:pt x="59" y="48"/>
                  </a:lnTo>
                  <a:lnTo>
                    <a:pt x="40" y="61"/>
                  </a:lnTo>
                  <a:lnTo>
                    <a:pt x="25" y="74"/>
                  </a:lnTo>
                  <a:lnTo>
                    <a:pt x="11" y="87"/>
                  </a:lnTo>
                  <a:lnTo>
                    <a:pt x="0" y="101"/>
                  </a:lnTo>
                  <a:lnTo>
                    <a:pt x="2" y="117"/>
                  </a:lnTo>
                  <a:lnTo>
                    <a:pt x="3" y="132"/>
                  </a:lnTo>
                  <a:lnTo>
                    <a:pt x="6" y="147"/>
                  </a:lnTo>
                  <a:lnTo>
                    <a:pt x="9" y="161"/>
                  </a:lnTo>
                  <a:lnTo>
                    <a:pt x="16" y="174"/>
                  </a:lnTo>
                  <a:lnTo>
                    <a:pt x="25" y="183"/>
                  </a:lnTo>
                  <a:lnTo>
                    <a:pt x="39" y="189"/>
                  </a:lnTo>
                  <a:lnTo>
                    <a:pt x="57" y="191"/>
                  </a:lnTo>
                  <a:lnTo>
                    <a:pt x="67" y="191"/>
                  </a:lnTo>
                  <a:lnTo>
                    <a:pt x="77" y="190"/>
                  </a:lnTo>
                  <a:lnTo>
                    <a:pt x="88" y="189"/>
                  </a:lnTo>
                  <a:lnTo>
                    <a:pt x="101" y="187"/>
                  </a:lnTo>
                  <a:lnTo>
                    <a:pt x="115" y="184"/>
                  </a:lnTo>
                  <a:lnTo>
                    <a:pt x="129" y="182"/>
                  </a:lnTo>
                  <a:lnTo>
                    <a:pt x="144" y="180"/>
                  </a:lnTo>
                  <a:lnTo>
                    <a:pt x="159" y="176"/>
                  </a:lnTo>
                  <a:lnTo>
                    <a:pt x="174" y="173"/>
                  </a:lnTo>
                  <a:lnTo>
                    <a:pt x="187" y="169"/>
                  </a:lnTo>
                  <a:lnTo>
                    <a:pt x="201" y="165"/>
                  </a:lnTo>
                  <a:lnTo>
                    <a:pt x="215" y="161"/>
                  </a:lnTo>
                  <a:lnTo>
                    <a:pt x="228" y="157"/>
                  </a:lnTo>
                  <a:lnTo>
                    <a:pt x="238" y="153"/>
                  </a:lnTo>
                  <a:lnTo>
                    <a:pt x="249" y="149"/>
                  </a:lnTo>
                  <a:lnTo>
                    <a:pt x="257" y="145"/>
                  </a:lnTo>
                  <a:lnTo>
                    <a:pt x="268" y="136"/>
                  </a:lnTo>
                  <a:lnTo>
                    <a:pt x="277" y="123"/>
                  </a:lnTo>
                  <a:lnTo>
                    <a:pt x="286" y="107"/>
                  </a:lnTo>
                  <a:lnTo>
                    <a:pt x="293" y="89"/>
                  </a:lnTo>
                  <a:lnTo>
                    <a:pt x="299" y="69"/>
                  </a:lnTo>
                  <a:lnTo>
                    <a:pt x="303" y="51"/>
                  </a:lnTo>
                  <a:lnTo>
                    <a:pt x="304" y="33"/>
                  </a:lnTo>
                  <a:lnTo>
                    <a:pt x="303" y="18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37" name="未知"/>
            <p:cNvSpPr/>
            <p:nvPr/>
          </p:nvSpPr>
          <p:spPr>
            <a:xfrm>
              <a:off x="104" y="409"/>
              <a:ext cx="316" cy="181"/>
            </a:xfrm>
            <a:custGeom>
              <a:avLst/>
              <a:gdLst/>
              <a:ahLst/>
              <a:cxnLst/>
              <a:rect l="0" t="0" r="0" b="0"/>
              <a:pathLst>
                <a:path w="633" h="363">
                  <a:moveTo>
                    <a:pt x="628" y="264"/>
                  </a:moveTo>
                  <a:lnTo>
                    <a:pt x="630" y="250"/>
                  </a:lnTo>
                  <a:lnTo>
                    <a:pt x="633" y="236"/>
                  </a:lnTo>
                  <a:lnTo>
                    <a:pt x="633" y="223"/>
                  </a:lnTo>
                  <a:lnTo>
                    <a:pt x="632" y="210"/>
                  </a:lnTo>
                  <a:lnTo>
                    <a:pt x="614" y="198"/>
                  </a:lnTo>
                  <a:lnTo>
                    <a:pt x="597" y="192"/>
                  </a:lnTo>
                  <a:lnTo>
                    <a:pt x="580" y="186"/>
                  </a:lnTo>
                  <a:lnTo>
                    <a:pt x="561" y="183"/>
                  </a:lnTo>
                  <a:lnTo>
                    <a:pt x="544" y="183"/>
                  </a:lnTo>
                  <a:lnTo>
                    <a:pt x="526" y="186"/>
                  </a:lnTo>
                  <a:lnTo>
                    <a:pt x="507" y="189"/>
                  </a:lnTo>
                  <a:lnTo>
                    <a:pt x="490" y="193"/>
                  </a:lnTo>
                  <a:lnTo>
                    <a:pt x="471" y="198"/>
                  </a:lnTo>
                  <a:lnTo>
                    <a:pt x="453" y="204"/>
                  </a:lnTo>
                  <a:lnTo>
                    <a:pt x="435" y="210"/>
                  </a:lnTo>
                  <a:lnTo>
                    <a:pt x="417" y="215"/>
                  </a:lnTo>
                  <a:lnTo>
                    <a:pt x="399" y="220"/>
                  </a:lnTo>
                  <a:lnTo>
                    <a:pt x="382" y="224"/>
                  </a:lnTo>
                  <a:lnTo>
                    <a:pt x="364" y="226"/>
                  </a:lnTo>
                  <a:lnTo>
                    <a:pt x="347" y="227"/>
                  </a:lnTo>
                  <a:lnTo>
                    <a:pt x="330" y="226"/>
                  </a:lnTo>
                  <a:lnTo>
                    <a:pt x="309" y="221"/>
                  </a:lnTo>
                  <a:lnTo>
                    <a:pt x="288" y="216"/>
                  </a:lnTo>
                  <a:lnTo>
                    <a:pt x="268" y="207"/>
                  </a:lnTo>
                  <a:lnTo>
                    <a:pt x="249" y="195"/>
                  </a:lnTo>
                  <a:lnTo>
                    <a:pt x="233" y="181"/>
                  </a:lnTo>
                  <a:lnTo>
                    <a:pt x="223" y="165"/>
                  </a:lnTo>
                  <a:lnTo>
                    <a:pt x="219" y="147"/>
                  </a:lnTo>
                  <a:lnTo>
                    <a:pt x="223" y="122"/>
                  </a:lnTo>
                  <a:lnTo>
                    <a:pt x="230" y="98"/>
                  </a:lnTo>
                  <a:lnTo>
                    <a:pt x="237" y="74"/>
                  </a:lnTo>
                  <a:lnTo>
                    <a:pt x="240" y="51"/>
                  </a:lnTo>
                  <a:lnTo>
                    <a:pt x="238" y="45"/>
                  </a:lnTo>
                  <a:lnTo>
                    <a:pt x="232" y="38"/>
                  </a:lnTo>
                  <a:lnTo>
                    <a:pt x="224" y="30"/>
                  </a:lnTo>
                  <a:lnTo>
                    <a:pt x="214" y="22"/>
                  </a:lnTo>
                  <a:lnTo>
                    <a:pt x="203" y="14"/>
                  </a:lnTo>
                  <a:lnTo>
                    <a:pt x="193" y="7"/>
                  </a:lnTo>
                  <a:lnTo>
                    <a:pt x="185" y="3"/>
                  </a:lnTo>
                  <a:lnTo>
                    <a:pt x="179" y="0"/>
                  </a:lnTo>
                  <a:lnTo>
                    <a:pt x="173" y="0"/>
                  </a:lnTo>
                  <a:lnTo>
                    <a:pt x="168" y="0"/>
                  </a:lnTo>
                  <a:lnTo>
                    <a:pt x="161" y="1"/>
                  </a:lnTo>
                  <a:lnTo>
                    <a:pt x="153" y="1"/>
                  </a:lnTo>
                  <a:lnTo>
                    <a:pt x="146" y="4"/>
                  </a:lnTo>
                  <a:lnTo>
                    <a:pt x="139" y="5"/>
                  </a:lnTo>
                  <a:lnTo>
                    <a:pt x="132" y="6"/>
                  </a:lnTo>
                  <a:lnTo>
                    <a:pt x="126" y="7"/>
                  </a:lnTo>
                  <a:lnTo>
                    <a:pt x="95" y="15"/>
                  </a:lnTo>
                  <a:lnTo>
                    <a:pt x="69" y="28"/>
                  </a:lnTo>
                  <a:lnTo>
                    <a:pt x="47" y="43"/>
                  </a:lnTo>
                  <a:lnTo>
                    <a:pt x="29" y="61"/>
                  </a:lnTo>
                  <a:lnTo>
                    <a:pt x="17" y="83"/>
                  </a:lnTo>
                  <a:lnTo>
                    <a:pt x="6" y="107"/>
                  </a:lnTo>
                  <a:lnTo>
                    <a:pt x="2" y="136"/>
                  </a:lnTo>
                  <a:lnTo>
                    <a:pt x="0" y="168"/>
                  </a:lnTo>
                  <a:lnTo>
                    <a:pt x="1" y="196"/>
                  </a:lnTo>
                  <a:lnTo>
                    <a:pt x="4" y="228"/>
                  </a:lnTo>
                  <a:lnTo>
                    <a:pt x="11" y="261"/>
                  </a:lnTo>
                  <a:lnTo>
                    <a:pt x="21" y="285"/>
                  </a:lnTo>
                  <a:lnTo>
                    <a:pt x="29" y="295"/>
                  </a:lnTo>
                  <a:lnTo>
                    <a:pt x="40" y="306"/>
                  </a:lnTo>
                  <a:lnTo>
                    <a:pt x="52" y="314"/>
                  </a:lnTo>
                  <a:lnTo>
                    <a:pt x="66" y="322"/>
                  </a:lnTo>
                  <a:lnTo>
                    <a:pt x="81" y="327"/>
                  </a:lnTo>
                  <a:lnTo>
                    <a:pt x="97" y="333"/>
                  </a:lnTo>
                  <a:lnTo>
                    <a:pt x="113" y="338"/>
                  </a:lnTo>
                  <a:lnTo>
                    <a:pt x="131" y="342"/>
                  </a:lnTo>
                  <a:lnTo>
                    <a:pt x="149" y="346"/>
                  </a:lnTo>
                  <a:lnTo>
                    <a:pt x="166" y="348"/>
                  </a:lnTo>
                  <a:lnTo>
                    <a:pt x="184" y="351"/>
                  </a:lnTo>
                  <a:lnTo>
                    <a:pt x="201" y="353"/>
                  </a:lnTo>
                  <a:lnTo>
                    <a:pt x="218" y="354"/>
                  </a:lnTo>
                  <a:lnTo>
                    <a:pt x="233" y="356"/>
                  </a:lnTo>
                  <a:lnTo>
                    <a:pt x="248" y="357"/>
                  </a:lnTo>
                  <a:lnTo>
                    <a:pt x="261" y="359"/>
                  </a:lnTo>
                  <a:lnTo>
                    <a:pt x="267" y="359"/>
                  </a:lnTo>
                  <a:lnTo>
                    <a:pt x="272" y="360"/>
                  </a:lnTo>
                  <a:lnTo>
                    <a:pt x="278" y="361"/>
                  </a:lnTo>
                  <a:lnTo>
                    <a:pt x="284" y="361"/>
                  </a:lnTo>
                  <a:lnTo>
                    <a:pt x="288" y="362"/>
                  </a:lnTo>
                  <a:lnTo>
                    <a:pt x="294" y="363"/>
                  </a:lnTo>
                  <a:lnTo>
                    <a:pt x="300" y="363"/>
                  </a:lnTo>
                  <a:lnTo>
                    <a:pt x="306" y="363"/>
                  </a:lnTo>
                  <a:lnTo>
                    <a:pt x="317" y="362"/>
                  </a:lnTo>
                  <a:lnTo>
                    <a:pt x="332" y="360"/>
                  </a:lnTo>
                  <a:lnTo>
                    <a:pt x="349" y="355"/>
                  </a:lnTo>
                  <a:lnTo>
                    <a:pt x="369" y="351"/>
                  </a:lnTo>
                  <a:lnTo>
                    <a:pt x="391" y="344"/>
                  </a:lnTo>
                  <a:lnTo>
                    <a:pt x="413" y="337"/>
                  </a:lnTo>
                  <a:lnTo>
                    <a:pt x="436" y="329"/>
                  </a:lnTo>
                  <a:lnTo>
                    <a:pt x="460" y="321"/>
                  </a:lnTo>
                  <a:lnTo>
                    <a:pt x="484" y="313"/>
                  </a:lnTo>
                  <a:lnTo>
                    <a:pt x="508" y="303"/>
                  </a:lnTo>
                  <a:lnTo>
                    <a:pt x="533" y="295"/>
                  </a:lnTo>
                  <a:lnTo>
                    <a:pt x="554" y="287"/>
                  </a:lnTo>
                  <a:lnTo>
                    <a:pt x="576" y="280"/>
                  </a:lnTo>
                  <a:lnTo>
                    <a:pt x="596" y="273"/>
                  </a:lnTo>
                  <a:lnTo>
                    <a:pt x="613" y="269"/>
                  </a:lnTo>
                  <a:lnTo>
                    <a:pt x="628" y="264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38" name="未知"/>
            <p:cNvSpPr/>
            <p:nvPr/>
          </p:nvSpPr>
          <p:spPr>
            <a:xfrm>
              <a:off x="513" y="182"/>
              <a:ext cx="316" cy="373"/>
            </a:xfrm>
            <a:custGeom>
              <a:avLst/>
              <a:gdLst/>
              <a:ahLst/>
              <a:cxnLst/>
              <a:rect l="0" t="0" r="0" b="0"/>
              <a:pathLst>
                <a:path w="632" h="745">
                  <a:moveTo>
                    <a:pt x="492" y="21"/>
                  </a:moveTo>
                  <a:lnTo>
                    <a:pt x="481" y="10"/>
                  </a:lnTo>
                  <a:lnTo>
                    <a:pt x="463" y="3"/>
                  </a:lnTo>
                  <a:lnTo>
                    <a:pt x="440" y="0"/>
                  </a:lnTo>
                  <a:lnTo>
                    <a:pt x="414" y="0"/>
                  </a:lnTo>
                  <a:lnTo>
                    <a:pt x="388" y="2"/>
                  </a:lnTo>
                  <a:lnTo>
                    <a:pt x="364" y="5"/>
                  </a:lnTo>
                  <a:lnTo>
                    <a:pt x="342" y="10"/>
                  </a:lnTo>
                  <a:lnTo>
                    <a:pt x="327" y="13"/>
                  </a:lnTo>
                  <a:lnTo>
                    <a:pt x="325" y="50"/>
                  </a:lnTo>
                  <a:lnTo>
                    <a:pt x="326" y="85"/>
                  </a:lnTo>
                  <a:lnTo>
                    <a:pt x="327" y="117"/>
                  </a:lnTo>
                  <a:lnTo>
                    <a:pt x="332" y="148"/>
                  </a:lnTo>
                  <a:lnTo>
                    <a:pt x="338" y="180"/>
                  </a:lnTo>
                  <a:lnTo>
                    <a:pt x="348" y="211"/>
                  </a:lnTo>
                  <a:lnTo>
                    <a:pt x="360" y="244"/>
                  </a:lnTo>
                  <a:lnTo>
                    <a:pt x="375" y="277"/>
                  </a:lnTo>
                  <a:lnTo>
                    <a:pt x="359" y="299"/>
                  </a:lnTo>
                  <a:lnTo>
                    <a:pt x="350" y="324"/>
                  </a:lnTo>
                  <a:lnTo>
                    <a:pt x="348" y="351"/>
                  </a:lnTo>
                  <a:lnTo>
                    <a:pt x="350" y="377"/>
                  </a:lnTo>
                  <a:lnTo>
                    <a:pt x="357" y="405"/>
                  </a:lnTo>
                  <a:lnTo>
                    <a:pt x="367" y="432"/>
                  </a:lnTo>
                  <a:lnTo>
                    <a:pt x="379" y="456"/>
                  </a:lnTo>
                  <a:lnTo>
                    <a:pt x="391" y="479"/>
                  </a:lnTo>
                  <a:lnTo>
                    <a:pt x="391" y="496"/>
                  </a:lnTo>
                  <a:lnTo>
                    <a:pt x="388" y="510"/>
                  </a:lnTo>
                  <a:lnTo>
                    <a:pt x="379" y="520"/>
                  </a:lnTo>
                  <a:lnTo>
                    <a:pt x="366" y="527"/>
                  </a:lnTo>
                  <a:lnTo>
                    <a:pt x="350" y="532"/>
                  </a:lnTo>
                  <a:lnTo>
                    <a:pt x="333" y="535"/>
                  </a:lnTo>
                  <a:lnTo>
                    <a:pt x="315" y="536"/>
                  </a:lnTo>
                  <a:lnTo>
                    <a:pt x="299" y="538"/>
                  </a:lnTo>
                  <a:lnTo>
                    <a:pt x="287" y="538"/>
                  </a:lnTo>
                  <a:lnTo>
                    <a:pt x="267" y="536"/>
                  </a:lnTo>
                  <a:lnTo>
                    <a:pt x="248" y="535"/>
                  </a:lnTo>
                  <a:lnTo>
                    <a:pt x="228" y="533"/>
                  </a:lnTo>
                  <a:lnTo>
                    <a:pt x="208" y="531"/>
                  </a:lnTo>
                  <a:lnTo>
                    <a:pt x="190" y="527"/>
                  </a:lnTo>
                  <a:lnTo>
                    <a:pt x="172" y="525"/>
                  </a:lnTo>
                  <a:lnTo>
                    <a:pt x="153" y="524"/>
                  </a:lnTo>
                  <a:lnTo>
                    <a:pt x="136" y="523"/>
                  </a:lnTo>
                  <a:lnTo>
                    <a:pt x="119" y="524"/>
                  </a:lnTo>
                  <a:lnTo>
                    <a:pt x="101" y="526"/>
                  </a:lnTo>
                  <a:lnTo>
                    <a:pt x="85" y="532"/>
                  </a:lnTo>
                  <a:lnTo>
                    <a:pt x="69" y="539"/>
                  </a:lnTo>
                  <a:lnTo>
                    <a:pt x="54" y="549"/>
                  </a:lnTo>
                  <a:lnTo>
                    <a:pt x="39" y="562"/>
                  </a:lnTo>
                  <a:lnTo>
                    <a:pt x="24" y="579"/>
                  </a:lnTo>
                  <a:lnTo>
                    <a:pt x="10" y="600"/>
                  </a:lnTo>
                  <a:lnTo>
                    <a:pt x="7" y="606"/>
                  </a:lnTo>
                  <a:lnTo>
                    <a:pt x="3" y="611"/>
                  </a:lnTo>
                  <a:lnTo>
                    <a:pt x="1" y="617"/>
                  </a:lnTo>
                  <a:lnTo>
                    <a:pt x="0" y="624"/>
                  </a:lnTo>
                  <a:lnTo>
                    <a:pt x="1" y="635"/>
                  </a:lnTo>
                  <a:lnTo>
                    <a:pt x="3" y="648"/>
                  </a:lnTo>
                  <a:lnTo>
                    <a:pt x="6" y="660"/>
                  </a:lnTo>
                  <a:lnTo>
                    <a:pt x="7" y="672"/>
                  </a:lnTo>
                  <a:lnTo>
                    <a:pt x="16" y="677"/>
                  </a:lnTo>
                  <a:lnTo>
                    <a:pt x="24" y="683"/>
                  </a:lnTo>
                  <a:lnTo>
                    <a:pt x="32" y="690"/>
                  </a:lnTo>
                  <a:lnTo>
                    <a:pt x="40" y="695"/>
                  </a:lnTo>
                  <a:lnTo>
                    <a:pt x="48" y="702"/>
                  </a:lnTo>
                  <a:lnTo>
                    <a:pt x="56" y="708"/>
                  </a:lnTo>
                  <a:lnTo>
                    <a:pt x="64" y="715"/>
                  </a:lnTo>
                  <a:lnTo>
                    <a:pt x="73" y="721"/>
                  </a:lnTo>
                  <a:lnTo>
                    <a:pt x="91" y="730"/>
                  </a:lnTo>
                  <a:lnTo>
                    <a:pt x="111" y="737"/>
                  </a:lnTo>
                  <a:lnTo>
                    <a:pt x="131" y="741"/>
                  </a:lnTo>
                  <a:lnTo>
                    <a:pt x="153" y="744"/>
                  </a:lnTo>
                  <a:lnTo>
                    <a:pt x="175" y="745"/>
                  </a:lnTo>
                  <a:lnTo>
                    <a:pt x="198" y="745"/>
                  </a:lnTo>
                  <a:lnTo>
                    <a:pt x="219" y="744"/>
                  </a:lnTo>
                  <a:lnTo>
                    <a:pt x="239" y="744"/>
                  </a:lnTo>
                  <a:lnTo>
                    <a:pt x="266" y="744"/>
                  </a:lnTo>
                  <a:lnTo>
                    <a:pt x="294" y="744"/>
                  </a:lnTo>
                  <a:lnTo>
                    <a:pt x="320" y="743"/>
                  </a:lnTo>
                  <a:lnTo>
                    <a:pt x="347" y="740"/>
                  </a:lnTo>
                  <a:lnTo>
                    <a:pt x="373" y="738"/>
                  </a:lnTo>
                  <a:lnTo>
                    <a:pt x="399" y="735"/>
                  </a:lnTo>
                  <a:lnTo>
                    <a:pt x="425" y="730"/>
                  </a:lnTo>
                  <a:lnTo>
                    <a:pt x="449" y="723"/>
                  </a:lnTo>
                  <a:lnTo>
                    <a:pt x="473" y="715"/>
                  </a:lnTo>
                  <a:lnTo>
                    <a:pt x="496" y="705"/>
                  </a:lnTo>
                  <a:lnTo>
                    <a:pt x="518" y="693"/>
                  </a:lnTo>
                  <a:lnTo>
                    <a:pt x="539" y="678"/>
                  </a:lnTo>
                  <a:lnTo>
                    <a:pt x="558" y="662"/>
                  </a:lnTo>
                  <a:lnTo>
                    <a:pt x="577" y="642"/>
                  </a:lnTo>
                  <a:lnTo>
                    <a:pt x="593" y="620"/>
                  </a:lnTo>
                  <a:lnTo>
                    <a:pt x="608" y="595"/>
                  </a:lnTo>
                  <a:lnTo>
                    <a:pt x="616" y="580"/>
                  </a:lnTo>
                  <a:lnTo>
                    <a:pt x="624" y="564"/>
                  </a:lnTo>
                  <a:lnTo>
                    <a:pt x="630" y="548"/>
                  </a:lnTo>
                  <a:lnTo>
                    <a:pt x="632" y="532"/>
                  </a:lnTo>
                  <a:lnTo>
                    <a:pt x="630" y="497"/>
                  </a:lnTo>
                  <a:lnTo>
                    <a:pt x="624" y="465"/>
                  </a:lnTo>
                  <a:lnTo>
                    <a:pt x="615" y="433"/>
                  </a:lnTo>
                  <a:lnTo>
                    <a:pt x="602" y="402"/>
                  </a:lnTo>
                  <a:lnTo>
                    <a:pt x="588" y="372"/>
                  </a:lnTo>
                  <a:lnTo>
                    <a:pt x="573" y="342"/>
                  </a:lnTo>
                  <a:lnTo>
                    <a:pt x="558" y="312"/>
                  </a:lnTo>
                  <a:lnTo>
                    <a:pt x="542" y="282"/>
                  </a:lnTo>
                  <a:lnTo>
                    <a:pt x="527" y="253"/>
                  </a:lnTo>
                  <a:lnTo>
                    <a:pt x="512" y="222"/>
                  </a:lnTo>
                  <a:lnTo>
                    <a:pt x="501" y="192"/>
                  </a:lnTo>
                  <a:lnTo>
                    <a:pt x="492" y="160"/>
                  </a:lnTo>
                  <a:lnTo>
                    <a:pt x="485" y="127"/>
                  </a:lnTo>
                  <a:lnTo>
                    <a:pt x="482" y="94"/>
                  </a:lnTo>
                  <a:lnTo>
                    <a:pt x="485" y="58"/>
                  </a:lnTo>
                  <a:lnTo>
                    <a:pt x="492" y="2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39" name="未知"/>
            <p:cNvSpPr/>
            <p:nvPr/>
          </p:nvSpPr>
          <p:spPr>
            <a:xfrm>
              <a:off x="0" y="176"/>
              <a:ext cx="205" cy="185"/>
            </a:xfrm>
            <a:custGeom>
              <a:avLst/>
              <a:gdLst/>
              <a:ahLst/>
              <a:cxnLst/>
              <a:rect l="0" t="0" r="0" b="0"/>
              <a:pathLst>
                <a:path w="411" h="370">
                  <a:moveTo>
                    <a:pt x="388" y="251"/>
                  </a:moveTo>
                  <a:lnTo>
                    <a:pt x="375" y="245"/>
                  </a:lnTo>
                  <a:lnTo>
                    <a:pt x="360" y="239"/>
                  </a:lnTo>
                  <a:lnTo>
                    <a:pt x="343" y="235"/>
                  </a:lnTo>
                  <a:lnTo>
                    <a:pt x="327" y="229"/>
                  </a:lnTo>
                  <a:lnTo>
                    <a:pt x="312" y="222"/>
                  </a:lnTo>
                  <a:lnTo>
                    <a:pt x="301" y="214"/>
                  </a:lnTo>
                  <a:lnTo>
                    <a:pt x="293" y="203"/>
                  </a:lnTo>
                  <a:lnTo>
                    <a:pt x="289" y="189"/>
                  </a:lnTo>
                  <a:lnTo>
                    <a:pt x="293" y="178"/>
                  </a:lnTo>
                  <a:lnTo>
                    <a:pt x="303" y="169"/>
                  </a:lnTo>
                  <a:lnTo>
                    <a:pt x="317" y="161"/>
                  </a:lnTo>
                  <a:lnTo>
                    <a:pt x="333" y="153"/>
                  </a:lnTo>
                  <a:lnTo>
                    <a:pt x="351" y="147"/>
                  </a:lnTo>
                  <a:lnTo>
                    <a:pt x="369" y="143"/>
                  </a:lnTo>
                  <a:lnTo>
                    <a:pt x="383" y="139"/>
                  </a:lnTo>
                  <a:lnTo>
                    <a:pt x="394" y="136"/>
                  </a:lnTo>
                  <a:lnTo>
                    <a:pt x="402" y="121"/>
                  </a:lnTo>
                  <a:lnTo>
                    <a:pt x="407" y="106"/>
                  </a:lnTo>
                  <a:lnTo>
                    <a:pt x="410" y="90"/>
                  </a:lnTo>
                  <a:lnTo>
                    <a:pt x="411" y="72"/>
                  </a:lnTo>
                  <a:lnTo>
                    <a:pt x="407" y="42"/>
                  </a:lnTo>
                  <a:lnTo>
                    <a:pt x="394" y="22"/>
                  </a:lnTo>
                  <a:lnTo>
                    <a:pt x="373" y="8"/>
                  </a:lnTo>
                  <a:lnTo>
                    <a:pt x="347" y="1"/>
                  </a:lnTo>
                  <a:lnTo>
                    <a:pt x="316" y="0"/>
                  </a:lnTo>
                  <a:lnTo>
                    <a:pt x="281" y="4"/>
                  </a:lnTo>
                  <a:lnTo>
                    <a:pt x="243" y="14"/>
                  </a:lnTo>
                  <a:lnTo>
                    <a:pt x="205" y="26"/>
                  </a:lnTo>
                  <a:lnTo>
                    <a:pt x="167" y="44"/>
                  </a:lnTo>
                  <a:lnTo>
                    <a:pt x="130" y="63"/>
                  </a:lnTo>
                  <a:lnTo>
                    <a:pt x="95" y="84"/>
                  </a:lnTo>
                  <a:lnTo>
                    <a:pt x="63" y="107"/>
                  </a:lnTo>
                  <a:lnTo>
                    <a:pt x="38" y="130"/>
                  </a:lnTo>
                  <a:lnTo>
                    <a:pt x="17" y="153"/>
                  </a:lnTo>
                  <a:lnTo>
                    <a:pt x="5" y="175"/>
                  </a:lnTo>
                  <a:lnTo>
                    <a:pt x="0" y="196"/>
                  </a:lnTo>
                  <a:lnTo>
                    <a:pt x="4" y="206"/>
                  </a:lnTo>
                  <a:lnTo>
                    <a:pt x="11" y="221"/>
                  </a:lnTo>
                  <a:lnTo>
                    <a:pt x="22" y="239"/>
                  </a:lnTo>
                  <a:lnTo>
                    <a:pt x="35" y="259"/>
                  </a:lnTo>
                  <a:lnTo>
                    <a:pt x="49" y="277"/>
                  </a:lnTo>
                  <a:lnTo>
                    <a:pt x="62" y="295"/>
                  </a:lnTo>
                  <a:lnTo>
                    <a:pt x="74" y="307"/>
                  </a:lnTo>
                  <a:lnTo>
                    <a:pt x="83" y="314"/>
                  </a:lnTo>
                  <a:lnTo>
                    <a:pt x="97" y="321"/>
                  </a:lnTo>
                  <a:lnTo>
                    <a:pt x="111" y="328"/>
                  </a:lnTo>
                  <a:lnTo>
                    <a:pt x="126" y="334"/>
                  </a:lnTo>
                  <a:lnTo>
                    <a:pt x="141" y="340"/>
                  </a:lnTo>
                  <a:lnTo>
                    <a:pt x="156" y="344"/>
                  </a:lnTo>
                  <a:lnTo>
                    <a:pt x="172" y="349"/>
                  </a:lnTo>
                  <a:lnTo>
                    <a:pt x="189" y="354"/>
                  </a:lnTo>
                  <a:lnTo>
                    <a:pt x="205" y="357"/>
                  </a:lnTo>
                  <a:lnTo>
                    <a:pt x="221" y="359"/>
                  </a:lnTo>
                  <a:lnTo>
                    <a:pt x="238" y="363"/>
                  </a:lnTo>
                  <a:lnTo>
                    <a:pt x="255" y="365"/>
                  </a:lnTo>
                  <a:lnTo>
                    <a:pt x="272" y="366"/>
                  </a:lnTo>
                  <a:lnTo>
                    <a:pt x="288" y="367"/>
                  </a:lnTo>
                  <a:lnTo>
                    <a:pt x="304" y="369"/>
                  </a:lnTo>
                  <a:lnTo>
                    <a:pt x="319" y="370"/>
                  </a:lnTo>
                  <a:lnTo>
                    <a:pt x="334" y="370"/>
                  </a:lnTo>
                  <a:lnTo>
                    <a:pt x="349" y="370"/>
                  </a:lnTo>
                  <a:lnTo>
                    <a:pt x="363" y="369"/>
                  </a:lnTo>
                  <a:lnTo>
                    <a:pt x="377" y="366"/>
                  </a:lnTo>
                  <a:lnTo>
                    <a:pt x="388" y="362"/>
                  </a:lnTo>
                  <a:lnTo>
                    <a:pt x="397" y="356"/>
                  </a:lnTo>
                  <a:lnTo>
                    <a:pt x="404" y="347"/>
                  </a:lnTo>
                  <a:lnTo>
                    <a:pt x="410" y="334"/>
                  </a:lnTo>
                  <a:lnTo>
                    <a:pt x="411" y="317"/>
                  </a:lnTo>
                  <a:lnTo>
                    <a:pt x="409" y="299"/>
                  </a:lnTo>
                  <a:lnTo>
                    <a:pt x="403" y="282"/>
                  </a:lnTo>
                  <a:lnTo>
                    <a:pt x="396" y="267"/>
                  </a:lnTo>
                  <a:lnTo>
                    <a:pt x="388" y="25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40" name="未知"/>
            <p:cNvSpPr/>
            <p:nvPr/>
          </p:nvSpPr>
          <p:spPr>
            <a:xfrm>
              <a:off x="302" y="0"/>
              <a:ext cx="343" cy="178"/>
            </a:xfrm>
            <a:custGeom>
              <a:avLst/>
              <a:gdLst/>
              <a:ahLst/>
              <a:cxnLst/>
              <a:rect l="0" t="0" r="0" b="0"/>
              <a:pathLst>
                <a:path w="687" h="355">
                  <a:moveTo>
                    <a:pt x="633" y="325"/>
                  </a:moveTo>
                  <a:lnTo>
                    <a:pt x="650" y="305"/>
                  </a:lnTo>
                  <a:lnTo>
                    <a:pt x="663" y="286"/>
                  </a:lnTo>
                  <a:lnTo>
                    <a:pt x="672" y="268"/>
                  </a:lnTo>
                  <a:lnTo>
                    <a:pt x="678" y="249"/>
                  </a:lnTo>
                  <a:lnTo>
                    <a:pt x="681" y="231"/>
                  </a:lnTo>
                  <a:lnTo>
                    <a:pt x="683" y="210"/>
                  </a:lnTo>
                  <a:lnTo>
                    <a:pt x="684" y="188"/>
                  </a:lnTo>
                  <a:lnTo>
                    <a:pt x="687" y="163"/>
                  </a:lnTo>
                  <a:lnTo>
                    <a:pt x="671" y="141"/>
                  </a:lnTo>
                  <a:lnTo>
                    <a:pt x="652" y="117"/>
                  </a:lnTo>
                  <a:lnTo>
                    <a:pt x="633" y="94"/>
                  </a:lnTo>
                  <a:lnTo>
                    <a:pt x="611" y="70"/>
                  </a:lnTo>
                  <a:lnTo>
                    <a:pt x="588" y="49"/>
                  </a:lnTo>
                  <a:lnTo>
                    <a:pt x="564" y="30"/>
                  </a:lnTo>
                  <a:lnTo>
                    <a:pt x="538" y="17"/>
                  </a:lnTo>
                  <a:lnTo>
                    <a:pt x="512" y="7"/>
                  </a:lnTo>
                  <a:lnTo>
                    <a:pt x="490" y="4"/>
                  </a:lnTo>
                  <a:lnTo>
                    <a:pt x="466" y="2"/>
                  </a:lnTo>
                  <a:lnTo>
                    <a:pt x="442" y="0"/>
                  </a:lnTo>
                  <a:lnTo>
                    <a:pt x="415" y="2"/>
                  </a:lnTo>
                  <a:lnTo>
                    <a:pt x="389" y="4"/>
                  </a:lnTo>
                  <a:lnTo>
                    <a:pt x="362" y="8"/>
                  </a:lnTo>
                  <a:lnTo>
                    <a:pt x="335" y="13"/>
                  </a:lnTo>
                  <a:lnTo>
                    <a:pt x="306" y="19"/>
                  </a:lnTo>
                  <a:lnTo>
                    <a:pt x="278" y="25"/>
                  </a:lnTo>
                  <a:lnTo>
                    <a:pt x="252" y="32"/>
                  </a:lnTo>
                  <a:lnTo>
                    <a:pt x="224" y="40"/>
                  </a:lnTo>
                  <a:lnTo>
                    <a:pt x="199" y="48"/>
                  </a:lnTo>
                  <a:lnTo>
                    <a:pt x="173" y="57"/>
                  </a:lnTo>
                  <a:lnTo>
                    <a:pt x="149" y="65"/>
                  </a:lnTo>
                  <a:lnTo>
                    <a:pt x="127" y="74"/>
                  </a:lnTo>
                  <a:lnTo>
                    <a:pt x="107" y="82"/>
                  </a:lnTo>
                  <a:lnTo>
                    <a:pt x="102" y="85"/>
                  </a:lnTo>
                  <a:lnTo>
                    <a:pt x="95" y="87"/>
                  </a:lnTo>
                  <a:lnTo>
                    <a:pt x="86" y="91"/>
                  </a:lnTo>
                  <a:lnTo>
                    <a:pt x="77" y="95"/>
                  </a:lnTo>
                  <a:lnTo>
                    <a:pt x="67" y="100"/>
                  </a:lnTo>
                  <a:lnTo>
                    <a:pt x="59" y="104"/>
                  </a:lnTo>
                  <a:lnTo>
                    <a:pt x="54" y="106"/>
                  </a:lnTo>
                  <a:lnTo>
                    <a:pt x="50" y="109"/>
                  </a:lnTo>
                  <a:lnTo>
                    <a:pt x="41" y="117"/>
                  </a:lnTo>
                  <a:lnTo>
                    <a:pt x="31" y="128"/>
                  </a:lnTo>
                  <a:lnTo>
                    <a:pt x="23" y="141"/>
                  </a:lnTo>
                  <a:lnTo>
                    <a:pt x="14" y="156"/>
                  </a:lnTo>
                  <a:lnTo>
                    <a:pt x="9" y="171"/>
                  </a:lnTo>
                  <a:lnTo>
                    <a:pt x="4" y="186"/>
                  </a:lnTo>
                  <a:lnTo>
                    <a:pt x="1" y="200"/>
                  </a:lnTo>
                  <a:lnTo>
                    <a:pt x="0" y="214"/>
                  </a:lnTo>
                  <a:lnTo>
                    <a:pt x="1" y="229"/>
                  </a:lnTo>
                  <a:lnTo>
                    <a:pt x="4" y="252"/>
                  </a:lnTo>
                  <a:lnTo>
                    <a:pt x="8" y="272"/>
                  </a:lnTo>
                  <a:lnTo>
                    <a:pt x="12" y="286"/>
                  </a:lnTo>
                  <a:lnTo>
                    <a:pt x="16" y="290"/>
                  </a:lnTo>
                  <a:lnTo>
                    <a:pt x="19" y="293"/>
                  </a:lnTo>
                  <a:lnTo>
                    <a:pt x="25" y="295"/>
                  </a:lnTo>
                  <a:lnTo>
                    <a:pt x="31" y="298"/>
                  </a:lnTo>
                  <a:lnTo>
                    <a:pt x="36" y="300"/>
                  </a:lnTo>
                  <a:lnTo>
                    <a:pt x="42" y="301"/>
                  </a:lnTo>
                  <a:lnTo>
                    <a:pt x="48" y="302"/>
                  </a:lnTo>
                  <a:lnTo>
                    <a:pt x="52" y="302"/>
                  </a:lnTo>
                  <a:lnTo>
                    <a:pt x="69" y="301"/>
                  </a:lnTo>
                  <a:lnTo>
                    <a:pt x="81" y="295"/>
                  </a:lnTo>
                  <a:lnTo>
                    <a:pt x="94" y="288"/>
                  </a:lnTo>
                  <a:lnTo>
                    <a:pt x="104" y="279"/>
                  </a:lnTo>
                  <a:lnTo>
                    <a:pt x="113" y="268"/>
                  </a:lnTo>
                  <a:lnTo>
                    <a:pt x="123" y="255"/>
                  </a:lnTo>
                  <a:lnTo>
                    <a:pt x="132" y="242"/>
                  </a:lnTo>
                  <a:lnTo>
                    <a:pt x="142" y="229"/>
                  </a:lnTo>
                  <a:lnTo>
                    <a:pt x="153" y="215"/>
                  </a:lnTo>
                  <a:lnTo>
                    <a:pt x="165" y="201"/>
                  </a:lnTo>
                  <a:lnTo>
                    <a:pt x="180" y="189"/>
                  </a:lnTo>
                  <a:lnTo>
                    <a:pt x="198" y="178"/>
                  </a:lnTo>
                  <a:lnTo>
                    <a:pt x="217" y="169"/>
                  </a:lnTo>
                  <a:lnTo>
                    <a:pt x="241" y="161"/>
                  </a:lnTo>
                  <a:lnTo>
                    <a:pt x="269" y="156"/>
                  </a:lnTo>
                  <a:lnTo>
                    <a:pt x="301" y="155"/>
                  </a:lnTo>
                  <a:lnTo>
                    <a:pt x="316" y="156"/>
                  </a:lnTo>
                  <a:lnTo>
                    <a:pt x="331" y="159"/>
                  </a:lnTo>
                  <a:lnTo>
                    <a:pt x="348" y="164"/>
                  </a:lnTo>
                  <a:lnTo>
                    <a:pt x="364" y="170"/>
                  </a:lnTo>
                  <a:lnTo>
                    <a:pt x="381" y="178"/>
                  </a:lnTo>
                  <a:lnTo>
                    <a:pt x="396" y="186"/>
                  </a:lnTo>
                  <a:lnTo>
                    <a:pt x="409" y="195"/>
                  </a:lnTo>
                  <a:lnTo>
                    <a:pt x="421" y="204"/>
                  </a:lnTo>
                  <a:lnTo>
                    <a:pt x="422" y="224"/>
                  </a:lnTo>
                  <a:lnTo>
                    <a:pt x="420" y="244"/>
                  </a:lnTo>
                  <a:lnTo>
                    <a:pt x="417" y="263"/>
                  </a:lnTo>
                  <a:lnTo>
                    <a:pt x="415" y="282"/>
                  </a:lnTo>
                  <a:lnTo>
                    <a:pt x="414" y="301"/>
                  </a:lnTo>
                  <a:lnTo>
                    <a:pt x="416" y="320"/>
                  </a:lnTo>
                  <a:lnTo>
                    <a:pt x="422" y="338"/>
                  </a:lnTo>
                  <a:lnTo>
                    <a:pt x="432" y="355"/>
                  </a:lnTo>
                  <a:lnTo>
                    <a:pt x="445" y="354"/>
                  </a:lnTo>
                  <a:lnTo>
                    <a:pt x="458" y="353"/>
                  </a:lnTo>
                  <a:lnTo>
                    <a:pt x="470" y="352"/>
                  </a:lnTo>
                  <a:lnTo>
                    <a:pt x="483" y="351"/>
                  </a:lnTo>
                  <a:lnTo>
                    <a:pt x="496" y="350"/>
                  </a:lnTo>
                  <a:lnTo>
                    <a:pt x="508" y="347"/>
                  </a:lnTo>
                  <a:lnTo>
                    <a:pt x="521" y="345"/>
                  </a:lnTo>
                  <a:lnTo>
                    <a:pt x="533" y="344"/>
                  </a:lnTo>
                  <a:lnTo>
                    <a:pt x="545" y="341"/>
                  </a:lnTo>
                  <a:lnTo>
                    <a:pt x="558" y="339"/>
                  </a:lnTo>
                  <a:lnTo>
                    <a:pt x="571" y="337"/>
                  </a:lnTo>
                  <a:lnTo>
                    <a:pt x="583" y="335"/>
                  </a:lnTo>
                  <a:lnTo>
                    <a:pt x="595" y="332"/>
                  </a:lnTo>
                  <a:lnTo>
                    <a:pt x="607" y="330"/>
                  </a:lnTo>
                  <a:lnTo>
                    <a:pt x="620" y="328"/>
                  </a:lnTo>
                  <a:lnTo>
                    <a:pt x="633" y="325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41" name="组合 69640"/>
          <p:cNvGrpSpPr/>
          <p:nvPr/>
        </p:nvGrpSpPr>
        <p:grpSpPr>
          <a:xfrm>
            <a:off x="3708400" y="1268413"/>
            <a:ext cx="4495800" cy="1219200"/>
            <a:chOff x="0" y="0"/>
            <a:chExt cx="2832" cy="768"/>
          </a:xfrm>
        </p:grpSpPr>
        <p:sp>
          <p:nvSpPr>
            <p:cNvPr id="69642" name="文本框 69641"/>
            <p:cNvSpPr txBox="1"/>
            <p:nvPr/>
          </p:nvSpPr>
          <p:spPr>
            <a:xfrm>
              <a:off x="0" y="288"/>
              <a:ext cx="2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69643" name="组合 69642"/>
            <p:cNvGrpSpPr/>
            <p:nvPr/>
          </p:nvGrpSpPr>
          <p:grpSpPr>
            <a:xfrm>
              <a:off x="1872" y="0"/>
              <a:ext cx="960" cy="768"/>
              <a:chOff x="0" y="0"/>
              <a:chExt cx="829" cy="590"/>
            </a:xfrm>
          </p:grpSpPr>
          <p:sp>
            <p:nvSpPr>
              <p:cNvPr id="69644" name="未知"/>
              <p:cNvSpPr/>
              <p:nvPr/>
            </p:nvSpPr>
            <p:spPr>
              <a:xfrm>
                <a:off x="364" y="271"/>
                <a:ext cx="152" cy="96"/>
              </a:xfrm>
              <a:custGeom>
                <a:avLst/>
                <a:gdLst/>
                <a:ahLst/>
                <a:cxnLst/>
                <a:rect l="0" t="0" r="0" b="0"/>
                <a:pathLst>
                  <a:path w="304" h="191">
                    <a:moveTo>
                      <a:pt x="303" y="18"/>
                    </a:moveTo>
                    <a:lnTo>
                      <a:pt x="286" y="10"/>
                    </a:lnTo>
                    <a:lnTo>
                      <a:pt x="268" y="5"/>
                    </a:lnTo>
                    <a:lnTo>
                      <a:pt x="249" y="1"/>
                    </a:lnTo>
                    <a:lnTo>
                      <a:pt x="228" y="0"/>
                    </a:lnTo>
                    <a:lnTo>
                      <a:pt x="206" y="0"/>
                    </a:lnTo>
                    <a:lnTo>
                      <a:pt x="184" y="2"/>
                    </a:lnTo>
                    <a:lnTo>
                      <a:pt x="162" y="7"/>
                    </a:lnTo>
                    <a:lnTo>
                      <a:pt x="140" y="13"/>
                    </a:lnTo>
                    <a:lnTo>
                      <a:pt x="118" y="20"/>
                    </a:lnTo>
                    <a:lnTo>
                      <a:pt x="98" y="28"/>
                    </a:lnTo>
                    <a:lnTo>
                      <a:pt x="77" y="38"/>
                    </a:lnTo>
                    <a:lnTo>
                      <a:pt x="59" y="48"/>
                    </a:lnTo>
                    <a:lnTo>
                      <a:pt x="40" y="61"/>
                    </a:lnTo>
                    <a:lnTo>
                      <a:pt x="25" y="74"/>
                    </a:lnTo>
                    <a:lnTo>
                      <a:pt x="11" y="87"/>
                    </a:lnTo>
                    <a:lnTo>
                      <a:pt x="0" y="101"/>
                    </a:lnTo>
                    <a:lnTo>
                      <a:pt x="2" y="117"/>
                    </a:lnTo>
                    <a:lnTo>
                      <a:pt x="3" y="132"/>
                    </a:lnTo>
                    <a:lnTo>
                      <a:pt x="6" y="147"/>
                    </a:lnTo>
                    <a:lnTo>
                      <a:pt x="9" y="161"/>
                    </a:lnTo>
                    <a:lnTo>
                      <a:pt x="16" y="174"/>
                    </a:lnTo>
                    <a:lnTo>
                      <a:pt x="25" y="183"/>
                    </a:lnTo>
                    <a:lnTo>
                      <a:pt x="39" y="189"/>
                    </a:lnTo>
                    <a:lnTo>
                      <a:pt x="57" y="191"/>
                    </a:lnTo>
                    <a:lnTo>
                      <a:pt x="67" y="191"/>
                    </a:lnTo>
                    <a:lnTo>
                      <a:pt x="77" y="190"/>
                    </a:lnTo>
                    <a:lnTo>
                      <a:pt x="88" y="189"/>
                    </a:lnTo>
                    <a:lnTo>
                      <a:pt x="101" y="187"/>
                    </a:lnTo>
                    <a:lnTo>
                      <a:pt x="115" y="184"/>
                    </a:lnTo>
                    <a:lnTo>
                      <a:pt x="129" y="182"/>
                    </a:lnTo>
                    <a:lnTo>
                      <a:pt x="144" y="180"/>
                    </a:lnTo>
                    <a:lnTo>
                      <a:pt x="159" y="176"/>
                    </a:lnTo>
                    <a:lnTo>
                      <a:pt x="174" y="173"/>
                    </a:lnTo>
                    <a:lnTo>
                      <a:pt x="187" y="169"/>
                    </a:lnTo>
                    <a:lnTo>
                      <a:pt x="201" y="165"/>
                    </a:lnTo>
                    <a:lnTo>
                      <a:pt x="215" y="161"/>
                    </a:lnTo>
                    <a:lnTo>
                      <a:pt x="228" y="157"/>
                    </a:lnTo>
                    <a:lnTo>
                      <a:pt x="238" y="153"/>
                    </a:lnTo>
                    <a:lnTo>
                      <a:pt x="249" y="149"/>
                    </a:lnTo>
                    <a:lnTo>
                      <a:pt x="257" y="145"/>
                    </a:lnTo>
                    <a:lnTo>
                      <a:pt x="268" y="136"/>
                    </a:lnTo>
                    <a:lnTo>
                      <a:pt x="277" y="123"/>
                    </a:lnTo>
                    <a:lnTo>
                      <a:pt x="286" y="107"/>
                    </a:lnTo>
                    <a:lnTo>
                      <a:pt x="293" y="89"/>
                    </a:lnTo>
                    <a:lnTo>
                      <a:pt x="299" y="69"/>
                    </a:lnTo>
                    <a:lnTo>
                      <a:pt x="303" y="51"/>
                    </a:lnTo>
                    <a:lnTo>
                      <a:pt x="304" y="33"/>
                    </a:lnTo>
                    <a:lnTo>
                      <a:pt x="303" y="18"/>
                    </a:lnTo>
                    <a:close/>
                  </a:path>
                </a:pathLst>
              </a:custGeom>
              <a:solidFill>
                <a:srgbClr val="FF99CC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5" name="未知"/>
              <p:cNvSpPr/>
              <p:nvPr/>
            </p:nvSpPr>
            <p:spPr>
              <a:xfrm>
                <a:off x="104" y="409"/>
                <a:ext cx="316" cy="181"/>
              </a:xfrm>
              <a:custGeom>
                <a:avLst/>
                <a:gdLst/>
                <a:ahLst/>
                <a:cxnLst/>
                <a:rect l="0" t="0" r="0" b="0"/>
                <a:pathLst>
                  <a:path w="633" h="363">
                    <a:moveTo>
                      <a:pt x="628" y="264"/>
                    </a:moveTo>
                    <a:lnTo>
                      <a:pt x="630" y="250"/>
                    </a:lnTo>
                    <a:lnTo>
                      <a:pt x="633" y="236"/>
                    </a:lnTo>
                    <a:lnTo>
                      <a:pt x="633" y="223"/>
                    </a:lnTo>
                    <a:lnTo>
                      <a:pt x="632" y="210"/>
                    </a:lnTo>
                    <a:lnTo>
                      <a:pt x="614" y="198"/>
                    </a:lnTo>
                    <a:lnTo>
                      <a:pt x="597" y="192"/>
                    </a:lnTo>
                    <a:lnTo>
                      <a:pt x="580" y="186"/>
                    </a:lnTo>
                    <a:lnTo>
                      <a:pt x="561" y="183"/>
                    </a:lnTo>
                    <a:lnTo>
                      <a:pt x="544" y="183"/>
                    </a:lnTo>
                    <a:lnTo>
                      <a:pt x="526" y="186"/>
                    </a:lnTo>
                    <a:lnTo>
                      <a:pt x="507" y="189"/>
                    </a:lnTo>
                    <a:lnTo>
                      <a:pt x="490" y="193"/>
                    </a:lnTo>
                    <a:lnTo>
                      <a:pt x="471" y="198"/>
                    </a:lnTo>
                    <a:lnTo>
                      <a:pt x="453" y="204"/>
                    </a:lnTo>
                    <a:lnTo>
                      <a:pt x="435" y="210"/>
                    </a:lnTo>
                    <a:lnTo>
                      <a:pt x="417" y="215"/>
                    </a:lnTo>
                    <a:lnTo>
                      <a:pt x="399" y="220"/>
                    </a:lnTo>
                    <a:lnTo>
                      <a:pt x="382" y="224"/>
                    </a:lnTo>
                    <a:lnTo>
                      <a:pt x="364" y="226"/>
                    </a:lnTo>
                    <a:lnTo>
                      <a:pt x="347" y="227"/>
                    </a:lnTo>
                    <a:lnTo>
                      <a:pt x="330" y="226"/>
                    </a:lnTo>
                    <a:lnTo>
                      <a:pt x="309" y="221"/>
                    </a:lnTo>
                    <a:lnTo>
                      <a:pt x="288" y="216"/>
                    </a:lnTo>
                    <a:lnTo>
                      <a:pt x="268" y="207"/>
                    </a:lnTo>
                    <a:lnTo>
                      <a:pt x="249" y="195"/>
                    </a:lnTo>
                    <a:lnTo>
                      <a:pt x="233" y="181"/>
                    </a:lnTo>
                    <a:lnTo>
                      <a:pt x="223" y="165"/>
                    </a:lnTo>
                    <a:lnTo>
                      <a:pt x="219" y="147"/>
                    </a:lnTo>
                    <a:lnTo>
                      <a:pt x="223" y="122"/>
                    </a:lnTo>
                    <a:lnTo>
                      <a:pt x="230" y="98"/>
                    </a:lnTo>
                    <a:lnTo>
                      <a:pt x="237" y="74"/>
                    </a:lnTo>
                    <a:lnTo>
                      <a:pt x="240" y="51"/>
                    </a:lnTo>
                    <a:lnTo>
                      <a:pt x="238" y="45"/>
                    </a:lnTo>
                    <a:lnTo>
                      <a:pt x="232" y="38"/>
                    </a:lnTo>
                    <a:lnTo>
                      <a:pt x="224" y="30"/>
                    </a:lnTo>
                    <a:lnTo>
                      <a:pt x="214" y="22"/>
                    </a:lnTo>
                    <a:lnTo>
                      <a:pt x="203" y="14"/>
                    </a:lnTo>
                    <a:lnTo>
                      <a:pt x="193" y="7"/>
                    </a:lnTo>
                    <a:lnTo>
                      <a:pt x="185" y="3"/>
                    </a:lnTo>
                    <a:lnTo>
                      <a:pt x="179" y="0"/>
                    </a:lnTo>
                    <a:lnTo>
                      <a:pt x="173" y="0"/>
                    </a:lnTo>
                    <a:lnTo>
                      <a:pt x="168" y="0"/>
                    </a:lnTo>
                    <a:lnTo>
                      <a:pt x="161" y="1"/>
                    </a:lnTo>
                    <a:lnTo>
                      <a:pt x="153" y="1"/>
                    </a:lnTo>
                    <a:lnTo>
                      <a:pt x="146" y="4"/>
                    </a:lnTo>
                    <a:lnTo>
                      <a:pt x="139" y="5"/>
                    </a:lnTo>
                    <a:lnTo>
                      <a:pt x="132" y="6"/>
                    </a:lnTo>
                    <a:lnTo>
                      <a:pt x="126" y="7"/>
                    </a:lnTo>
                    <a:lnTo>
                      <a:pt x="95" y="15"/>
                    </a:lnTo>
                    <a:lnTo>
                      <a:pt x="69" y="28"/>
                    </a:lnTo>
                    <a:lnTo>
                      <a:pt x="47" y="43"/>
                    </a:lnTo>
                    <a:lnTo>
                      <a:pt x="29" y="61"/>
                    </a:lnTo>
                    <a:lnTo>
                      <a:pt x="17" y="83"/>
                    </a:lnTo>
                    <a:lnTo>
                      <a:pt x="6" y="107"/>
                    </a:lnTo>
                    <a:lnTo>
                      <a:pt x="2" y="136"/>
                    </a:lnTo>
                    <a:lnTo>
                      <a:pt x="0" y="168"/>
                    </a:lnTo>
                    <a:lnTo>
                      <a:pt x="1" y="196"/>
                    </a:lnTo>
                    <a:lnTo>
                      <a:pt x="4" y="228"/>
                    </a:lnTo>
                    <a:lnTo>
                      <a:pt x="11" y="261"/>
                    </a:lnTo>
                    <a:lnTo>
                      <a:pt x="21" y="285"/>
                    </a:lnTo>
                    <a:lnTo>
                      <a:pt x="29" y="295"/>
                    </a:lnTo>
                    <a:lnTo>
                      <a:pt x="40" y="306"/>
                    </a:lnTo>
                    <a:lnTo>
                      <a:pt x="52" y="314"/>
                    </a:lnTo>
                    <a:lnTo>
                      <a:pt x="66" y="322"/>
                    </a:lnTo>
                    <a:lnTo>
                      <a:pt x="81" y="327"/>
                    </a:lnTo>
                    <a:lnTo>
                      <a:pt x="97" y="333"/>
                    </a:lnTo>
                    <a:lnTo>
                      <a:pt x="113" y="338"/>
                    </a:lnTo>
                    <a:lnTo>
                      <a:pt x="131" y="342"/>
                    </a:lnTo>
                    <a:lnTo>
                      <a:pt x="149" y="346"/>
                    </a:lnTo>
                    <a:lnTo>
                      <a:pt x="166" y="348"/>
                    </a:lnTo>
                    <a:lnTo>
                      <a:pt x="184" y="351"/>
                    </a:lnTo>
                    <a:lnTo>
                      <a:pt x="201" y="353"/>
                    </a:lnTo>
                    <a:lnTo>
                      <a:pt x="218" y="354"/>
                    </a:lnTo>
                    <a:lnTo>
                      <a:pt x="233" y="356"/>
                    </a:lnTo>
                    <a:lnTo>
                      <a:pt x="248" y="357"/>
                    </a:lnTo>
                    <a:lnTo>
                      <a:pt x="261" y="359"/>
                    </a:lnTo>
                    <a:lnTo>
                      <a:pt x="267" y="359"/>
                    </a:lnTo>
                    <a:lnTo>
                      <a:pt x="272" y="360"/>
                    </a:lnTo>
                    <a:lnTo>
                      <a:pt x="278" y="361"/>
                    </a:lnTo>
                    <a:lnTo>
                      <a:pt x="284" y="361"/>
                    </a:lnTo>
                    <a:lnTo>
                      <a:pt x="288" y="362"/>
                    </a:lnTo>
                    <a:lnTo>
                      <a:pt x="294" y="363"/>
                    </a:lnTo>
                    <a:lnTo>
                      <a:pt x="300" y="363"/>
                    </a:lnTo>
                    <a:lnTo>
                      <a:pt x="306" y="363"/>
                    </a:lnTo>
                    <a:lnTo>
                      <a:pt x="317" y="362"/>
                    </a:lnTo>
                    <a:lnTo>
                      <a:pt x="332" y="360"/>
                    </a:lnTo>
                    <a:lnTo>
                      <a:pt x="349" y="355"/>
                    </a:lnTo>
                    <a:lnTo>
                      <a:pt x="369" y="351"/>
                    </a:lnTo>
                    <a:lnTo>
                      <a:pt x="391" y="344"/>
                    </a:lnTo>
                    <a:lnTo>
                      <a:pt x="413" y="337"/>
                    </a:lnTo>
                    <a:lnTo>
                      <a:pt x="436" y="329"/>
                    </a:lnTo>
                    <a:lnTo>
                      <a:pt x="460" y="321"/>
                    </a:lnTo>
                    <a:lnTo>
                      <a:pt x="484" y="313"/>
                    </a:lnTo>
                    <a:lnTo>
                      <a:pt x="508" y="303"/>
                    </a:lnTo>
                    <a:lnTo>
                      <a:pt x="533" y="295"/>
                    </a:lnTo>
                    <a:lnTo>
                      <a:pt x="554" y="287"/>
                    </a:lnTo>
                    <a:lnTo>
                      <a:pt x="576" y="280"/>
                    </a:lnTo>
                    <a:lnTo>
                      <a:pt x="596" y="273"/>
                    </a:lnTo>
                    <a:lnTo>
                      <a:pt x="613" y="269"/>
                    </a:lnTo>
                    <a:lnTo>
                      <a:pt x="628" y="264"/>
                    </a:lnTo>
                    <a:close/>
                  </a:path>
                </a:pathLst>
              </a:custGeom>
              <a:solidFill>
                <a:srgbClr val="FF99CC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6" name="未知"/>
              <p:cNvSpPr/>
              <p:nvPr/>
            </p:nvSpPr>
            <p:spPr>
              <a:xfrm>
                <a:off x="513" y="182"/>
                <a:ext cx="316" cy="373"/>
              </a:xfrm>
              <a:custGeom>
                <a:avLst/>
                <a:gdLst/>
                <a:ahLst/>
                <a:cxnLst/>
                <a:rect l="0" t="0" r="0" b="0"/>
                <a:pathLst>
                  <a:path w="632" h="745">
                    <a:moveTo>
                      <a:pt x="492" y="21"/>
                    </a:moveTo>
                    <a:lnTo>
                      <a:pt x="481" y="10"/>
                    </a:lnTo>
                    <a:lnTo>
                      <a:pt x="463" y="3"/>
                    </a:lnTo>
                    <a:lnTo>
                      <a:pt x="440" y="0"/>
                    </a:lnTo>
                    <a:lnTo>
                      <a:pt x="414" y="0"/>
                    </a:lnTo>
                    <a:lnTo>
                      <a:pt x="388" y="2"/>
                    </a:lnTo>
                    <a:lnTo>
                      <a:pt x="364" y="5"/>
                    </a:lnTo>
                    <a:lnTo>
                      <a:pt x="342" y="10"/>
                    </a:lnTo>
                    <a:lnTo>
                      <a:pt x="327" y="13"/>
                    </a:lnTo>
                    <a:lnTo>
                      <a:pt x="325" y="50"/>
                    </a:lnTo>
                    <a:lnTo>
                      <a:pt x="326" y="85"/>
                    </a:lnTo>
                    <a:lnTo>
                      <a:pt x="327" y="117"/>
                    </a:lnTo>
                    <a:lnTo>
                      <a:pt x="332" y="148"/>
                    </a:lnTo>
                    <a:lnTo>
                      <a:pt x="338" y="180"/>
                    </a:lnTo>
                    <a:lnTo>
                      <a:pt x="348" y="211"/>
                    </a:lnTo>
                    <a:lnTo>
                      <a:pt x="360" y="244"/>
                    </a:lnTo>
                    <a:lnTo>
                      <a:pt x="375" y="277"/>
                    </a:lnTo>
                    <a:lnTo>
                      <a:pt x="359" y="299"/>
                    </a:lnTo>
                    <a:lnTo>
                      <a:pt x="350" y="324"/>
                    </a:lnTo>
                    <a:lnTo>
                      <a:pt x="348" y="351"/>
                    </a:lnTo>
                    <a:lnTo>
                      <a:pt x="350" y="377"/>
                    </a:lnTo>
                    <a:lnTo>
                      <a:pt x="357" y="405"/>
                    </a:lnTo>
                    <a:lnTo>
                      <a:pt x="367" y="432"/>
                    </a:lnTo>
                    <a:lnTo>
                      <a:pt x="379" y="456"/>
                    </a:lnTo>
                    <a:lnTo>
                      <a:pt x="391" y="479"/>
                    </a:lnTo>
                    <a:lnTo>
                      <a:pt x="391" y="496"/>
                    </a:lnTo>
                    <a:lnTo>
                      <a:pt x="388" y="510"/>
                    </a:lnTo>
                    <a:lnTo>
                      <a:pt x="379" y="520"/>
                    </a:lnTo>
                    <a:lnTo>
                      <a:pt x="366" y="527"/>
                    </a:lnTo>
                    <a:lnTo>
                      <a:pt x="350" y="532"/>
                    </a:lnTo>
                    <a:lnTo>
                      <a:pt x="333" y="535"/>
                    </a:lnTo>
                    <a:lnTo>
                      <a:pt x="315" y="536"/>
                    </a:lnTo>
                    <a:lnTo>
                      <a:pt x="299" y="538"/>
                    </a:lnTo>
                    <a:lnTo>
                      <a:pt x="287" y="538"/>
                    </a:lnTo>
                    <a:lnTo>
                      <a:pt x="267" y="536"/>
                    </a:lnTo>
                    <a:lnTo>
                      <a:pt x="248" y="535"/>
                    </a:lnTo>
                    <a:lnTo>
                      <a:pt x="228" y="533"/>
                    </a:lnTo>
                    <a:lnTo>
                      <a:pt x="208" y="531"/>
                    </a:lnTo>
                    <a:lnTo>
                      <a:pt x="190" y="527"/>
                    </a:lnTo>
                    <a:lnTo>
                      <a:pt x="172" y="525"/>
                    </a:lnTo>
                    <a:lnTo>
                      <a:pt x="153" y="524"/>
                    </a:lnTo>
                    <a:lnTo>
                      <a:pt x="136" y="523"/>
                    </a:lnTo>
                    <a:lnTo>
                      <a:pt x="119" y="524"/>
                    </a:lnTo>
                    <a:lnTo>
                      <a:pt x="101" y="526"/>
                    </a:lnTo>
                    <a:lnTo>
                      <a:pt x="85" y="532"/>
                    </a:lnTo>
                    <a:lnTo>
                      <a:pt x="69" y="539"/>
                    </a:lnTo>
                    <a:lnTo>
                      <a:pt x="54" y="549"/>
                    </a:lnTo>
                    <a:lnTo>
                      <a:pt x="39" y="562"/>
                    </a:lnTo>
                    <a:lnTo>
                      <a:pt x="24" y="579"/>
                    </a:lnTo>
                    <a:lnTo>
                      <a:pt x="10" y="600"/>
                    </a:lnTo>
                    <a:lnTo>
                      <a:pt x="7" y="606"/>
                    </a:lnTo>
                    <a:lnTo>
                      <a:pt x="3" y="611"/>
                    </a:lnTo>
                    <a:lnTo>
                      <a:pt x="1" y="617"/>
                    </a:lnTo>
                    <a:lnTo>
                      <a:pt x="0" y="624"/>
                    </a:lnTo>
                    <a:lnTo>
                      <a:pt x="1" y="635"/>
                    </a:lnTo>
                    <a:lnTo>
                      <a:pt x="3" y="648"/>
                    </a:lnTo>
                    <a:lnTo>
                      <a:pt x="6" y="660"/>
                    </a:lnTo>
                    <a:lnTo>
                      <a:pt x="7" y="672"/>
                    </a:lnTo>
                    <a:lnTo>
                      <a:pt x="16" y="677"/>
                    </a:lnTo>
                    <a:lnTo>
                      <a:pt x="24" y="683"/>
                    </a:lnTo>
                    <a:lnTo>
                      <a:pt x="32" y="690"/>
                    </a:lnTo>
                    <a:lnTo>
                      <a:pt x="40" y="695"/>
                    </a:lnTo>
                    <a:lnTo>
                      <a:pt x="48" y="702"/>
                    </a:lnTo>
                    <a:lnTo>
                      <a:pt x="56" y="708"/>
                    </a:lnTo>
                    <a:lnTo>
                      <a:pt x="64" y="715"/>
                    </a:lnTo>
                    <a:lnTo>
                      <a:pt x="73" y="721"/>
                    </a:lnTo>
                    <a:lnTo>
                      <a:pt x="91" y="730"/>
                    </a:lnTo>
                    <a:lnTo>
                      <a:pt x="111" y="737"/>
                    </a:lnTo>
                    <a:lnTo>
                      <a:pt x="131" y="741"/>
                    </a:lnTo>
                    <a:lnTo>
                      <a:pt x="153" y="744"/>
                    </a:lnTo>
                    <a:lnTo>
                      <a:pt x="175" y="745"/>
                    </a:lnTo>
                    <a:lnTo>
                      <a:pt x="198" y="745"/>
                    </a:lnTo>
                    <a:lnTo>
                      <a:pt x="219" y="744"/>
                    </a:lnTo>
                    <a:lnTo>
                      <a:pt x="239" y="744"/>
                    </a:lnTo>
                    <a:lnTo>
                      <a:pt x="266" y="744"/>
                    </a:lnTo>
                    <a:lnTo>
                      <a:pt x="294" y="744"/>
                    </a:lnTo>
                    <a:lnTo>
                      <a:pt x="320" y="743"/>
                    </a:lnTo>
                    <a:lnTo>
                      <a:pt x="347" y="740"/>
                    </a:lnTo>
                    <a:lnTo>
                      <a:pt x="373" y="738"/>
                    </a:lnTo>
                    <a:lnTo>
                      <a:pt x="399" y="735"/>
                    </a:lnTo>
                    <a:lnTo>
                      <a:pt x="425" y="730"/>
                    </a:lnTo>
                    <a:lnTo>
                      <a:pt x="449" y="723"/>
                    </a:lnTo>
                    <a:lnTo>
                      <a:pt x="473" y="715"/>
                    </a:lnTo>
                    <a:lnTo>
                      <a:pt x="496" y="705"/>
                    </a:lnTo>
                    <a:lnTo>
                      <a:pt x="518" y="693"/>
                    </a:lnTo>
                    <a:lnTo>
                      <a:pt x="539" y="678"/>
                    </a:lnTo>
                    <a:lnTo>
                      <a:pt x="558" y="662"/>
                    </a:lnTo>
                    <a:lnTo>
                      <a:pt x="577" y="642"/>
                    </a:lnTo>
                    <a:lnTo>
                      <a:pt x="593" y="620"/>
                    </a:lnTo>
                    <a:lnTo>
                      <a:pt x="608" y="595"/>
                    </a:lnTo>
                    <a:lnTo>
                      <a:pt x="616" y="580"/>
                    </a:lnTo>
                    <a:lnTo>
                      <a:pt x="624" y="564"/>
                    </a:lnTo>
                    <a:lnTo>
                      <a:pt x="630" y="548"/>
                    </a:lnTo>
                    <a:lnTo>
                      <a:pt x="632" y="532"/>
                    </a:lnTo>
                    <a:lnTo>
                      <a:pt x="630" y="497"/>
                    </a:lnTo>
                    <a:lnTo>
                      <a:pt x="624" y="465"/>
                    </a:lnTo>
                    <a:lnTo>
                      <a:pt x="615" y="433"/>
                    </a:lnTo>
                    <a:lnTo>
                      <a:pt x="602" y="402"/>
                    </a:lnTo>
                    <a:lnTo>
                      <a:pt x="588" y="372"/>
                    </a:lnTo>
                    <a:lnTo>
                      <a:pt x="573" y="342"/>
                    </a:lnTo>
                    <a:lnTo>
                      <a:pt x="558" y="312"/>
                    </a:lnTo>
                    <a:lnTo>
                      <a:pt x="542" y="282"/>
                    </a:lnTo>
                    <a:lnTo>
                      <a:pt x="527" y="253"/>
                    </a:lnTo>
                    <a:lnTo>
                      <a:pt x="512" y="222"/>
                    </a:lnTo>
                    <a:lnTo>
                      <a:pt x="501" y="192"/>
                    </a:lnTo>
                    <a:lnTo>
                      <a:pt x="492" y="160"/>
                    </a:lnTo>
                    <a:lnTo>
                      <a:pt x="485" y="127"/>
                    </a:lnTo>
                    <a:lnTo>
                      <a:pt x="482" y="94"/>
                    </a:lnTo>
                    <a:lnTo>
                      <a:pt x="485" y="58"/>
                    </a:lnTo>
                    <a:lnTo>
                      <a:pt x="492" y="21"/>
                    </a:lnTo>
                    <a:close/>
                  </a:path>
                </a:pathLst>
              </a:custGeom>
              <a:solidFill>
                <a:srgbClr val="FF99CC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7" name="未知"/>
              <p:cNvSpPr/>
              <p:nvPr/>
            </p:nvSpPr>
            <p:spPr>
              <a:xfrm>
                <a:off x="0" y="176"/>
                <a:ext cx="205" cy="185"/>
              </a:xfrm>
              <a:custGeom>
                <a:avLst/>
                <a:gdLst/>
                <a:ahLst/>
                <a:cxnLst/>
                <a:rect l="0" t="0" r="0" b="0"/>
                <a:pathLst>
                  <a:path w="411" h="370">
                    <a:moveTo>
                      <a:pt x="388" y="251"/>
                    </a:moveTo>
                    <a:lnTo>
                      <a:pt x="375" y="245"/>
                    </a:lnTo>
                    <a:lnTo>
                      <a:pt x="360" y="239"/>
                    </a:lnTo>
                    <a:lnTo>
                      <a:pt x="343" y="235"/>
                    </a:lnTo>
                    <a:lnTo>
                      <a:pt x="327" y="229"/>
                    </a:lnTo>
                    <a:lnTo>
                      <a:pt x="312" y="222"/>
                    </a:lnTo>
                    <a:lnTo>
                      <a:pt x="301" y="214"/>
                    </a:lnTo>
                    <a:lnTo>
                      <a:pt x="293" y="203"/>
                    </a:lnTo>
                    <a:lnTo>
                      <a:pt x="289" y="189"/>
                    </a:lnTo>
                    <a:lnTo>
                      <a:pt x="293" y="178"/>
                    </a:lnTo>
                    <a:lnTo>
                      <a:pt x="303" y="169"/>
                    </a:lnTo>
                    <a:lnTo>
                      <a:pt x="317" y="161"/>
                    </a:lnTo>
                    <a:lnTo>
                      <a:pt x="333" y="153"/>
                    </a:lnTo>
                    <a:lnTo>
                      <a:pt x="351" y="147"/>
                    </a:lnTo>
                    <a:lnTo>
                      <a:pt x="369" y="143"/>
                    </a:lnTo>
                    <a:lnTo>
                      <a:pt x="383" y="139"/>
                    </a:lnTo>
                    <a:lnTo>
                      <a:pt x="394" y="136"/>
                    </a:lnTo>
                    <a:lnTo>
                      <a:pt x="402" y="121"/>
                    </a:lnTo>
                    <a:lnTo>
                      <a:pt x="407" y="106"/>
                    </a:lnTo>
                    <a:lnTo>
                      <a:pt x="410" y="90"/>
                    </a:lnTo>
                    <a:lnTo>
                      <a:pt x="411" y="72"/>
                    </a:lnTo>
                    <a:lnTo>
                      <a:pt x="407" y="42"/>
                    </a:lnTo>
                    <a:lnTo>
                      <a:pt x="394" y="22"/>
                    </a:lnTo>
                    <a:lnTo>
                      <a:pt x="373" y="8"/>
                    </a:lnTo>
                    <a:lnTo>
                      <a:pt x="347" y="1"/>
                    </a:lnTo>
                    <a:lnTo>
                      <a:pt x="316" y="0"/>
                    </a:lnTo>
                    <a:lnTo>
                      <a:pt x="281" y="4"/>
                    </a:lnTo>
                    <a:lnTo>
                      <a:pt x="243" y="14"/>
                    </a:lnTo>
                    <a:lnTo>
                      <a:pt x="205" y="26"/>
                    </a:lnTo>
                    <a:lnTo>
                      <a:pt x="167" y="44"/>
                    </a:lnTo>
                    <a:lnTo>
                      <a:pt x="130" y="63"/>
                    </a:lnTo>
                    <a:lnTo>
                      <a:pt x="95" y="84"/>
                    </a:lnTo>
                    <a:lnTo>
                      <a:pt x="63" y="107"/>
                    </a:lnTo>
                    <a:lnTo>
                      <a:pt x="38" y="130"/>
                    </a:lnTo>
                    <a:lnTo>
                      <a:pt x="17" y="153"/>
                    </a:lnTo>
                    <a:lnTo>
                      <a:pt x="5" y="175"/>
                    </a:lnTo>
                    <a:lnTo>
                      <a:pt x="0" y="196"/>
                    </a:lnTo>
                    <a:lnTo>
                      <a:pt x="4" y="206"/>
                    </a:lnTo>
                    <a:lnTo>
                      <a:pt x="11" y="221"/>
                    </a:lnTo>
                    <a:lnTo>
                      <a:pt x="22" y="239"/>
                    </a:lnTo>
                    <a:lnTo>
                      <a:pt x="35" y="259"/>
                    </a:lnTo>
                    <a:lnTo>
                      <a:pt x="49" y="277"/>
                    </a:lnTo>
                    <a:lnTo>
                      <a:pt x="62" y="295"/>
                    </a:lnTo>
                    <a:lnTo>
                      <a:pt x="74" y="307"/>
                    </a:lnTo>
                    <a:lnTo>
                      <a:pt x="83" y="314"/>
                    </a:lnTo>
                    <a:lnTo>
                      <a:pt x="97" y="321"/>
                    </a:lnTo>
                    <a:lnTo>
                      <a:pt x="111" y="328"/>
                    </a:lnTo>
                    <a:lnTo>
                      <a:pt x="126" y="334"/>
                    </a:lnTo>
                    <a:lnTo>
                      <a:pt x="141" y="340"/>
                    </a:lnTo>
                    <a:lnTo>
                      <a:pt x="156" y="344"/>
                    </a:lnTo>
                    <a:lnTo>
                      <a:pt x="172" y="349"/>
                    </a:lnTo>
                    <a:lnTo>
                      <a:pt x="189" y="354"/>
                    </a:lnTo>
                    <a:lnTo>
                      <a:pt x="205" y="357"/>
                    </a:lnTo>
                    <a:lnTo>
                      <a:pt x="221" y="359"/>
                    </a:lnTo>
                    <a:lnTo>
                      <a:pt x="238" y="363"/>
                    </a:lnTo>
                    <a:lnTo>
                      <a:pt x="255" y="365"/>
                    </a:lnTo>
                    <a:lnTo>
                      <a:pt x="272" y="366"/>
                    </a:lnTo>
                    <a:lnTo>
                      <a:pt x="288" y="367"/>
                    </a:lnTo>
                    <a:lnTo>
                      <a:pt x="304" y="369"/>
                    </a:lnTo>
                    <a:lnTo>
                      <a:pt x="319" y="370"/>
                    </a:lnTo>
                    <a:lnTo>
                      <a:pt x="334" y="370"/>
                    </a:lnTo>
                    <a:lnTo>
                      <a:pt x="349" y="370"/>
                    </a:lnTo>
                    <a:lnTo>
                      <a:pt x="363" y="369"/>
                    </a:lnTo>
                    <a:lnTo>
                      <a:pt x="377" y="366"/>
                    </a:lnTo>
                    <a:lnTo>
                      <a:pt x="388" y="362"/>
                    </a:lnTo>
                    <a:lnTo>
                      <a:pt x="397" y="356"/>
                    </a:lnTo>
                    <a:lnTo>
                      <a:pt x="404" y="347"/>
                    </a:lnTo>
                    <a:lnTo>
                      <a:pt x="410" y="334"/>
                    </a:lnTo>
                    <a:lnTo>
                      <a:pt x="411" y="317"/>
                    </a:lnTo>
                    <a:lnTo>
                      <a:pt x="409" y="299"/>
                    </a:lnTo>
                    <a:lnTo>
                      <a:pt x="403" y="282"/>
                    </a:lnTo>
                    <a:lnTo>
                      <a:pt x="396" y="267"/>
                    </a:lnTo>
                    <a:lnTo>
                      <a:pt x="388" y="251"/>
                    </a:lnTo>
                    <a:close/>
                  </a:path>
                </a:pathLst>
              </a:custGeom>
              <a:solidFill>
                <a:srgbClr val="FF99CC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8" name="未知"/>
              <p:cNvSpPr/>
              <p:nvPr/>
            </p:nvSpPr>
            <p:spPr>
              <a:xfrm>
                <a:off x="302" y="0"/>
                <a:ext cx="343" cy="178"/>
              </a:xfrm>
              <a:custGeom>
                <a:avLst/>
                <a:gdLst/>
                <a:ahLst/>
                <a:cxnLst/>
                <a:rect l="0" t="0" r="0" b="0"/>
                <a:pathLst>
                  <a:path w="687" h="355">
                    <a:moveTo>
                      <a:pt x="633" y="325"/>
                    </a:moveTo>
                    <a:lnTo>
                      <a:pt x="650" y="305"/>
                    </a:lnTo>
                    <a:lnTo>
                      <a:pt x="663" y="286"/>
                    </a:lnTo>
                    <a:lnTo>
                      <a:pt x="672" y="268"/>
                    </a:lnTo>
                    <a:lnTo>
                      <a:pt x="678" y="249"/>
                    </a:lnTo>
                    <a:lnTo>
                      <a:pt x="681" y="231"/>
                    </a:lnTo>
                    <a:lnTo>
                      <a:pt x="683" y="210"/>
                    </a:lnTo>
                    <a:lnTo>
                      <a:pt x="684" y="188"/>
                    </a:lnTo>
                    <a:lnTo>
                      <a:pt x="687" y="163"/>
                    </a:lnTo>
                    <a:lnTo>
                      <a:pt x="671" y="141"/>
                    </a:lnTo>
                    <a:lnTo>
                      <a:pt x="652" y="117"/>
                    </a:lnTo>
                    <a:lnTo>
                      <a:pt x="633" y="94"/>
                    </a:lnTo>
                    <a:lnTo>
                      <a:pt x="611" y="70"/>
                    </a:lnTo>
                    <a:lnTo>
                      <a:pt x="588" y="49"/>
                    </a:lnTo>
                    <a:lnTo>
                      <a:pt x="564" y="30"/>
                    </a:lnTo>
                    <a:lnTo>
                      <a:pt x="538" y="17"/>
                    </a:lnTo>
                    <a:lnTo>
                      <a:pt x="512" y="7"/>
                    </a:lnTo>
                    <a:lnTo>
                      <a:pt x="490" y="4"/>
                    </a:lnTo>
                    <a:lnTo>
                      <a:pt x="466" y="2"/>
                    </a:lnTo>
                    <a:lnTo>
                      <a:pt x="442" y="0"/>
                    </a:lnTo>
                    <a:lnTo>
                      <a:pt x="415" y="2"/>
                    </a:lnTo>
                    <a:lnTo>
                      <a:pt x="389" y="4"/>
                    </a:lnTo>
                    <a:lnTo>
                      <a:pt x="362" y="8"/>
                    </a:lnTo>
                    <a:lnTo>
                      <a:pt x="335" y="13"/>
                    </a:lnTo>
                    <a:lnTo>
                      <a:pt x="306" y="19"/>
                    </a:lnTo>
                    <a:lnTo>
                      <a:pt x="278" y="25"/>
                    </a:lnTo>
                    <a:lnTo>
                      <a:pt x="252" y="32"/>
                    </a:lnTo>
                    <a:lnTo>
                      <a:pt x="224" y="40"/>
                    </a:lnTo>
                    <a:lnTo>
                      <a:pt x="199" y="48"/>
                    </a:lnTo>
                    <a:lnTo>
                      <a:pt x="173" y="57"/>
                    </a:lnTo>
                    <a:lnTo>
                      <a:pt x="149" y="65"/>
                    </a:lnTo>
                    <a:lnTo>
                      <a:pt x="127" y="74"/>
                    </a:lnTo>
                    <a:lnTo>
                      <a:pt x="107" y="82"/>
                    </a:lnTo>
                    <a:lnTo>
                      <a:pt x="102" y="85"/>
                    </a:lnTo>
                    <a:lnTo>
                      <a:pt x="95" y="87"/>
                    </a:lnTo>
                    <a:lnTo>
                      <a:pt x="86" y="91"/>
                    </a:lnTo>
                    <a:lnTo>
                      <a:pt x="77" y="95"/>
                    </a:lnTo>
                    <a:lnTo>
                      <a:pt x="67" y="100"/>
                    </a:lnTo>
                    <a:lnTo>
                      <a:pt x="59" y="104"/>
                    </a:lnTo>
                    <a:lnTo>
                      <a:pt x="54" y="106"/>
                    </a:lnTo>
                    <a:lnTo>
                      <a:pt x="50" y="109"/>
                    </a:lnTo>
                    <a:lnTo>
                      <a:pt x="41" y="117"/>
                    </a:lnTo>
                    <a:lnTo>
                      <a:pt x="31" y="128"/>
                    </a:lnTo>
                    <a:lnTo>
                      <a:pt x="23" y="141"/>
                    </a:lnTo>
                    <a:lnTo>
                      <a:pt x="14" y="156"/>
                    </a:lnTo>
                    <a:lnTo>
                      <a:pt x="9" y="171"/>
                    </a:lnTo>
                    <a:lnTo>
                      <a:pt x="4" y="186"/>
                    </a:lnTo>
                    <a:lnTo>
                      <a:pt x="1" y="200"/>
                    </a:lnTo>
                    <a:lnTo>
                      <a:pt x="0" y="214"/>
                    </a:lnTo>
                    <a:lnTo>
                      <a:pt x="1" y="229"/>
                    </a:lnTo>
                    <a:lnTo>
                      <a:pt x="4" y="252"/>
                    </a:lnTo>
                    <a:lnTo>
                      <a:pt x="8" y="272"/>
                    </a:lnTo>
                    <a:lnTo>
                      <a:pt x="12" y="286"/>
                    </a:lnTo>
                    <a:lnTo>
                      <a:pt x="16" y="290"/>
                    </a:lnTo>
                    <a:lnTo>
                      <a:pt x="19" y="293"/>
                    </a:lnTo>
                    <a:lnTo>
                      <a:pt x="25" y="295"/>
                    </a:lnTo>
                    <a:lnTo>
                      <a:pt x="31" y="298"/>
                    </a:lnTo>
                    <a:lnTo>
                      <a:pt x="36" y="300"/>
                    </a:lnTo>
                    <a:lnTo>
                      <a:pt x="42" y="301"/>
                    </a:lnTo>
                    <a:lnTo>
                      <a:pt x="48" y="302"/>
                    </a:lnTo>
                    <a:lnTo>
                      <a:pt x="52" y="302"/>
                    </a:lnTo>
                    <a:lnTo>
                      <a:pt x="69" y="301"/>
                    </a:lnTo>
                    <a:lnTo>
                      <a:pt x="81" y="295"/>
                    </a:lnTo>
                    <a:lnTo>
                      <a:pt x="94" y="288"/>
                    </a:lnTo>
                    <a:lnTo>
                      <a:pt x="104" y="279"/>
                    </a:lnTo>
                    <a:lnTo>
                      <a:pt x="113" y="268"/>
                    </a:lnTo>
                    <a:lnTo>
                      <a:pt x="123" y="255"/>
                    </a:lnTo>
                    <a:lnTo>
                      <a:pt x="132" y="242"/>
                    </a:lnTo>
                    <a:lnTo>
                      <a:pt x="142" y="229"/>
                    </a:lnTo>
                    <a:lnTo>
                      <a:pt x="153" y="215"/>
                    </a:lnTo>
                    <a:lnTo>
                      <a:pt x="165" y="201"/>
                    </a:lnTo>
                    <a:lnTo>
                      <a:pt x="180" y="189"/>
                    </a:lnTo>
                    <a:lnTo>
                      <a:pt x="198" y="178"/>
                    </a:lnTo>
                    <a:lnTo>
                      <a:pt x="217" y="169"/>
                    </a:lnTo>
                    <a:lnTo>
                      <a:pt x="241" y="161"/>
                    </a:lnTo>
                    <a:lnTo>
                      <a:pt x="269" y="156"/>
                    </a:lnTo>
                    <a:lnTo>
                      <a:pt x="301" y="155"/>
                    </a:lnTo>
                    <a:lnTo>
                      <a:pt x="316" y="156"/>
                    </a:lnTo>
                    <a:lnTo>
                      <a:pt x="331" y="159"/>
                    </a:lnTo>
                    <a:lnTo>
                      <a:pt x="348" y="164"/>
                    </a:lnTo>
                    <a:lnTo>
                      <a:pt x="364" y="170"/>
                    </a:lnTo>
                    <a:lnTo>
                      <a:pt x="381" y="178"/>
                    </a:lnTo>
                    <a:lnTo>
                      <a:pt x="396" y="186"/>
                    </a:lnTo>
                    <a:lnTo>
                      <a:pt x="409" y="195"/>
                    </a:lnTo>
                    <a:lnTo>
                      <a:pt x="421" y="204"/>
                    </a:lnTo>
                    <a:lnTo>
                      <a:pt x="422" y="224"/>
                    </a:lnTo>
                    <a:lnTo>
                      <a:pt x="420" y="244"/>
                    </a:lnTo>
                    <a:lnTo>
                      <a:pt x="417" y="263"/>
                    </a:lnTo>
                    <a:lnTo>
                      <a:pt x="415" y="282"/>
                    </a:lnTo>
                    <a:lnTo>
                      <a:pt x="414" y="301"/>
                    </a:lnTo>
                    <a:lnTo>
                      <a:pt x="416" y="320"/>
                    </a:lnTo>
                    <a:lnTo>
                      <a:pt x="422" y="338"/>
                    </a:lnTo>
                    <a:lnTo>
                      <a:pt x="432" y="355"/>
                    </a:lnTo>
                    <a:lnTo>
                      <a:pt x="445" y="354"/>
                    </a:lnTo>
                    <a:lnTo>
                      <a:pt x="458" y="353"/>
                    </a:lnTo>
                    <a:lnTo>
                      <a:pt x="470" y="352"/>
                    </a:lnTo>
                    <a:lnTo>
                      <a:pt x="483" y="351"/>
                    </a:lnTo>
                    <a:lnTo>
                      <a:pt x="496" y="350"/>
                    </a:lnTo>
                    <a:lnTo>
                      <a:pt x="508" y="347"/>
                    </a:lnTo>
                    <a:lnTo>
                      <a:pt x="521" y="345"/>
                    </a:lnTo>
                    <a:lnTo>
                      <a:pt x="533" y="344"/>
                    </a:lnTo>
                    <a:lnTo>
                      <a:pt x="545" y="341"/>
                    </a:lnTo>
                    <a:lnTo>
                      <a:pt x="558" y="339"/>
                    </a:lnTo>
                    <a:lnTo>
                      <a:pt x="571" y="337"/>
                    </a:lnTo>
                    <a:lnTo>
                      <a:pt x="583" y="335"/>
                    </a:lnTo>
                    <a:lnTo>
                      <a:pt x="595" y="332"/>
                    </a:lnTo>
                    <a:lnTo>
                      <a:pt x="607" y="330"/>
                    </a:lnTo>
                    <a:lnTo>
                      <a:pt x="620" y="328"/>
                    </a:lnTo>
                    <a:lnTo>
                      <a:pt x="633" y="325"/>
                    </a:lnTo>
                    <a:close/>
                  </a:path>
                </a:pathLst>
              </a:custGeom>
              <a:solidFill>
                <a:srgbClr val="FF99CC"/>
              </a:solidFill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649" name="组合 69648"/>
          <p:cNvGrpSpPr/>
          <p:nvPr/>
        </p:nvGrpSpPr>
        <p:grpSpPr>
          <a:xfrm>
            <a:off x="1692275" y="4797425"/>
            <a:ext cx="457200" cy="609600"/>
            <a:chOff x="0" y="0"/>
            <a:chExt cx="829" cy="590"/>
          </a:xfrm>
        </p:grpSpPr>
        <p:sp>
          <p:nvSpPr>
            <p:cNvPr id="69650" name="未知"/>
            <p:cNvSpPr/>
            <p:nvPr/>
          </p:nvSpPr>
          <p:spPr>
            <a:xfrm>
              <a:off x="364" y="271"/>
              <a:ext cx="152" cy="96"/>
            </a:xfrm>
            <a:custGeom>
              <a:avLst/>
              <a:gdLst/>
              <a:ahLst/>
              <a:cxnLst/>
              <a:rect l="0" t="0" r="0" b="0"/>
              <a:pathLst>
                <a:path w="304" h="191">
                  <a:moveTo>
                    <a:pt x="303" y="18"/>
                  </a:moveTo>
                  <a:lnTo>
                    <a:pt x="286" y="10"/>
                  </a:lnTo>
                  <a:lnTo>
                    <a:pt x="268" y="5"/>
                  </a:lnTo>
                  <a:lnTo>
                    <a:pt x="249" y="1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4" y="2"/>
                  </a:lnTo>
                  <a:lnTo>
                    <a:pt x="162" y="7"/>
                  </a:lnTo>
                  <a:lnTo>
                    <a:pt x="140" y="13"/>
                  </a:lnTo>
                  <a:lnTo>
                    <a:pt x="118" y="20"/>
                  </a:lnTo>
                  <a:lnTo>
                    <a:pt x="98" y="28"/>
                  </a:lnTo>
                  <a:lnTo>
                    <a:pt x="77" y="38"/>
                  </a:lnTo>
                  <a:lnTo>
                    <a:pt x="59" y="48"/>
                  </a:lnTo>
                  <a:lnTo>
                    <a:pt x="40" y="61"/>
                  </a:lnTo>
                  <a:lnTo>
                    <a:pt x="25" y="74"/>
                  </a:lnTo>
                  <a:lnTo>
                    <a:pt x="11" y="87"/>
                  </a:lnTo>
                  <a:lnTo>
                    <a:pt x="0" y="101"/>
                  </a:lnTo>
                  <a:lnTo>
                    <a:pt x="2" y="117"/>
                  </a:lnTo>
                  <a:lnTo>
                    <a:pt x="3" y="132"/>
                  </a:lnTo>
                  <a:lnTo>
                    <a:pt x="6" y="147"/>
                  </a:lnTo>
                  <a:lnTo>
                    <a:pt x="9" y="161"/>
                  </a:lnTo>
                  <a:lnTo>
                    <a:pt x="16" y="174"/>
                  </a:lnTo>
                  <a:lnTo>
                    <a:pt x="25" y="183"/>
                  </a:lnTo>
                  <a:lnTo>
                    <a:pt x="39" y="189"/>
                  </a:lnTo>
                  <a:lnTo>
                    <a:pt x="57" y="191"/>
                  </a:lnTo>
                  <a:lnTo>
                    <a:pt x="67" y="191"/>
                  </a:lnTo>
                  <a:lnTo>
                    <a:pt x="77" y="190"/>
                  </a:lnTo>
                  <a:lnTo>
                    <a:pt x="88" y="189"/>
                  </a:lnTo>
                  <a:lnTo>
                    <a:pt x="101" y="187"/>
                  </a:lnTo>
                  <a:lnTo>
                    <a:pt x="115" y="184"/>
                  </a:lnTo>
                  <a:lnTo>
                    <a:pt x="129" y="182"/>
                  </a:lnTo>
                  <a:lnTo>
                    <a:pt x="144" y="180"/>
                  </a:lnTo>
                  <a:lnTo>
                    <a:pt x="159" y="176"/>
                  </a:lnTo>
                  <a:lnTo>
                    <a:pt x="174" y="173"/>
                  </a:lnTo>
                  <a:lnTo>
                    <a:pt x="187" y="169"/>
                  </a:lnTo>
                  <a:lnTo>
                    <a:pt x="201" y="165"/>
                  </a:lnTo>
                  <a:lnTo>
                    <a:pt x="215" y="161"/>
                  </a:lnTo>
                  <a:lnTo>
                    <a:pt x="228" y="157"/>
                  </a:lnTo>
                  <a:lnTo>
                    <a:pt x="238" y="153"/>
                  </a:lnTo>
                  <a:lnTo>
                    <a:pt x="249" y="149"/>
                  </a:lnTo>
                  <a:lnTo>
                    <a:pt x="257" y="145"/>
                  </a:lnTo>
                  <a:lnTo>
                    <a:pt x="268" y="136"/>
                  </a:lnTo>
                  <a:lnTo>
                    <a:pt x="277" y="123"/>
                  </a:lnTo>
                  <a:lnTo>
                    <a:pt x="286" y="107"/>
                  </a:lnTo>
                  <a:lnTo>
                    <a:pt x="293" y="89"/>
                  </a:lnTo>
                  <a:lnTo>
                    <a:pt x="299" y="69"/>
                  </a:lnTo>
                  <a:lnTo>
                    <a:pt x="303" y="51"/>
                  </a:lnTo>
                  <a:lnTo>
                    <a:pt x="304" y="33"/>
                  </a:lnTo>
                  <a:lnTo>
                    <a:pt x="303" y="18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1" name="未知"/>
            <p:cNvSpPr/>
            <p:nvPr/>
          </p:nvSpPr>
          <p:spPr>
            <a:xfrm>
              <a:off x="104" y="409"/>
              <a:ext cx="316" cy="181"/>
            </a:xfrm>
            <a:custGeom>
              <a:avLst/>
              <a:gdLst/>
              <a:ahLst/>
              <a:cxnLst/>
              <a:rect l="0" t="0" r="0" b="0"/>
              <a:pathLst>
                <a:path w="633" h="363">
                  <a:moveTo>
                    <a:pt x="628" y="264"/>
                  </a:moveTo>
                  <a:lnTo>
                    <a:pt x="630" y="250"/>
                  </a:lnTo>
                  <a:lnTo>
                    <a:pt x="633" y="236"/>
                  </a:lnTo>
                  <a:lnTo>
                    <a:pt x="633" y="223"/>
                  </a:lnTo>
                  <a:lnTo>
                    <a:pt x="632" y="210"/>
                  </a:lnTo>
                  <a:lnTo>
                    <a:pt x="614" y="198"/>
                  </a:lnTo>
                  <a:lnTo>
                    <a:pt x="597" y="192"/>
                  </a:lnTo>
                  <a:lnTo>
                    <a:pt x="580" y="186"/>
                  </a:lnTo>
                  <a:lnTo>
                    <a:pt x="561" y="183"/>
                  </a:lnTo>
                  <a:lnTo>
                    <a:pt x="544" y="183"/>
                  </a:lnTo>
                  <a:lnTo>
                    <a:pt x="526" y="186"/>
                  </a:lnTo>
                  <a:lnTo>
                    <a:pt x="507" y="189"/>
                  </a:lnTo>
                  <a:lnTo>
                    <a:pt x="490" y="193"/>
                  </a:lnTo>
                  <a:lnTo>
                    <a:pt x="471" y="198"/>
                  </a:lnTo>
                  <a:lnTo>
                    <a:pt x="453" y="204"/>
                  </a:lnTo>
                  <a:lnTo>
                    <a:pt x="435" y="210"/>
                  </a:lnTo>
                  <a:lnTo>
                    <a:pt x="417" y="215"/>
                  </a:lnTo>
                  <a:lnTo>
                    <a:pt x="399" y="220"/>
                  </a:lnTo>
                  <a:lnTo>
                    <a:pt x="382" y="224"/>
                  </a:lnTo>
                  <a:lnTo>
                    <a:pt x="364" y="226"/>
                  </a:lnTo>
                  <a:lnTo>
                    <a:pt x="347" y="227"/>
                  </a:lnTo>
                  <a:lnTo>
                    <a:pt x="330" y="226"/>
                  </a:lnTo>
                  <a:lnTo>
                    <a:pt x="309" y="221"/>
                  </a:lnTo>
                  <a:lnTo>
                    <a:pt x="288" y="216"/>
                  </a:lnTo>
                  <a:lnTo>
                    <a:pt x="268" y="207"/>
                  </a:lnTo>
                  <a:lnTo>
                    <a:pt x="249" y="195"/>
                  </a:lnTo>
                  <a:lnTo>
                    <a:pt x="233" y="181"/>
                  </a:lnTo>
                  <a:lnTo>
                    <a:pt x="223" y="165"/>
                  </a:lnTo>
                  <a:lnTo>
                    <a:pt x="219" y="147"/>
                  </a:lnTo>
                  <a:lnTo>
                    <a:pt x="223" y="122"/>
                  </a:lnTo>
                  <a:lnTo>
                    <a:pt x="230" y="98"/>
                  </a:lnTo>
                  <a:lnTo>
                    <a:pt x="237" y="74"/>
                  </a:lnTo>
                  <a:lnTo>
                    <a:pt x="240" y="51"/>
                  </a:lnTo>
                  <a:lnTo>
                    <a:pt x="238" y="45"/>
                  </a:lnTo>
                  <a:lnTo>
                    <a:pt x="232" y="38"/>
                  </a:lnTo>
                  <a:lnTo>
                    <a:pt x="224" y="30"/>
                  </a:lnTo>
                  <a:lnTo>
                    <a:pt x="214" y="22"/>
                  </a:lnTo>
                  <a:lnTo>
                    <a:pt x="203" y="14"/>
                  </a:lnTo>
                  <a:lnTo>
                    <a:pt x="193" y="7"/>
                  </a:lnTo>
                  <a:lnTo>
                    <a:pt x="185" y="3"/>
                  </a:lnTo>
                  <a:lnTo>
                    <a:pt x="179" y="0"/>
                  </a:lnTo>
                  <a:lnTo>
                    <a:pt x="173" y="0"/>
                  </a:lnTo>
                  <a:lnTo>
                    <a:pt x="168" y="0"/>
                  </a:lnTo>
                  <a:lnTo>
                    <a:pt x="161" y="1"/>
                  </a:lnTo>
                  <a:lnTo>
                    <a:pt x="153" y="1"/>
                  </a:lnTo>
                  <a:lnTo>
                    <a:pt x="146" y="4"/>
                  </a:lnTo>
                  <a:lnTo>
                    <a:pt x="139" y="5"/>
                  </a:lnTo>
                  <a:lnTo>
                    <a:pt x="132" y="6"/>
                  </a:lnTo>
                  <a:lnTo>
                    <a:pt x="126" y="7"/>
                  </a:lnTo>
                  <a:lnTo>
                    <a:pt x="95" y="15"/>
                  </a:lnTo>
                  <a:lnTo>
                    <a:pt x="69" y="28"/>
                  </a:lnTo>
                  <a:lnTo>
                    <a:pt x="47" y="43"/>
                  </a:lnTo>
                  <a:lnTo>
                    <a:pt x="29" y="61"/>
                  </a:lnTo>
                  <a:lnTo>
                    <a:pt x="17" y="83"/>
                  </a:lnTo>
                  <a:lnTo>
                    <a:pt x="6" y="107"/>
                  </a:lnTo>
                  <a:lnTo>
                    <a:pt x="2" y="136"/>
                  </a:lnTo>
                  <a:lnTo>
                    <a:pt x="0" y="168"/>
                  </a:lnTo>
                  <a:lnTo>
                    <a:pt x="1" y="196"/>
                  </a:lnTo>
                  <a:lnTo>
                    <a:pt x="4" y="228"/>
                  </a:lnTo>
                  <a:lnTo>
                    <a:pt x="11" y="261"/>
                  </a:lnTo>
                  <a:lnTo>
                    <a:pt x="21" y="285"/>
                  </a:lnTo>
                  <a:lnTo>
                    <a:pt x="29" y="295"/>
                  </a:lnTo>
                  <a:lnTo>
                    <a:pt x="40" y="306"/>
                  </a:lnTo>
                  <a:lnTo>
                    <a:pt x="52" y="314"/>
                  </a:lnTo>
                  <a:lnTo>
                    <a:pt x="66" y="322"/>
                  </a:lnTo>
                  <a:lnTo>
                    <a:pt x="81" y="327"/>
                  </a:lnTo>
                  <a:lnTo>
                    <a:pt x="97" y="333"/>
                  </a:lnTo>
                  <a:lnTo>
                    <a:pt x="113" y="338"/>
                  </a:lnTo>
                  <a:lnTo>
                    <a:pt x="131" y="342"/>
                  </a:lnTo>
                  <a:lnTo>
                    <a:pt x="149" y="346"/>
                  </a:lnTo>
                  <a:lnTo>
                    <a:pt x="166" y="348"/>
                  </a:lnTo>
                  <a:lnTo>
                    <a:pt x="184" y="351"/>
                  </a:lnTo>
                  <a:lnTo>
                    <a:pt x="201" y="353"/>
                  </a:lnTo>
                  <a:lnTo>
                    <a:pt x="218" y="354"/>
                  </a:lnTo>
                  <a:lnTo>
                    <a:pt x="233" y="356"/>
                  </a:lnTo>
                  <a:lnTo>
                    <a:pt x="248" y="357"/>
                  </a:lnTo>
                  <a:lnTo>
                    <a:pt x="261" y="359"/>
                  </a:lnTo>
                  <a:lnTo>
                    <a:pt x="267" y="359"/>
                  </a:lnTo>
                  <a:lnTo>
                    <a:pt x="272" y="360"/>
                  </a:lnTo>
                  <a:lnTo>
                    <a:pt x="278" y="361"/>
                  </a:lnTo>
                  <a:lnTo>
                    <a:pt x="284" y="361"/>
                  </a:lnTo>
                  <a:lnTo>
                    <a:pt x="288" y="362"/>
                  </a:lnTo>
                  <a:lnTo>
                    <a:pt x="294" y="363"/>
                  </a:lnTo>
                  <a:lnTo>
                    <a:pt x="300" y="363"/>
                  </a:lnTo>
                  <a:lnTo>
                    <a:pt x="306" y="363"/>
                  </a:lnTo>
                  <a:lnTo>
                    <a:pt x="317" y="362"/>
                  </a:lnTo>
                  <a:lnTo>
                    <a:pt x="332" y="360"/>
                  </a:lnTo>
                  <a:lnTo>
                    <a:pt x="349" y="355"/>
                  </a:lnTo>
                  <a:lnTo>
                    <a:pt x="369" y="351"/>
                  </a:lnTo>
                  <a:lnTo>
                    <a:pt x="391" y="344"/>
                  </a:lnTo>
                  <a:lnTo>
                    <a:pt x="413" y="337"/>
                  </a:lnTo>
                  <a:lnTo>
                    <a:pt x="436" y="329"/>
                  </a:lnTo>
                  <a:lnTo>
                    <a:pt x="460" y="321"/>
                  </a:lnTo>
                  <a:lnTo>
                    <a:pt x="484" y="313"/>
                  </a:lnTo>
                  <a:lnTo>
                    <a:pt x="508" y="303"/>
                  </a:lnTo>
                  <a:lnTo>
                    <a:pt x="533" y="295"/>
                  </a:lnTo>
                  <a:lnTo>
                    <a:pt x="554" y="287"/>
                  </a:lnTo>
                  <a:lnTo>
                    <a:pt x="576" y="280"/>
                  </a:lnTo>
                  <a:lnTo>
                    <a:pt x="596" y="273"/>
                  </a:lnTo>
                  <a:lnTo>
                    <a:pt x="613" y="269"/>
                  </a:lnTo>
                  <a:lnTo>
                    <a:pt x="628" y="264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2" name="未知"/>
            <p:cNvSpPr/>
            <p:nvPr/>
          </p:nvSpPr>
          <p:spPr>
            <a:xfrm>
              <a:off x="513" y="182"/>
              <a:ext cx="316" cy="373"/>
            </a:xfrm>
            <a:custGeom>
              <a:avLst/>
              <a:gdLst/>
              <a:ahLst/>
              <a:cxnLst/>
              <a:rect l="0" t="0" r="0" b="0"/>
              <a:pathLst>
                <a:path w="632" h="745">
                  <a:moveTo>
                    <a:pt x="492" y="21"/>
                  </a:moveTo>
                  <a:lnTo>
                    <a:pt x="481" y="10"/>
                  </a:lnTo>
                  <a:lnTo>
                    <a:pt x="463" y="3"/>
                  </a:lnTo>
                  <a:lnTo>
                    <a:pt x="440" y="0"/>
                  </a:lnTo>
                  <a:lnTo>
                    <a:pt x="414" y="0"/>
                  </a:lnTo>
                  <a:lnTo>
                    <a:pt x="388" y="2"/>
                  </a:lnTo>
                  <a:lnTo>
                    <a:pt x="364" y="5"/>
                  </a:lnTo>
                  <a:lnTo>
                    <a:pt x="342" y="10"/>
                  </a:lnTo>
                  <a:lnTo>
                    <a:pt x="327" y="13"/>
                  </a:lnTo>
                  <a:lnTo>
                    <a:pt x="325" y="50"/>
                  </a:lnTo>
                  <a:lnTo>
                    <a:pt x="326" y="85"/>
                  </a:lnTo>
                  <a:lnTo>
                    <a:pt x="327" y="117"/>
                  </a:lnTo>
                  <a:lnTo>
                    <a:pt x="332" y="148"/>
                  </a:lnTo>
                  <a:lnTo>
                    <a:pt x="338" y="180"/>
                  </a:lnTo>
                  <a:lnTo>
                    <a:pt x="348" y="211"/>
                  </a:lnTo>
                  <a:lnTo>
                    <a:pt x="360" y="244"/>
                  </a:lnTo>
                  <a:lnTo>
                    <a:pt x="375" y="277"/>
                  </a:lnTo>
                  <a:lnTo>
                    <a:pt x="359" y="299"/>
                  </a:lnTo>
                  <a:lnTo>
                    <a:pt x="350" y="324"/>
                  </a:lnTo>
                  <a:lnTo>
                    <a:pt x="348" y="351"/>
                  </a:lnTo>
                  <a:lnTo>
                    <a:pt x="350" y="377"/>
                  </a:lnTo>
                  <a:lnTo>
                    <a:pt x="357" y="405"/>
                  </a:lnTo>
                  <a:lnTo>
                    <a:pt x="367" y="432"/>
                  </a:lnTo>
                  <a:lnTo>
                    <a:pt x="379" y="456"/>
                  </a:lnTo>
                  <a:lnTo>
                    <a:pt x="391" y="479"/>
                  </a:lnTo>
                  <a:lnTo>
                    <a:pt x="391" y="496"/>
                  </a:lnTo>
                  <a:lnTo>
                    <a:pt x="388" y="510"/>
                  </a:lnTo>
                  <a:lnTo>
                    <a:pt x="379" y="520"/>
                  </a:lnTo>
                  <a:lnTo>
                    <a:pt x="366" y="527"/>
                  </a:lnTo>
                  <a:lnTo>
                    <a:pt x="350" y="532"/>
                  </a:lnTo>
                  <a:lnTo>
                    <a:pt x="333" y="535"/>
                  </a:lnTo>
                  <a:lnTo>
                    <a:pt x="315" y="536"/>
                  </a:lnTo>
                  <a:lnTo>
                    <a:pt x="299" y="538"/>
                  </a:lnTo>
                  <a:lnTo>
                    <a:pt x="287" y="538"/>
                  </a:lnTo>
                  <a:lnTo>
                    <a:pt x="267" y="536"/>
                  </a:lnTo>
                  <a:lnTo>
                    <a:pt x="248" y="535"/>
                  </a:lnTo>
                  <a:lnTo>
                    <a:pt x="228" y="533"/>
                  </a:lnTo>
                  <a:lnTo>
                    <a:pt x="208" y="531"/>
                  </a:lnTo>
                  <a:lnTo>
                    <a:pt x="190" y="527"/>
                  </a:lnTo>
                  <a:lnTo>
                    <a:pt x="172" y="525"/>
                  </a:lnTo>
                  <a:lnTo>
                    <a:pt x="153" y="524"/>
                  </a:lnTo>
                  <a:lnTo>
                    <a:pt x="136" y="523"/>
                  </a:lnTo>
                  <a:lnTo>
                    <a:pt x="119" y="524"/>
                  </a:lnTo>
                  <a:lnTo>
                    <a:pt x="101" y="526"/>
                  </a:lnTo>
                  <a:lnTo>
                    <a:pt x="85" y="532"/>
                  </a:lnTo>
                  <a:lnTo>
                    <a:pt x="69" y="539"/>
                  </a:lnTo>
                  <a:lnTo>
                    <a:pt x="54" y="549"/>
                  </a:lnTo>
                  <a:lnTo>
                    <a:pt x="39" y="562"/>
                  </a:lnTo>
                  <a:lnTo>
                    <a:pt x="24" y="579"/>
                  </a:lnTo>
                  <a:lnTo>
                    <a:pt x="10" y="600"/>
                  </a:lnTo>
                  <a:lnTo>
                    <a:pt x="7" y="606"/>
                  </a:lnTo>
                  <a:lnTo>
                    <a:pt x="3" y="611"/>
                  </a:lnTo>
                  <a:lnTo>
                    <a:pt x="1" y="617"/>
                  </a:lnTo>
                  <a:lnTo>
                    <a:pt x="0" y="624"/>
                  </a:lnTo>
                  <a:lnTo>
                    <a:pt x="1" y="635"/>
                  </a:lnTo>
                  <a:lnTo>
                    <a:pt x="3" y="648"/>
                  </a:lnTo>
                  <a:lnTo>
                    <a:pt x="6" y="660"/>
                  </a:lnTo>
                  <a:lnTo>
                    <a:pt x="7" y="672"/>
                  </a:lnTo>
                  <a:lnTo>
                    <a:pt x="16" y="677"/>
                  </a:lnTo>
                  <a:lnTo>
                    <a:pt x="24" y="683"/>
                  </a:lnTo>
                  <a:lnTo>
                    <a:pt x="32" y="690"/>
                  </a:lnTo>
                  <a:lnTo>
                    <a:pt x="40" y="695"/>
                  </a:lnTo>
                  <a:lnTo>
                    <a:pt x="48" y="702"/>
                  </a:lnTo>
                  <a:lnTo>
                    <a:pt x="56" y="708"/>
                  </a:lnTo>
                  <a:lnTo>
                    <a:pt x="64" y="715"/>
                  </a:lnTo>
                  <a:lnTo>
                    <a:pt x="73" y="721"/>
                  </a:lnTo>
                  <a:lnTo>
                    <a:pt x="91" y="730"/>
                  </a:lnTo>
                  <a:lnTo>
                    <a:pt x="111" y="737"/>
                  </a:lnTo>
                  <a:lnTo>
                    <a:pt x="131" y="741"/>
                  </a:lnTo>
                  <a:lnTo>
                    <a:pt x="153" y="744"/>
                  </a:lnTo>
                  <a:lnTo>
                    <a:pt x="175" y="745"/>
                  </a:lnTo>
                  <a:lnTo>
                    <a:pt x="198" y="745"/>
                  </a:lnTo>
                  <a:lnTo>
                    <a:pt x="219" y="744"/>
                  </a:lnTo>
                  <a:lnTo>
                    <a:pt x="239" y="744"/>
                  </a:lnTo>
                  <a:lnTo>
                    <a:pt x="266" y="744"/>
                  </a:lnTo>
                  <a:lnTo>
                    <a:pt x="294" y="744"/>
                  </a:lnTo>
                  <a:lnTo>
                    <a:pt x="320" y="743"/>
                  </a:lnTo>
                  <a:lnTo>
                    <a:pt x="347" y="740"/>
                  </a:lnTo>
                  <a:lnTo>
                    <a:pt x="373" y="738"/>
                  </a:lnTo>
                  <a:lnTo>
                    <a:pt x="399" y="735"/>
                  </a:lnTo>
                  <a:lnTo>
                    <a:pt x="425" y="730"/>
                  </a:lnTo>
                  <a:lnTo>
                    <a:pt x="449" y="723"/>
                  </a:lnTo>
                  <a:lnTo>
                    <a:pt x="473" y="715"/>
                  </a:lnTo>
                  <a:lnTo>
                    <a:pt x="496" y="705"/>
                  </a:lnTo>
                  <a:lnTo>
                    <a:pt x="518" y="693"/>
                  </a:lnTo>
                  <a:lnTo>
                    <a:pt x="539" y="678"/>
                  </a:lnTo>
                  <a:lnTo>
                    <a:pt x="558" y="662"/>
                  </a:lnTo>
                  <a:lnTo>
                    <a:pt x="577" y="642"/>
                  </a:lnTo>
                  <a:lnTo>
                    <a:pt x="593" y="620"/>
                  </a:lnTo>
                  <a:lnTo>
                    <a:pt x="608" y="595"/>
                  </a:lnTo>
                  <a:lnTo>
                    <a:pt x="616" y="580"/>
                  </a:lnTo>
                  <a:lnTo>
                    <a:pt x="624" y="564"/>
                  </a:lnTo>
                  <a:lnTo>
                    <a:pt x="630" y="548"/>
                  </a:lnTo>
                  <a:lnTo>
                    <a:pt x="632" y="532"/>
                  </a:lnTo>
                  <a:lnTo>
                    <a:pt x="630" y="497"/>
                  </a:lnTo>
                  <a:lnTo>
                    <a:pt x="624" y="465"/>
                  </a:lnTo>
                  <a:lnTo>
                    <a:pt x="615" y="433"/>
                  </a:lnTo>
                  <a:lnTo>
                    <a:pt x="602" y="402"/>
                  </a:lnTo>
                  <a:lnTo>
                    <a:pt x="588" y="372"/>
                  </a:lnTo>
                  <a:lnTo>
                    <a:pt x="573" y="342"/>
                  </a:lnTo>
                  <a:lnTo>
                    <a:pt x="558" y="312"/>
                  </a:lnTo>
                  <a:lnTo>
                    <a:pt x="542" y="282"/>
                  </a:lnTo>
                  <a:lnTo>
                    <a:pt x="527" y="253"/>
                  </a:lnTo>
                  <a:lnTo>
                    <a:pt x="512" y="222"/>
                  </a:lnTo>
                  <a:lnTo>
                    <a:pt x="501" y="192"/>
                  </a:lnTo>
                  <a:lnTo>
                    <a:pt x="492" y="160"/>
                  </a:lnTo>
                  <a:lnTo>
                    <a:pt x="485" y="127"/>
                  </a:lnTo>
                  <a:lnTo>
                    <a:pt x="482" y="94"/>
                  </a:lnTo>
                  <a:lnTo>
                    <a:pt x="485" y="58"/>
                  </a:lnTo>
                  <a:lnTo>
                    <a:pt x="492" y="2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3" name="未知"/>
            <p:cNvSpPr/>
            <p:nvPr/>
          </p:nvSpPr>
          <p:spPr>
            <a:xfrm>
              <a:off x="0" y="176"/>
              <a:ext cx="205" cy="185"/>
            </a:xfrm>
            <a:custGeom>
              <a:avLst/>
              <a:gdLst/>
              <a:ahLst/>
              <a:cxnLst/>
              <a:rect l="0" t="0" r="0" b="0"/>
              <a:pathLst>
                <a:path w="411" h="370">
                  <a:moveTo>
                    <a:pt x="388" y="251"/>
                  </a:moveTo>
                  <a:lnTo>
                    <a:pt x="375" y="245"/>
                  </a:lnTo>
                  <a:lnTo>
                    <a:pt x="360" y="239"/>
                  </a:lnTo>
                  <a:lnTo>
                    <a:pt x="343" y="235"/>
                  </a:lnTo>
                  <a:lnTo>
                    <a:pt x="327" y="229"/>
                  </a:lnTo>
                  <a:lnTo>
                    <a:pt x="312" y="222"/>
                  </a:lnTo>
                  <a:lnTo>
                    <a:pt x="301" y="214"/>
                  </a:lnTo>
                  <a:lnTo>
                    <a:pt x="293" y="203"/>
                  </a:lnTo>
                  <a:lnTo>
                    <a:pt x="289" y="189"/>
                  </a:lnTo>
                  <a:lnTo>
                    <a:pt x="293" y="178"/>
                  </a:lnTo>
                  <a:lnTo>
                    <a:pt x="303" y="169"/>
                  </a:lnTo>
                  <a:lnTo>
                    <a:pt x="317" y="161"/>
                  </a:lnTo>
                  <a:lnTo>
                    <a:pt x="333" y="153"/>
                  </a:lnTo>
                  <a:lnTo>
                    <a:pt x="351" y="147"/>
                  </a:lnTo>
                  <a:lnTo>
                    <a:pt x="369" y="143"/>
                  </a:lnTo>
                  <a:lnTo>
                    <a:pt x="383" y="139"/>
                  </a:lnTo>
                  <a:lnTo>
                    <a:pt x="394" y="136"/>
                  </a:lnTo>
                  <a:lnTo>
                    <a:pt x="402" y="121"/>
                  </a:lnTo>
                  <a:lnTo>
                    <a:pt x="407" y="106"/>
                  </a:lnTo>
                  <a:lnTo>
                    <a:pt x="410" y="90"/>
                  </a:lnTo>
                  <a:lnTo>
                    <a:pt x="411" y="72"/>
                  </a:lnTo>
                  <a:lnTo>
                    <a:pt x="407" y="42"/>
                  </a:lnTo>
                  <a:lnTo>
                    <a:pt x="394" y="22"/>
                  </a:lnTo>
                  <a:lnTo>
                    <a:pt x="373" y="8"/>
                  </a:lnTo>
                  <a:lnTo>
                    <a:pt x="347" y="1"/>
                  </a:lnTo>
                  <a:lnTo>
                    <a:pt x="316" y="0"/>
                  </a:lnTo>
                  <a:lnTo>
                    <a:pt x="281" y="4"/>
                  </a:lnTo>
                  <a:lnTo>
                    <a:pt x="243" y="14"/>
                  </a:lnTo>
                  <a:lnTo>
                    <a:pt x="205" y="26"/>
                  </a:lnTo>
                  <a:lnTo>
                    <a:pt x="167" y="44"/>
                  </a:lnTo>
                  <a:lnTo>
                    <a:pt x="130" y="63"/>
                  </a:lnTo>
                  <a:lnTo>
                    <a:pt x="95" y="84"/>
                  </a:lnTo>
                  <a:lnTo>
                    <a:pt x="63" y="107"/>
                  </a:lnTo>
                  <a:lnTo>
                    <a:pt x="38" y="130"/>
                  </a:lnTo>
                  <a:lnTo>
                    <a:pt x="17" y="153"/>
                  </a:lnTo>
                  <a:lnTo>
                    <a:pt x="5" y="175"/>
                  </a:lnTo>
                  <a:lnTo>
                    <a:pt x="0" y="196"/>
                  </a:lnTo>
                  <a:lnTo>
                    <a:pt x="4" y="206"/>
                  </a:lnTo>
                  <a:lnTo>
                    <a:pt x="11" y="221"/>
                  </a:lnTo>
                  <a:lnTo>
                    <a:pt x="22" y="239"/>
                  </a:lnTo>
                  <a:lnTo>
                    <a:pt x="35" y="259"/>
                  </a:lnTo>
                  <a:lnTo>
                    <a:pt x="49" y="277"/>
                  </a:lnTo>
                  <a:lnTo>
                    <a:pt x="62" y="295"/>
                  </a:lnTo>
                  <a:lnTo>
                    <a:pt x="74" y="307"/>
                  </a:lnTo>
                  <a:lnTo>
                    <a:pt x="83" y="314"/>
                  </a:lnTo>
                  <a:lnTo>
                    <a:pt x="97" y="321"/>
                  </a:lnTo>
                  <a:lnTo>
                    <a:pt x="111" y="328"/>
                  </a:lnTo>
                  <a:lnTo>
                    <a:pt x="126" y="334"/>
                  </a:lnTo>
                  <a:lnTo>
                    <a:pt x="141" y="340"/>
                  </a:lnTo>
                  <a:lnTo>
                    <a:pt x="156" y="344"/>
                  </a:lnTo>
                  <a:lnTo>
                    <a:pt x="172" y="349"/>
                  </a:lnTo>
                  <a:lnTo>
                    <a:pt x="189" y="354"/>
                  </a:lnTo>
                  <a:lnTo>
                    <a:pt x="205" y="357"/>
                  </a:lnTo>
                  <a:lnTo>
                    <a:pt x="221" y="359"/>
                  </a:lnTo>
                  <a:lnTo>
                    <a:pt x="238" y="363"/>
                  </a:lnTo>
                  <a:lnTo>
                    <a:pt x="255" y="365"/>
                  </a:lnTo>
                  <a:lnTo>
                    <a:pt x="272" y="366"/>
                  </a:lnTo>
                  <a:lnTo>
                    <a:pt x="288" y="367"/>
                  </a:lnTo>
                  <a:lnTo>
                    <a:pt x="304" y="369"/>
                  </a:lnTo>
                  <a:lnTo>
                    <a:pt x="319" y="370"/>
                  </a:lnTo>
                  <a:lnTo>
                    <a:pt x="334" y="370"/>
                  </a:lnTo>
                  <a:lnTo>
                    <a:pt x="349" y="370"/>
                  </a:lnTo>
                  <a:lnTo>
                    <a:pt x="363" y="369"/>
                  </a:lnTo>
                  <a:lnTo>
                    <a:pt x="377" y="366"/>
                  </a:lnTo>
                  <a:lnTo>
                    <a:pt x="388" y="362"/>
                  </a:lnTo>
                  <a:lnTo>
                    <a:pt x="397" y="356"/>
                  </a:lnTo>
                  <a:lnTo>
                    <a:pt x="404" y="347"/>
                  </a:lnTo>
                  <a:lnTo>
                    <a:pt x="410" y="334"/>
                  </a:lnTo>
                  <a:lnTo>
                    <a:pt x="411" y="317"/>
                  </a:lnTo>
                  <a:lnTo>
                    <a:pt x="409" y="299"/>
                  </a:lnTo>
                  <a:lnTo>
                    <a:pt x="403" y="282"/>
                  </a:lnTo>
                  <a:lnTo>
                    <a:pt x="396" y="267"/>
                  </a:lnTo>
                  <a:lnTo>
                    <a:pt x="388" y="25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4" name="未知"/>
            <p:cNvSpPr/>
            <p:nvPr/>
          </p:nvSpPr>
          <p:spPr>
            <a:xfrm>
              <a:off x="302" y="0"/>
              <a:ext cx="343" cy="178"/>
            </a:xfrm>
            <a:custGeom>
              <a:avLst/>
              <a:gdLst/>
              <a:ahLst/>
              <a:cxnLst/>
              <a:rect l="0" t="0" r="0" b="0"/>
              <a:pathLst>
                <a:path w="687" h="355">
                  <a:moveTo>
                    <a:pt x="633" y="325"/>
                  </a:moveTo>
                  <a:lnTo>
                    <a:pt x="650" y="305"/>
                  </a:lnTo>
                  <a:lnTo>
                    <a:pt x="663" y="286"/>
                  </a:lnTo>
                  <a:lnTo>
                    <a:pt x="672" y="268"/>
                  </a:lnTo>
                  <a:lnTo>
                    <a:pt x="678" y="249"/>
                  </a:lnTo>
                  <a:lnTo>
                    <a:pt x="681" y="231"/>
                  </a:lnTo>
                  <a:lnTo>
                    <a:pt x="683" y="210"/>
                  </a:lnTo>
                  <a:lnTo>
                    <a:pt x="684" y="188"/>
                  </a:lnTo>
                  <a:lnTo>
                    <a:pt x="687" y="163"/>
                  </a:lnTo>
                  <a:lnTo>
                    <a:pt x="671" y="141"/>
                  </a:lnTo>
                  <a:lnTo>
                    <a:pt x="652" y="117"/>
                  </a:lnTo>
                  <a:lnTo>
                    <a:pt x="633" y="94"/>
                  </a:lnTo>
                  <a:lnTo>
                    <a:pt x="611" y="70"/>
                  </a:lnTo>
                  <a:lnTo>
                    <a:pt x="588" y="49"/>
                  </a:lnTo>
                  <a:lnTo>
                    <a:pt x="564" y="30"/>
                  </a:lnTo>
                  <a:lnTo>
                    <a:pt x="538" y="17"/>
                  </a:lnTo>
                  <a:lnTo>
                    <a:pt x="512" y="7"/>
                  </a:lnTo>
                  <a:lnTo>
                    <a:pt x="490" y="4"/>
                  </a:lnTo>
                  <a:lnTo>
                    <a:pt x="466" y="2"/>
                  </a:lnTo>
                  <a:lnTo>
                    <a:pt x="442" y="0"/>
                  </a:lnTo>
                  <a:lnTo>
                    <a:pt x="415" y="2"/>
                  </a:lnTo>
                  <a:lnTo>
                    <a:pt x="389" y="4"/>
                  </a:lnTo>
                  <a:lnTo>
                    <a:pt x="362" y="8"/>
                  </a:lnTo>
                  <a:lnTo>
                    <a:pt x="335" y="13"/>
                  </a:lnTo>
                  <a:lnTo>
                    <a:pt x="306" y="19"/>
                  </a:lnTo>
                  <a:lnTo>
                    <a:pt x="278" y="25"/>
                  </a:lnTo>
                  <a:lnTo>
                    <a:pt x="252" y="32"/>
                  </a:lnTo>
                  <a:lnTo>
                    <a:pt x="224" y="40"/>
                  </a:lnTo>
                  <a:lnTo>
                    <a:pt x="199" y="48"/>
                  </a:lnTo>
                  <a:lnTo>
                    <a:pt x="173" y="57"/>
                  </a:lnTo>
                  <a:lnTo>
                    <a:pt x="149" y="65"/>
                  </a:lnTo>
                  <a:lnTo>
                    <a:pt x="127" y="74"/>
                  </a:lnTo>
                  <a:lnTo>
                    <a:pt x="107" y="82"/>
                  </a:lnTo>
                  <a:lnTo>
                    <a:pt x="102" y="85"/>
                  </a:lnTo>
                  <a:lnTo>
                    <a:pt x="95" y="87"/>
                  </a:lnTo>
                  <a:lnTo>
                    <a:pt x="86" y="91"/>
                  </a:lnTo>
                  <a:lnTo>
                    <a:pt x="77" y="95"/>
                  </a:lnTo>
                  <a:lnTo>
                    <a:pt x="67" y="100"/>
                  </a:lnTo>
                  <a:lnTo>
                    <a:pt x="59" y="104"/>
                  </a:lnTo>
                  <a:lnTo>
                    <a:pt x="54" y="106"/>
                  </a:lnTo>
                  <a:lnTo>
                    <a:pt x="50" y="109"/>
                  </a:lnTo>
                  <a:lnTo>
                    <a:pt x="41" y="117"/>
                  </a:lnTo>
                  <a:lnTo>
                    <a:pt x="31" y="128"/>
                  </a:lnTo>
                  <a:lnTo>
                    <a:pt x="23" y="141"/>
                  </a:lnTo>
                  <a:lnTo>
                    <a:pt x="14" y="156"/>
                  </a:lnTo>
                  <a:lnTo>
                    <a:pt x="9" y="171"/>
                  </a:lnTo>
                  <a:lnTo>
                    <a:pt x="4" y="186"/>
                  </a:lnTo>
                  <a:lnTo>
                    <a:pt x="1" y="200"/>
                  </a:lnTo>
                  <a:lnTo>
                    <a:pt x="0" y="214"/>
                  </a:lnTo>
                  <a:lnTo>
                    <a:pt x="1" y="229"/>
                  </a:lnTo>
                  <a:lnTo>
                    <a:pt x="4" y="252"/>
                  </a:lnTo>
                  <a:lnTo>
                    <a:pt x="8" y="272"/>
                  </a:lnTo>
                  <a:lnTo>
                    <a:pt x="12" y="286"/>
                  </a:lnTo>
                  <a:lnTo>
                    <a:pt x="16" y="290"/>
                  </a:lnTo>
                  <a:lnTo>
                    <a:pt x="19" y="293"/>
                  </a:lnTo>
                  <a:lnTo>
                    <a:pt x="25" y="295"/>
                  </a:lnTo>
                  <a:lnTo>
                    <a:pt x="31" y="298"/>
                  </a:lnTo>
                  <a:lnTo>
                    <a:pt x="36" y="300"/>
                  </a:lnTo>
                  <a:lnTo>
                    <a:pt x="42" y="301"/>
                  </a:lnTo>
                  <a:lnTo>
                    <a:pt x="48" y="302"/>
                  </a:lnTo>
                  <a:lnTo>
                    <a:pt x="52" y="302"/>
                  </a:lnTo>
                  <a:lnTo>
                    <a:pt x="69" y="301"/>
                  </a:lnTo>
                  <a:lnTo>
                    <a:pt x="81" y="295"/>
                  </a:lnTo>
                  <a:lnTo>
                    <a:pt x="94" y="288"/>
                  </a:lnTo>
                  <a:lnTo>
                    <a:pt x="104" y="279"/>
                  </a:lnTo>
                  <a:lnTo>
                    <a:pt x="113" y="268"/>
                  </a:lnTo>
                  <a:lnTo>
                    <a:pt x="123" y="255"/>
                  </a:lnTo>
                  <a:lnTo>
                    <a:pt x="132" y="242"/>
                  </a:lnTo>
                  <a:lnTo>
                    <a:pt x="142" y="229"/>
                  </a:lnTo>
                  <a:lnTo>
                    <a:pt x="153" y="215"/>
                  </a:lnTo>
                  <a:lnTo>
                    <a:pt x="165" y="201"/>
                  </a:lnTo>
                  <a:lnTo>
                    <a:pt x="180" y="189"/>
                  </a:lnTo>
                  <a:lnTo>
                    <a:pt x="198" y="178"/>
                  </a:lnTo>
                  <a:lnTo>
                    <a:pt x="217" y="169"/>
                  </a:lnTo>
                  <a:lnTo>
                    <a:pt x="241" y="161"/>
                  </a:lnTo>
                  <a:lnTo>
                    <a:pt x="269" y="156"/>
                  </a:lnTo>
                  <a:lnTo>
                    <a:pt x="301" y="155"/>
                  </a:lnTo>
                  <a:lnTo>
                    <a:pt x="316" y="156"/>
                  </a:lnTo>
                  <a:lnTo>
                    <a:pt x="331" y="159"/>
                  </a:lnTo>
                  <a:lnTo>
                    <a:pt x="348" y="164"/>
                  </a:lnTo>
                  <a:lnTo>
                    <a:pt x="364" y="170"/>
                  </a:lnTo>
                  <a:lnTo>
                    <a:pt x="381" y="178"/>
                  </a:lnTo>
                  <a:lnTo>
                    <a:pt x="396" y="186"/>
                  </a:lnTo>
                  <a:lnTo>
                    <a:pt x="409" y="195"/>
                  </a:lnTo>
                  <a:lnTo>
                    <a:pt x="421" y="204"/>
                  </a:lnTo>
                  <a:lnTo>
                    <a:pt x="422" y="224"/>
                  </a:lnTo>
                  <a:lnTo>
                    <a:pt x="420" y="244"/>
                  </a:lnTo>
                  <a:lnTo>
                    <a:pt x="417" y="263"/>
                  </a:lnTo>
                  <a:lnTo>
                    <a:pt x="415" y="282"/>
                  </a:lnTo>
                  <a:lnTo>
                    <a:pt x="414" y="301"/>
                  </a:lnTo>
                  <a:lnTo>
                    <a:pt x="416" y="320"/>
                  </a:lnTo>
                  <a:lnTo>
                    <a:pt x="422" y="338"/>
                  </a:lnTo>
                  <a:lnTo>
                    <a:pt x="432" y="355"/>
                  </a:lnTo>
                  <a:lnTo>
                    <a:pt x="445" y="354"/>
                  </a:lnTo>
                  <a:lnTo>
                    <a:pt x="458" y="353"/>
                  </a:lnTo>
                  <a:lnTo>
                    <a:pt x="470" y="352"/>
                  </a:lnTo>
                  <a:lnTo>
                    <a:pt x="483" y="351"/>
                  </a:lnTo>
                  <a:lnTo>
                    <a:pt x="496" y="350"/>
                  </a:lnTo>
                  <a:lnTo>
                    <a:pt x="508" y="347"/>
                  </a:lnTo>
                  <a:lnTo>
                    <a:pt x="521" y="345"/>
                  </a:lnTo>
                  <a:lnTo>
                    <a:pt x="533" y="344"/>
                  </a:lnTo>
                  <a:lnTo>
                    <a:pt x="545" y="341"/>
                  </a:lnTo>
                  <a:lnTo>
                    <a:pt x="558" y="339"/>
                  </a:lnTo>
                  <a:lnTo>
                    <a:pt x="571" y="337"/>
                  </a:lnTo>
                  <a:lnTo>
                    <a:pt x="583" y="335"/>
                  </a:lnTo>
                  <a:lnTo>
                    <a:pt x="595" y="332"/>
                  </a:lnTo>
                  <a:lnTo>
                    <a:pt x="607" y="330"/>
                  </a:lnTo>
                  <a:lnTo>
                    <a:pt x="620" y="328"/>
                  </a:lnTo>
                  <a:lnTo>
                    <a:pt x="633" y="325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55" name="组合 69654"/>
          <p:cNvGrpSpPr/>
          <p:nvPr/>
        </p:nvGrpSpPr>
        <p:grpSpPr>
          <a:xfrm>
            <a:off x="2411413" y="5084763"/>
            <a:ext cx="457200" cy="609600"/>
            <a:chOff x="0" y="0"/>
            <a:chExt cx="829" cy="590"/>
          </a:xfrm>
        </p:grpSpPr>
        <p:sp>
          <p:nvSpPr>
            <p:cNvPr id="69656" name="未知"/>
            <p:cNvSpPr/>
            <p:nvPr/>
          </p:nvSpPr>
          <p:spPr>
            <a:xfrm>
              <a:off x="364" y="271"/>
              <a:ext cx="152" cy="96"/>
            </a:xfrm>
            <a:custGeom>
              <a:avLst/>
              <a:gdLst/>
              <a:ahLst/>
              <a:cxnLst/>
              <a:rect l="0" t="0" r="0" b="0"/>
              <a:pathLst>
                <a:path w="304" h="191">
                  <a:moveTo>
                    <a:pt x="303" y="18"/>
                  </a:moveTo>
                  <a:lnTo>
                    <a:pt x="286" y="10"/>
                  </a:lnTo>
                  <a:lnTo>
                    <a:pt x="268" y="5"/>
                  </a:lnTo>
                  <a:lnTo>
                    <a:pt x="249" y="1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4" y="2"/>
                  </a:lnTo>
                  <a:lnTo>
                    <a:pt x="162" y="7"/>
                  </a:lnTo>
                  <a:lnTo>
                    <a:pt x="140" y="13"/>
                  </a:lnTo>
                  <a:lnTo>
                    <a:pt x="118" y="20"/>
                  </a:lnTo>
                  <a:lnTo>
                    <a:pt x="98" y="28"/>
                  </a:lnTo>
                  <a:lnTo>
                    <a:pt x="77" y="38"/>
                  </a:lnTo>
                  <a:lnTo>
                    <a:pt x="59" y="48"/>
                  </a:lnTo>
                  <a:lnTo>
                    <a:pt x="40" y="61"/>
                  </a:lnTo>
                  <a:lnTo>
                    <a:pt x="25" y="74"/>
                  </a:lnTo>
                  <a:lnTo>
                    <a:pt x="11" y="87"/>
                  </a:lnTo>
                  <a:lnTo>
                    <a:pt x="0" y="101"/>
                  </a:lnTo>
                  <a:lnTo>
                    <a:pt x="2" y="117"/>
                  </a:lnTo>
                  <a:lnTo>
                    <a:pt x="3" y="132"/>
                  </a:lnTo>
                  <a:lnTo>
                    <a:pt x="6" y="147"/>
                  </a:lnTo>
                  <a:lnTo>
                    <a:pt x="9" y="161"/>
                  </a:lnTo>
                  <a:lnTo>
                    <a:pt x="16" y="174"/>
                  </a:lnTo>
                  <a:lnTo>
                    <a:pt x="25" y="183"/>
                  </a:lnTo>
                  <a:lnTo>
                    <a:pt x="39" y="189"/>
                  </a:lnTo>
                  <a:lnTo>
                    <a:pt x="57" y="191"/>
                  </a:lnTo>
                  <a:lnTo>
                    <a:pt x="67" y="191"/>
                  </a:lnTo>
                  <a:lnTo>
                    <a:pt x="77" y="190"/>
                  </a:lnTo>
                  <a:lnTo>
                    <a:pt x="88" y="189"/>
                  </a:lnTo>
                  <a:lnTo>
                    <a:pt x="101" y="187"/>
                  </a:lnTo>
                  <a:lnTo>
                    <a:pt x="115" y="184"/>
                  </a:lnTo>
                  <a:lnTo>
                    <a:pt x="129" y="182"/>
                  </a:lnTo>
                  <a:lnTo>
                    <a:pt x="144" y="180"/>
                  </a:lnTo>
                  <a:lnTo>
                    <a:pt x="159" y="176"/>
                  </a:lnTo>
                  <a:lnTo>
                    <a:pt x="174" y="173"/>
                  </a:lnTo>
                  <a:lnTo>
                    <a:pt x="187" y="169"/>
                  </a:lnTo>
                  <a:lnTo>
                    <a:pt x="201" y="165"/>
                  </a:lnTo>
                  <a:lnTo>
                    <a:pt x="215" y="161"/>
                  </a:lnTo>
                  <a:lnTo>
                    <a:pt x="228" y="157"/>
                  </a:lnTo>
                  <a:lnTo>
                    <a:pt x="238" y="153"/>
                  </a:lnTo>
                  <a:lnTo>
                    <a:pt x="249" y="149"/>
                  </a:lnTo>
                  <a:lnTo>
                    <a:pt x="257" y="145"/>
                  </a:lnTo>
                  <a:lnTo>
                    <a:pt x="268" y="136"/>
                  </a:lnTo>
                  <a:lnTo>
                    <a:pt x="277" y="123"/>
                  </a:lnTo>
                  <a:lnTo>
                    <a:pt x="286" y="107"/>
                  </a:lnTo>
                  <a:lnTo>
                    <a:pt x="293" y="89"/>
                  </a:lnTo>
                  <a:lnTo>
                    <a:pt x="299" y="69"/>
                  </a:lnTo>
                  <a:lnTo>
                    <a:pt x="303" y="51"/>
                  </a:lnTo>
                  <a:lnTo>
                    <a:pt x="304" y="33"/>
                  </a:lnTo>
                  <a:lnTo>
                    <a:pt x="303" y="18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7" name="未知"/>
            <p:cNvSpPr/>
            <p:nvPr/>
          </p:nvSpPr>
          <p:spPr>
            <a:xfrm>
              <a:off x="104" y="409"/>
              <a:ext cx="316" cy="181"/>
            </a:xfrm>
            <a:custGeom>
              <a:avLst/>
              <a:gdLst/>
              <a:ahLst/>
              <a:cxnLst/>
              <a:rect l="0" t="0" r="0" b="0"/>
              <a:pathLst>
                <a:path w="633" h="363">
                  <a:moveTo>
                    <a:pt x="628" y="264"/>
                  </a:moveTo>
                  <a:lnTo>
                    <a:pt x="630" y="250"/>
                  </a:lnTo>
                  <a:lnTo>
                    <a:pt x="633" y="236"/>
                  </a:lnTo>
                  <a:lnTo>
                    <a:pt x="633" y="223"/>
                  </a:lnTo>
                  <a:lnTo>
                    <a:pt x="632" y="210"/>
                  </a:lnTo>
                  <a:lnTo>
                    <a:pt x="614" y="198"/>
                  </a:lnTo>
                  <a:lnTo>
                    <a:pt x="597" y="192"/>
                  </a:lnTo>
                  <a:lnTo>
                    <a:pt x="580" y="186"/>
                  </a:lnTo>
                  <a:lnTo>
                    <a:pt x="561" y="183"/>
                  </a:lnTo>
                  <a:lnTo>
                    <a:pt x="544" y="183"/>
                  </a:lnTo>
                  <a:lnTo>
                    <a:pt x="526" y="186"/>
                  </a:lnTo>
                  <a:lnTo>
                    <a:pt x="507" y="189"/>
                  </a:lnTo>
                  <a:lnTo>
                    <a:pt x="490" y="193"/>
                  </a:lnTo>
                  <a:lnTo>
                    <a:pt x="471" y="198"/>
                  </a:lnTo>
                  <a:lnTo>
                    <a:pt x="453" y="204"/>
                  </a:lnTo>
                  <a:lnTo>
                    <a:pt x="435" y="210"/>
                  </a:lnTo>
                  <a:lnTo>
                    <a:pt x="417" y="215"/>
                  </a:lnTo>
                  <a:lnTo>
                    <a:pt x="399" y="220"/>
                  </a:lnTo>
                  <a:lnTo>
                    <a:pt x="382" y="224"/>
                  </a:lnTo>
                  <a:lnTo>
                    <a:pt x="364" y="226"/>
                  </a:lnTo>
                  <a:lnTo>
                    <a:pt x="347" y="227"/>
                  </a:lnTo>
                  <a:lnTo>
                    <a:pt x="330" y="226"/>
                  </a:lnTo>
                  <a:lnTo>
                    <a:pt x="309" y="221"/>
                  </a:lnTo>
                  <a:lnTo>
                    <a:pt x="288" y="216"/>
                  </a:lnTo>
                  <a:lnTo>
                    <a:pt x="268" y="207"/>
                  </a:lnTo>
                  <a:lnTo>
                    <a:pt x="249" y="195"/>
                  </a:lnTo>
                  <a:lnTo>
                    <a:pt x="233" y="181"/>
                  </a:lnTo>
                  <a:lnTo>
                    <a:pt x="223" y="165"/>
                  </a:lnTo>
                  <a:lnTo>
                    <a:pt x="219" y="147"/>
                  </a:lnTo>
                  <a:lnTo>
                    <a:pt x="223" y="122"/>
                  </a:lnTo>
                  <a:lnTo>
                    <a:pt x="230" y="98"/>
                  </a:lnTo>
                  <a:lnTo>
                    <a:pt x="237" y="74"/>
                  </a:lnTo>
                  <a:lnTo>
                    <a:pt x="240" y="51"/>
                  </a:lnTo>
                  <a:lnTo>
                    <a:pt x="238" y="45"/>
                  </a:lnTo>
                  <a:lnTo>
                    <a:pt x="232" y="38"/>
                  </a:lnTo>
                  <a:lnTo>
                    <a:pt x="224" y="30"/>
                  </a:lnTo>
                  <a:lnTo>
                    <a:pt x="214" y="22"/>
                  </a:lnTo>
                  <a:lnTo>
                    <a:pt x="203" y="14"/>
                  </a:lnTo>
                  <a:lnTo>
                    <a:pt x="193" y="7"/>
                  </a:lnTo>
                  <a:lnTo>
                    <a:pt x="185" y="3"/>
                  </a:lnTo>
                  <a:lnTo>
                    <a:pt x="179" y="0"/>
                  </a:lnTo>
                  <a:lnTo>
                    <a:pt x="173" y="0"/>
                  </a:lnTo>
                  <a:lnTo>
                    <a:pt x="168" y="0"/>
                  </a:lnTo>
                  <a:lnTo>
                    <a:pt x="161" y="1"/>
                  </a:lnTo>
                  <a:lnTo>
                    <a:pt x="153" y="1"/>
                  </a:lnTo>
                  <a:lnTo>
                    <a:pt x="146" y="4"/>
                  </a:lnTo>
                  <a:lnTo>
                    <a:pt x="139" y="5"/>
                  </a:lnTo>
                  <a:lnTo>
                    <a:pt x="132" y="6"/>
                  </a:lnTo>
                  <a:lnTo>
                    <a:pt x="126" y="7"/>
                  </a:lnTo>
                  <a:lnTo>
                    <a:pt x="95" y="15"/>
                  </a:lnTo>
                  <a:lnTo>
                    <a:pt x="69" y="28"/>
                  </a:lnTo>
                  <a:lnTo>
                    <a:pt x="47" y="43"/>
                  </a:lnTo>
                  <a:lnTo>
                    <a:pt x="29" y="61"/>
                  </a:lnTo>
                  <a:lnTo>
                    <a:pt x="17" y="83"/>
                  </a:lnTo>
                  <a:lnTo>
                    <a:pt x="6" y="107"/>
                  </a:lnTo>
                  <a:lnTo>
                    <a:pt x="2" y="136"/>
                  </a:lnTo>
                  <a:lnTo>
                    <a:pt x="0" y="168"/>
                  </a:lnTo>
                  <a:lnTo>
                    <a:pt x="1" y="196"/>
                  </a:lnTo>
                  <a:lnTo>
                    <a:pt x="4" y="228"/>
                  </a:lnTo>
                  <a:lnTo>
                    <a:pt x="11" y="261"/>
                  </a:lnTo>
                  <a:lnTo>
                    <a:pt x="21" y="285"/>
                  </a:lnTo>
                  <a:lnTo>
                    <a:pt x="29" y="295"/>
                  </a:lnTo>
                  <a:lnTo>
                    <a:pt x="40" y="306"/>
                  </a:lnTo>
                  <a:lnTo>
                    <a:pt x="52" y="314"/>
                  </a:lnTo>
                  <a:lnTo>
                    <a:pt x="66" y="322"/>
                  </a:lnTo>
                  <a:lnTo>
                    <a:pt x="81" y="327"/>
                  </a:lnTo>
                  <a:lnTo>
                    <a:pt x="97" y="333"/>
                  </a:lnTo>
                  <a:lnTo>
                    <a:pt x="113" y="338"/>
                  </a:lnTo>
                  <a:lnTo>
                    <a:pt x="131" y="342"/>
                  </a:lnTo>
                  <a:lnTo>
                    <a:pt x="149" y="346"/>
                  </a:lnTo>
                  <a:lnTo>
                    <a:pt x="166" y="348"/>
                  </a:lnTo>
                  <a:lnTo>
                    <a:pt x="184" y="351"/>
                  </a:lnTo>
                  <a:lnTo>
                    <a:pt x="201" y="353"/>
                  </a:lnTo>
                  <a:lnTo>
                    <a:pt x="218" y="354"/>
                  </a:lnTo>
                  <a:lnTo>
                    <a:pt x="233" y="356"/>
                  </a:lnTo>
                  <a:lnTo>
                    <a:pt x="248" y="357"/>
                  </a:lnTo>
                  <a:lnTo>
                    <a:pt x="261" y="359"/>
                  </a:lnTo>
                  <a:lnTo>
                    <a:pt x="267" y="359"/>
                  </a:lnTo>
                  <a:lnTo>
                    <a:pt x="272" y="360"/>
                  </a:lnTo>
                  <a:lnTo>
                    <a:pt x="278" y="361"/>
                  </a:lnTo>
                  <a:lnTo>
                    <a:pt x="284" y="361"/>
                  </a:lnTo>
                  <a:lnTo>
                    <a:pt x="288" y="362"/>
                  </a:lnTo>
                  <a:lnTo>
                    <a:pt x="294" y="363"/>
                  </a:lnTo>
                  <a:lnTo>
                    <a:pt x="300" y="363"/>
                  </a:lnTo>
                  <a:lnTo>
                    <a:pt x="306" y="363"/>
                  </a:lnTo>
                  <a:lnTo>
                    <a:pt x="317" y="362"/>
                  </a:lnTo>
                  <a:lnTo>
                    <a:pt x="332" y="360"/>
                  </a:lnTo>
                  <a:lnTo>
                    <a:pt x="349" y="355"/>
                  </a:lnTo>
                  <a:lnTo>
                    <a:pt x="369" y="351"/>
                  </a:lnTo>
                  <a:lnTo>
                    <a:pt x="391" y="344"/>
                  </a:lnTo>
                  <a:lnTo>
                    <a:pt x="413" y="337"/>
                  </a:lnTo>
                  <a:lnTo>
                    <a:pt x="436" y="329"/>
                  </a:lnTo>
                  <a:lnTo>
                    <a:pt x="460" y="321"/>
                  </a:lnTo>
                  <a:lnTo>
                    <a:pt x="484" y="313"/>
                  </a:lnTo>
                  <a:lnTo>
                    <a:pt x="508" y="303"/>
                  </a:lnTo>
                  <a:lnTo>
                    <a:pt x="533" y="295"/>
                  </a:lnTo>
                  <a:lnTo>
                    <a:pt x="554" y="287"/>
                  </a:lnTo>
                  <a:lnTo>
                    <a:pt x="576" y="280"/>
                  </a:lnTo>
                  <a:lnTo>
                    <a:pt x="596" y="273"/>
                  </a:lnTo>
                  <a:lnTo>
                    <a:pt x="613" y="269"/>
                  </a:lnTo>
                  <a:lnTo>
                    <a:pt x="628" y="264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8" name="未知"/>
            <p:cNvSpPr/>
            <p:nvPr/>
          </p:nvSpPr>
          <p:spPr>
            <a:xfrm>
              <a:off x="513" y="182"/>
              <a:ext cx="316" cy="373"/>
            </a:xfrm>
            <a:custGeom>
              <a:avLst/>
              <a:gdLst/>
              <a:ahLst/>
              <a:cxnLst/>
              <a:rect l="0" t="0" r="0" b="0"/>
              <a:pathLst>
                <a:path w="632" h="745">
                  <a:moveTo>
                    <a:pt x="492" y="21"/>
                  </a:moveTo>
                  <a:lnTo>
                    <a:pt x="481" y="10"/>
                  </a:lnTo>
                  <a:lnTo>
                    <a:pt x="463" y="3"/>
                  </a:lnTo>
                  <a:lnTo>
                    <a:pt x="440" y="0"/>
                  </a:lnTo>
                  <a:lnTo>
                    <a:pt x="414" y="0"/>
                  </a:lnTo>
                  <a:lnTo>
                    <a:pt x="388" y="2"/>
                  </a:lnTo>
                  <a:lnTo>
                    <a:pt x="364" y="5"/>
                  </a:lnTo>
                  <a:lnTo>
                    <a:pt x="342" y="10"/>
                  </a:lnTo>
                  <a:lnTo>
                    <a:pt x="327" y="13"/>
                  </a:lnTo>
                  <a:lnTo>
                    <a:pt x="325" y="50"/>
                  </a:lnTo>
                  <a:lnTo>
                    <a:pt x="326" y="85"/>
                  </a:lnTo>
                  <a:lnTo>
                    <a:pt x="327" y="117"/>
                  </a:lnTo>
                  <a:lnTo>
                    <a:pt x="332" y="148"/>
                  </a:lnTo>
                  <a:lnTo>
                    <a:pt x="338" y="180"/>
                  </a:lnTo>
                  <a:lnTo>
                    <a:pt x="348" y="211"/>
                  </a:lnTo>
                  <a:lnTo>
                    <a:pt x="360" y="244"/>
                  </a:lnTo>
                  <a:lnTo>
                    <a:pt x="375" y="277"/>
                  </a:lnTo>
                  <a:lnTo>
                    <a:pt x="359" y="299"/>
                  </a:lnTo>
                  <a:lnTo>
                    <a:pt x="350" y="324"/>
                  </a:lnTo>
                  <a:lnTo>
                    <a:pt x="348" y="351"/>
                  </a:lnTo>
                  <a:lnTo>
                    <a:pt x="350" y="377"/>
                  </a:lnTo>
                  <a:lnTo>
                    <a:pt x="357" y="405"/>
                  </a:lnTo>
                  <a:lnTo>
                    <a:pt x="367" y="432"/>
                  </a:lnTo>
                  <a:lnTo>
                    <a:pt x="379" y="456"/>
                  </a:lnTo>
                  <a:lnTo>
                    <a:pt x="391" y="479"/>
                  </a:lnTo>
                  <a:lnTo>
                    <a:pt x="391" y="496"/>
                  </a:lnTo>
                  <a:lnTo>
                    <a:pt x="388" y="510"/>
                  </a:lnTo>
                  <a:lnTo>
                    <a:pt x="379" y="520"/>
                  </a:lnTo>
                  <a:lnTo>
                    <a:pt x="366" y="527"/>
                  </a:lnTo>
                  <a:lnTo>
                    <a:pt x="350" y="532"/>
                  </a:lnTo>
                  <a:lnTo>
                    <a:pt x="333" y="535"/>
                  </a:lnTo>
                  <a:lnTo>
                    <a:pt x="315" y="536"/>
                  </a:lnTo>
                  <a:lnTo>
                    <a:pt x="299" y="538"/>
                  </a:lnTo>
                  <a:lnTo>
                    <a:pt x="287" y="538"/>
                  </a:lnTo>
                  <a:lnTo>
                    <a:pt x="267" y="536"/>
                  </a:lnTo>
                  <a:lnTo>
                    <a:pt x="248" y="535"/>
                  </a:lnTo>
                  <a:lnTo>
                    <a:pt x="228" y="533"/>
                  </a:lnTo>
                  <a:lnTo>
                    <a:pt x="208" y="531"/>
                  </a:lnTo>
                  <a:lnTo>
                    <a:pt x="190" y="527"/>
                  </a:lnTo>
                  <a:lnTo>
                    <a:pt x="172" y="525"/>
                  </a:lnTo>
                  <a:lnTo>
                    <a:pt x="153" y="524"/>
                  </a:lnTo>
                  <a:lnTo>
                    <a:pt x="136" y="523"/>
                  </a:lnTo>
                  <a:lnTo>
                    <a:pt x="119" y="524"/>
                  </a:lnTo>
                  <a:lnTo>
                    <a:pt x="101" y="526"/>
                  </a:lnTo>
                  <a:lnTo>
                    <a:pt x="85" y="532"/>
                  </a:lnTo>
                  <a:lnTo>
                    <a:pt x="69" y="539"/>
                  </a:lnTo>
                  <a:lnTo>
                    <a:pt x="54" y="549"/>
                  </a:lnTo>
                  <a:lnTo>
                    <a:pt x="39" y="562"/>
                  </a:lnTo>
                  <a:lnTo>
                    <a:pt x="24" y="579"/>
                  </a:lnTo>
                  <a:lnTo>
                    <a:pt x="10" y="600"/>
                  </a:lnTo>
                  <a:lnTo>
                    <a:pt x="7" y="606"/>
                  </a:lnTo>
                  <a:lnTo>
                    <a:pt x="3" y="611"/>
                  </a:lnTo>
                  <a:lnTo>
                    <a:pt x="1" y="617"/>
                  </a:lnTo>
                  <a:lnTo>
                    <a:pt x="0" y="624"/>
                  </a:lnTo>
                  <a:lnTo>
                    <a:pt x="1" y="635"/>
                  </a:lnTo>
                  <a:lnTo>
                    <a:pt x="3" y="648"/>
                  </a:lnTo>
                  <a:lnTo>
                    <a:pt x="6" y="660"/>
                  </a:lnTo>
                  <a:lnTo>
                    <a:pt x="7" y="672"/>
                  </a:lnTo>
                  <a:lnTo>
                    <a:pt x="16" y="677"/>
                  </a:lnTo>
                  <a:lnTo>
                    <a:pt x="24" y="683"/>
                  </a:lnTo>
                  <a:lnTo>
                    <a:pt x="32" y="690"/>
                  </a:lnTo>
                  <a:lnTo>
                    <a:pt x="40" y="695"/>
                  </a:lnTo>
                  <a:lnTo>
                    <a:pt x="48" y="702"/>
                  </a:lnTo>
                  <a:lnTo>
                    <a:pt x="56" y="708"/>
                  </a:lnTo>
                  <a:lnTo>
                    <a:pt x="64" y="715"/>
                  </a:lnTo>
                  <a:lnTo>
                    <a:pt x="73" y="721"/>
                  </a:lnTo>
                  <a:lnTo>
                    <a:pt x="91" y="730"/>
                  </a:lnTo>
                  <a:lnTo>
                    <a:pt x="111" y="737"/>
                  </a:lnTo>
                  <a:lnTo>
                    <a:pt x="131" y="741"/>
                  </a:lnTo>
                  <a:lnTo>
                    <a:pt x="153" y="744"/>
                  </a:lnTo>
                  <a:lnTo>
                    <a:pt x="175" y="745"/>
                  </a:lnTo>
                  <a:lnTo>
                    <a:pt x="198" y="745"/>
                  </a:lnTo>
                  <a:lnTo>
                    <a:pt x="219" y="744"/>
                  </a:lnTo>
                  <a:lnTo>
                    <a:pt x="239" y="744"/>
                  </a:lnTo>
                  <a:lnTo>
                    <a:pt x="266" y="744"/>
                  </a:lnTo>
                  <a:lnTo>
                    <a:pt x="294" y="744"/>
                  </a:lnTo>
                  <a:lnTo>
                    <a:pt x="320" y="743"/>
                  </a:lnTo>
                  <a:lnTo>
                    <a:pt x="347" y="740"/>
                  </a:lnTo>
                  <a:lnTo>
                    <a:pt x="373" y="738"/>
                  </a:lnTo>
                  <a:lnTo>
                    <a:pt x="399" y="735"/>
                  </a:lnTo>
                  <a:lnTo>
                    <a:pt x="425" y="730"/>
                  </a:lnTo>
                  <a:lnTo>
                    <a:pt x="449" y="723"/>
                  </a:lnTo>
                  <a:lnTo>
                    <a:pt x="473" y="715"/>
                  </a:lnTo>
                  <a:lnTo>
                    <a:pt x="496" y="705"/>
                  </a:lnTo>
                  <a:lnTo>
                    <a:pt x="518" y="693"/>
                  </a:lnTo>
                  <a:lnTo>
                    <a:pt x="539" y="678"/>
                  </a:lnTo>
                  <a:lnTo>
                    <a:pt x="558" y="662"/>
                  </a:lnTo>
                  <a:lnTo>
                    <a:pt x="577" y="642"/>
                  </a:lnTo>
                  <a:lnTo>
                    <a:pt x="593" y="620"/>
                  </a:lnTo>
                  <a:lnTo>
                    <a:pt x="608" y="595"/>
                  </a:lnTo>
                  <a:lnTo>
                    <a:pt x="616" y="580"/>
                  </a:lnTo>
                  <a:lnTo>
                    <a:pt x="624" y="564"/>
                  </a:lnTo>
                  <a:lnTo>
                    <a:pt x="630" y="548"/>
                  </a:lnTo>
                  <a:lnTo>
                    <a:pt x="632" y="532"/>
                  </a:lnTo>
                  <a:lnTo>
                    <a:pt x="630" y="497"/>
                  </a:lnTo>
                  <a:lnTo>
                    <a:pt x="624" y="465"/>
                  </a:lnTo>
                  <a:lnTo>
                    <a:pt x="615" y="433"/>
                  </a:lnTo>
                  <a:lnTo>
                    <a:pt x="602" y="402"/>
                  </a:lnTo>
                  <a:lnTo>
                    <a:pt x="588" y="372"/>
                  </a:lnTo>
                  <a:lnTo>
                    <a:pt x="573" y="342"/>
                  </a:lnTo>
                  <a:lnTo>
                    <a:pt x="558" y="312"/>
                  </a:lnTo>
                  <a:lnTo>
                    <a:pt x="542" y="282"/>
                  </a:lnTo>
                  <a:lnTo>
                    <a:pt x="527" y="253"/>
                  </a:lnTo>
                  <a:lnTo>
                    <a:pt x="512" y="222"/>
                  </a:lnTo>
                  <a:lnTo>
                    <a:pt x="501" y="192"/>
                  </a:lnTo>
                  <a:lnTo>
                    <a:pt x="492" y="160"/>
                  </a:lnTo>
                  <a:lnTo>
                    <a:pt x="485" y="127"/>
                  </a:lnTo>
                  <a:lnTo>
                    <a:pt x="482" y="94"/>
                  </a:lnTo>
                  <a:lnTo>
                    <a:pt x="485" y="58"/>
                  </a:lnTo>
                  <a:lnTo>
                    <a:pt x="492" y="2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9" name="未知"/>
            <p:cNvSpPr/>
            <p:nvPr/>
          </p:nvSpPr>
          <p:spPr>
            <a:xfrm>
              <a:off x="0" y="176"/>
              <a:ext cx="205" cy="185"/>
            </a:xfrm>
            <a:custGeom>
              <a:avLst/>
              <a:gdLst/>
              <a:ahLst/>
              <a:cxnLst/>
              <a:rect l="0" t="0" r="0" b="0"/>
              <a:pathLst>
                <a:path w="411" h="370">
                  <a:moveTo>
                    <a:pt x="388" y="251"/>
                  </a:moveTo>
                  <a:lnTo>
                    <a:pt x="375" y="245"/>
                  </a:lnTo>
                  <a:lnTo>
                    <a:pt x="360" y="239"/>
                  </a:lnTo>
                  <a:lnTo>
                    <a:pt x="343" y="235"/>
                  </a:lnTo>
                  <a:lnTo>
                    <a:pt x="327" y="229"/>
                  </a:lnTo>
                  <a:lnTo>
                    <a:pt x="312" y="222"/>
                  </a:lnTo>
                  <a:lnTo>
                    <a:pt x="301" y="214"/>
                  </a:lnTo>
                  <a:lnTo>
                    <a:pt x="293" y="203"/>
                  </a:lnTo>
                  <a:lnTo>
                    <a:pt x="289" y="189"/>
                  </a:lnTo>
                  <a:lnTo>
                    <a:pt x="293" y="178"/>
                  </a:lnTo>
                  <a:lnTo>
                    <a:pt x="303" y="169"/>
                  </a:lnTo>
                  <a:lnTo>
                    <a:pt x="317" y="161"/>
                  </a:lnTo>
                  <a:lnTo>
                    <a:pt x="333" y="153"/>
                  </a:lnTo>
                  <a:lnTo>
                    <a:pt x="351" y="147"/>
                  </a:lnTo>
                  <a:lnTo>
                    <a:pt x="369" y="143"/>
                  </a:lnTo>
                  <a:lnTo>
                    <a:pt x="383" y="139"/>
                  </a:lnTo>
                  <a:lnTo>
                    <a:pt x="394" y="136"/>
                  </a:lnTo>
                  <a:lnTo>
                    <a:pt x="402" y="121"/>
                  </a:lnTo>
                  <a:lnTo>
                    <a:pt x="407" y="106"/>
                  </a:lnTo>
                  <a:lnTo>
                    <a:pt x="410" y="90"/>
                  </a:lnTo>
                  <a:lnTo>
                    <a:pt x="411" y="72"/>
                  </a:lnTo>
                  <a:lnTo>
                    <a:pt x="407" y="42"/>
                  </a:lnTo>
                  <a:lnTo>
                    <a:pt x="394" y="22"/>
                  </a:lnTo>
                  <a:lnTo>
                    <a:pt x="373" y="8"/>
                  </a:lnTo>
                  <a:lnTo>
                    <a:pt x="347" y="1"/>
                  </a:lnTo>
                  <a:lnTo>
                    <a:pt x="316" y="0"/>
                  </a:lnTo>
                  <a:lnTo>
                    <a:pt x="281" y="4"/>
                  </a:lnTo>
                  <a:lnTo>
                    <a:pt x="243" y="14"/>
                  </a:lnTo>
                  <a:lnTo>
                    <a:pt x="205" y="26"/>
                  </a:lnTo>
                  <a:lnTo>
                    <a:pt x="167" y="44"/>
                  </a:lnTo>
                  <a:lnTo>
                    <a:pt x="130" y="63"/>
                  </a:lnTo>
                  <a:lnTo>
                    <a:pt x="95" y="84"/>
                  </a:lnTo>
                  <a:lnTo>
                    <a:pt x="63" y="107"/>
                  </a:lnTo>
                  <a:lnTo>
                    <a:pt x="38" y="130"/>
                  </a:lnTo>
                  <a:lnTo>
                    <a:pt x="17" y="153"/>
                  </a:lnTo>
                  <a:lnTo>
                    <a:pt x="5" y="175"/>
                  </a:lnTo>
                  <a:lnTo>
                    <a:pt x="0" y="196"/>
                  </a:lnTo>
                  <a:lnTo>
                    <a:pt x="4" y="206"/>
                  </a:lnTo>
                  <a:lnTo>
                    <a:pt x="11" y="221"/>
                  </a:lnTo>
                  <a:lnTo>
                    <a:pt x="22" y="239"/>
                  </a:lnTo>
                  <a:lnTo>
                    <a:pt x="35" y="259"/>
                  </a:lnTo>
                  <a:lnTo>
                    <a:pt x="49" y="277"/>
                  </a:lnTo>
                  <a:lnTo>
                    <a:pt x="62" y="295"/>
                  </a:lnTo>
                  <a:lnTo>
                    <a:pt x="74" y="307"/>
                  </a:lnTo>
                  <a:lnTo>
                    <a:pt x="83" y="314"/>
                  </a:lnTo>
                  <a:lnTo>
                    <a:pt x="97" y="321"/>
                  </a:lnTo>
                  <a:lnTo>
                    <a:pt x="111" y="328"/>
                  </a:lnTo>
                  <a:lnTo>
                    <a:pt x="126" y="334"/>
                  </a:lnTo>
                  <a:lnTo>
                    <a:pt x="141" y="340"/>
                  </a:lnTo>
                  <a:lnTo>
                    <a:pt x="156" y="344"/>
                  </a:lnTo>
                  <a:lnTo>
                    <a:pt x="172" y="349"/>
                  </a:lnTo>
                  <a:lnTo>
                    <a:pt x="189" y="354"/>
                  </a:lnTo>
                  <a:lnTo>
                    <a:pt x="205" y="357"/>
                  </a:lnTo>
                  <a:lnTo>
                    <a:pt x="221" y="359"/>
                  </a:lnTo>
                  <a:lnTo>
                    <a:pt x="238" y="363"/>
                  </a:lnTo>
                  <a:lnTo>
                    <a:pt x="255" y="365"/>
                  </a:lnTo>
                  <a:lnTo>
                    <a:pt x="272" y="366"/>
                  </a:lnTo>
                  <a:lnTo>
                    <a:pt x="288" y="367"/>
                  </a:lnTo>
                  <a:lnTo>
                    <a:pt x="304" y="369"/>
                  </a:lnTo>
                  <a:lnTo>
                    <a:pt x="319" y="370"/>
                  </a:lnTo>
                  <a:lnTo>
                    <a:pt x="334" y="370"/>
                  </a:lnTo>
                  <a:lnTo>
                    <a:pt x="349" y="370"/>
                  </a:lnTo>
                  <a:lnTo>
                    <a:pt x="363" y="369"/>
                  </a:lnTo>
                  <a:lnTo>
                    <a:pt x="377" y="366"/>
                  </a:lnTo>
                  <a:lnTo>
                    <a:pt x="388" y="362"/>
                  </a:lnTo>
                  <a:lnTo>
                    <a:pt x="397" y="356"/>
                  </a:lnTo>
                  <a:lnTo>
                    <a:pt x="404" y="347"/>
                  </a:lnTo>
                  <a:lnTo>
                    <a:pt x="410" y="334"/>
                  </a:lnTo>
                  <a:lnTo>
                    <a:pt x="411" y="317"/>
                  </a:lnTo>
                  <a:lnTo>
                    <a:pt x="409" y="299"/>
                  </a:lnTo>
                  <a:lnTo>
                    <a:pt x="403" y="282"/>
                  </a:lnTo>
                  <a:lnTo>
                    <a:pt x="396" y="267"/>
                  </a:lnTo>
                  <a:lnTo>
                    <a:pt x="388" y="25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0" name="未知"/>
            <p:cNvSpPr/>
            <p:nvPr/>
          </p:nvSpPr>
          <p:spPr>
            <a:xfrm>
              <a:off x="302" y="0"/>
              <a:ext cx="343" cy="178"/>
            </a:xfrm>
            <a:custGeom>
              <a:avLst/>
              <a:gdLst/>
              <a:ahLst/>
              <a:cxnLst/>
              <a:rect l="0" t="0" r="0" b="0"/>
              <a:pathLst>
                <a:path w="687" h="355">
                  <a:moveTo>
                    <a:pt x="633" y="325"/>
                  </a:moveTo>
                  <a:lnTo>
                    <a:pt x="650" y="305"/>
                  </a:lnTo>
                  <a:lnTo>
                    <a:pt x="663" y="286"/>
                  </a:lnTo>
                  <a:lnTo>
                    <a:pt x="672" y="268"/>
                  </a:lnTo>
                  <a:lnTo>
                    <a:pt x="678" y="249"/>
                  </a:lnTo>
                  <a:lnTo>
                    <a:pt x="681" y="231"/>
                  </a:lnTo>
                  <a:lnTo>
                    <a:pt x="683" y="210"/>
                  </a:lnTo>
                  <a:lnTo>
                    <a:pt x="684" y="188"/>
                  </a:lnTo>
                  <a:lnTo>
                    <a:pt x="687" y="163"/>
                  </a:lnTo>
                  <a:lnTo>
                    <a:pt x="671" y="141"/>
                  </a:lnTo>
                  <a:lnTo>
                    <a:pt x="652" y="117"/>
                  </a:lnTo>
                  <a:lnTo>
                    <a:pt x="633" y="94"/>
                  </a:lnTo>
                  <a:lnTo>
                    <a:pt x="611" y="70"/>
                  </a:lnTo>
                  <a:lnTo>
                    <a:pt x="588" y="49"/>
                  </a:lnTo>
                  <a:lnTo>
                    <a:pt x="564" y="30"/>
                  </a:lnTo>
                  <a:lnTo>
                    <a:pt x="538" y="17"/>
                  </a:lnTo>
                  <a:lnTo>
                    <a:pt x="512" y="7"/>
                  </a:lnTo>
                  <a:lnTo>
                    <a:pt x="490" y="4"/>
                  </a:lnTo>
                  <a:lnTo>
                    <a:pt x="466" y="2"/>
                  </a:lnTo>
                  <a:lnTo>
                    <a:pt x="442" y="0"/>
                  </a:lnTo>
                  <a:lnTo>
                    <a:pt x="415" y="2"/>
                  </a:lnTo>
                  <a:lnTo>
                    <a:pt x="389" y="4"/>
                  </a:lnTo>
                  <a:lnTo>
                    <a:pt x="362" y="8"/>
                  </a:lnTo>
                  <a:lnTo>
                    <a:pt x="335" y="13"/>
                  </a:lnTo>
                  <a:lnTo>
                    <a:pt x="306" y="19"/>
                  </a:lnTo>
                  <a:lnTo>
                    <a:pt x="278" y="25"/>
                  </a:lnTo>
                  <a:lnTo>
                    <a:pt x="252" y="32"/>
                  </a:lnTo>
                  <a:lnTo>
                    <a:pt x="224" y="40"/>
                  </a:lnTo>
                  <a:lnTo>
                    <a:pt x="199" y="48"/>
                  </a:lnTo>
                  <a:lnTo>
                    <a:pt x="173" y="57"/>
                  </a:lnTo>
                  <a:lnTo>
                    <a:pt x="149" y="65"/>
                  </a:lnTo>
                  <a:lnTo>
                    <a:pt x="127" y="74"/>
                  </a:lnTo>
                  <a:lnTo>
                    <a:pt x="107" y="82"/>
                  </a:lnTo>
                  <a:lnTo>
                    <a:pt x="102" y="85"/>
                  </a:lnTo>
                  <a:lnTo>
                    <a:pt x="95" y="87"/>
                  </a:lnTo>
                  <a:lnTo>
                    <a:pt x="86" y="91"/>
                  </a:lnTo>
                  <a:lnTo>
                    <a:pt x="77" y="95"/>
                  </a:lnTo>
                  <a:lnTo>
                    <a:pt x="67" y="100"/>
                  </a:lnTo>
                  <a:lnTo>
                    <a:pt x="59" y="104"/>
                  </a:lnTo>
                  <a:lnTo>
                    <a:pt x="54" y="106"/>
                  </a:lnTo>
                  <a:lnTo>
                    <a:pt x="50" y="109"/>
                  </a:lnTo>
                  <a:lnTo>
                    <a:pt x="41" y="117"/>
                  </a:lnTo>
                  <a:lnTo>
                    <a:pt x="31" y="128"/>
                  </a:lnTo>
                  <a:lnTo>
                    <a:pt x="23" y="141"/>
                  </a:lnTo>
                  <a:lnTo>
                    <a:pt x="14" y="156"/>
                  </a:lnTo>
                  <a:lnTo>
                    <a:pt x="9" y="171"/>
                  </a:lnTo>
                  <a:lnTo>
                    <a:pt x="4" y="186"/>
                  </a:lnTo>
                  <a:lnTo>
                    <a:pt x="1" y="200"/>
                  </a:lnTo>
                  <a:lnTo>
                    <a:pt x="0" y="214"/>
                  </a:lnTo>
                  <a:lnTo>
                    <a:pt x="1" y="229"/>
                  </a:lnTo>
                  <a:lnTo>
                    <a:pt x="4" y="252"/>
                  </a:lnTo>
                  <a:lnTo>
                    <a:pt x="8" y="272"/>
                  </a:lnTo>
                  <a:lnTo>
                    <a:pt x="12" y="286"/>
                  </a:lnTo>
                  <a:lnTo>
                    <a:pt x="16" y="290"/>
                  </a:lnTo>
                  <a:lnTo>
                    <a:pt x="19" y="293"/>
                  </a:lnTo>
                  <a:lnTo>
                    <a:pt x="25" y="295"/>
                  </a:lnTo>
                  <a:lnTo>
                    <a:pt x="31" y="298"/>
                  </a:lnTo>
                  <a:lnTo>
                    <a:pt x="36" y="300"/>
                  </a:lnTo>
                  <a:lnTo>
                    <a:pt x="42" y="301"/>
                  </a:lnTo>
                  <a:lnTo>
                    <a:pt x="48" y="302"/>
                  </a:lnTo>
                  <a:lnTo>
                    <a:pt x="52" y="302"/>
                  </a:lnTo>
                  <a:lnTo>
                    <a:pt x="69" y="301"/>
                  </a:lnTo>
                  <a:lnTo>
                    <a:pt x="81" y="295"/>
                  </a:lnTo>
                  <a:lnTo>
                    <a:pt x="94" y="288"/>
                  </a:lnTo>
                  <a:lnTo>
                    <a:pt x="104" y="279"/>
                  </a:lnTo>
                  <a:lnTo>
                    <a:pt x="113" y="268"/>
                  </a:lnTo>
                  <a:lnTo>
                    <a:pt x="123" y="255"/>
                  </a:lnTo>
                  <a:lnTo>
                    <a:pt x="132" y="242"/>
                  </a:lnTo>
                  <a:lnTo>
                    <a:pt x="142" y="229"/>
                  </a:lnTo>
                  <a:lnTo>
                    <a:pt x="153" y="215"/>
                  </a:lnTo>
                  <a:lnTo>
                    <a:pt x="165" y="201"/>
                  </a:lnTo>
                  <a:lnTo>
                    <a:pt x="180" y="189"/>
                  </a:lnTo>
                  <a:lnTo>
                    <a:pt x="198" y="178"/>
                  </a:lnTo>
                  <a:lnTo>
                    <a:pt x="217" y="169"/>
                  </a:lnTo>
                  <a:lnTo>
                    <a:pt x="241" y="161"/>
                  </a:lnTo>
                  <a:lnTo>
                    <a:pt x="269" y="156"/>
                  </a:lnTo>
                  <a:lnTo>
                    <a:pt x="301" y="155"/>
                  </a:lnTo>
                  <a:lnTo>
                    <a:pt x="316" y="156"/>
                  </a:lnTo>
                  <a:lnTo>
                    <a:pt x="331" y="159"/>
                  </a:lnTo>
                  <a:lnTo>
                    <a:pt x="348" y="164"/>
                  </a:lnTo>
                  <a:lnTo>
                    <a:pt x="364" y="170"/>
                  </a:lnTo>
                  <a:lnTo>
                    <a:pt x="381" y="178"/>
                  </a:lnTo>
                  <a:lnTo>
                    <a:pt x="396" y="186"/>
                  </a:lnTo>
                  <a:lnTo>
                    <a:pt x="409" y="195"/>
                  </a:lnTo>
                  <a:lnTo>
                    <a:pt x="421" y="204"/>
                  </a:lnTo>
                  <a:lnTo>
                    <a:pt x="422" y="224"/>
                  </a:lnTo>
                  <a:lnTo>
                    <a:pt x="420" y="244"/>
                  </a:lnTo>
                  <a:lnTo>
                    <a:pt x="417" y="263"/>
                  </a:lnTo>
                  <a:lnTo>
                    <a:pt x="415" y="282"/>
                  </a:lnTo>
                  <a:lnTo>
                    <a:pt x="414" y="301"/>
                  </a:lnTo>
                  <a:lnTo>
                    <a:pt x="416" y="320"/>
                  </a:lnTo>
                  <a:lnTo>
                    <a:pt x="422" y="338"/>
                  </a:lnTo>
                  <a:lnTo>
                    <a:pt x="432" y="355"/>
                  </a:lnTo>
                  <a:lnTo>
                    <a:pt x="445" y="354"/>
                  </a:lnTo>
                  <a:lnTo>
                    <a:pt x="458" y="353"/>
                  </a:lnTo>
                  <a:lnTo>
                    <a:pt x="470" y="352"/>
                  </a:lnTo>
                  <a:lnTo>
                    <a:pt x="483" y="351"/>
                  </a:lnTo>
                  <a:lnTo>
                    <a:pt x="496" y="350"/>
                  </a:lnTo>
                  <a:lnTo>
                    <a:pt x="508" y="347"/>
                  </a:lnTo>
                  <a:lnTo>
                    <a:pt x="521" y="345"/>
                  </a:lnTo>
                  <a:lnTo>
                    <a:pt x="533" y="344"/>
                  </a:lnTo>
                  <a:lnTo>
                    <a:pt x="545" y="341"/>
                  </a:lnTo>
                  <a:lnTo>
                    <a:pt x="558" y="339"/>
                  </a:lnTo>
                  <a:lnTo>
                    <a:pt x="571" y="337"/>
                  </a:lnTo>
                  <a:lnTo>
                    <a:pt x="583" y="335"/>
                  </a:lnTo>
                  <a:lnTo>
                    <a:pt x="595" y="332"/>
                  </a:lnTo>
                  <a:lnTo>
                    <a:pt x="607" y="330"/>
                  </a:lnTo>
                  <a:lnTo>
                    <a:pt x="620" y="328"/>
                  </a:lnTo>
                  <a:lnTo>
                    <a:pt x="633" y="325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661" name="组合 69660"/>
          <p:cNvGrpSpPr/>
          <p:nvPr/>
        </p:nvGrpSpPr>
        <p:grpSpPr>
          <a:xfrm>
            <a:off x="3348038" y="5516563"/>
            <a:ext cx="457200" cy="609600"/>
            <a:chOff x="0" y="0"/>
            <a:chExt cx="829" cy="590"/>
          </a:xfrm>
        </p:grpSpPr>
        <p:sp>
          <p:nvSpPr>
            <p:cNvPr id="69662" name="未知"/>
            <p:cNvSpPr/>
            <p:nvPr/>
          </p:nvSpPr>
          <p:spPr>
            <a:xfrm>
              <a:off x="364" y="271"/>
              <a:ext cx="152" cy="96"/>
            </a:xfrm>
            <a:custGeom>
              <a:avLst/>
              <a:gdLst/>
              <a:ahLst/>
              <a:cxnLst/>
              <a:rect l="0" t="0" r="0" b="0"/>
              <a:pathLst>
                <a:path w="304" h="191">
                  <a:moveTo>
                    <a:pt x="303" y="18"/>
                  </a:moveTo>
                  <a:lnTo>
                    <a:pt x="286" y="10"/>
                  </a:lnTo>
                  <a:lnTo>
                    <a:pt x="268" y="5"/>
                  </a:lnTo>
                  <a:lnTo>
                    <a:pt x="249" y="1"/>
                  </a:lnTo>
                  <a:lnTo>
                    <a:pt x="228" y="0"/>
                  </a:lnTo>
                  <a:lnTo>
                    <a:pt x="206" y="0"/>
                  </a:lnTo>
                  <a:lnTo>
                    <a:pt x="184" y="2"/>
                  </a:lnTo>
                  <a:lnTo>
                    <a:pt x="162" y="7"/>
                  </a:lnTo>
                  <a:lnTo>
                    <a:pt x="140" y="13"/>
                  </a:lnTo>
                  <a:lnTo>
                    <a:pt x="118" y="20"/>
                  </a:lnTo>
                  <a:lnTo>
                    <a:pt x="98" y="28"/>
                  </a:lnTo>
                  <a:lnTo>
                    <a:pt x="77" y="38"/>
                  </a:lnTo>
                  <a:lnTo>
                    <a:pt x="59" y="48"/>
                  </a:lnTo>
                  <a:lnTo>
                    <a:pt x="40" y="61"/>
                  </a:lnTo>
                  <a:lnTo>
                    <a:pt x="25" y="74"/>
                  </a:lnTo>
                  <a:lnTo>
                    <a:pt x="11" y="87"/>
                  </a:lnTo>
                  <a:lnTo>
                    <a:pt x="0" y="101"/>
                  </a:lnTo>
                  <a:lnTo>
                    <a:pt x="2" y="117"/>
                  </a:lnTo>
                  <a:lnTo>
                    <a:pt x="3" y="132"/>
                  </a:lnTo>
                  <a:lnTo>
                    <a:pt x="6" y="147"/>
                  </a:lnTo>
                  <a:lnTo>
                    <a:pt x="9" y="161"/>
                  </a:lnTo>
                  <a:lnTo>
                    <a:pt x="16" y="174"/>
                  </a:lnTo>
                  <a:lnTo>
                    <a:pt x="25" y="183"/>
                  </a:lnTo>
                  <a:lnTo>
                    <a:pt x="39" y="189"/>
                  </a:lnTo>
                  <a:lnTo>
                    <a:pt x="57" y="191"/>
                  </a:lnTo>
                  <a:lnTo>
                    <a:pt x="67" y="191"/>
                  </a:lnTo>
                  <a:lnTo>
                    <a:pt x="77" y="190"/>
                  </a:lnTo>
                  <a:lnTo>
                    <a:pt x="88" y="189"/>
                  </a:lnTo>
                  <a:lnTo>
                    <a:pt x="101" y="187"/>
                  </a:lnTo>
                  <a:lnTo>
                    <a:pt x="115" y="184"/>
                  </a:lnTo>
                  <a:lnTo>
                    <a:pt x="129" y="182"/>
                  </a:lnTo>
                  <a:lnTo>
                    <a:pt x="144" y="180"/>
                  </a:lnTo>
                  <a:lnTo>
                    <a:pt x="159" y="176"/>
                  </a:lnTo>
                  <a:lnTo>
                    <a:pt x="174" y="173"/>
                  </a:lnTo>
                  <a:lnTo>
                    <a:pt x="187" y="169"/>
                  </a:lnTo>
                  <a:lnTo>
                    <a:pt x="201" y="165"/>
                  </a:lnTo>
                  <a:lnTo>
                    <a:pt x="215" y="161"/>
                  </a:lnTo>
                  <a:lnTo>
                    <a:pt x="228" y="157"/>
                  </a:lnTo>
                  <a:lnTo>
                    <a:pt x="238" y="153"/>
                  </a:lnTo>
                  <a:lnTo>
                    <a:pt x="249" y="149"/>
                  </a:lnTo>
                  <a:lnTo>
                    <a:pt x="257" y="145"/>
                  </a:lnTo>
                  <a:lnTo>
                    <a:pt x="268" y="136"/>
                  </a:lnTo>
                  <a:lnTo>
                    <a:pt x="277" y="123"/>
                  </a:lnTo>
                  <a:lnTo>
                    <a:pt x="286" y="107"/>
                  </a:lnTo>
                  <a:lnTo>
                    <a:pt x="293" y="89"/>
                  </a:lnTo>
                  <a:lnTo>
                    <a:pt x="299" y="69"/>
                  </a:lnTo>
                  <a:lnTo>
                    <a:pt x="303" y="51"/>
                  </a:lnTo>
                  <a:lnTo>
                    <a:pt x="304" y="33"/>
                  </a:lnTo>
                  <a:lnTo>
                    <a:pt x="303" y="18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3" name="未知"/>
            <p:cNvSpPr/>
            <p:nvPr/>
          </p:nvSpPr>
          <p:spPr>
            <a:xfrm>
              <a:off x="104" y="409"/>
              <a:ext cx="316" cy="181"/>
            </a:xfrm>
            <a:custGeom>
              <a:avLst/>
              <a:gdLst/>
              <a:ahLst/>
              <a:cxnLst/>
              <a:rect l="0" t="0" r="0" b="0"/>
              <a:pathLst>
                <a:path w="633" h="363">
                  <a:moveTo>
                    <a:pt x="628" y="264"/>
                  </a:moveTo>
                  <a:lnTo>
                    <a:pt x="630" y="250"/>
                  </a:lnTo>
                  <a:lnTo>
                    <a:pt x="633" y="236"/>
                  </a:lnTo>
                  <a:lnTo>
                    <a:pt x="633" y="223"/>
                  </a:lnTo>
                  <a:lnTo>
                    <a:pt x="632" y="210"/>
                  </a:lnTo>
                  <a:lnTo>
                    <a:pt x="614" y="198"/>
                  </a:lnTo>
                  <a:lnTo>
                    <a:pt x="597" y="192"/>
                  </a:lnTo>
                  <a:lnTo>
                    <a:pt x="580" y="186"/>
                  </a:lnTo>
                  <a:lnTo>
                    <a:pt x="561" y="183"/>
                  </a:lnTo>
                  <a:lnTo>
                    <a:pt x="544" y="183"/>
                  </a:lnTo>
                  <a:lnTo>
                    <a:pt x="526" y="186"/>
                  </a:lnTo>
                  <a:lnTo>
                    <a:pt x="507" y="189"/>
                  </a:lnTo>
                  <a:lnTo>
                    <a:pt x="490" y="193"/>
                  </a:lnTo>
                  <a:lnTo>
                    <a:pt x="471" y="198"/>
                  </a:lnTo>
                  <a:lnTo>
                    <a:pt x="453" y="204"/>
                  </a:lnTo>
                  <a:lnTo>
                    <a:pt x="435" y="210"/>
                  </a:lnTo>
                  <a:lnTo>
                    <a:pt x="417" y="215"/>
                  </a:lnTo>
                  <a:lnTo>
                    <a:pt x="399" y="220"/>
                  </a:lnTo>
                  <a:lnTo>
                    <a:pt x="382" y="224"/>
                  </a:lnTo>
                  <a:lnTo>
                    <a:pt x="364" y="226"/>
                  </a:lnTo>
                  <a:lnTo>
                    <a:pt x="347" y="227"/>
                  </a:lnTo>
                  <a:lnTo>
                    <a:pt x="330" y="226"/>
                  </a:lnTo>
                  <a:lnTo>
                    <a:pt x="309" y="221"/>
                  </a:lnTo>
                  <a:lnTo>
                    <a:pt x="288" y="216"/>
                  </a:lnTo>
                  <a:lnTo>
                    <a:pt x="268" y="207"/>
                  </a:lnTo>
                  <a:lnTo>
                    <a:pt x="249" y="195"/>
                  </a:lnTo>
                  <a:lnTo>
                    <a:pt x="233" y="181"/>
                  </a:lnTo>
                  <a:lnTo>
                    <a:pt x="223" y="165"/>
                  </a:lnTo>
                  <a:lnTo>
                    <a:pt x="219" y="147"/>
                  </a:lnTo>
                  <a:lnTo>
                    <a:pt x="223" y="122"/>
                  </a:lnTo>
                  <a:lnTo>
                    <a:pt x="230" y="98"/>
                  </a:lnTo>
                  <a:lnTo>
                    <a:pt x="237" y="74"/>
                  </a:lnTo>
                  <a:lnTo>
                    <a:pt x="240" y="51"/>
                  </a:lnTo>
                  <a:lnTo>
                    <a:pt x="238" y="45"/>
                  </a:lnTo>
                  <a:lnTo>
                    <a:pt x="232" y="38"/>
                  </a:lnTo>
                  <a:lnTo>
                    <a:pt x="224" y="30"/>
                  </a:lnTo>
                  <a:lnTo>
                    <a:pt x="214" y="22"/>
                  </a:lnTo>
                  <a:lnTo>
                    <a:pt x="203" y="14"/>
                  </a:lnTo>
                  <a:lnTo>
                    <a:pt x="193" y="7"/>
                  </a:lnTo>
                  <a:lnTo>
                    <a:pt x="185" y="3"/>
                  </a:lnTo>
                  <a:lnTo>
                    <a:pt x="179" y="0"/>
                  </a:lnTo>
                  <a:lnTo>
                    <a:pt x="173" y="0"/>
                  </a:lnTo>
                  <a:lnTo>
                    <a:pt x="168" y="0"/>
                  </a:lnTo>
                  <a:lnTo>
                    <a:pt x="161" y="1"/>
                  </a:lnTo>
                  <a:lnTo>
                    <a:pt x="153" y="1"/>
                  </a:lnTo>
                  <a:lnTo>
                    <a:pt x="146" y="4"/>
                  </a:lnTo>
                  <a:lnTo>
                    <a:pt x="139" y="5"/>
                  </a:lnTo>
                  <a:lnTo>
                    <a:pt x="132" y="6"/>
                  </a:lnTo>
                  <a:lnTo>
                    <a:pt x="126" y="7"/>
                  </a:lnTo>
                  <a:lnTo>
                    <a:pt x="95" y="15"/>
                  </a:lnTo>
                  <a:lnTo>
                    <a:pt x="69" y="28"/>
                  </a:lnTo>
                  <a:lnTo>
                    <a:pt x="47" y="43"/>
                  </a:lnTo>
                  <a:lnTo>
                    <a:pt x="29" y="61"/>
                  </a:lnTo>
                  <a:lnTo>
                    <a:pt x="17" y="83"/>
                  </a:lnTo>
                  <a:lnTo>
                    <a:pt x="6" y="107"/>
                  </a:lnTo>
                  <a:lnTo>
                    <a:pt x="2" y="136"/>
                  </a:lnTo>
                  <a:lnTo>
                    <a:pt x="0" y="168"/>
                  </a:lnTo>
                  <a:lnTo>
                    <a:pt x="1" y="196"/>
                  </a:lnTo>
                  <a:lnTo>
                    <a:pt x="4" y="228"/>
                  </a:lnTo>
                  <a:lnTo>
                    <a:pt x="11" y="261"/>
                  </a:lnTo>
                  <a:lnTo>
                    <a:pt x="21" y="285"/>
                  </a:lnTo>
                  <a:lnTo>
                    <a:pt x="29" y="295"/>
                  </a:lnTo>
                  <a:lnTo>
                    <a:pt x="40" y="306"/>
                  </a:lnTo>
                  <a:lnTo>
                    <a:pt x="52" y="314"/>
                  </a:lnTo>
                  <a:lnTo>
                    <a:pt x="66" y="322"/>
                  </a:lnTo>
                  <a:lnTo>
                    <a:pt x="81" y="327"/>
                  </a:lnTo>
                  <a:lnTo>
                    <a:pt x="97" y="333"/>
                  </a:lnTo>
                  <a:lnTo>
                    <a:pt x="113" y="338"/>
                  </a:lnTo>
                  <a:lnTo>
                    <a:pt x="131" y="342"/>
                  </a:lnTo>
                  <a:lnTo>
                    <a:pt x="149" y="346"/>
                  </a:lnTo>
                  <a:lnTo>
                    <a:pt x="166" y="348"/>
                  </a:lnTo>
                  <a:lnTo>
                    <a:pt x="184" y="351"/>
                  </a:lnTo>
                  <a:lnTo>
                    <a:pt x="201" y="353"/>
                  </a:lnTo>
                  <a:lnTo>
                    <a:pt x="218" y="354"/>
                  </a:lnTo>
                  <a:lnTo>
                    <a:pt x="233" y="356"/>
                  </a:lnTo>
                  <a:lnTo>
                    <a:pt x="248" y="357"/>
                  </a:lnTo>
                  <a:lnTo>
                    <a:pt x="261" y="359"/>
                  </a:lnTo>
                  <a:lnTo>
                    <a:pt x="267" y="359"/>
                  </a:lnTo>
                  <a:lnTo>
                    <a:pt x="272" y="360"/>
                  </a:lnTo>
                  <a:lnTo>
                    <a:pt x="278" y="361"/>
                  </a:lnTo>
                  <a:lnTo>
                    <a:pt x="284" y="361"/>
                  </a:lnTo>
                  <a:lnTo>
                    <a:pt x="288" y="362"/>
                  </a:lnTo>
                  <a:lnTo>
                    <a:pt x="294" y="363"/>
                  </a:lnTo>
                  <a:lnTo>
                    <a:pt x="300" y="363"/>
                  </a:lnTo>
                  <a:lnTo>
                    <a:pt x="306" y="363"/>
                  </a:lnTo>
                  <a:lnTo>
                    <a:pt x="317" y="362"/>
                  </a:lnTo>
                  <a:lnTo>
                    <a:pt x="332" y="360"/>
                  </a:lnTo>
                  <a:lnTo>
                    <a:pt x="349" y="355"/>
                  </a:lnTo>
                  <a:lnTo>
                    <a:pt x="369" y="351"/>
                  </a:lnTo>
                  <a:lnTo>
                    <a:pt x="391" y="344"/>
                  </a:lnTo>
                  <a:lnTo>
                    <a:pt x="413" y="337"/>
                  </a:lnTo>
                  <a:lnTo>
                    <a:pt x="436" y="329"/>
                  </a:lnTo>
                  <a:lnTo>
                    <a:pt x="460" y="321"/>
                  </a:lnTo>
                  <a:lnTo>
                    <a:pt x="484" y="313"/>
                  </a:lnTo>
                  <a:lnTo>
                    <a:pt x="508" y="303"/>
                  </a:lnTo>
                  <a:lnTo>
                    <a:pt x="533" y="295"/>
                  </a:lnTo>
                  <a:lnTo>
                    <a:pt x="554" y="287"/>
                  </a:lnTo>
                  <a:lnTo>
                    <a:pt x="576" y="280"/>
                  </a:lnTo>
                  <a:lnTo>
                    <a:pt x="596" y="273"/>
                  </a:lnTo>
                  <a:lnTo>
                    <a:pt x="613" y="269"/>
                  </a:lnTo>
                  <a:lnTo>
                    <a:pt x="628" y="264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4" name="未知"/>
            <p:cNvSpPr/>
            <p:nvPr/>
          </p:nvSpPr>
          <p:spPr>
            <a:xfrm>
              <a:off x="513" y="182"/>
              <a:ext cx="316" cy="373"/>
            </a:xfrm>
            <a:custGeom>
              <a:avLst/>
              <a:gdLst/>
              <a:ahLst/>
              <a:cxnLst/>
              <a:rect l="0" t="0" r="0" b="0"/>
              <a:pathLst>
                <a:path w="632" h="745">
                  <a:moveTo>
                    <a:pt x="492" y="21"/>
                  </a:moveTo>
                  <a:lnTo>
                    <a:pt x="481" y="10"/>
                  </a:lnTo>
                  <a:lnTo>
                    <a:pt x="463" y="3"/>
                  </a:lnTo>
                  <a:lnTo>
                    <a:pt x="440" y="0"/>
                  </a:lnTo>
                  <a:lnTo>
                    <a:pt x="414" y="0"/>
                  </a:lnTo>
                  <a:lnTo>
                    <a:pt x="388" y="2"/>
                  </a:lnTo>
                  <a:lnTo>
                    <a:pt x="364" y="5"/>
                  </a:lnTo>
                  <a:lnTo>
                    <a:pt x="342" y="10"/>
                  </a:lnTo>
                  <a:lnTo>
                    <a:pt x="327" y="13"/>
                  </a:lnTo>
                  <a:lnTo>
                    <a:pt x="325" y="50"/>
                  </a:lnTo>
                  <a:lnTo>
                    <a:pt x="326" y="85"/>
                  </a:lnTo>
                  <a:lnTo>
                    <a:pt x="327" y="117"/>
                  </a:lnTo>
                  <a:lnTo>
                    <a:pt x="332" y="148"/>
                  </a:lnTo>
                  <a:lnTo>
                    <a:pt x="338" y="180"/>
                  </a:lnTo>
                  <a:lnTo>
                    <a:pt x="348" y="211"/>
                  </a:lnTo>
                  <a:lnTo>
                    <a:pt x="360" y="244"/>
                  </a:lnTo>
                  <a:lnTo>
                    <a:pt x="375" y="277"/>
                  </a:lnTo>
                  <a:lnTo>
                    <a:pt x="359" y="299"/>
                  </a:lnTo>
                  <a:lnTo>
                    <a:pt x="350" y="324"/>
                  </a:lnTo>
                  <a:lnTo>
                    <a:pt x="348" y="351"/>
                  </a:lnTo>
                  <a:lnTo>
                    <a:pt x="350" y="377"/>
                  </a:lnTo>
                  <a:lnTo>
                    <a:pt x="357" y="405"/>
                  </a:lnTo>
                  <a:lnTo>
                    <a:pt x="367" y="432"/>
                  </a:lnTo>
                  <a:lnTo>
                    <a:pt x="379" y="456"/>
                  </a:lnTo>
                  <a:lnTo>
                    <a:pt x="391" y="479"/>
                  </a:lnTo>
                  <a:lnTo>
                    <a:pt x="391" y="496"/>
                  </a:lnTo>
                  <a:lnTo>
                    <a:pt x="388" y="510"/>
                  </a:lnTo>
                  <a:lnTo>
                    <a:pt x="379" y="520"/>
                  </a:lnTo>
                  <a:lnTo>
                    <a:pt x="366" y="527"/>
                  </a:lnTo>
                  <a:lnTo>
                    <a:pt x="350" y="532"/>
                  </a:lnTo>
                  <a:lnTo>
                    <a:pt x="333" y="535"/>
                  </a:lnTo>
                  <a:lnTo>
                    <a:pt x="315" y="536"/>
                  </a:lnTo>
                  <a:lnTo>
                    <a:pt x="299" y="538"/>
                  </a:lnTo>
                  <a:lnTo>
                    <a:pt x="287" y="538"/>
                  </a:lnTo>
                  <a:lnTo>
                    <a:pt x="267" y="536"/>
                  </a:lnTo>
                  <a:lnTo>
                    <a:pt x="248" y="535"/>
                  </a:lnTo>
                  <a:lnTo>
                    <a:pt x="228" y="533"/>
                  </a:lnTo>
                  <a:lnTo>
                    <a:pt x="208" y="531"/>
                  </a:lnTo>
                  <a:lnTo>
                    <a:pt x="190" y="527"/>
                  </a:lnTo>
                  <a:lnTo>
                    <a:pt x="172" y="525"/>
                  </a:lnTo>
                  <a:lnTo>
                    <a:pt x="153" y="524"/>
                  </a:lnTo>
                  <a:lnTo>
                    <a:pt x="136" y="523"/>
                  </a:lnTo>
                  <a:lnTo>
                    <a:pt x="119" y="524"/>
                  </a:lnTo>
                  <a:lnTo>
                    <a:pt x="101" y="526"/>
                  </a:lnTo>
                  <a:lnTo>
                    <a:pt x="85" y="532"/>
                  </a:lnTo>
                  <a:lnTo>
                    <a:pt x="69" y="539"/>
                  </a:lnTo>
                  <a:lnTo>
                    <a:pt x="54" y="549"/>
                  </a:lnTo>
                  <a:lnTo>
                    <a:pt x="39" y="562"/>
                  </a:lnTo>
                  <a:lnTo>
                    <a:pt x="24" y="579"/>
                  </a:lnTo>
                  <a:lnTo>
                    <a:pt x="10" y="600"/>
                  </a:lnTo>
                  <a:lnTo>
                    <a:pt x="7" y="606"/>
                  </a:lnTo>
                  <a:lnTo>
                    <a:pt x="3" y="611"/>
                  </a:lnTo>
                  <a:lnTo>
                    <a:pt x="1" y="617"/>
                  </a:lnTo>
                  <a:lnTo>
                    <a:pt x="0" y="624"/>
                  </a:lnTo>
                  <a:lnTo>
                    <a:pt x="1" y="635"/>
                  </a:lnTo>
                  <a:lnTo>
                    <a:pt x="3" y="648"/>
                  </a:lnTo>
                  <a:lnTo>
                    <a:pt x="6" y="660"/>
                  </a:lnTo>
                  <a:lnTo>
                    <a:pt x="7" y="672"/>
                  </a:lnTo>
                  <a:lnTo>
                    <a:pt x="16" y="677"/>
                  </a:lnTo>
                  <a:lnTo>
                    <a:pt x="24" y="683"/>
                  </a:lnTo>
                  <a:lnTo>
                    <a:pt x="32" y="690"/>
                  </a:lnTo>
                  <a:lnTo>
                    <a:pt x="40" y="695"/>
                  </a:lnTo>
                  <a:lnTo>
                    <a:pt x="48" y="702"/>
                  </a:lnTo>
                  <a:lnTo>
                    <a:pt x="56" y="708"/>
                  </a:lnTo>
                  <a:lnTo>
                    <a:pt x="64" y="715"/>
                  </a:lnTo>
                  <a:lnTo>
                    <a:pt x="73" y="721"/>
                  </a:lnTo>
                  <a:lnTo>
                    <a:pt x="91" y="730"/>
                  </a:lnTo>
                  <a:lnTo>
                    <a:pt x="111" y="737"/>
                  </a:lnTo>
                  <a:lnTo>
                    <a:pt x="131" y="741"/>
                  </a:lnTo>
                  <a:lnTo>
                    <a:pt x="153" y="744"/>
                  </a:lnTo>
                  <a:lnTo>
                    <a:pt x="175" y="745"/>
                  </a:lnTo>
                  <a:lnTo>
                    <a:pt x="198" y="745"/>
                  </a:lnTo>
                  <a:lnTo>
                    <a:pt x="219" y="744"/>
                  </a:lnTo>
                  <a:lnTo>
                    <a:pt x="239" y="744"/>
                  </a:lnTo>
                  <a:lnTo>
                    <a:pt x="266" y="744"/>
                  </a:lnTo>
                  <a:lnTo>
                    <a:pt x="294" y="744"/>
                  </a:lnTo>
                  <a:lnTo>
                    <a:pt x="320" y="743"/>
                  </a:lnTo>
                  <a:lnTo>
                    <a:pt x="347" y="740"/>
                  </a:lnTo>
                  <a:lnTo>
                    <a:pt x="373" y="738"/>
                  </a:lnTo>
                  <a:lnTo>
                    <a:pt x="399" y="735"/>
                  </a:lnTo>
                  <a:lnTo>
                    <a:pt x="425" y="730"/>
                  </a:lnTo>
                  <a:lnTo>
                    <a:pt x="449" y="723"/>
                  </a:lnTo>
                  <a:lnTo>
                    <a:pt x="473" y="715"/>
                  </a:lnTo>
                  <a:lnTo>
                    <a:pt x="496" y="705"/>
                  </a:lnTo>
                  <a:lnTo>
                    <a:pt x="518" y="693"/>
                  </a:lnTo>
                  <a:lnTo>
                    <a:pt x="539" y="678"/>
                  </a:lnTo>
                  <a:lnTo>
                    <a:pt x="558" y="662"/>
                  </a:lnTo>
                  <a:lnTo>
                    <a:pt x="577" y="642"/>
                  </a:lnTo>
                  <a:lnTo>
                    <a:pt x="593" y="620"/>
                  </a:lnTo>
                  <a:lnTo>
                    <a:pt x="608" y="595"/>
                  </a:lnTo>
                  <a:lnTo>
                    <a:pt x="616" y="580"/>
                  </a:lnTo>
                  <a:lnTo>
                    <a:pt x="624" y="564"/>
                  </a:lnTo>
                  <a:lnTo>
                    <a:pt x="630" y="548"/>
                  </a:lnTo>
                  <a:lnTo>
                    <a:pt x="632" y="532"/>
                  </a:lnTo>
                  <a:lnTo>
                    <a:pt x="630" y="497"/>
                  </a:lnTo>
                  <a:lnTo>
                    <a:pt x="624" y="465"/>
                  </a:lnTo>
                  <a:lnTo>
                    <a:pt x="615" y="433"/>
                  </a:lnTo>
                  <a:lnTo>
                    <a:pt x="602" y="402"/>
                  </a:lnTo>
                  <a:lnTo>
                    <a:pt x="588" y="372"/>
                  </a:lnTo>
                  <a:lnTo>
                    <a:pt x="573" y="342"/>
                  </a:lnTo>
                  <a:lnTo>
                    <a:pt x="558" y="312"/>
                  </a:lnTo>
                  <a:lnTo>
                    <a:pt x="542" y="282"/>
                  </a:lnTo>
                  <a:lnTo>
                    <a:pt x="527" y="253"/>
                  </a:lnTo>
                  <a:lnTo>
                    <a:pt x="512" y="222"/>
                  </a:lnTo>
                  <a:lnTo>
                    <a:pt x="501" y="192"/>
                  </a:lnTo>
                  <a:lnTo>
                    <a:pt x="492" y="160"/>
                  </a:lnTo>
                  <a:lnTo>
                    <a:pt x="485" y="127"/>
                  </a:lnTo>
                  <a:lnTo>
                    <a:pt x="482" y="94"/>
                  </a:lnTo>
                  <a:lnTo>
                    <a:pt x="485" y="58"/>
                  </a:lnTo>
                  <a:lnTo>
                    <a:pt x="492" y="2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5" name="未知"/>
            <p:cNvSpPr/>
            <p:nvPr/>
          </p:nvSpPr>
          <p:spPr>
            <a:xfrm>
              <a:off x="0" y="176"/>
              <a:ext cx="205" cy="185"/>
            </a:xfrm>
            <a:custGeom>
              <a:avLst/>
              <a:gdLst/>
              <a:ahLst/>
              <a:cxnLst/>
              <a:rect l="0" t="0" r="0" b="0"/>
              <a:pathLst>
                <a:path w="411" h="370">
                  <a:moveTo>
                    <a:pt x="388" y="251"/>
                  </a:moveTo>
                  <a:lnTo>
                    <a:pt x="375" y="245"/>
                  </a:lnTo>
                  <a:lnTo>
                    <a:pt x="360" y="239"/>
                  </a:lnTo>
                  <a:lnTo>
                    <a:pt x="343" y="235"/>
                  </a:lnTo>
                  <a:lnTo>
                    <a:pt x="327" y="229"/>
                  </a:lnTo>
                  <a:lnTo>
                    <a:pt x="312" y="222"/>
                  </a:lnTo>
                  <a:lnTo>
                    <a:pt x="301" y="214"/>
                  </a:lnTo>
                  <a:lnTo>
                    <a:pt x="293" y="203"/>
                  </a:lnTo>
                  <a:lnTo>
                    <a:pt x="289" y="189"/>
                  </a:lnTo>
                  <a:lnTo>
                    <a:pt x="293" y="178"/>
                  </a:lnTo>
                  <a:lnTo>
                    <a:pt x="303" y="169"/>
                  </a:lnTo>
                  <a:lnTo>
                    <a:pt x="317" y="161"/>
                  </a:lnTo>
                  <a:lnTo>
                    <a:pt x="333" y="153"/>
                  </a:lnTo>
                  <a:lnTo>
                    <a:pt x="351" y="147"/>
                  </a:lnTo>
                  <a:lnTo>
                    <a:pt x="369" y="143"/>
                  </a:lnTo>
                  <a:lnTo>
                    <a:pt x="383" y="139"/>
                  </a:lnTo>
                  <a:lnTo>
                    <a:pt x="394" y="136"/>
                  </a:lnTo>
                  <a:lnTo>
                    <a:pt x="402" y="121"/>
                  </a:lnTo>
                  <a:lnTo>
                    <a:pt x="407" y="106"/>
                  </a:lnTo>
                  <a:lnTo>
                    <a:pt x="410" y="90"/>
                  </a:lnTo>
                  <a:lnTo>
                    <a:pt x="411" y="72"/>
                  </a:lnTo>
                  <a:lnTo>
                    <a:pt x="407" y="42"/>
                  </a:lnTo>
                  <a:lnTo>
                    <a:pt x="394" y="22"/>
                  </a:lnTo>
                  <a:lnTo>
                    <a:pt x="373" y="8"/>
                  </a:lnTo>
                  <a:lnTo>
                    <a:pt x="347" y="1"/>
                  </a:lnTo>
                  <a:lnTo>
                    <a:pt x="316" y="0"/>
                  </a:lnTo>
                  <a:lnTo>
                    <a:pt x="281" y="4"/>
                  </a:lnTo>
                  <a:lnTo>
                    <a:pt x="243" y="14"/>
                  </a:lnTo>
                  <a:lnTo>
                    <a:pt x="205" y="26"/>
                  </a:lnTo>
                  <a:lnTo>
                    <a:pt x="167" y="44"/>
                  </a:lnTo>
                  <a:lnTo>
                    <a:pt x="130" y="63"/>
                  </a:lnTo>
                  <a:lnTo>
                    <a:pt x="95" y="84"/>
                  </a:lnTo>
                  <a:lnTo>
                    <a:pt x="63" y="107"/>
                  </a:lnTo>
                  <a:lnTo>
                    <a:pt x="38" y="130"/>
                  </a:lnTo>
                  <a:lnTo>
                    <a:pt x="17" y="153"/>
                  </a:lnTo>
                  <a:lnTo>
                    <a:pt x="5" y="175"/>
                  </a:lnTo>
                  <a:lnTo>
                    <a:pt x="0" y="196"/>
                  </a:lnTo>
                  <a:lnTo>
                    <a:pt x="4" y="206"/>
                  </a:lnTo>
                  <a:lnTo>
                    <a:pt x="11" y="221"/>
                  </a:lnTo>
                  <a:lnTo>
                    <a:pt x="22" y="239"/>
                  </a:lnTo>
                  <a:lnTo>
                    <a:pt x="35" y="259"/>
                  </a:lnTo>
                  <a:lnTo>
                    <a:pt x="49" y="277"/>
                  </a:lnTo>
                  <a:lnTo>
                    <a:pt x="62" y="295"/>
                  </a:lnTo>
                  <a:lnTo>
                    <a:pt x="74" y="307"/>
                  </a:lnTo>
                  <a:lnTo>
                    <a:pt x="83" y="314"/>
                  </a:lnTo>
                  <a:lnTo>
                    <a:pt x="97" y="321"/>
                  </a:lnTo>
                  <a:lnTo>
                    <a:pt x="111" y="328"/>
                  </a:lnTo>
                  <a:lnTo>
                    <a:pt x="126" y="334"/>
                  </a:lnTo>
                  <a:lnTo>
                    <a:pt x="141" y="340"/>
                  </a:lnTo>
                  <a:lnTo>
                    <a:pt x="156" y="344"/>
                  </a:lnTo>
                  <a:lnTo>
                    <a:pt x="172" y="349"/>
                  </a:lnTo>
                  <a:lnTo>
                    <a:pt x="189" y="354"/>
                  </a:lnTo>
                  <a:lnTo>
                    <a:pt x="205" y="357"/>
                  </a:lnTo>
                  <a:lnTo>
                    <a:pt x="221" y="359"/>
                  </a:lnTo>
                  <a:lnTo>
                    <a:pt x="238" y="363"/>
                  </a:lnTo>
                  <a:lnTo>
                    <a:pt x="255" y="365"/>
                  </a:lnTo>
                  <a:lnTo>
                    <a:pt x="272" y="366"/>
                  </a:lnTo>
                  <a:lnTo>
                    <a:pt x="288" y="367"/>
                  </a:lnTo>
                  <a:lnTo>
                    <a:pt x="304" y="369"/>
                  </a:lnTo>
                  <a:lnTo>
                    <a:pt x="319" y="370"/>
                  </a:lnTo>
                  <a:lnTo>
                    <a:pt x="334" y="370"/>
                  </a:lnTo>
                  <a:lnTo>
                    <a:pt x="349" y="370"/>
                  </a:lnTo>
                  <a:lnTo>
                    <a:pt x="363" y="369"/>
                  </a:lnTo>
                  <a:lnTo>
                    <a:pt x="377" y="366"/>
                  </a:lnTo>
                  <a:lnTo>
                    <a:pt x="388" y="362"/>
                  </a:lnTo>
                  <a:lnTo>
                    <a:pt x="397" y="356"/>
                  </a:lnTo>
                  <a:lnTo>
                    <a:pt x="404" y="347"/>
                  </a:lnTo>
                  <a:lnTo>
                    <a:pt x="410" y="334"/>
                  </a:lnTo>
                  <a:lnTo>
                    <a:pt x="411" y="317"/>
                  </a:lnTo>
                  <a:lnTo>
                    <a:pt x="409" y="299"/>
                  </a:lnTo>
                  <a:lnTo>
                    <a:pt x="403" y="282"/>
                  </a:lnTo>
                  <a:lnTo>
                    <a:pt x="396" y="267"/>
                  </a:lnTo>
                  <a:lnTo>
                    <a:pt x="388" y="251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66" name="未知"/>
            <p:cNvSpPr/>
            <p:nvPr/>
          </p:nvSpPr>
          <p:spPr>
            <a:xfrm>
              <a:off x="302" y="0"/>
              <a:ext cx="343" cy="178"/>
            </a:xfrm>
            <a:custGeom>
              <a:avLst/>
              <a:gdLst/>
              <a:ahLst/>
              <a:cxnLst/>
              <a:rect l="0" t="0" r="0" b="0"/>
              <a:pathLst>
                <a:path w="687" h="355">
                  <a:moveTo>
                    <a:pt x="633" y="325"/>
                  </a:moveTo>
                  <a:lnTo>
                    <a:pt x="650" y="305"/>
                  </a:lnTo>
                  <a:lnTo>
                    <a:pt x="663" y="286"/>
                  </a:lnTo>
                  <a:lnTo>
                    <a:pt x="672" y="268"/>
                  </a:lnTo>
                  <a:lnTo>
                    <a:pt x="678" y="249"/>
                  </a:lnTo>
                  <a:lnTo>
                    <a:pt x="681" y="231"/>
                  </a:lnTo>
                  <a:lnTo>
                    <a:pt x="683" y="210"/>
                  </a:lnTo>
                  <a:lnTo>
                    <a:pt x="684" y="188"/>
                  </a:lnTo>
                  <a:lnTo>
                    <a:pt x="687" y="163"/>
                  </a:lnTo>
                  <a:lnTo>
                    <a:pt x="671" y="141"/>
                  </a:lnTo>
                  <a:lnTo>
                    <a:pt x="652" y="117"/>
                  </a:lnTo>
                  <a:lnTo>
                    <a:pt x="633" y="94"/>
                  </a:lnTo>
                  <a:lnTo>
                    <a:pt x="611" y="70"/>
                  </a:lnTo>
                  <a:lnTo>
                    <a:pt x="588" y="49"/>
                  </a:lnTo>
                  <a:lnTo>
                    <a:pt x="564" y="30"/>
                  </a:lnTo>
                  <a:lnTo>
                    <a:pt x="538" y="17"/>
                  </a:lnTo>
                  <a:lnTo>
                    <a:pt x="512" y="7"/>
                  </a:lnTo>
                  <a:lnTo>
                    <a:pt x="490" y="4"/>
                  </a:lnTo>
                  <a:lnTo>
                    <a:pt x="466" y="2"/>
                  </a:lnTo>
                  <a:lnTo>
                    <a:pt x="442" y="0"/>
                  </a:lnTo>
                  <a:lnTo>
                    <a:pt x="415" y="2"/>
                  </a:lnTo>
                  <a:lnTo>
                    <a:pt x="389" y="4"/>
                  </a:lnTo>
                  <a:lnTo>
                    <a:pt x="362" y="8"/>
                  </a:lnTo>
                  <a:lnTo>
                    <a:pt x="335" y="13"/>
                  </a:lnTo>
                  <a:lnTo>
                    <a:pt x="306" y="19"/>
                  </a:lnTo>
                  <a:lnTo>
                    <a:pt x="278" y="25"/>
                  </a:lnTo>
                  <a:lnTo>
                    <a:pt x="252" y="32"/>
                  </a:lnTo>
                  <a:lnTo>
                    <a:pt x="224" y="40"/>
                  </a:lnTo>
                  <a:lnTo>
                    <a:pt x="199" y="48"/>
                  </a:lnTo>
                  <a:lnTo>
                    <a:pt x="173" y="57"/>
                  </a:lnTo>
                  <a:lnTo>
                    <a:pt x="149" y="65"/>
                  </a:lnTo>
                  <a:lnTo>
                    <a:pt x="127" y="74"/>
                  </a:lnTo>
                  <a:lnTo>
                    <a:pt x="107" y="82"/>
                  </a:lnTo>
                  <a:lnTo>
                    <a:pt x="102" y="85"/>
                  </a:lnTo>
                  <a:lnTo>
                    <a:pt x="95" y="87"/>
                  </a:lnTo>
                  <a:lnTo>
                    <a:pt x="86" y="91"/>
                  </a:lnTo>
                  <a:lnTo>
                    <a:pt x="77" y="95"/>
                  </a:lnTo>
                  <a:lnTo>
                    <a:pt x="67" y="100"/>
                  </a:lnTo>
                  <a:lnTo>
                    <a:pt x="59" y="104"/>
                  </a:lnTo>
                  <a:lnTo>
                    <a:pt x="54" y="106"/>
                  </a:lnTo>
                  <a:lnTo>
                    <a:pt x="50" y="109"/>
                  </a:lnTo>
                  <a:lnTo>
                    <a:pt x="41" y="117"/>
                  </a:lnTo>
                  <a:lnTo>
                    <a:pt x="31" y="128"/>
                  </a:lnTo>
                  <a:lnTo>
                    <a:pt x="23" y="141"/>
                  </a:lnTo>
                  <a:lnTo>
                    <a:pt x="14" y="156"/>
                  </a:lnTo>
                  <a:lnTo>
                    <a:pt x="9" y="171"/>
                  </a:lnTo>
                  <a:lnTo>
                    <a:pt x="4" y="186"/>
                  </a:lnTo>
                  <a:lnTo>
                    <a:pt x="1" y="200"/>
                  </a:lnTo>
                  <a:lnTo>
                    <a:pt x="0" y="214"/>
                  </a:lnTo>
                  <a:lnTo>
                    <a:pt x="1" y="229"/>
                  </a:lnTo>
                  <a:lnTo>
                    <a:pt x="4" y="252"/>
                  </a:lnTo>
                  <a:lnTo>
                    <a:pt x="8" y="272"/>
                  </a:lnTo>
                  <a:lnTo>
                    <a:pt x="12" y="286"/>
                  </a:lnTo>
                  <a:lnTo>
                    <a:pt x="16" y="290"/>
                  </a:lnTo>
                  <a:lnTo>
                    <a:pt x="19" y="293"/>
                  </a:lnTo>
                  <a:lnTo>
                    <a:pt x="25" y="295"/>
                  </a:lnTo>
                  <a:lnTo>
                    <a:pt x="31" y="298"/>
                  </a:lnTo>
                  <a:lnTo>
                    <a:pt x="36" y="300"/>
                  </a:lnTo>
                  <a:lnTo>
                    <a:pt x="42" y="301"/>
                  </a:lnTo>
                  <a:lnTo>
                    <a:pt x="48" y="302"/>
                  </a:lnTo>
                  <a:lnTo>
                    <a:pt x="52" y="302"/>
                  </a:lnTo>
                  <a:lnTo>
                    <a:pt x="69" y="301"/>
                  </a:lnTo>
                  <a:lnTo>
                    <a:pt x="81" y="295"/>
                  </a:lnTo>
                  <a:lnTo>
                    <a:pt x="94" y="288"/>
                  </a:lnTo>
                  <a:lnTo>
                    <a:pt x="104" y="279"/>
                  </a:lnTo>
                  <a:lnTo>
                    <a:pt x="113" y="268"/>
                  </a:lnTo>
                  <a:lnTo>
                    <a:pt x="123" y="255"/>
                  </a:lnTo>
                  <a:lnTo>
                    <a:pt x="132" y="242"/>
                  </a:lnTo>
                  <a:lnTo>
                    <a:pt x="142" y="229"/>
                  </a:lnTo>
                  <a:lnTo>
                    <a:pt x="153" y="215"/>
                  </a:lnTo>
                  <a:lnTo>
                    <a:pt x="165" y="201"/>
                  </a:lnTo>
                  <a:lnTo>
                    <a:pt x="180" y="189"/>
                  </a:lnTo>
                  <a:lnTo>
                    <a:pt x="198" y="178"/>
                  </a:lnTo>
                  <a:lnTo>
                    <a:pt x="217" y="169"/>
                  </a:lnTo>
                  <a:lnTo>
                    <a:pt x="241" y="161"/>
                  </a:lnTo>
                  <a:lnTo>
                    <a:pt x="269" y="156"/>
                  </a:lnTo>
                  <a:lnTo>
                    <a:pt x="301" y="155"/>
                  </a:lnTo>
                  <a:lnTo>
                    <a:pt x="316" y="156"/>
                  </a:lnTo>
                  <a:lnTo>
                    <a:pt x="331" y="159"/>
                  </a:lnTo>
                  <a:lnTo>
                    <a:pt x="348" y="164"/>
                  </a:lnTo>
                  <a:lnTo>
                    <a:pt x="364" y="170"/>
                  </a:lnTo>
                  <a:lnTo>
                    <a:pt x="381" y="178"/>
                  </a:lnTo>
                  <a:lnTo>
                    <a:pt x="396" y="186"/>
                  </a:lnTo>
                  <a:lnTo>
                    <a:pt x="409" y="195"/>
                  </a:lnTo>
                  <a:lnTo>
                    <a:pt x="421" y="204"/>
                  </a:lnTo>
                  <a:lnTo>
                    <a:pt x="422" y="224"/>
                  </a:lnTo>
                  <a:lnTo>
                    <a:pt x="420" y="244"/>
                  </a:lnTo>
                  <a:lnTo>
                    <a:pt x="417" y="263"/>
                  </a:lnTo>
                  <a:lnTo>
                    <a:pt x="415" y="282"/>
                  </a:lnTo>
                  <a:lnTo>
                    <a:pt x="414" y="301"/>
                  </a:lnTo>
                  <a:lnTo>
                    <a:pt x="416" y="320"/>
                  </a:lnTo>
                  <a:lnTo>
                    <a:pt x="422" y="338"/>
                  </a:lnTo>
                  <a:lnTo>
                    <a:pt x="432" y="355"/>
                  </a:lnTo>
                  <a:lnTo>
                    <a:pt x="445" y="354"/>
                  </a:lnTo>
                  <a:lnTo>
                    <a:pt x="458" y="353"/>
                  </a:lnTo>
                  <a:lnTo>
                    <a:pt x="470" y="352"/>
                  </a:lnTo>
                  <a:lnTo>
                    <a:pt x="483" y="351"/>
                  </a:lnTo>
                  <a:lnTo>
                    <a:pt x="496" y="350"/>
                  </a:lnTo>
                  <a:lnTo>
                    <a:pt x="508" y="347"/>
                  </a:lnTo>
                  <a:lnTo>
                    <a:pt x="521" y="345"/>
                  </a:lnTo>
                  <a:lnTo>
                    <a:pt x="533" y="344"/>
                  </a:lnTo>
                  <a:lnTo>
                    <a:pt x="545" y="341"/>
                  </a:lnTo>
                  <a:lnTo>
                    <a:pt x="558" y="339"/>
                  </a:lnTo>
                  <a:lnTo>
                    <a:pt x="571" y="337"/>
                  </a:lnTo>
                  <a:lnTo>
                    <a:pt x="583" y="335"/>
                  </a:lnTo>
                  <a:lnTo>
                    <a:pt x="595" y="332"/>
                  </a:lnTo>
                  <a:lnTo>
                    <a:pt x="607" y="330"/>
                  </a:lnTo>
                  <a:lnTo>
                    <a:pt x="620" y="328"/>
                  </a:lnTo>
                  <a:lnTo>
                    <a:pt x="633" y="325"/>
                  </a:lnTo>
                  <a:close/>
                </a:path>
              </a:pathLst>
            </a:custGeom>
            <a:solidFill>
              <a:srgbClr val="FF99C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9667" name="文本框 69666"/>
          <p:cNvSpPr txBox="1"/>
          <p:nvPr/>
        </p:nvSpPr>
        <p:spPr>
          <a:xfrm>
            <a:off x="5578475" y="5559425"/>
            <a:ext cx="3170238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68" name="文本框 69667"/>
          <p:cNvSpPr txBox="1"/>
          <p:nvPr/>
        </p:nvSpPr>
        <p:spPr>
          <a:xfrm>
            <a:off x="179388" y="1701800"/>
            <a:ext cx="5976937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Arial" panose="020B0604020202020204" pitchFamily="34" charset="0"/>
              </a:rPr>
              <a:t>（  ）的脚印像（     ）</a:t>
            </a:r>
            <a:r>
              <a:rPr lang="zh-CN" altLang="en-US" sz="3600"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8" grpId="0" bldLvl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02"/>
          <p:cNvPicPr>
            <a:picLocks noChangeAspect="1"/>
          </p:cNvPicPr>
          <p:nvPr/>
        </p:nvPicPr>
        <p:blipFill>
          <a:blip r:embed="rId2" cstate="print"/>
          <a:srcRect b="22728"/>
          <a:stretch>
            <a:fillRect/>
          </a:stretch>
        </p:blipFill>
        <p:spPr>
          <a:xfrm>
            <a:off x="-371475" y="0"/>
            <a:ext cx="12360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文本框 75778"/>
          <p:cNvSpPr txBox="1"/>
          <p:nvPr/>
        </p:nvSpPr>
        <p:spPr>
          <a:xfrm>
            <a:off x="0" y="2708275"/>
            <a:ext cx="6049963" cy="173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因为（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小狗</a:t>
            </a:r>
            <a:r>
              <a:rPr lang="zh-CN" altLang="en-US" sz="3600" b="1" dirty="0">
                <a:latin typeface="Arial" panose="020B0604020202020204" pitchFamily="34" charset="0"/>
              </a:rPr>
              <a:t>  ）的脚印像（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梅花</a:t>
            </a:r>
            <a:r>
              <a:rPr lang="zh-CN" altLang="en-US" sz="3600" b="1" dirty="0">
                <a:latin typeface="Arial" panose="020B0604020202020204" pitchFamily="34" charset="0"/>
              </a:rPr>
              <a:t>），所以（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小狗</a:t>
            </a:r>
            <a:r>
              <a:rPr lang="zh-CN" altLang="en-US" sz="3600" b="1" dirty="0">
                <a:latin typeface="Arial" panose="020B0604020202020204" pitchFamily="34" charset="0"/>
              </a:rPr>
              <a:t>  ）画（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梅花</a:t>
            </a:r>
            <a:r>
              <a:rPr lang="zh-CN" altLang="en-US" sz="3600" b="1" dirty="0">
                <a:latin typeface="Arial" panose="020B0604020202020204" pitchFamily="34" charset="0"/>
              </a:rPr>
              <a:t>  ）。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allAtOnce" bldLvl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xfrm flipV="1">
            <a:off x="9525000" y="0"/>
            <a:ext cx="76200" cy="76200"/>
          </a:xfrm>
          <a:ln/>
        </p:spPr>
        <p:txBody>
          <a:bodyPr anchor="ctr"/>
          <a:lstStyle/>
          <a:p>
            <a:endParaRPr lang="zh-CN" altLang="en-US" sz="4000" dirty="0"/>
          </a:p>
        </p:txBody>
      </p:sp>
      <p:pic>
        <p:nvPicPr>
          <p:cNvPr id="80899" name="文本占位符 80898" descr="fff9c6ea180cc8792cf53472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80900" name="图片 80899" descr="鸭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4800600"/>
            <a:ext cx="88423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1" name="图片 80900" descr="鸭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4922838"/>
            <a:ext cx="2743200" cy="1706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2" name="矩形 80901"/>
          <p:cNvSpPr/>
          <p:nvPr/>
        </p:nvSpPr>
        <p:spPr>
          <a:xfrm>
            <a:off x="3276600" y="649128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hlinkClick r:id="rId5"/>
              </a:rPr>
              <a:t>点此播放教学视频          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80903" name="图片 80902" descr="鸭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4953000"/>
            <a:ext cx="2743200" cy="1706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7065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70659" name="文本占位符 706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70660" name="图片 70659" descr="u=918193,1231375503&amp;fm=0&amp;gp=0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825" y="1773238"/>
            <a:ext cx="3743325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1" name="图片 70660" descr="16424064891080895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1773238"/>
            <a:ext cx="4319588" cy="424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内容占位符 71681" descr="鸭2"/>
          <p:cNvPicPr>
            <a:picLocks noGrp="1" noRot="1" noChangeAspect="1"/>
          </p:cNvPicPr>
          <p:nvPr>
            <p:ph sz="half"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8400" y="3068638"/>
            <a:ext cx="2324100" cy="2755900"/>
          </a:xfrm>
          <a:ln/>
        </p:spPr>
      </p:pic>
      <p:grpSp>
        <p:nvGrpSpPr>
          <p:cNvPr id="71683" name="组合 71682"/>
          <p:cNvGrpSpPr/>
          <p:nvPr/>
        </p:nvGrpSpPr>
        <p:grpSpPr>
          <a:xfrm>
            <a:off x="1116013" y="1628775"/>
            <a:ext cx="4470400" cy="1676400"/>
            <a:chOff x="0" y="0"/>
            <a:chExt cx="2816" cy="1056"/>
          </a:xfrm>
        </p:grpSpPr>
        <p:sp>
          <p:nvSpPr>
            <p:cNvPr id="71684" name="文本框 71683"/>
            <p:cNvSpPr txBox="1"/>
            <p:nvPr/>
          </p:nvSpPr>
          <p:spPr>
            <a:xfrm>
              <a:off x="0" y="384"/>
              <a:ext cx="2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71685" name="对象 71684"/>
            <p:cNvGraphicFramePr>
              <a:graphicFrameLocks/>
            </p:cNvGraphicFramePr>
            <p:nvPr/>
          </p:nvGraphicFramePr>
          <p:xfrm>
            <a:off x="1920" y="0"/>
            <a:ext cx="896" cy="1056"/>
          </p:xfrm>
          <a:graphic>
            <a:graphicData uri="http://schemas.openxmlformats.org/presentationml/2006/ole">
              <p:oleObj spid="_x0000_s53253" r:id="rId5" imgW="402336" imgH="474574" progId="">
                <p:embed/>
              </p:oleObj>
            </a:graphicData>
          </a:graphic>
        </p:graphicFrame>
      </p:grpSp>
      <p:graphicFrame>
        <p:nvGraphicFramePr>
          <p:cNvPr id="71686" name="对象 71685"/>
          <p:cNvGraphicFramePr>
            <a:graphicFrameLocks/>
          </p:cNvGraphicFramePr>
          <p:nvPr/>
        </p:nvGraphicFramePr>
        <p:xfrm>
          <a:off x="5076825" y="5445125"/>
          <a:ext cx="401638" cy="474663"/>
        </p:xfrm>
        <a:graphic>
          <a:graphicData uri="http://schemas.openxmlformats.org/presentationml/2006/ole">
            <p:oleObj spid="_x0000_s53252" r:id="rId6" imgW="402336" imgH="474574" progId="">
              <p:embed/>
            </p:oleObj>
          </a:graphicData>
        </a:graphic>
      </p:graphicFrame>
      <p:graphicFrame>
        <p:nvGraphicFramePr>
          <p:cNvPr id="71687" name="对象 71686"/>
          <p:cNvGraphicFramePr>
            <a:graphicFrameLocks/>
          </p:cNvGraphicFramePr>
          <p:nvPr/>
        </p:nvGraphicFramePr>
        <p:xfrm>
          <a:off x="5724525" y="5734050"/>
          <a:ext cx="401638" cy="474663"/>
        </p:xfrm>
        <a:graphic>
          <a:graphicData uri="http://schemas.openxmlformats.org/presentationml/2006/ole">
            <p:oleObj spid="_x0000_s53251" r:id="rId7" imgW="402336" imgH="474574" progId="">
              <p:embed/>
            </p:oleObj>
          </a:graphicData>
        </a:graphic>
      </p:graphicFrame>
      <p:graphicFrame>
        <p:nvGraphicFramePr>
          <p:cNvPr id="71688" name="对象 71687"/>
          <p:cNvGraphicFramePr>
            <a:graphicFrameLocks/>
          </p:cNvGraphicFramePr>
          <p:nvPr/>
        </p:nvGraphicFramePr>
        <p:xfrm>
          <a:off x="6516688" y="5589588"/>
          <a:ext cx="401637" cy="474662"/>
        </p:xfrm>
        <a:graphic>
          <a:graphicData uri="http://schemas.openxmlformats.org/presentationml/2006/ole">
            <p:oleObj spid="_x0000_s53250" r:id="rId8" imgW="402336" imgH="474574" progId="">
              <p:embed/>
            </p:oleObj>
          </a:graphicData>
        </a:graphic>
      </p:graphicFrame>
      <p:graphicFrame>
        <p:nvGraphicFramePr>
          <p:cNvPr id="71689" name="对象 71688"/>
          <p:cNvGraphicFramePr>
            <a:graphicFrameLocks/>
          </p:cNvGraphicFramePr>
          <p:nvPr/>
        </p:nvGraphicFramePr>
        <p:xfrm>
          <a:off x="6659563" y="5013325"/>
          <a:ext cx="401637" cy="474663"/>
        </p:xfrm>
        <a:graphic>
          <a:graphicData uri="http://schemas.openxmlformats.org/presentationml/2006/ole">
            <p:oleObj spid="_x0000_s53249" r:id="rId9" imgW="402336" imgH="47457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03"/>
          <p:cNvPicPr>
            <a:picLocks noChangeAspect="1"/>
          </p:cNvPicPr>
          <p:nvPr/>
        </p:nvPicPr>
        <p:blipFill>
          <a:blip r:embed="rId2" cstate="print"/>
          <a:srcRect r="-500" b="22377"/>
          <a:stretch>
            <a:fillRect/>
          </a:stretch>
        </p:blipFill>
        <p:spPr>
          <a:xfrm>
            <a:off x="0" y="0"/>
            <a:ext cx="11811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文本框 76802"/>
          <p:cNvSpPr txBox="1"/>
          <p:nvPr/>
        </p:nvSpPr>
        <p:spPr>
          <a:xfrm>
            <a:off x="2844800" y="4797425"/>
            <a:ext cx="64817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因为（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小鸭 </a:t>
            </a:r>
            <a:r>
              <a:rPr lang="zh-CN" altLang="en-US" sz="4000" b="1" dirty="0">
                <a:latin typeface="Arial" panose="020B0604020202020204" pitchFamily="34" charset="0"/>
              </a:rPr>
              <a:t>）的脚印像（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枫叶</a:t>
            </a:r>
            <a:r>
              <a:rPr lang="zh-CN" altLang="en-US" sz="4000" b="1" dirty="0">
                <a:latin typeface="Arial" panose="020B0604020202020204" pitchFamily="34" charset="0"/>
              </a:rPr>
              <a:t>  ），所以（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小鸭  </a:t>
            </a:r>
            <a:r>
              <a:rPr lang="zh-CN" altLang="en-US" sz="4000" b="1" dirty="0">
                <a:latin typeface="Arial" panose="020B0604020202020204" pitchFamily="34" charset="0"/>
              </a:rPr>
              <a:t>）画（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枫叶</a:t>
            </a:r>
            <a:r>
              <a:rPr lang="zh-CN" altLang="en-US" sz="4000" b="1" dirty="0">
                <a:latin typeface="Arial" panose="020B0604020202020204" pitchFamily="34" charset="0"/>
              </a:rPr>
              <a:t>   ）。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50180" name="图片 5017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9275"/>
            <a:ext cx="9144000" cy="561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 flipV="1">
            <a:off x="9525000" y="0"/>
            <a:ext cx="76200" cy="76200"/>
          </a:xfrm>
          <a:ln/>
        </p:spPr>
        <p:txBody>
          <a:bodyPr anchor="ctr"/>
          <a:lstStyle/>
          <a:p>
            <a:endParaRPr lang="zh-CN" altLang="en-US" sz="4000" dirty="0"/>
          </a:p>
        </p:txBody>
      </p:sp>
      <p:pic>
        <p:nvPicPr>
          <p:cNvPr id="81923" name="文本占位符 81922" descr="fff9c6ea180cc8792cf53472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81924" name="图片 81923" descr="马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0" y="4495800"/>
            <a:ext cx="19050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5" name="图片 81924" descr="马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5029200"/>
            <a:ext cx="28194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6" name="矩形 81925"/>
          <p:cNvSpPr/>
          <p:nvPr/>
        </p:nvSpPr>
        <p:spPr>
          <a:xfrm>
            <a:off x="3276600" y="6491288"/>
            <a:ext cx="21605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hlinkClick r:id="rId5"/>
              </a:rPr>
              <a:t>点此播放教学视频          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81927" name="图片 81926" descr="马印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BFA"/>
              </a:clrFrom>
              <a:clrTo>
                <a:srgbClr val="FD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4953000"/>
            <a:ext cx="28194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内容占位符 73729" descr="马2"/>
          <p:cNvPicPr>
            <a:picLocks noGrp="1" noRot="1" noChangeAspect="1"/>
          </p:cNvPicPr>
          <p:nvPr>
            <p:ph/>
          </p:nvPr>
        </p:nvPicPr>
        <p:blipFill>
          <a:blip r:embed="rId3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663" y="2492375"/>
            <a:ext cx="2592387" cy="2728913"/>
          </a:xfrm>
          <a:ln/>
        </p:spPr>
      </p:pic>
      <p:sp>
        <p:nvSpPr>
          <p:cNvPr id="73731" name="新月形 73730"/>
          <p:cNvSpPr/>
          <p:nvPr/>
        </p:nvSpPr>
        <p:spPr>
          <a:xfrm>
            <a:off x="2819400" y="5867400"/>
            <a:ext cx="533400" cy="3810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3732" name="组合 73731"/>
          <p:cNvGrpSpPr/>
          <p:nvPr/>
        </p:nvGrpSpPr>
        <p:grpSpPr>
          <a:xfrm>
            <a:off x="827088" y="1196975"/>
            <a:ext cx="4038600" cy="1219200"/>
            <a:chOff x="0" y="0"/>
            <a:chExt cx="2544" cy="768"/>
          </a:xfrm>
        </p:grpSpPr>
        <p:sp>
          <p:nvSpPr>
            <p:cNvPr id="73733" name="文本框 73732"/>
            <p:cNvSpPr txBox="1"/>
            <p:nvPr/>
          </p:nvSpPr>
          <p:spPr>
            <a:xfrm>
              <a:off x="0" y="192"/>
              <a:ext cx="254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 b="1" dirty="0"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73734" name="新月形 73733"/>
            <p:cNvSpPr/>
            <p:nvPr/>
          </p:nvSpPr>
          <p:spPr>
            <a:xfrm>
              <a:off x="1920" y="0"/>
              <a:ext cx="576" cy="768"/>
            </a:xfrm>
            <a:prstGeom prst="moon">
              <a:avLst>
                <a:gd name="adj" fmla="val 50000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35" name="新月形 73734"/>
          <p:cNvSpPr/>
          <p:nvPr/>
        </p:nvSpPr>
        <p:spPr>
          <a:xfrm>
            <a:off x="4140200" y="5805488"/>
            <a:ext cx="533400" cy="3810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36" name="新月形 73735"/>
          <p:cNvSpPr/>
          <p:nvPr/>
        </p:nvSpPr>
        <p:spPr>
          <a:xfrm>
            <a:off x="5435600" y="5805488"/>
            <a:ext cx="533400" cy="3810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37" name="新月形 73736"/>
          <p:cNvSpPr/>
          <p:nvPr/>
        </p:nvSpPr>
        <p:spPr>
          <a:xfrm>
            <a:off x="5435600" y="5013325"/>
            <a:ext cx="533400" cy="381000"/>
          </a:xfrm>
          <a:prstGeom prst="moon">
            <a:avLst>
              <a:gd name="adj" fmla="val 50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38" name="动作按钮: 自定义 73737">
            <a:hlinkClick r:id="rId4" action="ppaction://hlinksldjump"/>
          </p:cNvPr>
          <p:cNvSpPr/>
          <p:nvPr/>
        </p:nvSpPr>
        <p:spPr>
          <a:xfrm>
            <a:off x="7812088" y="6237288"/>
            <a:ext cx="1331912" cy="620712"/>
          </a:xfrm>
          <a:prstGeom prst="actionButtonBlank">
            <a:avLst/>
          </a:prstGeom>
          <a:solidFill>
            <a:srgbClr val="FF66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04"/>
          <p:cNvPicPr>
            <a:picLocks noChangeAspect="1"/>
          </p:cNvPicPr>
          <p:nvPr/>
        </p:nvPicPr>
        <p:blipFill>
          <a:blip r:embed="rId2" cstate="print"/>
          <a:srcRect b="22728"/>
          <a:stretch>
            <a:fillRect/>
          </a:stretch>
        </p:blipFill>
        <p:spPr>
          <a:xfrm>
            <a:off x="0" y="0"/>
            <a:ext cx="11963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文本框 77826"/>
          <p:cNvSpPr txBox="1"/>
          <p:nvPr/>
        </p:nvSpPr>
        <p:spPr>
          <a:xfrm>
            <a:off x="3781425" y="4652963"/>
            <a:ext cx="561498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因为（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小马</a:t>
            </a:r>
            <a:r>
              <a:rPr lang="zh-CN" altLang="en-US" sz="4000" b="1" dirty="0">
                <a:latin typeface="Arial" panose="020B0604020202020204" pitchFamily="34" charset="0"/>
              </a:rPr>
              <a:t>）的脚印像（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月牙</a:t>
            </a:r>
            <a:r>
              <a:rPr lang="zh-CN" altLang="en-US" sz="4000" b="1" dirty="0">
                <a:latin typeface="Arial" panose="020B0604020202020204" pitchFamily="34" charset="0"/>
              </a:rPr>
              <a:t> ），所以（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小马 </a:t>
            </a:r>
            <a:r>
              <a:rPr lang="zh-CN" altLang="en-US" sz="4000" b="1" dirty="0">
                <a:latin typeface="Arial" panose="020B0604020202020204" pitchFamily="34" charset="0"/>
              </a:rPr>
              <a:t>）画（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月牙  </a:t>
            </a:r>
            <a:r>
              <a:rPr lang="zh-CN" altLang="en-US" sz="4000" b="1" dirty="0">
                <a:latin typeface="Arial" panose="020B0604020202020204" pitchFamily="34" charset="0"/>
              </a:rPr>
              <a:t>）。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文本框 114689"/>
          <p:cNvSpPr txBox="1"/>
          <p:nvPr/>
        </p:nvSpPr>
        <p:spPr>
          <a:xfrm>
            <a:off x="4643438" y="188913"/>
            <a:ext cx="41957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小鸡画</a:t>
            </a:r>
          </a:p>
        </p:txBody>
      </p:sp>
      <p:sp>
        <p:nvSpPr>
          <p:cNvPr id="114691" name="直接连接符 114690"/>
          <p:cNvSpPr/>
          <p:nvPr/>
        </p:nvSpPr>
        <p:spPr>
          <a:xfrm>
            <a:off x="6781800" y="914400"/>
            <a:ext cx="1447800" cy="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4692" name="文本框 114691"/>
          <p:cNvSpPr txBox="1"/>
          <p:nvPr/>
        </p:nvSpPr>
        <p:spPr>
          <a:xfrm>
            <a:off x="6659563" y="0"/>
            <a:ext cx="24844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66FF"/>
                </a:solidFill>
                <a:latin typeface="Times New Roman" panose="02020603050405020304" pitchFamily="18" charset="0"/>
              </a:rPr>
              <a:t>竹叶</a:t>
            </a:r>
          </a:p>
        </p:txBody>
      </p:sp>
      <p:pic>
        <p:nvPicPr>
          <p:cNvPr id="114693" name="图片 114692" descr="雪地里的小画家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3" y="549275"/>
            <a:ext cx="3657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4" name="图片 114693" descr="雪地里的小画家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67300" y="4229100"/>
            <a:ext cx="3057525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  <p:bldP spid="11469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图片 115713" descr="雪地里的小画家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3284538"/>
            <a:ext cx="436245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图片 115714" descr="雪地里的小画家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609600"/>
            <a:ext cx="38862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6" name="文本框 115715"/>
          <p:cNvSpPr txBox="1"/>
          <p:nvPr/>
        </p:nvSpPr>
        <p:spPr>
          <a:xfrm>
            <a:off x="228600" y="381000"/>
            <a:ext cx="434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小狗画</a:t>
            </a:r>
            <a:endParaRPr lang="zh-CN" altLang="en-US" sz="6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7" name="矩形 115716"/>
          <p:cNvSpPr/>
          <p:nvPr/>
        </p:nvSpPr>
        <p:spPr>
          <a:xfrm>
            <a:off x="2286000" y="0"/>
            <a:ext cx="18669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梅花</a:t>
            </a:r>
          </a:p>
        </p:txBody>
      </p:sp>
      <p:sp>
        <p:nvSpPr>
          <p:cNvPr id="115718" name="直接连接符 115717"/>
          <p:cNvSpPr/>
          <p:nvPr/>
        </p:nvSpPr>
        <p:spPr>
          <a:xfrm>
            <a:off x="2286000" y="990600"/>
            <a:ext cx="1828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图片 116737" descr="雪地里的小画家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2819400"/>
            <a:ext cx="367665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9" name="图片 116738" descr="雪地里的小画家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457200"/>
            <a:ext cx="3703638" cy="314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0" name="文本框 116739"/>
          <p:cNvSpPr txBox="1"/>
          <p:nvPr/>
        </p:nvSpPr>
        <p:spPr>
          <a:xfrm>
            <a:off x="381000" y="4876800"/>
            <a:ext cx="472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小鸭画</a:t>
            </a:r>
            <a:endParaRPr lang="zh-CN" altLang="en-US" sz="6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1" name="矩形 116740"/>
          <p:cNvSpPr/>
          <p:nvPr/>
        </p:nvSpPr>
        <p:spPr>
          <a:xfrm>
            <a:off x="2286000" y="4495800"/>
            <a:ext cx="18669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枫叶</a:t>
            </a:r>
          </a:p>
        </p:txBody>
      </p:sp>
      <p:sp>
        <p:nvSpPr>
          <p:cNvPr id="116742" name="直接连接符 116741"/>
          <p:cNvSpPr/>
          <p:nvPr/>
        </p:nvSpPr>
        <p:spPr>
          <a:xfrm>
            <a:off x="2362200" y="5562600"/>
            <a:ext cx="1600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11674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图片 117761" descr="雪地里的小画家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28600"/>
            <a:ext cx="3886200" cy="364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7763" name="图片 117762" descr="雪地里的小画家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3048000"/>
            <a:ext cx="4191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4" name="文本框 117763"/>
          <p:cNvSpPr txBox="1"/>
          <p:nvPr/>
        </p:nvSpPr>
        <p:spPr>
          <a:xfrm>
            <a:off x="0" y="381000"/>
            <a:ext cx="403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小马画</a:t>
            </a:r>
            <a:endParaRPr lang="zh-CN" altLang="en-US" sz="66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765" name="矩形 117764"/>
          <p:cNvSpPr/>
          <p:nvPr/>
        </p:nvSpPr>
        <p:spPr>
          <a:xfrm>
            <a:off x="2133600" y="152400"/>
            <a:ext cx="18669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月牙</a:t>
            </a:r>
          </a:p>
        </p:txBody>
      </p:sp>
      <p:sp>
        <p:nvSpPr>
          <p:cNvPr id="117766" name="直接连接符 117765"/>
          <p:cNvSpPr/>
          <p:nvPr/>
        </p:nvSpPr>
        <p:spPr>
          <a:xfrm>
            <a:off x="2209800" y="1143000"/>
            <a:ext cx="1447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  <p:bldP spid="11776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图片 82945" descr="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445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947" name="组合 82946"/>
          <p:cNvGrpSpPr>
            <a:grpSpLocks noChangeAspect="1"/>
          </p:cNvGrpSpPr>
          <p:nvPr/>
        </p:nvGrpSpPr>
        <p:grpSpPr>
          <a:xfrm rot="3388457">
            <a:off x="2651125" y="2444750"/>
            <a:ext cx="2305050" cy="1536700"/>
            <a:chOff x="0" y="0"/>
            <a:chExt cx="1452" cy="968"/>
          </a:xfrm>
        </p:grpSpPr>
        <p:pic>
          <p:nvPicPr>
            <p:cNvPr id="82948" name="图片 82947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0" y="862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49" name="图片 82948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318" y="772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0" name="图片 82949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408" y="545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1" name="图片 82950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726" y="545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2" name="图片 82951" descr="ye"/>
            <p:cNvPicPr>
              <a:picLocks noChangeAspect="1"/>
            </p:cNvPicPr>
            <p:nvPr/>
          </p:nvPicPr>
          <p:blipFill>
            <a:blip r:embed="rId4" cstate="print"/>
            <a:srcRect r="50000" b="46375"/>
            <a:stretch>
              <a:fillRect/>
            </a:stretch>
          </p:blipFill>
          <p:spPr>
            <a:xfrm>
              <a:off x="726" y="308"/>
              <a:ext cx="91" cy="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3" name="图片 82952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1043" y="273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4" name="图片 82953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998" y="0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5" name="图片 82954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1315" y="90"/>
              <a:ext cx="137" cy="1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956" name="组合 82955"/>
          <p:cNvGrpSpPr>
            <a:grpSpLocks noChangeAspect="1"/>
          </p:cNvGrpSpPr>
          <p:nvPr/>
        </p:nvGrpSpPr>
        <p:grpSpPr>
          <a:xfrm>
            <a:off x="4789488" y="1995488"/>
            <a:ext cx="3598862" cy="1433512"/>
            <a:chOff x="0" y="0"/>
            <a:chExt cx="2267" cy="903"/>
          </a:xfrm>
        </p:grpSpPr>
        <p:pic>
          <p:nvPicPr>
            <p:cNvPr id="82957" name="图片 82956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785" y="-6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8" name="图片 82957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727" y="226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59" name="图片 82958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545" y="90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0" name="图片 82959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409" y="362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1" name="图片 82960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137" y="226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2" name="图片 82961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1137" y="453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3" name="图片 82962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820" y="317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4" name="图片 82963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2089" y="45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5" name="图片 82964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683" y="602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6" name="图片 82965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366" y="408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7" name="图片 82966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6" y="511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68" name="图片 82967" descr="yue"/>
            <p:cNvPicPr>
              <a:picLocks noChangeAspect="1"/>
            </p:cNvPicPr>
            <p:nvPr/>
          </p:nvPicPr>
          <p:blipFill>
            <a:blip r:embed="rId5" cstate="print"/>
            <a:srcRect r="53343" b="31143"/>
            <a:stretch>
              <a:fillRect/>
            </a:stretch>
          </p:blipFill>
          <p:spPr>
            <a:xfrm rot="17963719">
              <a:off x="275" y="725"/>
              <a:ext cx="169" cy="18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969" name="组合 82968"/>
          <p:cNvGrpSpPr>
            <a:grpSpLocks noChangeAspect="1"/>
          </p:cNvGrpSpPr>
          <p:nvPr/>
        </p:nvGrpSpPr>
        <p:grpSpPr>
          <a:xfrm>
            <a:off x="3851275" y="4616450"/>
            <a:ext cx="2232025" cy="2052638"/>
            <a:chOff x="0" y="0"/>
            <a:chExt cx="1406" cy="1293"/>
          </a:xfrm>
        </p:grpSpPr>
        <p:pic>
          <p:nvPicPr>
            <p:cNvPr id="82970" name="图片 82969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318" y="908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1" name="图片 82970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273" y="681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2" name="图片 82971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499" y="582"/>
              <a:ext cx="136" cy="1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3" name="图片 82972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0" y="991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4" name="图片 82973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817" y="545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5" name="图片 82974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726" y="356"/>
              <a:ext cx="136" cy="1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6" name="图片 82975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46" y="1180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7" name="图片 82976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1044" y="272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8" name="图片 82977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998" y="46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79" name="图片 82978" descr="fenye"/>
            <p:cNvPicPr>
              <a:picLocks noChangeAspect="1"/>
            </p:cNvPicPr>
            <p:nvPr/>
          </p:nvPicPr>
          <p:blipFill>
            <a:blip r:embed="rId6" cstate="print"/>
            <a:srcRect r="52028" b="44904"/>
            <a:stretch>
              <a:fillRect/>
            </a:stretch>
          </p:blipFill>
          <p:spPr>
            <a:xfrm>
              <a:off x="1270" y="0"/>
              <a:ext cx="136" cy="1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980" name="组合 82979"/>
          <p:cNvGrpSpPr>
            <a:grpSpLocks noChangeAspect="1"/>
          </p:cNvGrpSpPr>
          <p:nvPr/>
        </p:nvGrpSpPr>
        <p:grpSpPr>
          <a:xfrm>
            <a:off x="6443663" y="4221163"/>
            <a:ext cx="2168525" cy="2162175"/>
            <a:chOff x="0" y="0"/>
            <a:chExt cx="1366" cy="1362"/>
          </a:xfrm>
        </p:grpSpPr>
        <p:pic>
          <p:nvPicPr>
            <p:cNvPr id="82981" name="图片 82980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1068" y="883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2" name="图片 82981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796" y="928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3" name="图片 82982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1159" y="1155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4" name="图片 82983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887" y="656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5" name="图片 82984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433" y="656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6" name="图片 82985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569" y="384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7" name="图片 82986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161" y="429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8" name="图片 82987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342" y="293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89" name="图片 82988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161" y="21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0" name="图片 82989" descr="meihua"/>
            <p:cNvPicPr>
              <a:picLocks noChangeAspect="1"/>
            </p:cNvPicPr>
            <p:nvPr/>
          </p:nvPicPr>
          <p:blipFill>
            <a:blip r:embed="rId7" cstate="print"/>
            <a:srcRect r="47585" b="41040"/>
            <a:stretch>
              <a:fillRect/>
            </a:stretch>
          </p:blipFill>
          <p:spPr>
            <a:xfrm rot="4030294">
              <a:off x="-21" y="202"/>
              <a:ext cx="228" cy="18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991" name="组合 82990"/>
          <p:cNvGrpSpPr>
            <a:grpSpLocks noChangeAspect="1"/>
          </p:cNvGrpSpPr>
          <p:nvPr/>
        </p:nvGrpSpPr>
        <p:grpSpPr>
          <a:xfrm rot="3388457">
            <a:off x="850900" y="1724025"/>
            <a:ext cx="2305050" cy="1536700"/>
            <a:chOff x="0" y="0"/>
            <a:chExt cx="1452" cy="968"/>
          </a:xfrm>
        </p:grpSpPr>
        <p:pic>
          <p:nvPicPr>
            <p:cNvPr id="82992" name="图片 82991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0" y="862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3" name="图片 82992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318" y="772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4" name="图片 82993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408" y="545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5" name="图片 82994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726" y="545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6" name="图片 82995" descr="ye"/>
            <p:cNvPicPr>
              <a:picLocks noChangeAspect="1"/>
            </p:cNvPicPr>
            <p:nvPr/>
          </p:nvPicPr>
          <p:blipFill>
            <a:blip r:embed="rId4" cstate="print"/>
            <a:srcRect r="50000" b="46375"/>
            <a:stretch>
              <a:fillRect/>
            </a:stretch>
          </p:blipFill>
          <p:spPr>
            <a:xfrm>
              <a:off x="726" y="308"/>
              <a:ext cx="91" cy="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7" name="图片 82996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1043" y="273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8" name="图片 82997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998" y="0"/>
              <a:ext cx="136" cy="1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999" name="图片 82998" descr="ye"/>
            <p:cNvPicPr>
              <a:picLocks noChangeAspect="1"/>
            </p:cNvPicPr>
            <p:nvPr/>
          </p:nvPicPr>
          <p:blipFill>
            <a:blip r:embed="rId3" cstate="print"/>
            <a:srcRect r="50000" b="46375"/>
            <a:stretch>
              <a:fillRect/>
            </a:stretch>
          </p:blipFill>
          <p:spPr>
            <a:xfrm>
              <a:off x="1315" y="90"/>
              <a:ext cx="137" cy="1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3000" name="组合 82999"/>
          <p:cNvGrpSpPr/>
          <p:nvPr/>
        </p:nvGrpSpPr>
        <p:grpSpPr>
          <a:xfrm>
            <a:off x="152400" y="3429000"/>
            <a:ext cx="7543800" cy="2247900"/>
            <a:chOff x="0" y="0"/>
            <a:chExt cx="3266" cy="1416"/>
          </a:xfrm>
        </p:grpSpPr>
        <p:grpSp>
          <p:nvGrpSpPr>
            <p:cNvPr id="83001" name="组合 83000"/>
            <p:cNvGrpSpPr/>
            <p:nvPr/>
          </p:nvGrpSpPr>
          <p:grpSpPr>
            <a:xfrm>
              <a:off x="0" y="0"/>
              <a:ext cx="3039" cy="690"/>
              <a:chOff x="0" y="0"/>
              <a:chExt cx="3039" cy="690"/>
            </a:xfrm>
          </p:grpSpPr>
          <p:sp>
            <p:nvSpPr>
              <p:cNvPr id="83002" name="文本框 83001"/>
              <p:cNvSpPr txBox="1"/>
              <p:nvPr/>
            </p:nvSpPr>
            <p:spPr>
              <a:xfrm>
                <a:off x="0" y="248"/>
                <a:ext cx="3039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FF33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不 用 颜 料 不 用 笔，</a:t>
                </a:r>
              </a:p>
            </p:txBody>
          </p:sp>
          <p:sp>
            <p:nvSpPr>
              <p:cNvPr id="83003" name="文本框 83002"/>
              <p:cNvSpPr txBox="1"/>
              <p:nvPr/>
            </p:nvSpPr>
            <p:spPr>
              <a:xfrm>
                <a:off x="45" y="0"/>
                <a:ext cx="299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3366FF"/>
                    </a:solidFill>
                    <a:latin typeface="Arial" panose="020B0604020202020204" pitchFamily="34" charset="0"/>
                  </a:rPr>
                  <a:t>bù    yòng    y</a:t>
                </a:r>
                <a:r>
                  <a:rPr lang="en-US" altLang="zh-CN" sz="2000" b="1">
                    <a:solidFill>
                      <a:srgbClr val="3366FF"/>
                    </a:solidFill>
                    <a:latin typeface="Comic Sans MS" panose="030F0702030302020204" pitchFamily="66" charset="0"/>
                  </a:rPr>
                  <a:t>á</a:t>
                </a:r>
                <a:r>
                  <a:rPr lang="en-US" altLang="zh-CN" sz="2000" b="1">
                    <a:solidFill>
                      <a:srgbClr val="3366FF"/>
                    </a:solidFill>
                    <a:latin typeface="Arial" panose="020B0604020202020204" pitchFamily="34" charset="0"/>
                  </a:rPr>
                  <a:t>n    li</a:t>
                </a:r>
                <a:r>
                  <a:rPr lang="en-US" altLang="zh-CN" sz="2000" b="1">
                    <a:solidFill>
                      <a:srgbClr val="3366FF"/>
                    </a:solidFill>
                    <a:latin typeface="Comic Sans MS" panose="030F0702030302020204" pitchFamily="66" charset="0"/>
                  </a:rPr>
                  <a:t>à</a:t>
                </a:r>
                <a:r>
                  <a:rPr lang="en-US" altLang="zh-CN" sz="2000" b="1">
                    <a:solidFill>
                      <a:srgbClr val="3366FF"/>
                    </a:solidFill>
                    <a:latin typeface="Arial" panose="020B0604020202020204" pitchFamily="34" charset="0"/>
                  </a:rPr>
                  <a:t>o      bù     yòng     bǐ</a:t>
                </a:r>
              </a:p>
            </p:txBody>
          </p:sp>
        </p:grpSp>
        <p:grpSp>
          <p:nvGrpSpPr>
            <p:cNvPr id="83004" name="组合 83003"/>
            <p:cNvGrpSpPr/>
            <p:nvPr/>
          </p:nvGrpSpPr>
          <p:grpSpPr>
            <a:xfrm>
              <a:off x="0" y="704"/>
              <a:ext cx="3266" cy="712"/>
              <a:chOff x="0" y="0"/>
              <a:chExt cx="3266" cy="712"/>
            </a:xfrm>
          </p:grpSpPr>
          <p:sp>
            <p:nvSpPr>
              <p:cNvPr id="83005" name="文本框 83004"/>
              <p:cNvSpPr txBox="1"/>
              <p:nvPr/>
            </p:nvSpPr>
            <p:spPr>
              <a:xfrm>
                <a:off x="0" y="270"/>
                <a:ext cx="3130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FF33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几 步 就 成 一 幅 画。</a:t>
                </a:r>
              </a:p>
            </p:txBody>
          </p:sp>
          <p:sp>
            <p:nvSpPr>
              <p:cNvPr id="83006" name="文本框 83005"/>
              <p:cNvSpPr txBox="1"/>
              <p:nvPr/>
            </p:nvSpPr>
            <p:spPr>
              <a:xfrm>
                <a:off x="91" y="0"/>
                <a:ext cx="317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3366FF"/>
                    </a:solidFill>
                    <a:latin typeface="Arial" panose="020B0604020202020204" pitchFamily="34" charset="0"/>
                  </a:rPr>
                  <a:t>jǐ       bù      jiù     chéng   yì       fú     hu</a:t>
                </a:r>
                <a:r>
                  <a:rPr lang="en-US" altLang="zh-CN" sz="2000" b="1">
                    <a:solidFill>
                      <a:srgbClr val="3366FF"/>
                    </a:solidFill>
                    <a:latin typeface="Comic Sans MS" panose="030F0702030302020204" pitchFamily="66" charset="0"/>
                  </a:rPr>
                  <a:t>à</a:t>
                </a:r>
              </a:p>
            </p:txBody>
          </p:sp>
        </p:grpSp>
      </p:grpSp>
      <p:sp>
        <p:nvSpPr>
          <p:cNvPr id="83007" name="矩形 83006"/>
          <p:cNvSpPr/>
          <p:nvPr/>
        </p:nvSpPr>
        <p:spPr>
          <a:xfrm rot="5400000">
            <a:off x="7262813" y="3906838"/>
            <a:ext cx="2438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zh-CN" altLang="en-US" sz="36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小脚印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830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830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83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83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reeform 2"/>
          <p:cNvSpPr/>
          <p:nvPr/>
        </p:nvSpPr>
        <p:spPr>
          <a:xfrm>
            <a:off x="0" y="0"/>
            <a:ext cx="9144000" cy="2744788"/>
          </a:xfrm>
          <a:custGeom>
            <a:avLst/>
            <a:gdLst>
              <a:gd name="txL" fmla="*/ 0 w 5760"/>
              <a:gd name="txT" fmla="*/ 0 h 1729"/>
              <a:gd name="txR" fmla="*/ 5760 w 5760"/>
              <a:gd name="txB" fmla="*/ 1729 h 1729"/>
            </a:gdLst>
            <a:ahLst/>
            <a:cxnLst>
              <a:cxn ang="0">
                <a:pos x="5760" y="1729"/>
              </a:cxn>
              <a:cxn ang="0">
                <a:pos x="5760" y="1475"/>
              </a:cxn>
              <a:cxn ang="0">
                <a:pos x="5760" y="1176"/>
              </a:cxn>
              <a:cxn ang="0">
                <a:pos x="5760" y="0"/>
              </a:cxn>
              <a:cxn ang="0">
                <a:pos x="0" y="0"/>
              </a:cxn>
              <a:cxn ang="0">
                <a:pos x="0" y="1126"/>
              </a:cxn>
              <a:cxn ang="0">
                <a:pos x="0" y="1724"/>
              </a:cxn>
              <a:cxn ang="0">
                <a:pos x="5760" y="1729"/>
              </a:cxn>
            </a:cxnLst>
            <a:rect l="txL" t="txT" r="txR" b="txB"/>
            <a:pathLst>
              <a:path w="5760" h="1729">
                <a:moveTo>
                  <a:pt x="5760" y="1729"/>
                </a:moveTo>
                <a:lnTo>
                  <a:pt x="5760" y="1475"/>
                </a:lnTo>
                <a:lnTo>
                  <a:pt x="5760" y="1176"/>
                </a:lnTo>
                <a:lnTo>
                  <a:pt x="5760" y="0"/>
                </a:lnTo>
                <a:lnTo>
                  <a:pt x="0" y="0"/>
                </a:lnTo>
                <a:lnTo>
                  <a:pt x="0" y="1126"/>
                </a:lnTo>
                <a:lnTo>
                  <a:pt x="0" y="1724"/>
                </a:lnTo>
                <a:lnTo>
                  <a:pt x="5760" y="1729"/>
                </a:lnTo>
                <a:close/>
              </a:path>
            </a:pathLst>
          </a:custGeom>
          <a:solidFill>
            <a:srgbClr val="66B2E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67" name="Freeform 3"/>
          <p:cNvSpPr/>
          <p:nvPr/>
        </p:nvSpPr>
        <p:spPr>
          <a:xfrm>
            <a:off x="0" y="381000"/>
            <a:ext cx="9144000" cy="3987800"/>
          </a:xfrm>
          <a:custGeom>
            <a:avLst/>
            <a:gdLst>
              <a:gd name="txL" fmla="*/ 0 w 5760"/>
              <a:gd name="txT" fmla="*/ 0 h 2512"/>
              <a:gd name="txR" fmla="*/ 5760 w 5760"/>
              <a:gd name="txB" fmla="*/ 2512 h 2512"/>
            </a:gdLst>
            <a:ahLst/>
            <a:cxnLst>
              <a:cxn ang="0">
                <a:pos x="219" y="1679"/>
              </a:cxn>
              <a:cxn ang="0">
                <a:pos x="536" y="1630"/>
              </a:cxn>
              <a:cxn ang="0">
                <a:pos x="796" y="1714"/>
              </a:cxn>
              <a:cxn ang="0">
                <a:pos x="1034" y="1739"/>
              </a:cxn>
              <a:cxn ang="0">
                <a:pos x="1353" y="1719"/>
              </a:cxn>
              <a:cxn ang="0">
                <a:pos x="1597" y="1849"/>
              </a:cxn>
              <a:cxn ang="0">
                <a:pos x="1942" y="1919"/>
              </a:cxn>
              <a:cxn ang="0">
                <a:pos x="2221" y="2023"/>
              </a:cxn>
              <a:cxn ang="0">
                <a:pos x="2437" y="2203"/>
              </a:cxn>
              <a:cxn ang="0">
                <a:pos x="2684" y="2412"/>
              </a:cxn>
              <a:cxn ang="0">
                <a:pos x="2947" y="2427"/>
              </a:cxn>
              <a:cxn ang="0">
                <a:pos x="3232" y="2412"/>
              </a:cxn>
              <a:cxn ang="0">
                <a:pos x="3367" y="2502"/>
              </a:cxn>
              <a:cxn ang="0">
                <a:pos x="3558" y="2467"/>
              </a:cxn>
              <a:cxn ang="0">
                <a:pos x="3843" y="2307"/>
              </a:cxn>
              <a:cxn ang="0">
                <a:pos x="4247" y="2133"/>
              </a:cxn>
              <a:cxn ang="0">
                <a:pos x="4441" y="2148"/>
              </a:cxn>
              <a:cxn ang="0">
                <a:pos x="4601" y="2228"/>
              </a:cxn>
              <a:cxn ang="0">
                <a:pos x="4751" y="2357"/>
              </a:cxn>
              <a:cxn ang="0">
                <a:pos x="4971" y="2272"/>
              </a:cxn>
              <a:cxn ang="0">
                <a:pos x="5202" y="2058"/>
              </a:cxn>
              <a:cxn ang="0">
                <a:pos x="5531" y="2113"/>
              </a:cxn>
              <a:cxn ang="0">
                <a:pos x="5716" y="1954"/>
              </a:cxn>
              <a:cxn ang="0">
                <a:pos x="5685" y="1077"/>
              </a:cxn>
              <a:cxn ang="0">
                <a:pos x="5553" y="1161"/>
              </a:cxn>
              <a:cxn ang="0">
                <a:pos x="5384" y="1126"/>
              </a:cxn>
              <a:cxn ang="0">
                <a:pos x="5140" y="1410"/>
              </a:cxn>
              <a:cxn ang="0">
                <a:pos x="5046" y="1097"/>
              </a:cxn>
              <a:cxn ang="0">
                <a:pos x="4974" y="1047"/>
              </a:cxn>
              <a:cxn ang="0">
                <a:pos x="4874" y="813"/>
              </a:cxn>
              <a:cxn ang="0">
                <a:pos x="4758" y="758"/>
              </a:cxn>
              <a:cxn ang="0">
                <a:pos x="4607" y="563"/>
              </a:cxn>
              <a:cxn ang="0">
                <a:pos x="4435" y="673"/>
              </a:cxn>
              <a:cxn ang="0">
                <a:pos x="4087" y="942"/>
              </a:cxn>
              <a:cxn ang="0">
                <a:pos x="3806" y="1111"/>
              </a:cxn>
              <a:cxn ang="0">
                <a:pos x="3665" y="1047"/>
              </a:cxn>
              <a:cxn ang="0">
                <a:pos x="3605" y="887"/>
              </a:cxn>
              <a:cxn ang="0">
                <a:pos x="3445" y="827"/>
              </a:cxn>
              <a:cxn ang="0">
                <a:pos x="3326" y="758"/>
              </a:cxn>
              <a:cxn ang="0">
                <a:pos x="3192" y="897"/>
              </a:cxn>
              <a:cxn ang="0">
                <a:pos x="3057" y="987"/>
              </a:cxn>
              <a:cxn ang="0">
                <a:pos x="2932" y="1002"/>
              </a:cxn>
              <a:cxn ang="0">
                <a:pos x="2728" y="1057"/>
              </a:cxn>
              <a:cxn ang="0">
                <a:pos x="2540" y="1206"/>
              </a:cxn>
              <a:cxn ang="0">
                <a:pos x="2355" y="1301"/>
              </a:cxn>
              <a:cxn ang="0">
                <a:pos x="2211" y="1326"/>
              </a:cxn>
              <a:cxn ang="0">
                <a:pos x="1911" y="817"/>
              </a:cxn>
              <a:cxn ang="0">
                <a:pos x="1688" y="414"/>
              </a:cxn>
              <a:cxn ang="0">
                <a:pos x="1563" y="279"/>
              </a:cxn>
              <a:cxn ang="0">
                <a:pos x="1444" y="80"/>
              </a:cxn>
              <a:cxn ang="0">
                <a:pos x="1331" y="60"/>
              </a:cxn>
              <a:cxn ang="0">
                <a:pos x="1222" y="125"/>
              </a:cxn>
              <a:cxn ang="0">
                <a:pos x="1146" y="5"/>
              </a:cxn>
              <a:cxn ang="0">
                <a:pos x="974" y="165"/>
              </a:cxn>
              <a:cxn ang="0">
                <a:pos x="623" y="369"/>
              </a:cxn>
              <a:cxn ang="0">
                <a:pos x="501" y="279"/>
              </a:cxn>
              <a:cxn ang="0">
                <a:pos x="128" y="773"/>
              </a:cxn>
            </a:cxnLst>
            <a:rect l="txL" t="txT" r="txR" b="txB"/>
            <a:pathLst>
              <a:path w="5760" h="2512">
                <a:moveTo>
                  <a:pt x="0" y="982"/>
                </a:moveTo>
                <a:lnTo>
                  <a:pt x="0" y="1121"/>
                </a:lnTo>
                <a:lnTo>
                  <a:pt x="0" y="1934"/>
                </a:lnTo>
                <a:lnTo>
                  <a:pt x="47" y="1884"/>
                </a:lnTo>
                <a:lnTo>
                  <a:pt x="100" y="1819"/>
                </a:lnTo>
                <a:lnTo>
                  <a:pt x="157" y="1749"/>
                </a:lnTo>
                <a:lnTo>
                  <a:pt x="219" y="1679"/>
                </a:lnTo>
                <a:lnTo>
                  <a:pt x="279" y="1620"/>
                </a:lnTo>
                <a:lnTo>
                  <a:pt x="338" y="1580"/>
                </a:lnTo>
                <a:lnTo>
                  <a:pt x="395" y="1565"/>
                </a:lnTo>
                <a:lnTo>
                  <a:pt x="448" y="1580"/>
                </a:lnTo>
                <a:lnTo>
                  <a:pt x="473" y="1595"/>
                </a:lnTo>
                <a:lnTo>
                  <a:pt x="504" y="1615"/>
                </a:lnTo>
                <a:lnTo>
                  <a:pt x="536" y="1630"/>
                </a:lnTo>
                <a:lnTo>
                  <a:pt x="570" y="1645"/>
                </a:lnTo>
                <a:lnTo>
                  <a:pt x="605" y="1660"/>
                </a:lnTo>
                <a:lnTo>
                  <a:pt x="642" y="1670"/>
                </a:lnTo>
                <a:lnTo>
                  <a:pt x="680" y="1684"/>
                </a:lnTo>
                <a:lnTo>
                  <a:pt x="717" y="1694"/>
                </a:lnTo>
                <a:lnTo>
                  <a:pt x="755" y="1704"/>
                </a:lnTo>
                <a:lnTo>
                  <a:pt x="796" y="1714"/>
                </a:lnTo>
                <a:lnTo>
                  <a:pt x="830" y="1719"/>
                </a:lnTo>
                <a:lnTo>
                  <a:pt x="868" y="1729"/>
                </a:lnTo>
                <a:lnTo>
                  <a:pt x="899" y="1734"/>
                </a:lnTo>
                <a:lnTo>
                  <a:pt x="930" y="1734"/>
                </a:lnTo>
                <a:lnTo>
                  <a:pt x="958" y="1739"/>
                </a:lnTo>
                <a:lnTo>
                  <a:pt x="983" y="1739"/>
                </a:lnTo>
                <a:lnTo>
                  <a:pt x="1034" y="1739"/>
                </a:lnTo>
                <a:lnTo>
                  <a:pt x="1087" y="1734"/>
                </a:lnTo>
                <a:lnTo>
                  <a:pt x="1146" y="1724"/>
                </a:lnTo>
                <a:lnTo>
                  <a:pt x="1203" y="1719"/>
                </a:lnTo>
                <a:lnTo>
                  <a:pt x="1253" y="1714"/>
                </a:lnTo>
                <a:lnTo>
                  <a:pt x="1297" y="1714"/>
                </a:lnTo>
                <a:lnTo>
                  <a:pt x="1331" y="1714"/>
                </a:lnTo>
                <a:lnTo>
                  <a:pt x="1353" y="1719"/>
                </a:lnTo>
                <a:lnTo>
                  <a:pt x="1372" y="1729"/>
                </a:lnTo>
                <a:lnTo>
                  <a:pt x="1397" y="1749"/>
                </a:lnTo>
                <a:lnTo>
                  <a:pt x="1431" y="1769"/>
                </a:lnTo>
                <a:lnTo>
                  <a:pt x="1472" y="1789"/>
                </a:lnTo>
                <a:lnTo>
                  <a:pt x="1513" y="1809"/>
                </a:lnTo>
                <a:lnTo>
                  <a:pt x="1557" y="1829"/>
                </a:lnTo>
                <a:lnTo>
                  <a:pt x="1597" y="1849"/>
                </a:lnTo>
                <a:lnTo>
                  <a:pt x="1635" y="1864"/>
                </a:lnTo>
                <a:lnTo>
                  <a:pt x="1676" y="1874"/>
                </a:lnTo>
                <a:lnTo>
                  <a:pt x="1726" y="1884"/>
                </a:lnTo>
                <a:lnTo>
                  <a:pt x="1779" y="1894"/>
                </a:lnTo>
                <a:lnTo>
                  <a:pt x="1835" y="1899"/>
                </a:lnTo>
                <a:lnTo>
                  <a:pt x="1892" y="1909"/>
                </a:lnTo>
                <a:lnTo>
                  <a:pt x="1942" y="1919"/>
                </a:lnTo>
                <a:lnTo>
                  <a:pt x="1986" y="1924"/>
                </a:lnTo>
                <a:lnTo>
                  <a:pt x="2020" y="1934"/>
                </a:lnTo>
                <a:lnTo>
                  <a:pt x="2052" y="1944"/>
                </a:lnTo>
                <a:lnTo>
                  <a:pt x="2089" y="1959"/>
                </a:lnTo>
                <a:lnTo>
                  <a:pt x="2130" y="1978"/>
                </a:lnTo>
                <a:lnTo>
                  <a:pt x="2177" y="1998"/>
                </a:lnTo>
                <a:lnTo>
                  <a:pt x="2221" y="2023"/>
                </a:lnTo>
                <a:lnTo>
                  <a:pt x="2265" y="2048"/>
                </a:lnTo>
                <a:lnTo>
                  <a:pt x="2305" y="2078"/>
                </a:lnTo>
                <a:lnTo>
                  <a:pt x="2340" y="2108"/>
                </a:lnTo>
                <a:lnTo>
                  <a:pt x="2358" y="2128"/>
                </a:lnTo>
                <a:lnTo>
                  <a:pt x="2380" y="2148"/>
                </a:lnTo>
                <a:lnTo>
                  <a:pt x="2405" y="2173"/>
                </a:lnTo>
                <a:lnTo>
                  <a:pt x="2437" y="2203"/>
                </a:lnTo>
                <a:lnTo>
                  <a:pt x="2468" y="2233"/>
                </a:lnTo>
                <a:lnTo>
                  <a:pt x="2499" y="2262"/>
                </a:lnTo>
                <a:lnTo>
                  <a:pt x="2537" y="2297"/>
                </a:lnTo>
                <a:lnTo>
                  <a:pt x="2575" y="2327"/>
                </a:lnTo>
                <a:lnTo>
                  <a:pt x="2609" y="2357"/>
                </a:lnTo>
                <a:lnTo>
                  <a:pt x="2647" y="2387"/>
                </a:lnTo>
                <a:lnTo>
                  <a:pt x="2684" y="2412"/>
                </a:lnTo>
                <a:lnTo>
                  <a:pt x="2722" y="2432"/>
                </a:lnTo>
                <a:lnTo>
                  <a:pt x="2753" y="2447"/>
                </a:lnTo>
                <a:lnTo>
                  <a:pt x="2788" y="2462"/>
                </a:lnTo>
                <a:lnTo>
                  <a:pt x="2816" y="2467"/>
                </a:lnTo>
                <a:lnTo>
                  <a:pt x="2844" y="2462"/>
                </a:lnTo>
                <a:lnTo>
                  <a:pt x="2897" y="2447"/>
                </a:lnTo>
                <a:lnTo>
                  <a:pt x="2947" y="2427"/>
                </a:lnTo>
                <a:lnTo>
                  <a:pt x="2997" y="2407"/>
                </a:lnTo>
                <a:lnTo>
                  <a:pt x="3048" y="2392"/>
                </a:lnTo>
                <a:lnTo>
                  <a:pt x="3091" y="2377"/>
                </a:lnTo>
                <a:lnTo>
                  <a:pt x="3135" y="2367"/>
                </a:lnTo>
                <a:lnTo>
                  <a:pt x="3173" y="2372"/>
                </a:lnTo>
                <a:lnTo>
                  <a:pt x="3204" y="2387"/>
                </a:lnTo>
                <a:lnTo>
                  <a:pt x="3232" y="2412"/>
                </a:lnTo>
                <a:lnTo>
                  <a:pt x="3257" y="2432"/>
                </a:lnTo>
                <a:lnTo>
                  <a:pt x="3279" y="2447"/>
                </a:lnTo>
                <a:lnTo>
                  <a:pt x="3301" y="2462"/>
                </a:lnTo>
                <a:lnTo>
                  <a:pt x="3320" y="2472"/>
                </a:lnTo>
                <a:lnTo>
                  <a:pt x="3336" y="2487"/>
                </a:lnTo>
                <a:lnTo>
                  <a:pt x="3351" y="2492"/>
                </a:lnTo>
                <a:lnTo>
                  <a:pt x="3367" y="2502"/>
                </a:lnTo>
                <a:lnTo>
                  <a:pt x="3386" y="2507"/>
                </a:lnTo>
                <a:lnTo>
                  <a:pt x="3408" y="2512"/>
                </a:lnTo>
                <a:lnTo>
                  <a:pt x="3433" y="2507"/>
                </a:lnTo>
                <a:lnTo>
                  <a:pt x="3461" y="2502"/>
                </a:lnTo>
                <a:lnTo>
                  <a:pt x="3492" y="2492"/>
                </a:lnTo>
                <a:lnTo>
                  <a:pt x="3524" y="2482"/>
                </a:lnTo>
                <a:lnTo>
                  <a:pt x="3558" y="2467"/>
                </a:lnTo>
                <a:lnTo>
                  <a:pt x="3596" y="2447"/>
                </a:lnTo>
                <a:lnTo>
                  <a:pt x="3621" y="2432"/>
                </a:lnTo>
                <a:lnTo>
                  <a:pt x="3652" y="2412"/>
                </a:lnTo>
                <a:lnTo>
                  <a:pt x="3693" y="2392"/>
                </a:lnTo>
                <a:lnTo>
                  <a:pt x="3737" y="2367"/>
                </a:lnTo>
                <a:lnTo>
                  <a:pt x="3790" y="2337"/>
                </a:lnTo>
                <a:lnTo>
                  <a:pt x="3843" y="2307"/>
                </a:lnTo>
                <a:lnTo>
                  <a:pt x="3903" y="2277"/>
                </a:lnTo>
                <a:lnTo>
                  <a:pt x="3962" y="2248"/>
                </a:lnTo>
                <a:lnTo>
                  <a:pt x="4025" y="2223"/>
                </a:lnTo>
                <a:lnTo>
                  <a:pt x="4084" y="2193"/>
                </a:lnTo>
                <a:lnTo>
                  <a:pt x="4141" y="2173"/>
                </a:lnTo>
                <a:lnTo>
                  <a:pt x="4197" y="2153"/>
                </a:lnTo>
                <a:lnTo>
                  <a:pt x="4247" y="2133"/>
                </a:lnTo>
                <a:lnTo>
                  <a:pt x="4294" y="2123"/>
                </a:lnTo>
                <a:lnTo>
                  <a:pt x="4332" y="2118"/>
                </a:lnTo>
                <a:lnTo>
                  <a:pt x="4363" y="2123"/>
                </a:lnTo>
                <a:lnTo>
                  <a:pt x="4382" y="2128"/>
                </a:lnTo>
                <a:lnTo>
                  <a:pt x="4404" y="2133"/>
                </a:lnTo>
                <a:lnTo>
                  <a:pt x="4423" y="2143"/>
                </a:lnTo>
                <a:lnTo>
                  <a:pt x="4441" y="2148"/>
                </a:lnTo>
                <a:lnTo>
                  <a:pt x="4463" y="2158"/>
                </a:lnTo>
                <a:lnTo>
                  <a:pt x="4482" y="2163"/>
                </a:lnTo>
                <a:lnTo>
                  <a:pt x="4501" y="2173"/>
                </a:lnTo>
                <a:lnTo>
                  <a:pt x="4520" y="2183"/>
                </a:lnTo>
                <a:lnTo>
                  <a:pt x="4548" y="2198"/>
                </a:lnTo>
                <a:lnTo>
                  <a:pt x="4576" y="2213"/>
                </a:lnTo>
                <a:lnTo>
                  <a:pt x="4601" y="2228"/>
                </a:lnTo>
                <a:lnTo>
                  <a:pt x="4626" y="2248"/>
                </a:lnTo>
                <a:lnTo>
                  <a:pt x="4648" y="2262"/>
                </a:lnTo>
                <a:lnTo>
                  <a:pt x="4667" y="2277"/>
                </a:lnTo>
                <a:lnTo>
                  <a:pt x="4683" y="2297"/>
                </a:lnTo>
                <a:lnTo>
                  <a:pt x="4698" y="2312"/>
                </a:lnTo>
                <a:lnTo>
                  <a:pt x="4723" y="2337"/>
                </a:lnTo>
                <a:lnTo>
                  <a:pt x="4751" y="2357"/>
                </a:lnTo>
                <a:lnTo>
                  <a:pt x="4780" y="2367"/>
                </a:lnTo>
                <a:lnTo>
                  <a:pt x="4811" y="2377"/>
                </a:lnTo>
                <a:lnTo>
                  <a:pt x="4845" y="2372"/>
                </a:lnTo>
                <a:lnTo>
                  <a:pt x="4877" y="2362"/>
                </a:lnTo>
                <a:lnTo>
                  <a:pt x="4908" y="2342"/>
                </a:lnTo>
                <a:lnTo>
                  <a:pt x="4939" y="2312"/>
                </a:lnTo>
                <a:lnTo>
                  <a:pt x="4971" y="2272"/>
                </a:lnTo>
                <a:lnTo>
                  <a:pt x="5002" y="2233"/>
                </a:lnTo>
                <a:lnTo>
                  <a:pt x="5036" y="2188"/>
                </a:lnTo>
                <a:lnTo>
                  <a:pt x="5071" y="2143"/>
                </a:lnTo>
                <a:lnTo>
                  <a:pt x="5105" y="2108"/>
                </a:lnTo>
                <a:lnTo>
                  <a:pt x="5140" y="2078"/>
                </a:lnTo>
                <a:lnTo>
                  <a:pt x="5174" y="2063"/>
                </a:lnTo>
                <a:lnTo>
                  <a:pt x="5202" y="2058"/>
                </a:lnTo>
                <a:lnTo>
                  <a:pt x="5237" y="2063"/>
                </a:lnTo>
                <a:lnTo>
                  <a:pt x="5281" y="2078"/>
                </a:lnTo>
                <a:lnTo>
                  <a:pt x="5334" y="2093"/>
                </a:lnTo>
                <a:lnTo>
                  <a:pt x="5387" y="2108"/>
                </a:lnTo>
                <a:lnTo>
                  <a:pt x="5441" y="2118"/>
                </a:lnTo>
                <a:lnTo>
                  <a:pt x="5491" y="2123"/>
                </a:lnTo>
                <a:lnTo>
                  <a:pt x="5531" y="2113"/>
                </a:lnTo>
                <a:lnTo>
                  <a:pt x="5560" y="2098"/>
                </a:lnTo>
                <a:lnTo>
                  <a:pt x="5585" y="2073"/>
                </a:lnTo>
                <a:lnTo>
                  <a:pt x="5610" y="2048"/>
                </a:lnTo>
                <a:lnTo>
                  <a:pt x="5635" y="2023"/>
                </a:lnTo>
                <a:lnTo>
                  <a:pt x="5663" y="1993"/>
                </a:lnTo>
                <a:lnTo>
                  <a:pt x="5691" y="1973"/>
                </a:lnTo>
                <a:lnTo>
                  <a:pt x="5716" y="1954"/>
                </a:lnTo>
                <a:lnTo>
                  <a:pt x="5738" y="1939"/>
                </a:lnTo>
                <a:lnTo>
                  <a:pt x="5760" y="1934"/>
                </a:lnTo>
                <a:lnTo>
                  <a:pt x="5760" y="1281"/>
                </a:lnTo>
                <a:lnTo>
                  <a:pt x="5760" y="982"/>
                </a:lnTo>
                <a:lnTo>
                  <a:pt x="5738" y="1012"/>
                </a:lnTo>
                <a:lnTo>
                  <a:pt x="5713" y="1042"/>
                </a:lnTo>
                <a:lnTo>
                  <a:pt x="5685" y="1077"/>
                </a:lnTo>
                <a:lnTo>
                  <a:pt x="5660" y="1106"/>
                </a:lnTo>
                <a:lnTo>
                  <a:pt x="5635" y="1136"/>
                </a:lnTo>
                <a:lnTo>
                  <a:pt x="5616" y="1156"/>
                </a:lnTo>
                <a:lnTo>
                  <a:pt x="5597" y="1171"/>
                </a:lnTo>
                <a:lnTo>
                  <a:pt x="5588" y="1176"/>
                </a:lnTo>
                <a:lnTo>
                  <a:pt x="5575" y="1171"/>
                </a:lnTo>
                <a:lnTo>
                  <a:pt x="5553" y="1161"/>
                </a:lnTo>
                <a:lnTo>
                  <a:pt x="5525" y="1146"/>
                </a:lnTo>
                <a:lnTo>
                  <a:pt x="5497" y="1126"/>
                </a:lnTo>
                <a:lnTo>
                  <a:pt x="5472" y="1111"/>
                </a:lnTo>
                <a:lnTo>
                  <a:pt x="5447" y="1097"/>
                </a:lnTo>
                <a:lnTo>
                  <a:pt x="5428" y="1092"/>
                </a:lnTo>
                <a:lnTo>
                  <a:pt x="5415" y="1087"/>
                </a:lnTo>
                <a:lnTo>
                  <a:pt x="5384" y="1126"/>
                </a:lnTo>
                <a:lnTo>
                  <a:pt x="5347" y="1171"/>
                </a:lnTo>
                <a:lnTo>
                  <a:pt x="5309" y="1226"/>
                </a:lnTo>
                <a:lnTo>
                  <a:pt x="5268" y="1281"/>
                </a:lnTo>
                <a:lnTo>
                  <a:pt x="5228" y="1331"/>
                </a:lnTo>
                <a:lnTo>
                  <a:pt x="5193" y="1371"/>
                </a:lnTo>
                <a:lnTo>
                  <a:pt x="5162" y="1400"/>
                </a:lnTo>
                <a:lnTo>
                  <a:pt x="5140" y="1410"/>
                </a:lnTo>
                <a:lnTo>
                  <a:pt x="5121" y="1390"/>
                </a:lnTo>
                <a:lnTo>
                  <a:pt x="5102" y="1351"/>
                </a:lnTo>
                <a:lnTo>
                  <a:pt x="5087" y="1301"/>
                </a:lnTo>
                <a:lnTo>
                  <a:pt x="5074" y="1241"/>
                </a:lnTo>
                <a:lnTo>
                  <a:pt x="5065" y="1186"/>
                </a:lnTo>
                <a:lnTo>
                  <a:pt x="5055" y="1131"/>
                </a:lnTo>
                <a:lnTo>
                  <a:pt x="5046" y="1097"/>
                </a:lnTo>
                <a:lnTo>
                  <a:pt x="5040" y="1077"/>
                </a:lnTo>
                <a:lnTo>
                  <a:pt x="5033" y="1072"/>
                </a:lnTo>
                <a:lnTo>
                  <a:pt x="5024" y="1062"/>
                </a:lnTo>
                <a:lnTo>
                  <a:pt x="5011" y="1057"/>
                </a:lnTo>
                <a:lnTo>
                  <a:pt x="5002" y="1052"/>
                </a:lnTo>
                <a:lnTo>
                  <a:pt x="4986" y="1047"/>
                </a:lnTo>
                <a:lnTo>
                  <a:pt x="4974" y="1047"/>
                </a:lnTo>
                <a:lnTo>
                  <a:pt x="4961" y="1047"/>
                </a:lnTo>
                <a:lnTo>
                  <a:pt x="4946" y="1052"/>
                </a:lnTo>
                <a:lnTo>
                  <a:pt x="4936" y="972"/>
                </a:lnTo>
                <a:lnTo>
                  <a:pt x="4924" y="902"/>
                </a:lnTo>
                <a:lnTo>
                  <a:pt x="4911" y="847"/>
                </a:lnTo>
                <a:lnTo>
                  <a:pt x="4889" y="817"/>
                </a:lnTo>
                <a:lnTo>
                  <a:pt x="4874" y="813"/>
                </a:lnTo>
                <a:lnTo>
                  <a:pt x="4855" y="808"/>
                </a:lnTo>
                <a:lnTo>
                  <a:pt x="4836" y="798"/>
                </a:lnTo>
                <a:lnTo>
                  <a:pt x="4817" y="793"/>
                </a:lnTo>
                <a:lnTo>
                  <a:pt x="4798" y="788"/>
                </a:lnTo>
                <a:lnTo>
                  <a:pt x="4780" y="778"/>
                </a:lnTo>
                <a:lnTo>
                  <a:pt x="4767" y="768"/>
                </a:lnTo>
                <a:lnTo>
                  <a:pt x="4758" y="758"/>
                </a:lnTo>
                <a:lnTo>
                  <a:pt x="4748" y="743"/>
                </a:lnTo>
                <a:lnTo>
                  <a:pt x="4730" y="713"/>
                </a:lnTo>
                <a:lnTo>
                  <a:pt x="4708" y="678"/>
                </a:lnTo>
                <a:lnTo>
                  <a:pt x="4683" y="643"/>
                </a:lnTo>
                <a:lnTo>
                  <a:pt x="4657" y="608"/>
                </a:lnTo>
                <a:lnTo>
                  <a:pt x="4632" y="583"/>
                </a:lnTo>
                <a:lnTo>
                  <a:pt x="4607" y="563"/>
                </a:lnTo>
                <a:lnTo>
                  <a:pt x="4589" y="553"/>
                </a:lnTo>
                <a:lnTo>
                  <a:pt x="4573" y="563"/>
                </a:lnTo>
                <a:lnTo>
                  <a:pt x="4557" y="573"/>
                </a:lnTo>
                <a:lnTo>
                  <a:pt x="4535" y="588"/>
                </a:lnTo>
                <a:lnTo>
                  <a:pt x="4513" y="608"/>
                </a:lnTo>
                <a:lnTo>
                  <a:pt x="4476" y="638"/>
                </a:lnTo>
                <a:lnTo>
                  <a:pt x="4435" y="673"/>
                </a:lnTo>
                <a:lnTo>
                  <a:pt x="4388" y="708"/>
                </a:lnTo>
                <a:lnTo>
                  <a:pt x="4341" y="748"/>
                </a:lnTo>
                <a:lnTo>
                  <a:pt x="4291" y="788"/>
                </a:lnTo>
                <a:lnTo>
                  <a:pt x="4241" y="822"/>
                </a:lnTo>
                <a:lnTo>
                  <a:pt x="4191" y="862"/>
                </a:lnTo>
                <a:lnTo>
                  <a:pt x="4138" y="902"/>
                </a:lnTo>
                <a:lnTo>
                  <a:pt x="4087" y="942"/>
                </a:lnTo>
                <a:lnTo>
                  <a:pt x="4037" y="977"/>
                </a:lnTo>
                <a:lnTo>
                  <a:pt x="3990" y="1007"/>
                </a:lnTo>
                <a:lnTo>
                  <a:pt x="3946" y="1037"/>
                </a:lnTo>
                <a:lnTo>
                  <a:pt x="3903" y="1062"/>
                </a:lnTo>
                <a:lnTo>
                  <a:pt x="3865" y="1087"/>
                </a:lnTo>
                <a:lnTo>
                  <a:pt x="3834" y="1102"/>
                </a:lnTo>
                <a:lnTo>
                  <a:pt x="3806" y="1111"/>
                </a:lnTo>
                <a:lnTo>
                  <a:pt x="3787" y="1106"/>
                </a:lnTo>
                <a:lnTo>
                  <a:pt x="3765" y="1102"/>
                </a:lnTo>
                <a:lnTo>
                  <a:pt x="3740" y="1092"/>
                </a:lnTo>
                <a:lnTo>
                  <a:pt x="3718" y="1082"/>
                </a:lnTo>
                <a:lnTo>
                  <a:pt x="3696" y="1072"/>
                </a:lnTo>
                <a:lnTo>
                  <a:pt x="3677" y="1062"/>
                </a:lnTo>
                <a:lnTo>
                  <a:pt x="3665" y="1047"/>
                </a:lnTo>
                <a:lnTo>
                  <a:pt x="3661" y="1032"/>
                </a:lnTo>
                <a:lnTo>
                  <a:pt x="3661" y="1012"/>
                </a:lnTo>
                <a:lnTo>
                  <a:pt x="3661" y="987"/>
                </a:lnTo>
                <a:lnTo>
                  <a:pt x="3655" y="957"/>
                </a:lnTo>
                <a:lnTo>
                  <a:pt x="3646" y="932"/>
                </a:lnTo>
                <a:lnTo>
                  <a:pt x="3630" y="907"/>
                </a:lnTo>
                <a:lnTo>
                  <a:pt x="3605" y="887"/>
                </a:lnTo>
                <a:lnTo>
                  <a:pt x="3568" y="882"/>
                </a:lnTo>
                <a:lnTo>
                  <a:pt x="3521" y="892"/>
                </a:lnTo>
                <a:lnTo>
                  <a:pt x="3508" y="882"/>
                </a:lnTo>
                <a:lnTo>
                  <a:pt x="3495" y="872"/>
                </a:lnTo>
                <a:lnTo>
                  <a:pt x="3480" y="862"/>
                </a:lnTo>
                <a:lnTo>
                  <a:pt x="3467" y="847"/>
                </a:lnTo>
                <a:lnTo>
                  <a:pt x="3445" y="827"/>
                </a:lnTo>
                <a:lnTo>
                  <a:pt x="3427" y="813"/>
                </a:lnTo>
                <a:lnTo>
                  <a:pt x="3411" y="798"/>
                </a:lnTo>
                <a:lnTo>
                  <a:pt x="3398" y="793"/>
                </a:lnTo>
                <a:lnTo>
                  <a:pt x="3383" y="788"/>
                </a:lnTo>
                <a:lnTo>
                  <a:pt x="3358" y="783"/>
                </a:lnTo>
                <a:lnTo>
                  <a:pt x="3339" y="773"/>
                </a:lnTo>
                <a:lnTo>
                  <a:pt x="3326" y="758"/>
                </a:lnTo>
                <a:lnTo>
                  <a:pt x="3304" y="783"/>
                </a:lnTo>
                <a:lnTo>
                  <a:pt x="3282" y="813"/>
                </a:lnTo>
                <a:lnTo>
                  <a:pt x="3257" y="837"/>
                </a:lnTo>
                <a:lnTo>
                  <a:pt x="3235" y="857"/>
                </a:lnTo>
                <a:lnTo>
                  <a:pt x="3220" y="872"/>
                </a:lnTo>
                <a:lnTo>
                  <a:pt x="3204" y="887"/>
                </a:lnTo>
                <a:lnTo>
                  <a:pt x="3192" y="897"/>
                </a:lnTo>
                <a:lnTo>
                  <a:pt x="3179" y="902"/>
                </a:lnTo>
                <a:lnTo>
                  <a:pt x="3167" y="907"/>
                </a:lnTo>
                <a:lnTo>
                  <a:pt x="3148" y="922"/>
                </a:lnTo>
                <a:lnTo>
                  <a:pt x="3126" y="937"/>
                </a:lnTo>
                <a:lnTo>
                  <a:pt x="3104" y="952"/>
                </a:lnTo>
                <a:lnTo>
                  <a:pt x="3079" y="967"/>
                </a:lnTo>
                <a:lnTo>
                  <a:pt x="3057" y="987"/>
                </a:lnTo>
                <a:lnTo>
                  <a:pt x="3038" y="1002"/>
                </a:lnTo>
                <a:lnTo>
                  <a:pt x="3026" y="1012"/>
                </a:lnTo>
                <a:lnTo>
                  <a:pt x="3013" y="1017"/>
                </a:lnTo>
                <a:lnTo>
                  <a:pt x="2994" y="1022"/>
                </a:lnTo>
                <a:lnTo>
                  <a:pt x="2976" y="1017"/>
                </a:lnTo>
                <a:lnTo>
                  <a:pt x="2954" y="1012"/>
                </a:lnTo>
                <a:lnTo>
                  <a:pt x="2932" y="1002"/>
                </a:lnTo>
                <a:lnTo>
                  <a:pt x="2910" y="992"/>
                </a:lnTo>
                <a:lnTo>
                  <a:pt x="2894" y="977"/>
                </a:lnTo>
                <a:lnTo>
                  <a:pt x="2885" y="967"/>
                </a:lnTo>
                <a:lnTo>
                  <a:pt x="2850" y="977"/>
                </a:lnTo>
                <a:lnTo>
                  <a:pt x="2813" y="1002"/>
                </a:lnTo>
                <a:lnTo>
                  <a:pt x="2772" y="1027"/>
                </a:lnTo>
                <a:lnTo>
                  <a:pt x="2728" y="1057"/>
                </a:lnTo>
                <a:lnTo>
                  <a:pt x="2687" y="1087"/>
                </a:lnTo>
                <a:lnTo>
                  <a:pt x="2653" y="1116"/>
                </a:lnTo>
                <a:lnTo>
                  <a:pt x="2622" y="1141"/>
                </a:lnTo>
                <a:lnTo>
                  <a:pt x="2603" y="1156"/>
                </a:lnTo>
                <a:lnTo>
                  <a:pt x="2584" y="1171"/>
                </a:lnTo>
                <a:lnTo>
                  <a:pt x="2562" y="1191"/>
                </a:lnTo>
                <a:lnTo>
                  <a:pt x="2540" y="1206"/>
                </a:lnTo>
                <a:lnTo>
                  <a:pt x="2512" y="1221"/>
                </a:lnTo>
                <a:lnTo>
                  <a:pt x="2484" y="1241"/>
                </a:lnTo>
                <a:lnTo>
                  <a:pt x="2456" y="1256"/>
                </a:lnTo>
                <a:lnTo>
                  <a:pt x="2427" y="1266"/>
                </a:lnTo>
                <a:lnTo>
                  <a:pt x="2402" y="1276"/>
                </a:lnTo>
                <a:lnTo>
                  <a:pt x="2377" y="1286"/>
                </a:lnTo>
                <a:lnTo>
                  <a:pt x="2355" y="1301"/>
                </a:lnTo>
                <a:lnTo>
                  <a:pt x="2333" y="1316"/>
                </a:lnTo>
                <a:lnTo>
                  <a:pt x="2312" y="1336"/>
                </a:lnTo>
                <a:lnTo>
                  <a:pt x="2293" y="1351"/>
                </a:lnTo>
                <a:lnTo>
                  <a:pt x="2277" y="1366"/>
                </a:lnTo>
                <a:lnTo>
                  <a:pt x="2261" y="1381"/>
                </a:lnTo>
                <a:lnTo>
                  <a:pt x="2252" y="1386"/>
                </a:lnTo>
                <a:lnTo>
                  <a:pt x="2211" y="1326"/>
                </a:lnTo>
                <a:lnTo>
                  <a:pt x="2164" y="1256"/>
                </a:lnTo>
                <a:lnTo>
                  <a:pt x="2117" y="1176"/>
                </a:lnTo>
                <a:lnTo>
                  <a:pt x="2067" y="1092"/>
                </a:lnTo>
                <a:lnTo>
                  <a:pt x="2017" y="1012"/>
                </a:lnTo>
                <a:lnTo>
                  <a:pt x="1973" y="937"/>
                </a:lnTo>
                <a:lnTo>
                  <a:pt x="1939" y="867"/>
                </a:lnTo>
                <a:lnTo>
                  <a:pt x="1911" y="817"/>
                </a:lnTo>
                <a:lnTo>
                  <a:pt x="1889" y="768"/>
                </a:lnTo>
                <a:lnTo>
                  <a:pt x="1857" y="713"/>
                </a:lnTo>
                <a:lnTo>
                  <a:pt x="1826" y="648"/>
                </a:lnTo>
                <a:lnTo>
                  <a:pt x="1792" y="583"/>
                </a:lnTo>
                <a:lnTo>
                  <a:pt x="1754" y="519"/>
                </a:lnTo>
                <a:lnTo>
                  <a:pt x="1720" y="464"/>
                </a:lnTo>
                <a:lnTo>
                  <a:pt x="1688" y="414"/>
                </a:lnTo>
                <a:lnTo>
                  <a:pt x="1663" y="384"/>
                </a:lnTo>
                <a:lnTo>
                  <a:pt x="1641" y="359"/>
                </a:lnTo>
                <a:lnTo>
                  <a:pt x="1622" y="344"/>
                </a:lnTo>
                <a:lnTo>
                  <a:pt x="1604" y="324"/>
                </a:lnTo>
                <a:lnTo>
                  <a:pt x="1588" y="309"/>
                </a:lnTo>
                <a:lnTo>
                  <a:pt x="1575" y="294"/>
                </a:lnTo>
                <a:lnTo>
                  <a:pt x="1563" y="279"/>
                </a:lnTo>
                <a:lnTo>
                  <a:pt x="1550" y="264"/>
                </a:lnTo>
                <a:lnTo>
                  <a:pt x="1541" y="249"/>
                </a:lnTo>
                <a:lnTo>
                  <a:pt x="1528" y="230"/>
                </a:lnTo>
                <a:lnTo>
                  <a:pt x="1513" y="195"/>
                </a:lnTo>
                <a:lnTo>
                  <a:pt x="1491" y="160"/>
                </a:lnTo>
                <a:lnTo>
                  <a:pt x="1469" y="120"/>
                </a:lnTo>
                <a:lnTo>
                  <a:pt x="1444" y="80"/>
                </a:lnTo>
                <a:lnTo>
                  <a:pt x="1422" y="45"/>
                </a:lnTo>
                <a:lnTo>
                  <a:pt x="1406" y="20"/>
                </a:lnTo>
                <a:lnTo>
                  <a:pt x="1394" y="5"/>
                </a:lnTo>
                <a:lnTo>
                  <a:pt x="1378" y="10"/>
                </a:lnTo>
                <a:lnTo>
                  <a:pt x="1362" y="20"/>
                </a:lnTo>
                <a:lnTo>
                  <a:pt x="1347" y="40"/>
                </a:lnTo>
                <a:lnTo>
                  <a:pt x="1331" y="60"/>
                </a:lnTo>
                <a:lnTo>
                  <a:pt x="1315" y="80"/>
                </a:lnTo>
                <a:lnTo>
                  <a:pt x="1297" y="100"/>
                </a:lnTo>
                <a:lnTo>
                  <a:pt x="1278" y="120"/>
                </a:lnTo>
                <a:lnTo>
                  <a:pt x="1259" y="135"/>
                </a:lnTo>
                <a:lnTo>
                  <a:pt x="1247" y="135"/>
                </a:lnTo>
                <a:lnTo>
                  <a:pt x="1234" y="135"/>
                </a:lnTo>
                <a:lnTo>
                  <a:pt x="1222" y="125"/>
                </a:lnTo>
                <a:lnTo>
                  <a:pt x="1209" y="115"/>
                </a:lnTo>
                <a:lnTo>
                  <a:pt x="1196" y="95"/>
                </a:lnTo>
                <a:lnTo>
                  <a:pt x="1184" y="70"/>
                </a:lnTo>
                <a:lnTo>
                  <a:pt x="1171" y="40"/>
                </a:lnTo>
                <a:lnTo>
                  <a:pt x="1162" y="0"/>
                </a:lnTo>
                <a:lnTo>
                  <a:pt x="1153" y="0"/>
                </a:lnTo>
                <a:lnTo>
                  <a:pt x="1146" y="5"/>
                </a:lnTo>
                <a:lnTo>
                  <a:pt x="1134" y="15"/>
                </a:lnTo>
                <a:lnTo>
                  <a:pt x="1121" y="25"/>
                </a:lnTo>
                <a:lnTo>
                  <a:pt x="1106" y="45"/>
                </a:lnTo>
                <a:lnTo>
                  <a:pt x="1084" y="65"/>
                </a:lnTo>
                <a:lnTo>
                  <a:pt x="1056" y="90"/>
                </a:lnTo>
                <a:lnTo>
                  <a:pt x="1021" y="125"/>
                </a:lnTo>
                <a:lnTo>
                  <a:pt x="974" y="165"/>
                </a:lnTo>
                <a:lnTo>
                  <a:pt x="918" y="205"/>
                </a:lnTo>
                <a:lnTo>
                  <a:pt x="852" y="244"/>
                </a:lnTo>
                <a:lnTo>
                  <a:pt x="789" y="284"/>
                </a:lnTo>
                <a:lnTo>
                  <a:pt x="730" y="319"/>
                </a:lnTo>
                <a:lnTo>
                  <a:pt x="680" y="344"/>
                </a:lnTo>
                <a:lnTo>
                  <a:pt x="642" y="364"/>
                </a:lnTo>
                <a:lnTo>
                  <a:pt x="623" y="369"/>
                </a:lnTo>
                <a:lnTo>
                  <a:pt x="614" y="364"/>
                </a:lnTo>
                <a:lnTo>
                  <a:pt x="598" y="354"/>
                </a:lnTo>
                <a:lnTo>
                  <a:pt x="579" y="339"/>
                </a:lnTo>
                <a:lnTo>
                  <a:pt x="558" y="319"/>
                </a:lnTo>
                <a:lnTo>
                  <a:pt x="539" y="304"/>
                </a:lnTo>
                <a:lnTo>
                  <a:pt x="517" y="289"/>
                </a:lnTo>
                <a:lnTo>
                  <a:pt x="501" y="279"/>
                </a:lnTo>
                <a:lnTo>
                  <a:pt x="489" y="274"/>
                </a:lnTo>
                <a:lnTo>
                  <a:pt x="454" y="299"/>
                </a:lnTo>
                <a:lnTo>
                  <a:pt x="407" y="354"/>
                </a:lnTo>
                <a:lnTo>
                  <a:pt x="345" y="439"/>
                </a:lnTo>
                <a:lnTo>
                  <a:pt x="276" y="543"/>
                </a:lnTo>
                <a:lnTo>
                  <a:pt x="204" y="658"/>
                </a:lnTo>
                <a:lnTo>
                  <a:pt x="128" y="773"/>
                </a:lnTo>
                <a:lnTo>
                  <a:pt x="60" y="882"/>
                </a:lnTo>
                <a:lnTo>
                  <a:pt x="0" y="982"/>
                </a:lnTo>
                <a:close/>
              </a:path>
            </a:pathLst>
          </a:custGeom>
          <a:solidFill>
            <a:srgbClr val="D8F4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68" name="Freeform 4"/>
          <p:cNvSpPr/>
          <p:nvPr/>
        </p:nvSpPr>
        <p:spPr>
          <a:xfrm>
            <a:off x="8712200" y="1866900"/>
            <a:ext cx="431800" cy="973138"/>
          </a:xfrm>
          <a:custGeom>
            <a:avLst/>
            <a:gdLst>
              <a:gd name="txL" fmla="*/ 0 w 272"/>
              <a:gd name="txT" fmla="*/ 0 h 613"/>
              <a:gd name="txR" fmla="*/ 272 w 272"/>
              <a:gd name="txB" fmla="*/ 613 h 613"/>
            </a:gdLst>
            <a:ahLst/>
            <a:cxnLst>
              <a:cxn ang="0">
                <a:pos x="212" y="399"/>
              </a:cxn>
              <a:cxn ang="0">
                <a:pos x="187" y="408"/>
              </a:cxn>
              <a:cxn ang="0">
                <a:pos x="162" y="423"/>
              </a:cxn>
              <a:cxn ang="0">
                <a:pos x="137" y="448"/>
              </a:cxn>
              <a:cxn ang="0">
                <a:pos x="112" y="473"/>
              </a:cxn>
              <a:cxn ang="0">
                <a:pos x="90" y="503"/>
              </a:cxn>
              <a:cxn ang="0">
                <a:pos x="72" y="538"/>
              </a:cxn>
              <a:cxn ang="0">
                <a:pos x="56" y="578"/>
              </a:cxn>
              <a:cxn ang="0">
                <a:pos x="46" y="613"/>
              </a:cxn>
              <a:cxn ang="0">
                <a:pos x="0" y="573"/>
              </a:cxn>
              <a:cxn ang="0">
                <a:pos x="0" y="563"/>
              </a:cxn>
              <a:cxn ang="0">
                <a:pos x="3" y="543"/>
              </a:cxn>
              <a:cxn ang="0">
                <a:pos x="9" y="513"/>
              </a:cxn>
              <a:cxn ang="0">
                <a:pos x="15" y="483"/>
              </a:cxn>
              <a:cxn ang="0">
                <a:pos x="21" y="448"/>
              </a:cxn>
              <a:cxn ang="0">
                <a:pos x="21" y="408"/>
              </a:cxn>
              <a:cxn ang="0">
                <a:pos x="15" y="364"/>
              </a:cxn>
              <a:cxn ang="0">
                <a:pos x="0" y="319"/>
              </a:cxn>
              <a:cxn ang="0">
                <a:pos x="56" y="239"/>
              </a:cxn>
              <a:cxn ang="0">
                <a:pos x="9" y="144"/>
              </a:cxn>
              <a:cxn ang="0">
                <a:pos x="37" y="164"/>
              </a:cxn>
              <a:cxn ang="0">
                <a:pos x="65" y="179"/>
              </a:cxn>
              <a:cxn ang="0">
                <a:pos x="87" y="189"/>
              </a:cxn>
              <a:cxn ang="0">
                <a:pos x="100" y="194"/>
              </a:cxn>
              <a:cxn ang="0">
                <a:pos x="109" y="189"/>
              </a:cxn>
              <a:cxn ang="0">
                <a:pos x="128" y="174"/>
              </a:cxn>
              <a:cxn ang="0">
                <a:pos x="147" y="154"/>
              </a:cxn>
              <a:cxn ang="0">
                <a:pos x="172" y="124"/>
              </a:cxn>
              <a:cxn ang="0">
                <a:pos x="197" y="95"/>
              </a:cxn>
              <a:cxn ang="0">
                <a:pos x="225" y="60"/>
              </a:cxn>
              <a:cxn ang="0">
                <a:pos x="250" y="30"/>
              </a:cxn>
              <a:cxn ang="0">
                <a:pos x="272" y="0"/>
              </a:cxn>
              <a:cxn ang="0">
                <a:pos x="272" y="299"/>
              </a:cxn>
              <a:cxn ang="0">
                <a:pos x="250" y="314"/>
              </a:cxn>
              <a:cxn ang="0">
                <a:pos x="231" y="339"/>
              </a:cxn>
              <a:cxn ang="0">
                <a:pos x="216" y="364"/>
              </a:cxn>
              <a:cxn ang="0">
                <a:pos x="212" y="399"/>
              </a:cxn>
            </a:cxnLst>
            <a:rect l="txL" t="txT" r="txR" b="txB"/>
            <a:pathLst>
              <a:path w="272" h="613">
                <a:moveTo>
                  <a:pt x="212" y="399"/>
                </a:moveTo>
                <a:lnTo>
                  <a:pt x="187" y="408"/>
                </a:lnTo>
                <a:lnTo>
                  <a:pt x="162" y="423"/>
                </a:lnTo>
                <a:lnTo>
                  <a:pt x="137" y="448"/>
                </a:lnTo>
                <a:lnTo>
                  <a:pt x="112" y="473"/>
                </a:lnTo>
                <a:lnTo>
                  <a:pt x="90" y="503"/>
                </a:lnTo>
                <a:lnTo>
                  <a:pt x="72" y="538"/>
                </a:lnTo>
                <a:lnTo>
                  <a:pt x="56" y="578"/>
                </a:lnTo>
                <a:lnTo>
                  <a:pt x="46" y="613"/>
                </a:lnTo>
                <a:lnTo>
                  <a:pt x="0" y="573"/>
                </a:lnTo>
                <a:lnTo>
                  <a:pt x="0" y="563"/>
                </a:lnTo>
                <a:lnTo>
                  <a:pt x="3" y="543"/>
                </a:lnTo>
                <a:lnTo>
                  <a:pt x="9" y="513"/>
                </a:lnTo>
                <a:lnTo>
                  <a:pt x="15" y="483"/>
                </a:lnTo>
                <a:lnTo>
                  <a:pt x="21" y="448"/>
                </a:lnTo>
                <a:lnTo>
                  <a:pt x="21" y="408"/>
                </a:lnTo>
                <a:lnTo>
                  <a:pt x="15" y="364"/>
                </a:lnTo>
                <a:lnTo>
                  <a:pt x="0" y="319"/>
                </a:lnTo>
                <a:lnTo>
                  <a:pt x="56" y="239"/>
                </a:lnTo>
                <a:lnTo>
                  <a:pt x="9" y="144"/>
                </a:lnTo>
                <a:lnTo>
                  <a:pt x="37" y="164"/>
                </a:lnTo>
                <a:lnTo>
                  <a:pt x="65" y="179"/>
                </a:lnTo>
                <a:lnTo>
                  <a:pt x="87" y="189"/>
                </a:lnTo>
                <a:lnTo>
                  <a:pt x="100" y="194"/>
                </a:lnTo>
                <a:lnTo>
                  <a:pt x="109" y="189"/>
                </a:lnTo>
                <a:lnTo>
                  <a:pt x="128" y="174"/>
                </a:lnTo>
                <a:lnTo>
                  <a:pt x="147" y="154"/>
                </a:lnTo>
                <a:lnTo>
                  <a:pt x="172" y="124"/>
                </a:lnTo>
                <a:lnTo>
                  <a:pt x="197" y="95"/>
                </a:lnTo>
                <a:lnTo>
                  <a:pt x="225" y="60"/>
                </a:lnTo>
                <a:lnTo>
                  <a:pt x="250" y="30"/>
                </a:lnTo>
                <a:lnTo>
                  <a:pt x="272" y="0"/>
                </a:lnTo>
                <a:lnTo>
                  <a:pt x="272" y="299"/>
                </a:lnTo>
                <a:lnTo>
                  <a:pt x="250" y="314"/>
                </a:lnTo>
                <a:lnTo>
                  <a:pt x="231" y="339"/>
                </a:lnTo>
                <a:lnTo>
                  <a:pt x="216" y="364"/>
                </a:lnTo>
                <a:lnTo>
                  <a:pt x="212" y="39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69" name="Freeform 5"/>
          <p:cNvSpPr/>
          <p:nvPr/>
        </p:nvSpPr>
        <p:spPr>
          <a:xfrm>
            <a:off x="7315200" y="1295400"/>
            <a:ext cx="155575" cy="293688"/>
          </a:xfrm>
          <a:custGeom>
            <a:avLst/>
            <a:gdLst>
              <a:gd name="txL" fmla="*/ 0 w 98"/>
              <a:gd name="txT" fmla="*/ 0 h 185"/>
              <a:gd name="txR" fmla="*/ 98 w 98"/>
              <a:gd name="txB" fmla="*/ 185 h 185"/>
            </a:gdLst>
            <a:ahLst/>
            <a:cxnLst>
              <a:cxn ang="0">
                <a:pos x="98" y="130"/>
              </a:cxn>
              <a:cxn ang="0">
                <a:pos x="85" y="115"/>
              </a:cxn>
              <a:cxn ang="0">
                <a:pos x="76" y="100"/>
              </a:cxn>
              <a:cxn ang="0">
                <a:pos x="63" y="80"/>
              </a:cxn>
              <a:cxn ang="0">
                <a:pos x="51" y="65"/>
              </a:cxn>
              <a:cxn ang="0">
                <a:pos x="38" y="45"/>
              </a:cxn>
              <a:cxn ang="0">
                <a:pos x="25" y="30"/>
              </a:cxn>
              <a:cxn ang="0">
                <a:pos x="13" y="15"/>
              </a:cxn>
              <a:cxn ang="0">
                <a:pos x="0" y="0"/>
              </a:cxn>
              <a:cxn ang="0">
                <a:pos x="0" y="35"/>
              </a:cxn>
              <a:cxn ang="0">
                <a:pos x="0" y="80"/>
              </a:cxn>
              <a:cxn ang="0">
                <a:pos x="4" y="135"/>
              </a:cxn>
              <a:cxn ang="0">
                <a:pos x="13" y="175"/>
              </a:cxn>
              <a:cxn ang="0">
                <a:pos x="32" y="180"/>
              </a:cxn>
              <a:cxn ang="0">
                <a:pos x="57" y="180"/>
              </a:cxn>
              <a:cxn ang="0">
                <a:pos x="82" y="185"/>
              </a:cxn>
              <a:cxn ang="0">
                <a:pos x="91" y="185"/>
              </a:cxn>
              <a:cxn ang="0">
                <a:pos x="98" y="130"/>
              </a:cxn>
            </a:cxnLst>
            <a:rect l="txL" t="txT" r="txR" b="txB"/>
            <a:pathLst>
              <a:path w="98" h="185">
                <a:moveTo>
                  <a:pt x="98" y="130"/>
                </a:moveTo>
                <a:lnTo>
                  <a:pt x="85" y="115"/>
                </a:lnTo>
                <a:lnTo>
                  <a:pt x="76" y="100"/>
                </a:lnTo>
                <a:lnTo>
                  <a:pt x="63" y="80"/>
                </a:lnTo>
                <a:lnTo>
                  <a:pt x="51" y="65"/>
                </a:lnTo>
                <a:lnTo>
                  <a:pt x="38" y="45"/>
                </a:lnTo>
                <a:lnTo>
                  <a:pt x="25" y="30"/>
                </a:lnTo>
                <a:lnTo>
                  <a:pt x="13" y="15"/>
                </a:lnTo>
                <a:lnTo>
                  <a:pt x="0" y="0"/>
                </a:lnTo>
                <a:lnTo>
                  <a:pt x="0" y="35"/>
                </a:lnTo>
                <a:lnTo>
                  <a:pt x="0" y="80"/>
                </a:lnTo>
                <a:lnTo>
                  <a:pt x="4" y="135"/>
                </a:lnTo>
                <a:lnTo>
                  <a:pt x="13" y="175"/>
                </a:lnTo>
                <a:lnTo>
                  <a:pt x="32" y="180"/>
                </a:lnTo>
                <a:lnTo>
                  <a:pt x="57" y="180"/>
                </a:lnTo>
                <a:lnTo>
                  <a:pt x="82" y="185"/>
                </a:lnTo>
                <a:lnTo>
                  <a:pt x="91" y="185"/>
                </a:lnTo>
                <a:lnTo>
                  <a:pt x="98" y="13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0" name="Freeform 6"/>
          <p:cNvSpPr/>
          <p:nvPr/>
        </p:nvSpPr>
        <p:spPr>
          <a:xfrm>
            <a:off x="5257800" y="1600200"/>
            <a:ext cx="223838" cy="427038"/>
          </a:xfrm>
          <a:custGeom>
            <a:avLst/>
            <a:gdLst>
              <a:gd name="txL" fmla="*/ 0 w 141"/>
              <a:gd name="txT" fmla="*/ 0 h 269"/>
              <a:gd name="txR" fmla="*/ 141 w 141"/>
              <a:gd name="txB" fmla="*/ 269 h 269"/>
            </a:gdLst>
            <a:ahLst/>
            <a:cxnLst>
              <a:cxn ang="0">
                <a:pos x="141" y="89"/>
              </a:cxn>
              <a:cxn ang="0">
                <a:pos x="119" y="69"/>
              </a:cxn>
              <a:cxn ang="0">
                <a:pos x="101" y="55"/>
              </a:cxn>
              <a:cxn ang="0">
                <a:pos x="85" y="40"/>
              </a:cxn>
              <a:cxn ang="0">
                <a:pos x="72" y="35"/>
              </a:cxn>
              <a:cxn ang="0">
                <a:pos x="57" y="30"/>
              </a:cxn>
              <a:cxn ang="0">
                <a:pos x="32" y="25"/>
              </a:cxn>
              <a:cxn ang="0">
                <a:pos x="13" y="15"/>
              </a:cxn>
              <a:cxn ang="0">
                <a:pos x="0" y="0"/>
              </a:cxn>
              <a:cxn ang="0">
                <a:pos x="16" y="55"/>
              </a:cxn>
              <a:cxn ang="0">
                <a:pos x="32" y="94"/>
              </a:cxn>
              <a:cxn ang="0">
                <a:pos x="44" y="124"/>
              </a:cxn>
              <a:cxn ang="0">
                <a:pos x="47" y="149"/>
              </a:cxn>
              <a:cxn ang="0">
                <a:pos x="47" y="179"/>
              </a:cxn>
              <a:cxn ang="0">
                <a:pos x="44" y="219"/>
              </a:cxn>
              <a:cxn ang="0">
                <a:pos x="41" y="254"/>
              </a:cxn>
              <a:cxn ang="0">
                <a:pos x="41" y="269"/>
              </a:cxn>
              <a:cxn ang="0">
                <a:pos x="101" y="269"/>
              </a:cxn>
              <a:cxn ang="0">
                <a:pos x="113" y="229"/>
              </a:cxn>
              <a:cxn ang="0">
                <a:pos x="122" y="179"/>
              </a:cxn>
              <a:cxn ang="0">
                <a:pos x="129" y="134"/>
              </a:cxn>
              <a:cxn ang="0">
                <a:pos x="141" y="89"/>
              </a:cxn>
            </a:cxnLst>
            <a:rect l="txL" t="txT" r="txR" b="txB"/>
            <a:pathLst>
              <a:path w="141" h="269">
                <a:moveTo>
                  <a:pt x="141" y="89"/>
                </a:moveTo>
                <a:lnTo>
                  <a:pt x="119" y="69"/>
                </a:lnTo>
                <a:lnTo>
                  <a:pt x="101" y="55"/>
                </a:lnTo>
                <a:lnTo>
                  <a:pt x="85" y="40"/>
                </a:lnTo>
                <a:lnTo>
                  <a:pt x="72" y="35"/>
                </a:lnTo>
                <a:lnTo>
                  <a:pt x="57" y="30"/>
                </a:lnTo>
                <a:lnTo>
                  <a:pt x="32" y="25"/>
                </a:lnTo>
                <a:lnTo>
                  <a:pt x="13" y="15"/>
                </a:lnTo>
                <a:lnTo>
                  <a:pt x="0" y="0"/>
                </a:lnTo>
                <a:lnTo>
                  <a:pt x="16" y="55"/>
                </a:lnTo>
                <a:lnTo>
                  <a:pt x="32" y="94"/>
                </a:lnTo>
                <a:lnTo>
                  <a:pt x="44" y="124"/>
                </a:lnTo>
                <a:lnTo>
                  <a:pt x="47" y="149"/>
                </a:lnTo>
                <a:lnTo>
                  <a:pt x="47" y="179"/>
                </a:lnTo>
                <a:lnTo>
                  <a:pt x="44" y="219"/>
                </a:lnTo>
                <a:lnTo>
                  <a:pt x="41" y="254"/>
                </a:lnTo>
                <a:lnTo>
                  <a:pt x="41" y="269"/>
                </a:lnTo>
                <a:lnTo>
                  <a:pt x="101" y="269"/>
                </a:lnTo>
                <a:lnTo>
                  <a:pt x="113" y="229"/>
                </a:lnTo>
                <a:lnTo>
                  <a:pt x="122" y="179"/>
                </a:lnTo>
                <a:lnTo>
                  <a:pt x="129" y="134"/>
                </a:lnTo>
                <a:lnTo>
                  <a:pt x="141" y="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1" name="Freeform 7"/>
          <p:cNvSpPr/>
          <p:nvPr/>
        </p:nvSpPr>
        <p:spPr>
          <a:xfrm>
            <a:off x="0" y="506413"/>
            <a:ext cx="1620838" cy="1835150"/>
          </a:xfrm>
          <a:custGeom>
            <a:avLst/>
            <a:gdLst>
              <a:gd name="txL" fmla="*/ 0 w 1021"/>
              <a:gd name="txT" fmla="*/ 0 h 1156"/>
              <a:gd name="txR" fmla="*/ 1021 w 1021"/>
              <a:gd name="txB" fmla="*/ 1156 h 1156"/>
            </a:gdLst>
            <a:ahLst/>
            <a:cxnLst>
              <a:cxn ang="0">
                <a:pos x="0" y="857"/>
              </a:cxn>
              <a:cxn ang="0">
                <a:pos x="128" y="648"/>
              </a:cxn>
              <a:cxn ang="0">
                <a:pos x="276" y="418"/>
              </a:cxn>
              <a:cxn ang="0">
                <a:pos x="407" y="229"/>
              </a:cxn>
              <a:cxn ang="0">
                <a:pos x="489" y="149"/>
              </a:cxn>
              <a:cxn ang="0">
                <a:pos x="517" y="164"/>
              </a:cxn>
              <a:cxn ang="0">
                <a:pos x="558" y="194"/>
              </a:cxn>
              <a:cxn ang="0">
                <a:pos x="598" y="229"/>
              </a:cxn>
              <a:cxn ang="0">
                <a:pos x="623" y="244"/>
              </a:cxn>
              <a:cxn ang="0">
                <a:pos x="680" y="219"/>
              </a:cxn>
              <a:cxn ang="0">
                <a:pos x="789" y="159"/>
              </a:cxn>
              <a:cxn ang="0">
                <a:pos x="918" y="80"/>
              </a:cxn>
              <a:cxn ang="0">
                <a:pos x="1021" y="0"/>
              </a:cxn>
              <a:cxn ang="0">
                <a:pos x="949" y="70"/>
              </a:cxn>
              <a:cxn ang="0">
                <a:pos x="896" y="124"/>
              </a:cxn>
              <a:cxn ang="0">
                <a:pos x="852" y="164"/>
              </a:cxn>
              <a:cxn ang="0">
                <a:pos x="811" y="199"/>
              </a:cxn>
              <a:cxn ang="0">
                <a:pos x="771" y="239"/>
              </a:cxn>
              <a:cxn ang="0">
                <a:pos x="730" y="289"/>
              </a:cxn>
              <a:cxn ang="0">
                <a:pos x="692" y="334"/>
              </a:cxn>
              <a:cxn ang="0">
                <a:pos x="664" y="349"/>
              </a:cxn>
              <a:cxn ang="0">
                <a:pos x="633" y="329"/>
              </a:cxn>
              <a:cxn ang="0">
                <a:pos x="589" y="289"/>
              </a:cxn>
              <a:cxn ang="0">
                <a:pos x="542" y="254"/>
              </a:cxn>
              <a:cxn ang="0">
                <a:pos x="501" y="234"/>
              </a:cxn>
              <a:cxn ang="0">
                <a:pos x="470" y="269"/>
              </a:cxn>
              <a:cxn ang="0">
                <a:pos x="413" y="359"/>
              </a:cxn>
              <a:cxn ang="0">
                <a:pos x="341" y="488"/>
              </a:cxn>
              <a:cxn ang="0">
                <a:pos x="263" y="638"/>
              </a:cxn>
              <a:cxn ang="0">
                <a:pos x="182" y="797"/>
              </a:cxn>
              <a:cxn ang="0">
                <a:pos x="103" y="947"/>
              </a:cxn>
              <a:cxn ang="0">
                <a:pos x="41" y="1071"/>
              </a:cxn>
              <a:cxn ang="0">
                <a:pos x="0" y="1156"/>
              </a:cxn>
            </a:cxnLst>
            <a:rect l="txL" t="txT" r="txR" b="txB"/>
            <a:pathLst>
              <a:path w="1021" h="1156">
                <a:moveTo>
                  <a:pt x="0" y="1156"/>
                </a:moveTo>
                <a:lnTo>
                  <a:pt x="0" y="857"/>
                </a:lnTo>
                <a:lnTo>
                  <a:pt x="60" y="757"/>
                </a:lnTo>
                <a:lnTo>
                  <a:pt x="128" y="648"/>
                </a:lnTo>
                <a:lnTo>
                  <a:pt x="204" y="533"/>
                </a:lnTo>
                <a:lnTo>
                  <a:pt x="276" y="418"/>
                </a:lnTo>
                <a:lnTo>
                  <a:pt x="345" y="314"/>
                </a:lnTo>
                <a:lnTo>
                  <a:pt x="407" y="229"/>
                </a:lnTo>
                <a:lnTo>
                  <a:pt x="454" y="174"/>
                </a:lnTo>
                <a:lnTo>
                  <a:pt x="489" y="149"/>
                </a:lnTo>
                <a:lnTo>
                  <a:pt x="501" y="154"/>
                </a:lnTo>
                <a:lnTo>
                  <a:pt x="517" y="164"/>
                </a:lnTo>
                <a:lnTo>
                  <a:pt x="539" y="179"/>
                </a:lnTo>
                <a:lnTo>
                  <a:pt x="558" y="194"/>
                </a:lnTo>
                <a:lnTo>
                  <a:pt x="579" y="214"/>
                </a:lnTo>
                <a:lnTo>
                  <a:pt x="598" y="229"/>
                </a:lnTo>
                <a:lnTo>
                  <a:pt x="614" y="239"/>
                </a:lnTo>
                <a:lnTo>
                  <a:pt x="623" y="244"/>
                </a:lnTo>
                <a:lnTo>
                  <a:pt x="642" y="239"/>
                </a:lnTo>
                <a:lnTo>
                  <a:pt x="680" y="219"/>
                </a:lnTo>
                <a:lnTo>
                  <a:pt x="730" y="194"/>
                </a:lnTo>
                <a:lnTo>
                  <a:pt x="789" y="159"/>
                </a:lnTo>
                <a:lnTo>
                  <a:pt x="852" y="119"/>
                </a:lnTo>
                <a:lnTo>
                  <a:pt x="918" y="80"/>
                </a:lnTo>
                <a:lnTo>
                  <a:pt x="974" y="40"/>
                </a:lnTo>
                <a:lnTo>
                  <a:pt x="1021" y="0"/>
                </a:lnTo>
                <a:lnTo>
                  <a:pt x="983" y="40"/>
                </a:lnTo>
                <a:lnTo>
                  <a:pt x="949" y="70"/>
                </a:lnTo>
                <a:lnTo>
                  <a:pt x="921" y="100"/>
                </a:lnTo>
                <a:lnTo>
                  <a:pt x="896" y="124"/>
                </a:lnTo>
                <a:lnTo>
                  <a:pt x="874" y="149"/>
                </a:lnTo>
                <a:lnTo>
                  <a:pt x="852" y="164"/>
                </a:lnTo>
                <a:lnTo>
                  <a:pt x="833" y="184"/>
                </a:lnTo>
                <a:lnTo>
                  <a:pt x="811" y="199"/>
                </a:lnTo>
                <a:lnTo>
                  <a:pt x="792" y="219"/>
                </a:lnTo>
                <a:lnTo>
                  <a:pt x="771" y="239"/>
                </a:lnTo>
                <a:lnTo>
                  <a:pt x="749" y="264"/>
                </a:lnTo>
                <a:lnTo>
                  <a:pt x="730" y="289"/>
                </a:lnTo>
                <a:lnTo>
                  <a:pt x="711" y="314"/>
                </a:lnTo>
                <a:lnTo>
                  <a:pt x="692" y="334"/>
                </a:lnTo>
                <a:lnTo>
                  <a:pt x="677" y="344"/>
                </a:lnTo>
                <a:lnTo>
                  <a:pt x="664" y="349"/>
                </a:lnTo>
                <a:lnTo>
                  <a:pt x="651" y="344"/>
                </a:lnTo>
                <a:lnTo>
                  <a:pt x="633" y="329"/>
                </a:lnTo>
                <a:lnTo>
                  <a:pt x="611" y="314"/>
                </a:lnTo>
                <a:lnTo>
                  <a:pt x="589" y="289"/>
                </a:lnTo>
                <a:lnTo>
                  <a:pt x="564" y="269"/>
                </a:lnTo>
                <a:lnTo>
                  <a:pt x="542" y="254"/>
                </a:lnTo>
                <a:lnTo>
                  <a:pt x="520" y="239"/>
                </a:lnTo>
                <a:lnTo>
                  <a:pt x="501" y="234"/>
                </a:lnTo>
                <a:lnTo>
                  <a:pt x="489" y="244"/>
                </a:lnTo>
                <a:lnTo>
                  <a:pt x="470" y="269"/>
                </a:lnTo>
                <a:lnTo>
                  <a:pt x="445" y="309"/>
                </a:lnTo>
                <a:lnTo>
                  <a:pt x="413" y="359"/>
                </a:lnTo>
                <a:lnTo>
                  <a:pt x="379" y="418"/>
                </a:lnTo>
                <a:lnTo>
                  <a:pt x="341" y="488"/>
                </a:lnTo>
                <a:lnTo>
                  <a:pt x="304" y="563"/>
                </a:lnTo>
                <a:lnTo>
                  <a:pt x="263" y="638"/>
                </a:lnTo>
                <a:lnTo>
                  <a:pt x="222" y="717"/>
                </a:lnTo>
                <a:lnTo>
                  <a:pt x="182" y="797"/>
                </a:lnTo>
                <a:lnTo>
                  <a:pt x="141" y="877"/>
                </a:lnTo>
                <a:lnTo>
                  <a:pt x="103" y="947"/>
                </a:lnTo>
                <a:lnTo>
                  <a:pt x="72" y="1016"/>
                </a:lnTo>
                <a:lnTo>
                  <a:pt x="41" y="1071"/>
                </a:lnTo>
                <a:lnTo>
                  <a:pt x="19" y="1121"/>
                </a:lnTo>
                <a:lnTo>
                  <a:pt x="0" y="115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2" name="Freeform 8"/>
          <p:cNvSpPr/>
          <p:nvPr/>
        </p:nvSpPr>
        <p:spPr>
          <a:xfrm>
            <a:off x="6205538" y="2609850"/>
            <a:ext cx="184150" cy="349250"/>
          </a:xfrm>
          <a:custGeom>
            <a:avLst/>
            <a:gdLst>
              <a:gd name="txL" fmla="*/ 0 w 116"/>
              <a:gd name="txT" fmla="*/ 0 h 220"/>
              <a:gd name="txR" fmla="*/ 116 w 116"/>
              <a:gd name="txB" fmla="*/ 220 h 220"/>
            </a:gdLst>
            <a:ahLst/>
            <a:cxnLst>
              <a:cxn ang="0">
                <a:pos x="0" y="0"/>
              </a:cxn>
              <a:cxn ang="0">
                <a:pos x="9" y="10"/>
              </a:cxn>
              <a:cxn ang="0">
                <a:pos x="19" y="25"/>
              </a:cxn>
              <a:cxn ang="0">
                <a:pos x="34" y="35"/>
              </a:cxn>
              <a:cxn ang="0">
                <a:pos x="50" y="45"/>
              </a:cxn>
              <a:cxn ang="0">
                <a:pos x="66" y="55"/>
              </a:cxn>
              <a:cxn ang="0">
                <a:pos x="81" y="65"/>
              </a:cxn>
              <a:cxn ang="0">
                <a:pos x="91" y="70"/>
              </a:cxn>
              <a:cxn ang="0">
                <a:pos x="100" y="70"/>
              </a:cxn>
              <a:cxn ang="0">
                <a:pos x="110" y="80"/>
              </a:cxn>
              <a:cxn ang="0">
                <a:pos x="113" y="105"/>
              </a:cxn>
              <a:cxn ang="0">
                <a:pos x="116" y="130"/>
              </a:cxn>
              <a:cxn ang="0">
                <a:pos x="116" y="140"/>
              </a:cxn>
              <a:cxn ang="0">
                <a:pos x="113" y="145"/>
              </a:cxn>
              <a:cxn ang="0">
                <a:pos x="103" y="150"/>
              </a:cxn>
              <a:cxn ang="0">
                <a:pos x="91" y="165"/>
              </a:cxn>
              <a:cxn ang="0">
                <a:pos x="75" y="180"/>
              </a:cxn>
              <a:cxn ang="0">
                <a:pos x="59" y="195"/>
              </a:cxn>
              <a:cxn ang="0">
                <a:pos x="41" y="205"/>
              </a:cxn>
              <a:cxn ang="0">
                <a:pos x="25" y="215"/>
              </a:cxn>
              <a:cxn ang="0">
                <a:pos x="9" y="220"/>
              </a:cxn>
              <a:cxn ang="0">
                <a:pos x="6" y="170"/>
              </a:cxn>
              <a:cxn ang="0">
                <a:pos x="6" y="110"/>
              </a:cxn>
              <a:cxn ang="0">
                <a:pos x="6" y="50"/>
              </a:cxn>
              <a:cxn ang="0">
                <a:pos x="0" y="0"/>
              </a:cxn>
            </a:cxnLst>
            <a:rect l="txL" t="txT" r="txR" b="txB"/>
            <a:pathLst>
              <a:path w="116" h="220">
                <a:moveTo>
                  <a:pt x="0" y="0"/>
                </a:moveTo>
                <a:lnTo>
                  <a:pt x="9" y="10"/>
                </a:lnTo>
                <a:lnTo>
                  <a:pt x="19" y="25"/>
                </a:lnTo>
                <a:lnTo>
                  <a:pt x="34" y="35"/>
                </a:lnTo>
                <a:lnTo>
                  <a:pt x="50" y="45"/>
                </a:lnTo>
                <a:lnTo>
                  <a:pt x="66" y="55"/>
                </a:lnTo>
                <a:lnTo>
                  <a:pt x="81" y="65"/>
                </a:lnTo>
                <a:lnTo>
                  <a:pt x="91" y="70"/>
                </a:lnTo>
                <a:lnTo>
                  <a:pt x="100" y="70"/>
                </a:lnTo>
                <a:lnTo>
                  <a:pt x="110" y="80"/>
                </a:lnTo>
                <a:lnTo>
                  <a:pt x="113" y="105"/>
                </a:lnTo>
                <a:lnTo>
                  <a:pt x="116" y="130"/>
                </a:lnTo>
                <a:lnTo>
                  <a:pt x="116" y="140"/>
                </a:lnTo>
                <a:lnTo>
                  <a:pt x="113" y="145"/>
                </a:lnTo>
                <a:lnTo>
                  <a:pt x="103" y="150"/>
                </a:lnTo>
                <a:lnTo>
                  <a:pt x="91" y="165"/>
                </a:lnTo>
                <a:lnTo>
                  <a:pt x="75" y="180"/>
                </a:lnTo>
                <a:lnTo>
                  <a:pt x="59" y="195"/>
                </a:lnTo>
                <a:lnTo>
                  <a:pt x="41" y="205"/>
                </a:lnTo>
                <a:lnTo>
                  <a:pt x="25" y="215"/>
                </a:lnTo>
                <a:lnTo>
                  <a:pt x="9" y="220"/>
                </a:lnTo>
                <a:lnTo>
                  <a:pt x="6" y="170"/>
                </a:lnTo>
                <a:lnTo>
                  <a:pt x="6" y="110"/>
                </a:lnTo>
                <a:lnTo>
                  <a:pt x="6" y="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3" name="Freeform 9"/>
          <p:cNvSpPr/>
          <p:nvPr/>
        </p:nvSpPr>
        <p:spPr>
          <a:xfrm>
            <a:off x="5086350" y="2159000"/>
            <a:ext cx="1035050" cy="909638"/>
          </a:xfrm>
          <a:custGeom>
            <a:avLst/>
            <a:gdLst>
              <a:gd name="txL" fmla="*/ 0 w 652"/>
              <a:gd name="txT" fmla="*/ 0 h 573"/>
              <a:gd name="txR" fmla="*/ 652 w 652"/>
              <a:gd name="txB" fmla="*/ 573 h 573"/>
            </a:gdLst>
            <a:ahLst/>
            <a:cxnLst>
              <a:cxn ang="0">
                <a:pos x="13" y="538"/>
              </a:cxn>
              <a:cxn ang="0">
                <a:pos x="53" y="474"/>
              </a:cxn>
              <a:cxn ang="0">
                <a:pos x="100" y="444"/>
              </a:cxn>
              <a:cxn ang="0">
                <a:pos x="154" y="404"/>
              </a:cxn>
              <a:cxn ang="0">
                <a:pos x="210" y="349"/>
              </a:cxn>
              <a:cxn ang="0">
                <a:pos x="251" y="304"/>
              </a:cxn>
              <a:cxn ang="0">
                <a:pos x="266" y="269"/>
              </a:cxn>
              <a:cxn ang="0">
                <a:pos x="298" y="190"/>
              </a:cxn>
              <a:cxn ang="0">
                <a:pos x="335" y="95"/>
              </a:cxn>
              <a:cxn ang="0">
                <a:pos x="367" y="20"/>
              </a:cxn>
              <a:cxn ang="0">
                <a:pos x="389" y="5"/>
              </a:cxn>
              <a:cxn ang="0">
                <a:pos x="423" y="0"/>
              </a:cxn>
              <a:cxn ang="0">
                <a:pos x="417" y="55"/>
              </a:cxn>
              <a:cxn ang="0">
                <a:pos x="389" y="200"/>
              </a:cxn>
              <a:cxn ang="0">
                <a:pos x="398" y="229"/>
              </a:cxn>
              <a:cxn ang="0">
                <a:pos x="423" y="229"/>
              </a:cxn>
              <a:cxn ang="0">
                <a:pos x="454" y="224"/>
              </a:cxn>
              <a:cxn ang="0">
                <a:pos x="483" y="220"/>
              </a:cxn>
              <a:cxn ang="0">
                <a:pos x="517" y="195"/>
              </a:cxn>
              <a:cxn ang="0">
                <a:pos x="555" y="175"/>
              </a:cxn>
              <a:cxn ang="0">
                <a:pos x="567" y="180"/>
              </a:cxn>
              <a:cxn ang="0">
                <a:pos x="595" y="244"/>
              </a:cxn>
              <a:cxn ang="0">
                <a:pos x="614" y="309"/>
              </a:cxn>
              <a:cxn ang="0">
                <a:pos x="649" y="359"/>
              </a:cxn>
              <a:cxn ang="0">
                <a:pos x="642" y="404"/>
              </a:cxn>
              <a:cxn ang="0">
                <a:pos x="611" y="449"/>
              </a:cxn>
              <a:cxn ang="0">
                <a:pos x="573" y="474"/>
              </a:cxn>
              <a:cxn ang="0">
                <a:pos x="533" y="543"/>
              </a:cxn>
              <a:cxn ang="0">
                <a:pos x="504" y="543"/>
              </a:cxn>
              <a:cxn ang="0">
                <a:pos x="448" y="513"/>
              </a:cxn>
              <a:cxn ang="0">
                <a:pos x="382" y="484"/>
              </a:cxn>
              <a:cxn ang="0">
                <a:pos x="329" y="459"/>
              </a:cxn>
              <a:cxn ang="0">
                <a:pos x="295" y="454"/>
              </a:cxn>
              <a:cxn ang="0">
                <a:pos x="248" y="459"/>
              </a:cxn>
              <a:cxn ang="0">
                <a:pos x="194" y="474"/>
              </a:cxn>
              <a:cxn ang="0">
                <a:pos x="151" y="494"/>
              </a:cxn>
              <a:cxn ang="0">
                <a:pos x="125" y="523"/>
              </a:cxn>
              <a:cxn ang="0">
                <a:pos x="85" y="548"/>
              </a:cxn>
              <a:cxn ang="0">
                <a:pos x="41" y="568"/>
              </a:cxn>
              <a:cxn ang="0">
                <a:pos x="10" y="568"/>
              </a:cxn>
            </a:cxnLst>
            <a:rect l="txL" t="txT" r="txR" b="txB"/>
            <a:pathLst>
              <a:path w="652" h="573">
                <a:moveTo>
                  <a:pt x="0" y="563"/>
                </a:moveTo>
                <a:lnTo>
                  <a:pt x="13" y="538"/>
                </a:lnTo>
                <a:lnTo>
                  <a:pt x="31" y="509"/>
                </a:lnTo>
                <a:lnTo>
                  <a:pt x="53" y="474"/>
                </a:lnTo>
                <a:lnTo>
                  <a:pt x="82" y="454"/>
                </a:lnTo>
                <a:lnTo>
                  <a:pt x="100" y="444"/>
                </a:lnTo>
                <a:lnTo>
                  <a:pt x="125" y="424"/>
                </a:lnTo>
                <a:lnTo>
                  <a:pt x="154" y="404"/>
                </a:lnTo>
                <a:lnTo>
                  <a:pt x="182" y="379"/>
                </a:lnTo>
                <a:lnTo>
                  <a:pt x="210" y="349"/>
                </a:lnTo>
                <a:lnTo>
                  <a:pt x="232" y="329"/>
                </a:lnTo>
                <a:lnTo>
                  <a:pt x="251" y="304"/>
                </a:lnTo>
                <a:lnTo>
                  <a:pt x="260" y="289"/>
                </a:lnTo>
                <a:lnTo>
                  <a:pt x="266" y="269"/>
                </a:lnTo>
                <a:lnTo>
                  <a:pt x="279" y="234"/>
                </a:lnTo>
                <a:lnTo>
                  <a:pt x="298" y="190"/>
                </a:lnTo>
                <a:lnTo>
                  <a:pt x="317" y="140"/>
                </a:lnTo>
                <a:lnTo>
                  <a:pt x="335" y="95"/>
                </a:lnTo>
                <a:lnTo>
                  <a:pt x="354" y="50"/>
                </a:lnTo>
                <a:lnTo>
                  <a:pt x="367" y="20"/>
                </a:lnTo>
                <a:lnTo>
                  <a:pt x="376" y="10"/>
                </a:lnTo>
                <a:lnTo>
                  <a:pt x="389" y="5"/>
                </a:lnTo>
                <a:lnTo>
                  <a:pt x="407" y="0"/>
                </a:lnTo>
                <a:lnTo>
                  <a:pt x="423" y="0"/>
                </a:lnTo>
                <a:lnTo>
                  <a:pt x="426" y="10"/>
                </a:lnTo>
                <a:lnTo>
                  <a:pt x="417" y="55"/>
                </a:lnTo>
                <a:lnTo>
                  <a:pt x="401" y="130"/>
                </a:lnTo>
                <a:lnTo>
                  <a:pt x="389" y="200"/>
                </a:lnTo>
                <a:lnTo>
                  <a:pt x="392" y="229"/>
                </a:lnTo>
                <a:lnTo>
                  <a:pt x="398" y="229"/>
                </a:lnTo>
                <a:lnTo>
                  <a:pt x="410" y="229"/>
                </a:lnTo>
                <a:lnTo>
                  <a:pt x="423" y="229"/>
                </a:lnTo>
                <a:lnTo>
                  <a:pt x="439" y="229"/>
                </a:lnTo>
                <a:lnTo>
                  <a:pt x="454" y="224"/>
                </a:lnTo>
                <a:lnTo>
                  <a:pt x="470" y="224"/>
                </a:lnTo>
                <a:lnTo>
                  <a:pt x="483" y="220"/>
                </a:lnTo>
                <a:lnTo>
                  <a:pt x="495" y="210"/>
                </a:lnTo>
                <a:lnTo>
                  <a:pt x="517" y="195"/>
                </a:lnTo>
                <a:lnTo>
                  <a:pt x="539" y="180"/>
                </a:lnTo>
                <a:lnTo>
                  <a:pt x="555" y="175"/>
                </a:lnTo>
                <a:lnTo>
                  <a:pt x="561" y="170"/>
                </a:lnTo>
                <a:lnTo>
                  <a:pt x="567" y="180"/>
                </a:lnTo>
                <a:lnTo>
                  <a:pt x="580" y="210"/>
                </a:lnTo>
                <a:lnTo>
                  <a:pt x="595" y="244"/>
                </a:lnTo>
                <a:lnTo>
                  <a:pt x="605" y="279"/>
                </a:lnTo>
                <a:lnTo>
                  <a:pt x="614" y="309"/>
                </a:lnTo>
                <a:lnTo>
                  <a:pt x="633" y="334"/>
                </a:lnTo>
                <a:lnTo>
                  <a:pt x="649" y="359"/>
                </a:lnTo>
                <a:lnTo>
                  <a:pt x="652" y="379"/>
                </a:lnTo>
                <a:lnTo>
                  <a:pt x="642" y="404"/>
                </a:lnTo>
                <a:lnTo>
                  <a:pt x="627" y="429"/>
                </a:lnTo>
                <a:lnTo>
                  <a:pt x="611" y="449"/>
                </a:lnTo>
                <a:lnTo>
                  <a:pt x="592" y="459"/>
                </a:lnTo>
                <a:lnTo>
                  <a:pt x="573" y="474"/>
                </a:lnTo>
                <a:lnTo>
                  <a:pt x="551" y="509"/>
                </a:lnTo>
                <a:lnTo>
                  <a:pt x="533" y="543"/>
                </a:lnTo>
                <a:lnTo>
                  <a:pt x="526" y="558"/>
                </a:lnTo>
                <a:lnTo>
                  <a:pt x="504" y="543"/>
                </a:lnTo>
                <a:lnTo>
                  <a:pt x="479" y="528"/>
                </a:lnTo>
                <a:lnTo>
                  <a:pt x="448" y="513"/>
                </a:lnTo>
                <a:lnTo>
                  <a:pt x="414" y="499"/>
                </a:lnTo>
                <a:lnTo>
                  <a:pt x="382" y="484"/>
                </a:lnTo>
                <a:lnTo>
                  <a:pt x="351" y="469"/>
                </a:lnTo>
                <a:lnTo>
                  <a:pt x="329" y="459"/>
                </a:lnTo>
                <a:lnTo>
                  <a:pt x="310" y="454"/>
                </a:lnTo>
                <a:lnTo>
                  <a:pt x="295" y="454"/>
                </a:lnTo>
                <a:lnTo>
                  <a:pt x="273" y="454"/>
                </a:lnTo>
                <a:lnTo>
                  <a:pt x="248" y="459"/>
                </a:lnTo>
                <a:lnTo>
                  <a:pt x="219" y="464"/>
                </a:lnTo>
                <a:lnTo>
                  <a:pt x="194" y="474"/>
                </a:lnTo>
                <a:lnTo>
                  <a:pt x="169" y="484"/>
                </a:lnTo>
                <a:lnTo>
                  <a:pt x="151" y="494"/>
                </a:lnTo>
                <a:lnTo>
                  <a:pt x="138" y="509"/>
                </a:lnTo>
                <a:lnTo>
                  <a:pt x="125" y="523"/>
                </a:lnTo>
                <a:lnTo>
                  <a:pt x="107" y="538"/>
                </a:lnTo>
                <a:lnTo>
                  <a:pt x="85" y="548"/>
                </a:lnTo>
                <a:lnTo>
                  <a:pt x="63" y="558"/>
                </a:lnTo>
                <a:lnTo>
                  <a:pt x="41" y="568"/>
                </a:lnTo>
                <a:lnTo>
                  <a:pt x="22" y="573"/>
                </a:lnTo>
                <a:lnTo>
                  <a:pt x="10" y="568"/>
                </a:lnTo>
                <a:lnTo>
                  <a:pt x="0" y="56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4" name="Freeform 10"/>
          <p:cNvSpPr/>
          <p:nvPr/>
        </p:nvSpPr>
        <p:spPr>
          <a:xfrm>
            <a:off x="7434263" y="1970088"/>
            <a:ext cx="357187" cy="758825"/>
          </a:xfrm>
          <a:custGeom>
            <a:avLst/>
            <a:gdLst>
              <a:gd name="txL" fmla="*/ 0 w 225"/>
              <a:gd name="txT" fmla="*/ 0 h 478"/>
              <a:gd name="txR" fmla="*/ 225 w 225"/>
              <a:gd name="txB" fmla="*/ 478 h 478"/>
            </a:gdLst>
            <a:ahLst/>
            <a:cxnLst>
              <a:cxn ang="0">
                <a:pos x="31" y="0"/>
              </a:cxn>
              <a:cxn ang="0">
                <a:pos x="47" y="40"/>
              </a:cxn>
              <a:cxn ang="0">
                <a:pos x="68" y="94"/>
              </a:cxn>
              <a:cxn ang="0">
                <a:pos x="84" y="149"/>
              </a:cxn>
              <a:cxn ang="0">
                <a:pos x="94" y="184"/>
              </a:cxn>
              <a:cxn ang="0">
                <a:pos x="115" y="174"/>
              </a:cxn>
              <a:cxn ang="0">
                <a:pos x="140" y="164"/>
              </a:cxn>
              <a:cxn ang="0">
                <a:pos x="159" y="159"/>
              </a:cxn>
              <a:cxn ang="0">
                <a:pos x="166" y="159"/>
              </a:cxn>
              <a:cxn ang="0">
                <a:pos x="175" y="224"/>
              </a:cxn>
              <a:cxn ang="0">
                <a:pos x="187" y="319"/>
              </a:cxn>
              <a:cxn ang="0">
                <a:pos x="203" y="408"/>
              </a:cxn>
              <a:cxn ang="0">
                <a:pos x="225" y="478"/>
              </a:cxn>
              <a:cxn ang="0">
                <a:pos x="213" y="468"/>
              </a:cxn>
              <a:cxn ang="0">
                <a:pos x="203" y="453"/>
              </a:cxn>
              <a:cxn ang="0">
                <a:pos x="194" y="443"/>
              </a:cxn>
              <a:cxn ang="0">
                <a:pos x="181" y="428"/>
              </a:cxn>
              <a:cxn ang="0">
                <a:pos x="169" y="418"/>
              </a:cxn>
              <a:cxn ang="0">
                <a:pos x="156" y="408"/>
              </a:cxn>
              <a:cxn ang="0">
                <a:pos x="140" y="398"/>
              </a:cxn>
              <a:cxn ang="0">
                <a:pos x="122" y="398"/>
              </a:cxn>
              <a:cxn ang="0">
                <a:pos x="87" y="393"/>
              </a:cxn>
              <a:cxn ang="0">
                <a:pos x="62" y="373"/>
              </a:cxn>
              <a:cxn ang="0">
                <a:pos x="50" y="334"/>
              </a:cxn>
              <a:cxn ang="0">
                <a:pos x="47" y="274"/>
              </a:cxn>
              <a:cxn ang="0">
                <a:pos x="31" y="244"/>
              </a:cxn>
              <a:cxn ang="0">
                <a:pos x="15" y="209"/>
              </a:cxn>
              <a:cxn ang="0">
                <a:pos x="6" y="184"/>
              </a:cxn>
              <a:cxn ang="0">
                <a:pos x="0" y="164"/>
              </a:cxn>
              <a:cxn ang="0">
                <a:pos x="0" y="134"/>
              </a:cxn>
              <a:cxn ang="0">
                <a:pos x="3" y="79"/>
              </a:cxn>
              <a:cxn ang="0">
                <a:pos x="9" y="25"/>
              </a:cxn>
              <a:cxn ang="0">
                <a:pos x="31" y="0"/>
              </a:cxn>
            </a:cxnLst>
            <a:rect l="txL" t="txT" r="txR" b="txB"/>
            <a:pathLst>
              <a:path w="225" h="478">
                <a:moveTo>
                  <a:pt x="31" y="0"/>
                </a:moveTo>
                <a:lnTo>
                  <a:pt x="47" y="40"/>
                </a:lnTo>
                <a:lnTo>
                  <a:pt x="68" y="94"/>
                </a:lnTo>
                <a:lnTo>
                  <a:pt x="84" y="149"/>
                </a:lnTo>
                <a:lnTo>
                  <a:pt x="94" y="184"/>
                </a:lnTo>
                <a:lnTo>
                  <a:pt x="115" y="174"/>
                </a:lnTo>
                <a:lnTo>
                  <a:pt x="140" y="164"/>
                </a:lnTo>
                <a:lnTo>
                  <a:pt x="159" y="159"/>
                </a:lnTo>
                <a:lnTo>
                  <a:pt x="166" y="159"/>
                </a:lnTo>
                <a:lnTo>
                  <a:pt x="175" y="224"/>
                </a:lnTo>
                <a:lnTo>
                  <a:pt x="187" y="319"/>
                </a:lnTo>
                <a:lnTo>
                  <a:pt x="203" y="408"/>
                </a:lnTo>
                <a:lnTo>
                  <a:pt x="225" y="478"/>
                </a:lnTo>
                <a:lnTo>
                  <a:pt x="213" y="468"/>
                </a:lnTo>
                <a:lnTo>
                  <a:pt x="203" y="453"/>
                </a:lnTo>
                <a:lnTo>
                  <a:pt x="194" y="443"/>
                </a:lnTo>
                <a:lnTo>
                  <a:pt x="181" y="428"/>
                </a:lnTo>
                <a:lnTo>
                  <a:pt x="169" y="418"/>
                </a:lnTo>
                <a:lnTo>
                  <a:pt x="156" y="408"/>
                </a:lnTo>
                <a:lnTo>
                  <a:pt x="140" y="398"/>
                </a:lnTo>
                <a:lnTo>
                  <a:pt x="122" y="398"/>
                </a:lnTo>
                <a:lnTo>
                  <a:pt x="87" y="393"/>
                </a:lnTo>
                <a:lnTo>
                  <a:pt x="62" y="373"/>
                </a:lnTo>
                <a:lnTo>
                  <a:pt x="50" y="334"/>
                </a:lnTo>
                <a:lnTo>
                  <a:pt x="47" y="274"/>
                </a:lnTo>
                <a:lnTo>
                  <a:pt x="31" y="244"/>
                </a:lnTo>
                <a:lnTo>
                  <a:pt x="15" y="209"/>
                </a:lnTo>
                <a:lnTo>
                  <a:pt x="6" y="184"/>
                </a:lnTo>
                <a:lnTo>
                  <a:pt x="0" y="164"/>
                </a:lnTo>
                <a:lnTo>
                  <a:pt x="0" y="134"/>
                </a:lnTo>
                <a:lnTo>
                  <a:pt x="3" y="79"/>
                </a:lnTo>
                <a:lnTo>
                  <a:pt x="9" y="25"/>
                </a:lnTo>
                <a:lnTo>
                  <a:pt x="3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5" name="Freeform 11"/>
          <p:cNvSpPr/>
          <p:nvPr/>
        </p:nvSpPr>
        <p:spPr>
          <a:xfrm>
            <a:off x="6934200" y="2362200"/>
            <a:ext cx="223838" cy="387350"/>
          </a:xfrm>
          <a:custGeom>
            <a:avLst/>
            <a:gdLst>
              <a:gd name="txL" fmla="*/ 0 w 141"/>
              <a:gd name="txT" fmla="*/ 0 h 244"/>
              <a:gd name="txR" fmla="*/ 141 w 141"/>
              <a:gd name="txB" fmla="*/ 244 h 244"/>
            </a:gdLst>
            <a:ahLst/>
            <a:cxnLst>
              <a:cxn ang="0">
                <a:pos x="125" y="0"/>
              </a:cxn>
              <a:cxn ang="0">
                <a:pos x="129" y="35"/>
              </a:cxn>
              <a:cxn ang="0">
                <a:pos x="138" y="80"/>
              </a:cxn>
              <a:cxn ang="0">
                <a:pos x="141" y="124"/>
              </a:cxn>
              <a:cxn ang="0">
                <a:pos x="138" y="149"/>
              </a:cxn>
              <a:cxn ang="0">
                <a:pos x="125" y="169"/>
              </a:cxn>
              <a:cxn ang="0">
                <a:pos x="110" y="199"/>
              </a:cxn>
              <a:cxn ang="0">
                <a:pos x="91" y="229"/>
              </a:cxn>
              <a:cxn ang="0">
                <a:pos x="79" y="244"/>
              </a:cxn>
              <a:cxn ang="0">
                <a:pos x="60" y="229"/>
              </a:cxn>
              <a:cxn ang="0">
                <a:pos x="35" y="199"/>
              </a:cxn>
              <a:cxn ang="0">
                <a:pos x="10" y="169"/>
              </a:cxn>
              <a:cxn ang="0">
                <a:pos x="0" y="154"/>
              </a:cxn>
              <a:cxn ang="0">
                <a:pos x="13" y="139"/>
              </a:cxn>
              <a:cxn ang="0">
                <a:pos x="28" y="124"/>
              </a:cxn>
              <a:cxn ang="0">
                <a:pos x="44" y="115"/>
              </a:cxn>
              <a:cxn ang="0">
                <a:pos x="63" y="105"/>
              </a:cxn>
              <a:cxn ang="0">
                <a:pos x="79" y="90"/>
              </a:cxn>
              <a:cxn ang="0">
                <a:pos x="97" y="70"/>
              </a:cxn>
              <a:cxn ang="0">
                <a:pos x="113" y="40"/>
              </a:cxn>
              <a:cxn ang="0">
                <a:pos x="125" y="0"/>
              </a:cxn>
            </a:cxnLst>
            <a:rect l="txL" t="txT" r="txR" b="txB"/>
            <a:pathLst>
              <a:path w="141" h="244">
                <a:moveTo>
                  <a:pt x="125" y="0"/>
                </a:moveTo>
                <a:lnTo>
                  <a:pt x="129" y="35"/>
                </a:lnTo>
                <a:lnTo>
                  <a:pt x="138" y="80"/>
                </a:lnTo>
                <a:lnTo>
                  <a:pt x="141" y="124"/>
                </a:lnTo>
                <a:lnTo>
                  <a:pt x="138" y="149"/>
                </a:lnTo>
                <a:lnTo>
                  <a:pt x="125" y="169"/>
                </a:lnTo>
                <a:lnTo>
                  <a:pt x="110" y="199"/>
                </a:lnTo>
                <a:lnTo>
                  <a:pt x="91" y="229"/>
                </a:lnTo>
                <a:lnTo>
                  <a:pt x="79" y="244"/>
                </a:lnTo>
                <a:lnTo>
                  <a:pt x="60" y="229"/>
                </a:lnTo>
                <a:lnTo>
                  <a:pt x="35" y="199"/>
                </a:lnTo>
                <a:lnTo>
                  <a:pt x="10" y="169"/>
                </a:lnTo>
                <a:lnTo>
                  <a:pt x="0" y="154"/>
                </a:lnTo>
                <a:lnTo>
                  <a:pt x="13" y="139"/>
                </a:lnTo>
                <a:lnTo>
                  <a:pt x="28" y="124"/>
                </a:lnTo>
                <a:lnTo>
                  <a:pt x="44" y="115"/>
                </a:lnTo>
                <a:lnTo>
                  <a:pt x="63" y="105"/>
                </a:lnTo>
                <a:lnTo>
                  <a:pt x="79" y="90"/>
                </a:lnTo>
                <a:lnTo>
                  <a:pt x="97" y="70"/>
                </a:lnTo>
                <a:lnTo>
                  <a:pt x="113" y="40"/>
                </a:lnTo>
                <a:lnTo>
                  <a:pt x="125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6" name="Freeform 12"/>
          <p:cNvSpPr/>
          <p:nvPr/>
        </p:nvSpPr>
        <p:spPr>
          <a:xfrm>
            <a:off x="5708650" y="3235325"/>
            <a:ext cx="1217613" cy="957263"/>
          </a:xfrm>
          <a:custGeom>
            <a:avLst/>
            <a:gdLst>
              <a:gd name="txL" fmla="*/ 0 w 767"/>
              <a:gd name="txT" fmla="*/ 0 h 603"/>
              <a:gd name="txR" fmla="*/ 767 w 767"/>
              <a:gd name="txB" fmla="*/ 603 h 603"/>
            </a:gdLst>
            <a:ahLst/>
            <a:cxnLst>
              <a:cxn ang="0">
                <a:pos x="767" y="279"/>
              </a:cxn>
              <a:cxn ang="0">
                <a:pos x="736" y="274"/>
              </a:cxn>
              <a:cxn ang="0">
                <a:pos x="698" y="279"/>
              </a:cxn>
              <a:cxn ang="0">
                <a:pos x="651" y="289"/>
              </a:cxn>
              <a:cxn ang="0">
                <a:pos x="601" y="309"/>
              </a:cxn>
              <a:cxn ang="0">
                <a:pos x="545" y="329"/>
              </a:cxn>
              <a:cxn ang="0">
                <a:pos x="488" y="349"/>
              </a:cxn>
              <a:cxn ang="0">
                <a:pos x="429" y="379"/>
              </a:cxn>
              <a:cxn ang="0">
                <a:pos x="366" y="404"/>
              </a:cxn>
              <a:cxn ang="0">
                <a:pos x="307" y="433"/>
              </a:cxn>
              <a:cxn ang="0">
                <a:pos x="247" y="463"/>
              </a:cxn>
              <a:cxn ang="0">
                <a:pos x="194" y="493"/>
              </a:cxn>
              <a:cxn ang="0">
                <a:pos x="141" y="523"/>
              </a:cxn>
              <a:cxn ang="0">
                <a:pos x="97" y="548"/>
              </a:cxn>
              <a:cxn ang="0">
                <a:pos x="56" y="568"/>
              </a:cxn>
              <a:cxn ang="0">
                <a:pos x="25" y="588"/>
              </a:cxn>
              <a:cxn ang="0">
                <a:pos x="0" y="603"/>
              </a:cxn>
              <a:cxn ang="0">
                <a:pos x="31" y="553"/>
              </a:cxn>
              <a:cxn ang="0">
                <a:pos x="56" y="498"/>
              </a:cxn>
              <a:cxn ang="0">
                <a:pos x="72" y="443"/>
              </a:cxn>
              <a:cxn ang="0">
                <a:pos x="81" y="394"/>
              </a:cxn>
              <a:cxn ang="0">
                <a:pos x="112" y="384"/>
              </a:cxn>
              <a:cxn ang="0">
                <a:pos x="150" y="369"/>
              </a:cxn>
              <a:cxn ang="0">
                <a:pos x="188" y="354"/>
              </a:cxn>
              <a:cxn ang="0">
                <a:pos x="225" y="339"/>
              </a:cxn>
              <a:cxn ang="0">
                <a:pos x="263" y="319"/>
              </a:cxn>
              <a:cxn ang="0">
                <a:pos x="291" y="304"/>
              </a:cxn>
              <a:cxn ang="0">
                <a:pos x="313" y="284"/>
              </a:cxn>
              <a:cxn ang="0">
                <a:pos x="322" y="269"/>
              </a:cxn>
              <a:cxn ang="0">
                <a:pos x="335" y="199"/>
              </a:cxn>
              <a:cxn ang="0">
                <a:pos x="350" y="115"/>
              </a:cxn>
              <a:cxn ang="0">
                <a:pos x="369" y="50"/>
              </a:cxn>
              <a:cxn ang="0">
                <a:pos x="376" y="25"/>
              </a:cxn>
              <a:cxn ang="0">
                <a:pos x="394" y="20"/>
              </a:cxn>
              <a:cxn ang="0">
                <a:pos x="419" y="20"/>
              </a:cxn>
              <a:cxn ang="0">
                <a:pos x="441" y="15"/>
              </a:cxn>
              <a:cxn ang="0">
                <a:pos x="463" y="10"/>
              </a:cxn>
              <a:cxn ang="0">
                <a:pos x="482" y="5"/>
              </a:cxn>
              <a:cxn ang="0">
                <a:pos x="498" y="5"/>
              </a:cxn>
              <a:cxn ang="0">
                <a:pos x="510" y="0"/>
              </a:cxn>
              <a:cxn ang="0">
                <a:pos x="513" y="0"/>
              </a:cxn>
              <a:cxn ang="0">
                <a:pos x="529" y="65"/>
              </a:cxn>
              <a:cxn ang="0">
                <a:pos x="573" y="65"/>
              </a:cxn>
              <a:cxn ang="0">
                <a:pos x="576" y="80"/>
              </a:cxn>
              <a:cxn ang="0">
                <a:pos x="579" y="110"/>
              </a:cxn>
              <a:cxn ang="0">
                <a:pos x="589" y="144"/>
              </a:cxn>
              <a:cxn ang="0">
                <a:pos x="604" y="169"/>
              </a:cxn>
              <a:cxn ang="0">
                <a:pos x="623" y="189"/>
              </a:cxn>
              <a:cxn ang="0">
                <a:pos x="648" y="209"/>
              </a:cxn>
              <a:cxn ang="0">
                <a:pos x="673" y="229"/>
              </a:cxn>
              <a:cxn ang="0">
                <a:pos x="698" y="244"/>
              </a:cxn>
              <a:cxn ang="0">
                <a:pos x="723" y="254"/>
              </a:cxn>
              <a:cxn ang="0">
                <a:pos x="742" y="269"/>
              </a:cxn>
              <a:cxn ang="0">
                <a:pos x="758" y="274"/>
              </a:cxn>
              <a:cxn ang="0">
                <a:pos x="767" y="279"/>
              </a:cxn>
            </a:cxnLst>
            <a:rect l="txL" t="txT" r="txR" b="txB"/>
            <a:pathLst>
              <a:path w="767" h="603">
                <a:moveTo>
                  <a:pt x="767" y="279"/>
                </a:moveTo>
                <a:lnTo>
                  <a:pt x="736" y="274"/>
                </a:lnTo>
                <a:lnTo>
                  <a:pt x="698" y="279"/>
                </a:lnTo>
                <a:lnTo>
                  <a:pt x="651" y="289"/>
                </a:lnTo>
                <a:lnTo>
                  <a:pt x="601" y="309"/>
                </a:lnTo>
                <a:lnTo>
                  <a:pt x="545" y="329"/>
                </a:lnTo>
                <a:lnTo>
                  <a:pt x="488" y="349"/>
                </a:lnTo>
                <a:lnTo>
                  <a:pt x="429" y="379"/>
                </a:lnTo>
                <a:lnTo>
                  <a:pt x="366" y="404"/>
                </a:lnTo>
                <a:lnTo>
                  <a:pt x="307" y="433"/>
                </a:lnTo>
                <a:lnTo>
                  <a:pt x="247" y="463"/>
                </a:lnTo>
                <a:lnTo>
                  <a:pt x="194" y="493"/>
                </a:lnTo>
                <a:lnTo>
                  <a:pt x="141" y="523"/>
                </a:lnTo>
                <a:lnTo>
                  <a:pt x="97" y="548"/>
                </a:lnTo>
                <a:lnTo>
                  <a:pt x="56" y="568"/>
                </a:lnTo>
                <a:lnTo>
                  <a:pt x="25" y="588"/>
                </a:lnTo>
                <a:lnTo>
                  <a:pt x="0" y="603"/>
                </a:lnTo>
                <a:lnTo>
                  <a:pt x="31" y="553"/>
                </a:lnTo>
                <a:lnTo>
                  <a:pt x="56" y="498"/>
                </a:lnTo>
                <a:lnTo>
                  <a:pt x="72" y="443"/>
                </a:lnTo>
                <a:lnTo>
                  <a:pt x="81" y="394"/>
                </a:lnTo>
                <a:lnTo>
                  <a:pt x="112" y="384"/>
                </a:lnTo>
                <a:lnTo>
                  <a:pt x="150" y="369"/>
                </a:lnTo>
                <a:lnTo>
                  <a:pt x="188" y="354"/>
                </a:lnTo>
                <a:lnTo>
                  <a:pt x="225" y="339"/>
                </a:lnTo>
                <a:lnTo>
                  <a:pt x="263" y="319"/>
                </a:lnTo>
                <a:lnTo>
                  <a:pt x="291" y="304"/>
                </a:lnTo>
                <a:lnTo>
                  <a:pt x="313" y="284"/>
                </a:lnTo>
                <a:lnTo>
                  <a:pt x="322" y="269"/>
                </a:lnTo>
                <a:lnTo>
                  <a:pt x="335" y="199"/>
                </a:lnTo>
                <a:lnTo>
                  <a:pt x="350" y="115"/>
                </a:lnTo>
                <a:lnTo>
                  <a:pt x="369" y="50"/>
                </a:lnTo>
                <a:lnTo>
                  <a:pt x="376" y="25"/>
                </a:lnTo>
                <a:lnTo>
                  <a:pt x="394" y="20"/>
                </a:lnTo>
                <a:lnTo>
                  <a:pt x="419" y="20"/>
                </a:lnTo>
                <a:lnTo>
                  <a:pt x="441" y="15"/>
                </a:lnTo>
                <a:lnTo>
                  <a:pt x="463" y="10"/>
                </a:lnTo>
                <a:lnTo>
                  <a:pt x="482" y="5"/>
                </a:lnTo>
                <a:lnTo>
                  <a:pt x="498" y="5"/>
                </a:lnTo>
                <a:lnTo>
                  <a:pt x="510" y="0"/>
                </a:lnTo>
                <a:lnTo>
                  <a:pt x="513" y="0"/>
                </a:lnTo>
                <a:lnTo>
                  <a:pt x="529" y="65"/>
                </a:lnTo>
                <a:lnTo>
                  <a:pt x="573" y="65"/>
                </a:lnTo>
                <a:lnTo>
                  <a:pt x="576" y="80"/>
                </a:lnTo>
                <a:lnTo>
                  <a:pt x="579" y="110"/>
                </a:lnTo>
                <a:lnTo>
                  <a:pt x="589" y="144"/>
                </a:lnTo>
                <a:lnTo>
                  <a:pt x="604" y="169"/>
                </a:lnTo>
                <a:lnTo>
                  <a:pt x="623" y="189"/>
                </a:lnTo>
                <a:lnTo>
                  <a:pt x="648" y="209"/>
                </a:lnTo>
                <a:lnTo>
                  <a:pt x="673" y="229"/>
                </a:lnTo>
                <a:lnTo>
                  <a:pt x="698" y="244"/>
                </a:lnTo>
                <a:lnTo>
                  <a:pt x="723" y="254"/>
                </a:lnTo>
                <a:lnTo>
                  <a:pt x="742" y="269"/>
                </a:lnTo>
                <a:lnTo>
                  <a:pt x="758" y="274"/>
                </a:lnTo>
                <a:lnTo>
                  <a:pt x="767" y="27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7" name="Freeform 13"/>
          <p:cNvSpPr/>
          <p:nvPr/>
        </p:nvSpPr>
        <p:spPr>
          <a:xfrm>
            <a:off x="7080250" y="2508250"/>
            <a:ext cx="760413" cy="1573213"/>
          </a:xfrm>
          <a:custGeom>
            <a:avLst/>
            <a:gdLst>
              <a:gd name="txL" fmla="*/ 0 w 479"/>
              <a:gd name="txT" fmla="*/ 0 h 991"/>
              <a:gd name="txR" fmla="*/ 479 w 479"/>
              <a:gd name="txB" fmla="*/ 991 h 991"/>
            </a:gdLst>
            <a:ahLst/>
            <a:cxnLst>
              <a:cxn ang="0">
                <a:pos x="448" y="956"/>
              </a:cxn>
              <a:cxn ang="0">
                <a:pos x="385" y="986"/>
              </a:cxn>
              <a:cxn ang="0">
                <a:pos x="320" y="981"/>
              </a:cxn>
              <a:cxn ang="0">
                <a:pos x="263" y="951"/>
              </a:cxn>
              <a:cxn ang="0">
                <a:pos x="223" y="911"/>
              </a:cxn>
              <a:cxn ang="0">
                <a:pos x="188" y="876"/>
              </a:cxn>
              <a:cxn ang="0">
                <a:pos x="141" y="842"/>
              </a:cxn>
              <a:cxn ang="0">
                <a:pos x="88" y="812"/>
              </a:cxn>
              <a:cxn ang="0">
                <a:pos x="41" y="762"/>
              </a:cxn>
              <a:cxn ang="0">
                <a:pos x="6" y="697"/>
              </a:cxn>
              <a:cxn ang="0">
                <a:pos x="10" y="632"/>
              </a:cxn>
              <a:cxn ang="0">
                <a:pos x="22" y="478"/>
              </a:cxn>
              <a:cxn ang="0">
                <a:pos x="41" y="383"/>
              </a:cxn>
              <a:cxn ang="0">
                <a:pos x="85" y="284"/>
              </a:cxn>
              <a:cxn ang="0">
                <a:pos x="125" y="169"/>
              </a:cxn>
              <a:cxn ang="0">
                <a:pos x="144" y="54"/>
              </a:cxn>
              <a:cxn ang="0">
                <a:pos x="157" y="19"/>
              </a:cxn>
              <a:cxn ang="0">
                <a:pos x="197" y="64"/>
              </a:cxn>
              <a:cxn ang="0">
                <a:pos x="223" y="114"/>
              </a:cxn>
              <a:cxn ang="0">
                <a:pos x="219" y="164"/>
              </a:cxn>
              <a:cxn ang="0">
                <a:pos x="182" y="224"/>
              </a:cxn>
              <a:cxn ang="0">
                <a:pos x="138" y="279"/>
              </a:cxn>
              <a:cxn ang="0">
                <a:pos x="100" y="338"/>
              </a:cxn>
              <a:cxn ang="0">
                <a:pos x="82" y="388"/>
              </a:cxn>
              <a:cxn ang="0">
                <a:pos x="78" y="468"/>
              </a:cxn>
              <a:cxn ang="0">
                <a:pos x="88" y="582"/>
              </a:cxn>
              <a:cxn ang="0">
                <a:pos x="113" y="637"/>
              </a:cxn>
              <a:cxn ang="0">
                <a:pos x="138" y="672"/>
              </a:cxn>
              <a:cxn ang="0">
                <a:pos x="166" y="712"/>
              </a:cxn>
              <a:cxn ang="0">
                <a:pos x="194" y="742"/>
              </a:cxn>
              <a:cxn ang="0">
                <a:pos x="232" y="757"/>
              </a:cxn>
              <a:cxn ang="0">
                <a:pos x="279" y="807"/>
              </a:cxn>
              <a:cxn ang="0">
                <a:pos x="310" y="852"/>
              </a:cxn>
              <a:cxn ang="0">
                <a:pos x="354" y="896"/>
              </a:cxn>
              <a:cxn ang="0">
                <a:pos x="382" y="931"/>
              </a:cxn>
              <a:cxn ang="0">
                <a:pos x="420" y="931"/>
              </a:cxn>
              <a:cxn ang="0">
                <a:pos x="454" y="931"/>
              </a:cxn>
              <a:cxn ang="0">
                <a:pos x="476" y="926"/>
              </a:cxn>
            </a:cxnLst>
            <a:rect l="txL" t="txT" r="txR" b="txB"/>
            <a:pathLst>
              <a:path w="479" h="991">
                <a:moveTo>
                  <a:pt x="479" y="926"/>
                </a:moveTo>
                <a:lnTo>
                  <a:pt x="448" y="956"/>
                </a:lnTo>
                <a:lnTo>
                  <a:pt x="417" y="976"/>
                </a:lnTo>
                <a:lnTo>
                  <a:pt x="385" y="986"/>
                </a:lnTo>
                <a:lnTo>
                  <a:pt x="351" y="991"/>
                </a:lnTo>
                <a:lnTo>
                  <a:pt x="320" y="981"/>
                </a:lnTo>
                <a:lnTo>
                  <a:pt x="291" y="971"/>
                </a:lnTo>
                <a:lnTo>
                  <a:pt x="263" y="951"/>
                </a:lnTo>
                <a:lnTo>
                  <a:pt x="238" y="926"/>
                </a:lnTo>
                <a:lnTo>
                  <a:pt x="223" y="911"/>
                </a:lnTo>
                <a:lnTo>
                  <a:pt x="207" y="891"/>
                </a:lnTo>
                <a:lnTo>
                  <a:pt x="188" y="876"/>
                </a:lnTo>
                <a:lnTo>
                  <a:pt x="166" y="862"/>
                </a:lnTo>
                <a:lnTo>
                  <a:pt x="141" y="842"/>
                </a:lnTo>
                <a:lnTo>
                  <a:pt x="116" y="827"/>
                </a:lnTo>
                <a:lnTo>
                  <a:pt x="88" y="812"/>
                </a:lnTo>
                <a:lnTo>
                  <a:pt x="60" y="797"/>
                </a:lnTo>
                <a:lnTo>
                  <a:pt x="41" y="762"/>
                </a:lnTo>
                <a:lnTo>
                  <a:pt x="22" y="727"/>
                </a:lnTo>
                <a:lnTo>
                  <a:pt x="6" y="697"/>
                </a:lnTo>
                <a:lnTo>
                  <a:pt x="0" y="682"/>
                </a:lnTo>
                <a:lnTo>
                  <a:pt x="10" y="632"/>
                </a:lnTo>
                <a:lnTo>
                  <a:pt x="16" y="558"/>
                </a:lnTo>
                <a:lnTo>
                  <a:pt x="22" y="478"/>
                </a:lnTo>
                <a:lnTo>
                  <a:pt x="22" y="418"/>
                </a:lnTo>
                <a:lnTo>
                  <a:pt x="41" y="383"/>
                </a:lnTo>
                <a:lnTo>
                  <a:pt x="63" y="333"/>
                </a:lnTo>
                <a:lnTo>
                  <a:pt x="85" y="284"/>
                </a:lnTo>
                <a:lnTo>
                  <a:pt x="107" y="229"/>
                </a:lnTo>
                <a:lnTo>
                  <a:pt x="125" y="169"/>
                </a:lnTo>
                <a:lnTo>
                  <a:pt x="138" y="109"/>
                </a:lnTo>
                <a:lnTo>
                  <a:pt x="144" y="54"/>
                </a:lnTo>
                <a:lnTo>
                  <a:pt x="138" y="0"/>
                </a:lnTo>
                <a:lnTo>
                  <a:pt x="157" y="19"/>
                </a:lnTo>
                <a:lnTo>
                  <a:pt x="179" y="44"/>
                </a:lnTo>
                <a:lnTo>
                  <a:pt x="197" y="64"/>
                </a:lnTo>
                <a:lnTo>
                  <a:pt x="213" y="89"/>
                </a:lnTo>
                <a:lnTo>
                  <a:pt x="223" y="114"/>
                </a:lnTo>
                <a:lnTo>
                  <a:pt x="226" y="139"/>
                </a:lnTo>
                <a:lnTo>
                  <a:pt x="219" y="164"/>
                </a:lnTo>
                <a:lnTo>
                  <a:pt x="204" y="194"/>
                </a:lnTo>
                <a:lnTo>
                  <a:pt x="182" y="224"/>
                </a:lnTo>
                <a:lnTo>
                  <a:pt x="160" y="254"/>
                </a:lnTo>
                <a:lnTo>
                  <a:pt x="138" y="279"/>
                </a:lnTo>
                <a:lnTo>
                  <a:pt x="119" y="308"/>
                </a:lnTo>
                <a:lnTo>
                  <a:pt x="100" y="338"/>
                </a:lnTo>
                <a:lnTo>
                  <a:pt x="88" y="363"/>
                </a:lnTo>
                <a:lnTo>
                  <a:pt x="82" y="388"/>
                </a:lnTo>
                <a:lnTo>
                  <a:pt x="78" y="413"/>
                </a:lnTo>
                <a:lnTo>
                  <a:pt x="78" y="468"/>
                </a:lnTo>
                <a:lnTo>
                  <a:pt x="82" y="528"/>
                </a:lnTo>
                <a:lnTo>
                  <a:pt x="88" y="582"/>
                </a:lnTo>
                <a:lnTo>
                  <a:pt x="104" y="622"/>
                </a:lnTo>
                <a:lnTo>
                  <a:pt x="113" y="637"/>
                </a:lnTo>
                <a:lnTo>
                  <a:pt x="125" y="652"/>
                </a:lnTo>
                <a:lnTo>
                  <a:pt x="138" y="672"/>
                </a:lnTo>
                <a:lnTo>
                  <a:pt x="154" y="692"/>
                </a:lnTo>
                <a:lnTo>
                  <a:pt x="166" y="712"/>
                </a:lnTo>
                <a:lnTo>
                  <a:pt x="182" y="727"/>
                </a:lnTo>
                <a:lnTo>
                  <a:pt x="194" y="742"/>
                </a:lnTo>
                <a:lnTo>
                  <a:pt x="207" y="747"/>
                </a:lnTo>
                <a:lnTo>
                  <a:pt x="232" y="757"/>
                </a:lnTo>
                <a:lnTo>
                  <a:pt x="257" y="782"/>
                </a:lnTo>
                <a:lnTo>
                  <a:pt x="279" y="807"/>
                </a:lnTo>
                <a:lnTo>
                  <a:pt x="295" y="832"/>
                </a:lnTo>
                <a:lnTo>
                  <a:pt x="310" y="852"/>
                </a:lnTo>
                <a:lnTo>
                  <a:pt x="335" y="876"/>
                </a:lnTo>
                <a:lnTo>
                  <a:pt x="354" y="896"/>
                </a:lnTo>
                <a:lnTo>
                  <a:pt x="367" y="926"/>
                </a:lnTo>
                <a:lnTo>
                  <a:pt x="382" y="931"/>
                </a:lnTo>
                <a:lnTo>
                  <a:pt x="401" y="931"/>
                </a:lnTo>
                <a:lnTo>
                  <a:pt x="420" y="931"/>
                </a:lnTo>
                <a:lnTo>
                  <a:pt x="439" y="931"/>
                </a:lnTo>
                <a:lnTo>
                  <a:pt x="454" y="931"/>
                </a:lnTo>
                <a:lnTo>
                  <a:pt x="467" y="926"/>
                </a:lnTo>
                <a:lnTo>
                  <a:pt x="476" y="926"/>
                </a:lnTo>
                <a:lnTo>
                  <a:pt x="479" y="92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8" name="Freeform 14"/>
          <p:cNvSpPr/>
          <p:nvPr/>
        </p:nvSpPr>
        <p:spPr>
          <a:xfrm>
            <a:off x="4062413" y="1668463"/>
            <a:ext cx="1089025" cy="1266825"/>
          </a:xfrm>
          <a:custGeom>
            <a:avLst/>
            <a:gdLst>
              <a:gd name="txL" fmla="*/ 0 w 686"/>
              <a:gd name="txT" fmla="*/ 0 h 798"/>
              <a:gd name="txR" fmla="*/ 686 w 686"/>
              <a:gd name="txB" fmla="*/ 798 h 798"/>
            </a:gdLst>
            <a:ahLst/>
            <a:cxnLst>
              <a:cxn ang="0">
                <a:pos x="670" y="175"/>
              </a:cxn>
              <a:cxn ang="0">
                <a:pos x="651" y="210"/>
              </a:cxn>
              <a:cxn ang="0">
                <a:pos x="630" y="274"/>
              </a:cxn>
              <a:cxn ang="0">
                <a:pos x="648" y="304"/>
              </a:cxn>
              <a:cxn ang="0">
                <a:pos x="680" y="344"/>
              </a:cxn>
              <a:cxn ang="0">
                <a:pos x="686" y="389"/>
              </a:cxn>
              <a:cxn ang="0">
                <a:pos x="683" y="449"/>
              </a:cxn>
              <a:cxn ang="0">
                <a:pos x="658" y="499"/>
              </a:cxn>
              <a:cxn ang="0">
                <a:pos x="620" y="548"/>
              </a:cxn>
              <a:cxn ang="0">
                <a:pos x="589" y="638"/>
              </a:cxn>
              <a:cxn ang="0">
                <a:pos x="561" y="718"/>
              </a:cxn>
              <a:cxn ang="0">
                <a:pos x="536" y="753"/>
              </a:cxn>
              <a:cxn ang="0">
                <a:pos x="489" y="798"/>
              </a:cxn>
              <a:cxn ang="0">
                <a:pos x="479" y="723"/>
              </a:cxn>
              <a:cxn ang="0">
                <a:pos x="451" y="633"/>
              </a:cxn>
              <a:cxn ang="0">
                <a:pos x="326" y="718"/>
              </a:cxn>
              <a:cxn ang="0">
                <a:pos x="204" y="758"/>
              </a:cxn>
              <a:cxn ang="0">
                <a:pos x="94" y="773"/>
              </a:cxn>
              <a:cxn ang="0">
                <a:pos x="0" y="788"/>
              </a:cxn>
              <a:cxn ang="0">
                <a:pos x="34" y="728"/>
              </a:cxn>
              <a:cxn ang="0">
                <a:pos x="78" y="668"/>
              </a:cxn>
              <a:cxn ang="0">
                <a:pos x="97" y="648"/>
              </a:cxn>
              <a:cxn ang="0">
                <a:pos x="125" y="623"/>
              </a:cxn>
              <a:cxn ang="0">
                <a:pos x="150" y="603"/>
              </a:cxn>
              <a:cxn ang="0">
                <a:pos x="172" y="593"/>
              </a:cxn>
              <a:cxn ang="0">
                <a:pos x="160" y="529"/>
              </a:cxn>
              <a:cxn ang="0">
                <a:pos x="138" y="444"/>
              </a:cxn>
              <a:cxn ang="0">
                <a:pos x="150" y="414"/>
              </a:cxn>
              <a:cxn ang="0">
                <a:pos x="175" y="374"/>
              </a:cxn>
              <a:cxn ang="0">
                <a:pos x="207" y="339"/>
              </a:cxn>
              <a:cxn ang="0">
                <a:pos x="232" y="319"/>
              </a:cxn>
              <a:cxn ang="0">
                <a:pos x="263" y="309"/>
              </a:cxn>
              <a:cxn ang="0">
                <a:pos x="310" y="304"/>
              </a:cxn>
              <a:cxn ang="0">
                <a:pos x="354" y="304"/>
              </a:cxn>
              <a:cxn ang="0">
                <a:pos x="385" y="304"/>
              </a:cxn>
              <a:cxn ang="0">
                <a:pos x="382" y="279"/>
              </a:cxn>
              <a:cxn ang="0">
                <a:pos x="357" y="220"/>
              </a:cxn>
              <a:cxn ang="0">
                <a:pos x="332" y="155"/>
              </a:cxn>
              <a:cxn ang="0">
                <a:pos x="326" y="110"/>
              </a:cxn>
              <a:cxn ang="0">
                <a:pos x="351" y="135"/>
              </a:cxn>
              <a:cxn ang="0">
                <a:pos x="395" y="155"/>
              </a:cxn>
              <a:cxn ang="0">
                <a:pos x="435" y="165"/>
              </a:cxn>
              <a:cxn ang="0">
                <a:pos x="467" y="155"/>
              </a:cxn>
              <a:cxn ang="0">
                <a:pos x="498" y="130"/>
              </a:cxn>
              <a:cxn ang="0">
                <a:pos x="545" y="95"/>
              </a:cxn>
              <a:cxn ang="0">
                <a:pos x="589" y="65"/>
              </a:cxn>
              <a:cxn ang="0">
                <a:pos x="620" y="45"/>
              </a:cxn>
              <a:cxn ang="0">
                <a:pos x="645" y="30"/>
              </a:cxn>
              <a:cxn ang="0">
                <a:pos x="676" y="0"/>
              </a:cxn>
              <a:cxn ang="0">
                <a:pos x="676" y="90"/>
              </a:cxn>
              <a:cxn ang="0">
                <a:pos x="676" y="155"/>
              </a:cxn>
            </a:cxnLst>
            <a:rect l="txL" t="txT" r="txR" b="txB"/>
            <a:pathLst>
              <a:path w="686" h="798">
                <a:moveTo>
                  <a:pt x="676" y="155"/>
                </a:moveTo>
                <a:lnTo>
                  <a:pt x="670" y="175"/>
                </a:lnTo>
                <a:lnTo>
                  <a:pt x="661" y="195"/>
                </a:lnTo>
                <a:lnTo>
                  <a:pt x="651" y="210"/>
                </a:lnTo>
                <a:lnTo>
                  <a:pt x="645" y="215"/>
                </a:lnTo>
                <a:lnTo>
                  <a:pt x="630" y="274"/>
                </a:lnTo>
                <a:lnTo>
                  <a:pt x="636" y="284"/>
                </a:lnTo>
                <a:lnTo>
                  <a:pt x="648" y="304"/>
                </a:lnTo>
                <a:lnTo>
                  <a:pt x="664" y="329"/>
                </a:lnTo>
                <a:lnTo>
                  <a:pt x="680" y="344"/>
                </a:lnTo>
                <a:lnTo>
                  <a:pt x="686" y="359"/>
                </a:lnTo>
                <a:lnTo>
                  <a:pt x="686" y="389"/>
                </a:lnTo>
                <a:lnTo>
                  <a:pt x="686" y="419"/>
                </a:lnTo>
                <a:lnTo>
                  <a:pt x="683" y="449"/>
                </a:lnTo>
                <a:lnTo>
                  <a:pt x="676" y="474"/>
                </a:lnTo>
                <a:lnTo>
                  <a:pt x="658" y="499"/>
                </a:lnTo>
                <a:lnTo>
                  <a:pt x="636" y="524"/>
                </a:lnTo>
                <a:lnTo>
                  <a:pt x="620" y="548"/>
                </a:lnTo>
                <a:lnTo>
                  <a:pt x="604" y="588"/>
                </a:lnTo>
                <a:lnTo>
                  <a:pt x="589" y="638"/>
                </a:lnTo>
                <a:lnTo>
                  <a:pt x="573" y="688"/>
                </a:lnTo>
                <a:lnTo>
                  <a:pt x="561" y="718"/>
                </a:lnTo>
                <a:lnTo>
                  <a:pt x="551" y="733"/>
                </a:lnTo>
                <a:lnTo>
                  <a:pt x="536" y="753"/>
                </a:lnTo>
                <a:lnTo>
                  <a:pt x="514" y="778"/>
                </a:lnTo>
                <a:lnTo>
                  <a:pt x="489" y="798"/>
                </a:lnTo>
                <a:lnTo>
                  <a:pt x="485" y="778"/>
                </a:lnTo>
                <a:lnTo>
                  <a:pt x="479" y="723"/>
                </a:lnTo>
                <a:lnTo>
                  <a:pt x="467" y="668"/>
                </a:lnTo>
                <a:lnTo>
                  <a:pt x="451" y="633"/>
                </a:lnTo>
                <a:lnTo>
                  <a:pt x="388" y="683"/>
                </a:lnTo>
                <a:lnTo>
                  <a:pt x="326" y="718"/>
                </a:lnTo>
                <a:lnTo>
                  <a:pt x="263" y="743"/>
                </a:lnTo>
                <a:lnTo>
                  <a:pt x="204" y="758"/>
                </a:lnTo>
                <a:lnTo>
                  <a:pt x="147" y="768"/>
                </a:lnTo>
                <a:lnTo>
                  <a:pt x="94" y="773"/>
                </a:lnTo>
                <a:lnTo>
                  <a:pt x="44" y="783"/>
                </a:lnTo>
                <a:lnTo>
                  <a:pt x="0" y="788"/>
                </a:lnTo>
                <a:lnTo>
                  <a:pt x="9" y="763"/>
                </a:lnTo>
                <a:lnTo>
                  <a:pt x="34" y="728"/>
                </a:lnTo>
                <a:lnTo>
                  <a:pt x="59" y="693"/>
                </a:lnTo>
                <a:lnTo>
                  <a:pt x="78" y="668"/>
                </a:lnTo>
                <a:lnTo>
                  <a:pt x="85" y="658"/>
                </a:lnTo>
                <a:lnTo>
                  <a:pt x="97" y="648"/>
                </a:lnTo>
                <a:lnTo>
                  <a:pt x="110" y="638"/>
                </a:lnTo>
                <a:lnTo>
                  <a:pt x="125" y="623"/>
                </a:lnTo>
                <a:lnTo>
                  <a:pt x="138" y="613"/>
                </a:lnTo>
                <a:lnTo>
                  <a:pt x="150" y="603"/>
                </a:lnTo>
                <a:lnTo>
                  <a:pt x="163" y="598"/>
                </a:lnTo>
                <a:lnTo>
                  <a:pt x="172" y="593"/>
                </a:lnTo>
                <a:lnTo>
                  <a:pt x="172" y="573"/>
                </a:lnTo>
                <a:lnTo>
                  <a:pt x="160" y="529"/>
                </a:lnTo>
                <a:lnTo>
                  <a:pt x="141" y="479"/>
                </a:lnTo>
                <a:lnTo>
                  <a:pt x="138" y="444"/>
                </a:lnTo>
                <a:lnTo>
                  <a:pt x="141" y="429"/>
                </a:lnTo>
                <a:lnTo>
                  <a:pt x="150" y="414"/>
                </a:lnTo>
                <a:lnTo>
                  <a:pt x="163" y="394"/>
                </a:lnTo>
                <a:lnTo>
                  <a:pt x="175" y="374"/>
                </a:lnTo>
                <a:lnTo>
                  <a:pt x="191" y="354"/>
                </a:lnTo>
                <a:lnTo>
                  <a:pt x="207" y="339"/>
                </a:lnTo>
                <a:lnTo>
                  <a:pt x="219" y="324"/>
                </a:lnTo>
                <a:lnTo>
                  <a:pt x="232" y="319"/>
                </a:lnTo>
                <a:lnTo>
                  <a:pt x="244" y="314"/>
                </a:lnTo>
                <a:lnTo>
                  <a:pt x="263" y="309"/>
                </a:lnTo>
                <a:lnTo>
                  <a:pt x="285" y="309"/>
                </a:lnTo>
                <a:lnTo>
                  <a:pt x="310" y="304"/>
                </a:lnTo>
                <a:lnTo>
                  <a:pt x="332" y="304"/>
                </a:lnTo>
                <a:lnTo>
                  <a:pt x="354" y="304"/>
                </a:lnTo>
                <a:lnTo>
                  <a:pt x="373" y="304"/>
                </a:lnTo>
                <a:lnTo>
                  <a:pt x="385" y="304"/>
                </a:lnTo>
                <a:lnTo>
                  <a:pt x="388" y="299"/>
                </a:lnTo>
                <a:lnTo>
                  <a:pt x="382" y="279"/>
                </a:lnTo>
                <a:lnTo>
                  <a:pt x="373" y="254"/>
                </a:lnTo>
                <a:lnTo>
                  <a:pt x="357" y="220"/>
                </a:lnTo>
                <a:lnTo>
                  <a:pt x="344" y="185"/>
                </a:lnTo>
                <a:lnTo>
                  <a:pt x="332" y="155"/>
                </a:lnTo>
                <a:lnTo>
                  <a:pt x="326" y="130"/>
                </a:lnTo>
                <a:lnTo>
                  <a:pt x="326" y="110"/>
                </a:lnTo>
                <a:lnTo>
                  <a:pt x="335" y="120"/>
                </a:lnTo>
                <a:lnTo>
                  <a:pt x="351" y="135"/>
                </a:lnTo>
                <a:lnTo>
                  <a:pt x="373" y="145"/>
                </a:lnTo>
                <a:lnTo>
                  <a:pt x="395" y="155"/>
                </a:lnTo>
                <a:lnTo>
                  <a:pt x="417" y="160"/>
                </a:lnTo>
                <a:lnTo>
                  <a:pt x="435" y="165"/>
                </a:lnTo>
                <a:lnTo>
                  <a:pt x="454" y="160"/>
                </a:lnTo>
                <a:lnTo>
                  <a:pt x="467" y="155"/>
                </a:lnTo>
                <a:lnTo>
                  <a:pt x="479" y="145"/>
                </a:lnTo>
                <a:lnTo>
                  <a:pt x="498" y="130"/>
                </a:lnTo>
                <a:lnTo>
                  <a:pt x="520" y="110"/>
                </a:lnTo>
                <a:lnTo>
                  <a:pt x="545" y="95"/>
                </a:lnTo>
                <a:lnTo>
                  <a:pt x="567" y="80"/>
                </a:lnTo>
                <a:lnTo>
                  <a:pt x="589" y="65"/>
                </a:lnTo>
                <a:lnTo>
                  <a:pt x="608" y="50"/>
                </a:lnTo>
                <a:lnTo>
                  <a:pt x="620" y="45"/>
                </a:lnTo>
                <a:lnTo>
                  <a:pt x="633" y="40"/>
                </a:lnTo>
                <a:lnTo>
                  <a:pt x="645" y="30"/>
                </a:lnTo>
                <a:lnTo>
                  <a:pt x="661" y="15"/>
                </a:lnTo>
                <a:lnTo>
                  <a:pt x="676" y="0"/>
                </a:lnTo>
                <a:lnTo>
                  <a:pt x="676" y="45"/>
                </a:lnTo>
                <a:lnTo>
                  <a:pt x="676" y="90"/>
                </a:lnTo>
                <a:lnTo>
                  <a:pt x="676" y="130"/>
                </a:lnTo>
                <a:lnTo>
                  <a:pt x="676" y="15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79" name="Freeform 15"/>
          <p:cNvSpPr/>
          <p:nvPr/>
        </p:nvSpPr>
        <p:spPr>
          <a:xfrm>
            <a:off x="2924175" y="2270125"/>
            <a:ext cx="233363" cy="458788"/>
          </a:xfrm>
          <a:custGeom>
            <a:avLst/>
            <a:gdLst>
              <a:gd name="txL" fmla="*/ 0 w 147"/>
              <a:gd name="txT" fmla="*/ 0 h 289"/>
              <a:gd name="txR" fmla="*/ 147 w 147"/>
              <a:gd name="txB" fmla="*/ 289 h 289"/>
            </a:gdLst>
            <a:ahLst/>
            <a:cxnLst>
              <a:cxn ang="0">
                <a:pos x="0" y="0"/>
              </a:cxn>
              <a:cxn ang="0">
                <a:pos x="15" y="0"/>
              </a:cxn>
              <a:cxn ang="0">
                <a:pos x="31" y="5"/>
              </a:cxn>
              <a:cxn ang="0">
                <a:pos x="47" y="10"/>
              </a:cxn>
              <a:cxn ang="0">
                <a:pos x="65" y="20"/>
              </a:cxn>
              <a:cxn ang="0">
                <a:pos x="81" y="30"/>
              </a:cxn>
              <a:cxn ang="0">
                <a:pos x="94" y="40"/>
              </a:cxn>
              <a:cxn ang="0">
                <a:pos x="103" y="50"/>
              </a:cxn>
              <a:cxn ang="0">
                <a:pos x="109" y="60"/>
              </a:cxn>
              <a:cxn ang="0">
                <a:pos x="112" y="90"/>
              </a:cxn>
              <a:cxn ang="0">
                <a:pos x="112" y="135"/>
              </a:cxn>
              <a:cxn ang="0">
                <a:pos x="112" y="174"/>
              </a:cxn>
              <a:cxn ang="0">
                <a:pos x="112" y="189"/>
              </a:cxn>
              <a:cxn ang="0">
                <a:pos x="147" y="234"/>
              </a:cxn>
              <a:cxn ang="0">
                <a:pos x="119" y="249"/>
              </a:cxn>
              <a:cxn ang="0">
                <a:pos x="91" y="264"/>
              </a:cxn>
              <a:cxn ang="0">
                <a:pos x="72" y="284"/>
              </a:cxn>
              <a:cxn ang="0">
                <a:pos x="62" y="289"/>
              </a:cxn>
              <a:cxn ang="0">
                <a:pos x="59" y="254"/>
              </a:cxn>
              <a:cxn ang="0">
                <a:pos x="56" y="219"/>
              </a:cxn>
              <a:cxn ang="0">
                <a:pos x="50" y="189"/>
              </a:cxn>
              <a:cxn ang="0">
                <a:pos x="40" y="159"/>
              </a:cxn>
              <a:cxn ang="0">
                <a:pos x="31" y="125"/>
              </a:cxn>
              <a:cxn ang="0">
                <a:pos x="18" y="85"/>
              </a:cxn>
              <a:cxn ang="0">
                <a:pos x="6" y="40"/>
              </a:cxn>
              <a:cxn ang="0">
                <a:pos x="0" y="0"/>
              </a:cxn>
            </a:cxnLst>
            <a:rect l="txL" t="txT" r="txR" b="txB"/>
            <a:pathLst>
              <a:path w="147" h="289">
                <a:moveTo>
                  <a:pt x="0" y="0"/>
                </a:moveTo>
                <a:lnTo>
                  <a:pt x="15" y="0"/>
                </a:lnTo>
                <a:lnTo>
                  <a:pt x="31" y="5"/>
                </a:lnTo>
                <a:lnTo>
                  <a:pt x="47" y="10"/>
                </a:lnTo>
                <a:lnTo>
                  <a:pt x="65" y="20"/>
                </a:lnTo>
                <a:lnTo>
                  <a:pt x="81" y="30"/>
                </a:lnTo>
                <a:lnTo>
                  <a:pt x="94" y="40"/>
                </a:lnTo>
                <a:lnTo>
                  <a:pt x="103" y="50"/>
                </a:lnTo>
                <a:lnTo>
                  <a:pt x="109" y="60"/>
                </a:lnTo>
                <a:lnTo>
                  <a:pt x="112" y="90"/>
                </a:lnTo>
                <a:lnTo>
                  <a:pt x="112" y="135"/>
                </a:lnTo>
                <a:lnTo>
                  <a:pt x="112" y="174"/>
                </a:lnTo>
                <a:lnTo>
                  <a:pt x="112" y="189"/>
                </a:lnTo>
                <a:lnTo>
                  <a:pt x="147" y="234"/>
                </a:lnTo>
                <a:lnTo>
                  <a:pt x="119" y="249"/>
                </a:lnTo>
                <a:lnTo>
                  <a:pt x="91" y="264"/>
                </a:lnTo>
                <a:lnTo>
                  <a:pt x="72" y="284"/>
                </a:lnTo>
                <a:lnTo>
                  <a:pt x="62" y="289"/>
                </a:lnTo>
                <a:lnTo>
                  <a:pt x="59" y="254"/>
                </a:lnTo>
                <a:lnTo>
                  <a:pt x="56" y="219"/>
                </a:lnTo>
                <a:lnTo>
                  <a:pt x="50" y="189"/>
                </a:lnTo>
                <a:lnTo>
                  <a:pt x="40" y="159"/>
                </a:lnTo>
                <a:lnTo>
                  <a:pt x="31" y="125"/>
                </a:lnTo>
                <a:lnTo>
                  <a:pt x="18" y="85"/>
                </a:lnTo>
                <a:lnTo>
                  <a:pt x="6" y="4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0" name="Freeform 16"/>
          <p:cNvSpPr/>
          <p:nvPr/>
        </p:nvSpPr>
        <p:spPr>
          <a:xfrm>
            <a:off x="333375" y="1154113"/>
            <a:ext cx="1317625" cy="1392237"/>
          </a:xfrm>
          <a:custGeom>
            <a:avLst/>
            <a:gdLst>
              <a:gd name="txL" fmla="*/ 0 w 830"/>
              <a:gd name="txT" fmla="*/ 0 h 877"/>
              <a:gd name="txR" fmla="*/ 830 w 830"/>
              <a:gd name="txB" fmla="*/ 877 h 877"/>
            </a:gdLst>
            <a:ahLst/>
            <a:cxnLst>
              <a:cxn ang="0">
                <a:pos x="25" y="588"/>
              </a:cxn>
              <a:cxn ang="0">
                <a:pos x="81" y="494"/>
              </a:cxn>
              <a:cxn ang="0">
                <a:pos x="138" y="404"/>
              </a:cxn>
              <a:cxn ang="0">
                <a:pos x="185" y="339"/>
              </a:cxn>
              <a:cxn ang="0">
                <a:pos x="216" y="309"/>
              </a:cxn>
              <a:cxn ang="0">
                <a:pos x="272" y="260"/>
              </a:cxn>
              <a:cxn ang="0">
                <a:pos x="332" y="195"/>
              </a:cxn>
              <a:cxn ang="0">
                <a:pos x="376" y="135"/>
              </a:cxn>
              <a:cxn ang="0">
                <a:pos x="470" y="220"/>
              </a:cxn>
              <a:cxn ang="0">
                <a:pos x="517" y="175"/>
              </a:cxn>
              <a:cxn ang="0">
                <a:pos x="570" y="120"/>
              </a:cxn>
              <a:cxn ang="0">
                <a:pos x="617" y="80"/>
              </a:cxn>
              <a:cxn ang="0">
                <a:pos x="642" y="60"/>
              </a:cxn>
              <a:cxn ang="0">
                <a:pos x="670" y="55"/>
              </a:cxn>
              <a:cxn ang="0">
                <a:pos x="723" y="45"/>
              </a:cxn>
              <a:cxn ang="0">
                <a:pos x="783" y="30"/>
              </a:cxn>
              <a:cxn ang="0">
                <a:pos x="830" y="0"/>
              </a:cxn>
              <a:cxn ang="0">
                <a:pos x="780" y="80"/>
              </a:cxn>
              <a:cxn ang="0">
                <a:pos x="730" y="185"/>
              </a:cxn>
              <a:cxn ang="0">
                <a:pos x="689" y="294"/>
              </a:cxn>
              <a:cxn ang="0">
                <a:pos x="661" y="384"/>
              </a:cxn>
              <a:cxn ang="0">
                <a:pos x="629" y="334"/>
              </a:cxn>
              <a:cxn ang="0">
                <a:pos x="611" y="294"/>
              </a:cxn>
              <a:cxn ang="0">
                <a:pos x="614" y="250"/>
              </a:cxn>
              <a:cxn ang="0">
                <a:pos x="614" y="225"/>
              </a:cxn>
              <a:cxn ang="0">
                <a:pos x="576" y="275"/>
              </a:cxn>
              <a:cxn ang="0">
                <a:pos x="564" y="324"/>
              </a:cxn>
              <a:cxn ang="0">
                <a:pos x="507" y="429"/>
              </a:cxn>
              <a:cxn ang="0">
                <a:pos x="457" y="564"/>
              </a:cxn>
              <a:cxn ang="0">
                <a:pos x="420" y="718"/>
              </a:cxn>
              <a:cxn ang="0">
                <a:pos x="413" y="877"/>
              </a:cxn>
              <a:cxn ang="0">
                <a:pos x="366" y="872"/>
              </a:cxn>
              <a:cxn ang="0">
                <a:pos x="322" y="867"/>
              </a:cxn>
              <a:cxn ang="0">
                <a:pos x="279" y="857"/>
              </a:cxn>
              <a:cxn ang="0">
                <a:pos x="244" y="848"/>
              </a:cxn>
              <a:cxn ang="0">
                <a:pos x="297" y="633"/>
              </a:cxn>
              <a:cxn ang="0">
                <a:pos x="319" y="444"/>
              </a:cxn>
              <a:cxn ang="0">
                <a:pos x="257" y="514"/>
              </a:cxn>
              <a:cxn ang="0">
                <a:pos x="188" y="583"/>
              </a:cxn>
              <a:cxn ang="0">
                <a:pos x="119" y="648"/>
              </a:cxn>
              <a:cxn ang="0">
                <a:pos x="72" y="693"/>
              </a:cxn>
              <a:cxn ang="0">
                <a:pos x="25" y="658"/>
              </a:cxn>
              <a:cxn ang="0">
                <a:pos x="0" y="628"/>
              </a:cxn>
            </a:cxnLst>
            <a:rect l="txL" t="txT" r="txR" b="txB"/>
            <a:pathLst>
              <a:path w="830" h="877">
                <a:moveTo>
                  <a:pt x="0" y="628"/>
                </a:moveTo>
                <a:lnTo>
                  <a:pt x="25" y="588"/>
                </a:lnTo>
                <a:lnTo>
                  <a:pt x="53" y="539"/>
                </a:lnTo>
                <a:lnTo>
                  <a:pt x="81" y="494"/>
                </a:lnTo>
                <a:lnTo>
                  <a:pt x="109" y="449"/>
                </a:lnTo>
                <a:lnTo>
                  <a:pt x="138" y="404"/>
                </a:lnTo>
                <a:lnTo>
                  <a:pt x="163" y="369"/>
                </a:lnTo>
                <a:lnTo>
                  <a:pt x="185" y="339"/>
                </a:lnTo>
                <a:lnTo>
                  <a:pt x="200" y="324"/>
                </a:lnTo>
                <a:lnTo>
                  <a:pt x="216" y="309"/>
                </a:lnTo>
                <a:lnTo>
                  <a:pt x="241" y="289"/>
                </a:lnTo>
                <a:lnTo>
                  <a:pt x="272" y="260"/>
                </a:lnTo>
                <a:lnTo>
                  <a:pt x="304" y="230"/>
                </a:lnTo>
                <a:lnTo>
                  <a:pt x="332" y="195"/>
                </a:lnTo>
                <a:lnTo>
                  <a:pt x="357" y="165"/>
                </a:lnTo>
                <a:lnTo>
                  <a:pt x="376" y="135"/>
                </a:lnTo>
                <a:lnTo>
                  <a:pt x="385" y="105"/>
                </a:lnTo>
                <a:lnTo>
                  <a:pt x="470" y="220"/>
                </a:lnTo>
                <a:lnTo>
                  <a:pt x="492" y="200"/>
                </a:lnTo>
                <a:lnTo>
                  <a:pt x="517" y="175"/>
                </a:lnTo>
                <a:lnTo>
                  <a:pt x="545" y="145"/>
                </a:lnTo>
                <a:lnTo>
                  <a:pt x="570" y="120"/>
                </a:lnTo>
                <a:lnTo>
                  <a:pt x="595" y="95"/>
                </a:lnTo>
                <a:lnTo>
                  <a:pt x="617" y="80"/>
                </a:lnTo>
                <a:lnTo>
                  <a:pt x="633" y="65"/>
                </a:lnTo>
                <a:lnTo>
                  <a:pt x="642" y="60"/>
                </a:lnTo>
                <a:lnTo>
                  <a:pt x="651" y="60"/>
                </a:lnTo>
                <a:lnTo>
                  <a:pt x="670" y="55"/>
                </a:lnTo>
                <a:lnTo>
                  <a:pt x="695" y="55"/>
                </a:lnTo>
                <a:lnTo>
                  <a:pt x="723" y="45"/>
                </a:lnTo>
                <a:lnTo>
                  <a:pt x="752" y="40"/>
                </a:lnTo>
                <a:lnTo>
                  <a:pt x="783" y="30"/>
                </a:lnTo>
                <a:lnTo>
                  <a:pt x="808" y="15"/>
                </a:lnTo>
                <a:lnTo>
                  <a:pt x="830" y="0"/>
                </a:lnTo>
                <a:lnTo>
                  <a:pt x="805" y="35"/>
                </a:lnTo>
                <a:lnTo>
                  <a:pt x="780" y="80"/>
                </a:lnTo>
                <a:lnTo>
                  <a:pt x="755" y="130"/>
                </a:lnTo>
                <a:lnTo>
                  <a:pt x="730" y="185"/>
                </a:lnTo>
                <a:lnTo>
                  <a:pt x="708" y="240"/>
                </a:lnTo>
                <a:lnTo>
                  <a:pt x="689" y="294"/>
                </a:lnTo>
                <a:lnTo>
                  <a:pt x="673" y="344"/>
                </a:lnTo>
                <a:lnTo>
                  <a:pt x="661" y="384"/>
                </a:lnTo>
                <a:lnTo>
                  <a:pt x="645" y="359"/>
                </a:lnTo>
                <a:lnTo>
                  <a:pt x="629" y="334"/>
                </a:lnTo>
                <a:lnTo>
                  <a:pt x="617" y="309"/>
                </a:lnTo>
                <a:lnTo>
                  <a:pt x="611" y="294"/>
                </a:lnTo>
                <a:lnTo>
                  <a:pt x="611" y="275"/>
                </a:lnTo>
                <a:lnTo>
                  <a:pt x="614" y="250"/>
                </a:lnTo>
                <a:lnTo>
                  <a:pt x="614" y="235"/>
                </a:lnTo>
                <a:lnTo>
                  <a:pt x="614" y="225"/>
                </a:lnTo>
                <a:lnTo>
                  <a:pt x="592" y="245"/>
                </a:lnTo>
                <a:lnTo>
                  <a:pt x="576" y="275"/>
                </a:lnTo>
                <a:lnTo>
                  <a:pt x="567" y="299"/>
                </a:lnTo>
                <a:lnTo>
                  <a:pt x="564" y="324"/>
                </a:lnTo>
                <a:lnTo>
                  <a:pt x="535" y="369"/>
                </a:lnTo>
                <a:lnTo>
                  <a:pt x="507" y="429"/>
                </a:lnTo>
                <a:lnTo>
                  <a:pt x="479" y="489"/>
                </a:lnTo>
                <a:lnTo>
                  <a:pt x="457" y="564"/>
                </a:lnTo>
                <a:lnTo>
                  <a:pt x="435" y="638"/>
                </a:lnTo>
                <a:lnTo>
                  <a:pt x="420" y="718"/>
                </a:lnTo>
                <a:lnTo>
                  <a:pt x="413" y="798"/>
                </a:lnTo>
                <a:lnTo>
                  <a:pt x="413" y="877"/>
                </a:lnTo>
                <a:lnTo>
                  <a:pt x="391" y="877"/>
                </a:lnTo>
                <a:lnTo>
                  <a:pt x="366" y="872"/>
                </a:lnTo>
                <a:lnTo>
                  <a:pt x="344" y="872"/>
                </a:lnTo>
                <a:lnTo>
                  <a:pt x="322" y="867"/>
                </a:lnTo>
                <a:lnTo>
                  <a:pt x="301" y="862"/>
                </a:lnTo>
                <a:lnTo>
                  <a:pt x="279" y="857"/>
                </a:lnTo>
                <a:lnTo>
                  <a:pt x="260" y="853"/>
                </a:lnTo>
                <a:lnTo>
                  <a:pt x="244" y="848"/>
                </a:lnTo>
                <a:lnTo>
                  <a:pt x="272" y="748"/>
                </a:lnTo>
                <a:lnTo>
                  <a:pt x="297" y="633"/>
                </a:lnTo>
                <a:lnTo>
                  <a:pt x="313" y="524"/>
                </a:lnTo>
                <a:lnTo>
                  <a:pt x="319" y="444"/>
                </a:lnTo>
                <a:lnTo>
                  <a:pt x="291" y="479"/>
                </a:lnTo>
                <a:lnTo>
                  <a:pt x="257" y="514"/>
                </a:lnTo>
                <a:lnTo>
                  <a:pt x="222" y="549"/>
                </a:lnTo>
                <a:lnTo>
                  <a:pt x="188" y="583"/>
                </a:lnTo>
                <a:lnTo>
                  <a:pt x="153" y="618"/>
                </a:lnTo>
                <a:lnTo>
                  <a:pt x="119" y="648"/>
                </a:lnTo>
                <a:lnTo>
                  <a:pt x="94" y="673"/>
                </a:lnTo>
                <a:lnTo>
                  <a:pt x="72" y="693"/>
                </a:lnTo>
                <a:lnTo>
                  <a:pt x="50" y="683"/>
                </a:lnTo>
                <a:lnTo>
                  <a:pt x="25" y="658"/>
                </a:lnTo>
                <a:lnTo>
                  <a:pt x="6" y="638"/>
                </a:lnTo>
                <a:lnTo>
                  <a:pt x="0" y="62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1" name="Freeform 17"/>
          <p:cNvSpPr/>
          <p:nvPr/>
        </p:nvSpPr>
        <p:spPr>
          <a:xfrm>
            <a:off x="1601788" y="561975"/>
            <a:ext cx="277812" cy="600075"/>
          </a:xfrm>
          <a:custGeom>
            <a:avLst/>
            <a:gdLst>
              <a:gd name="txL" fmla="*/ 0 w 175"/>
              <a:gd name="txT" fmla="*/ 0 h 378"/>
              <a:gd name="txR" fmla="*/ 175 w 175"/>
              <a:gd name="txB" fmla="*/ 378 h 378"/>
            </a:gdLst>
            <a:ahLst/>
            <a:cxnLst>
              <a:cxn ang="0">
                <a:pos x="137" y="0"/>
              </a:cxn>
              <a:cxn ang="0">
                <a:pos x="134" y="40"/>
              </a:cxn>
              <a:cxn ang="0">
                <a:pos x="131" y="104"/>
              </a:cxn>
              <a:cxn ang="0">
                <a:pos x="131" y="169"/>
              </a:cxn>
              <a:cxn ang="0">
                <a:pos x="137" y="204"/>
              </a:cxn>
              <a:cxn ang="0">
                <a:pos x="153" y="224"/>
              </a:cxn>
              <a:cxn ang="0">
                <a:pos x="166" y="264"/>
              </a:cxn>
              <a:cxn ang="0">
                <a:pos x="175" y="314"/>
              </a:cxn>
              <a:cxn ang="0">
                <a:pos x="166" y="378"/>
              </a:cxn>
              <a:cxn ang="0">
                <a:pos x="150" y="354"/>
              </a:cxn>
              <a:cxn ang="0">
                <a:pos x="131" y="329"/>
              </a:cxn>
              <a:cxn ang="0">
                <a:pos x="112" y="299"/>
              </a:cxn>
              <a:cxn ang="0">
                <a:pos x="90" y="264"/>
              </a:cxn>
              <a:cxn ang="0">
                <a:pos x="65" y="239"/>
              </a:cxn>
              <a:cxn ang="0">
                <a:pos x="43" y="214"/>
              </a:cxn>
              <a:cxn ang="0">
                <a:pos x="21" y="204"/>
              </a:cxn>
              <a:cxn ang="0">
                <a:pos x="0" y="199"/>
              </a:cxn>
              <a:cxn ang="0">
                <a:pos x="6" y="164"/>
              </a:cxn>
              <a:cxn ang="0">
                <a:pos x="18" y="134"/>
              </a:cxn>
              <a:cxn ang="0">
                <a:pos x="34" y="104"/>
              </a:cxn>
              <a:cxn ang="0">
                <a:pos x="53" y="75"/>
              </a:cxn>
              <a:cxn ang="0">
                <a:pos x="75" y="50"/>
              </a:cxn>
              <a:cxn ang="0">
                <a:pos x="97" y="30"/>
              </a:cxn>
              <a:cxn ang="0">
                <a:pos x="119" y="10"/>
              </a:cxn>
              <a:cxn ang="0">
                <a:pos x="137" y="0"/>
              </a:cxn>
            </a:cxnLst>
            <a:rect l="txL" t="txT" r="txR" b="txB"/>
            <a:pathLst>
              <a:path w="175" h="378">
                <a:moveTo>
                  <a:pt x="137" y="0"/>
                </a:moveTo>
                <a:lnTo>
                  <a:pt x="134" y="40"/>
                </a:lnTo>
                <a:lnTo>
                  <a:pt x="131" y="104"/>
                </a:lnTo>
                <a:lnTo>
                  <a:pt x="131" y="169"/>
                </a:lnTo>
                <a:lnTo>
                  <a:pt x="137" y="204"/>
                </a:lnTo>
                <a:lnTo>
                  <a:pt x="153" y="224"/>
                </a:lnTo>
                <a:lnTo>
                  <a:pt x="166" y="264"/>
                </a:lnTo>
                <a:lnTo>
                  <a:pt x="175" y="314"/>
                </a:lnTo>
                <a:lnTo>
                  <a:pt x="166" y="378"/>
                </a:lnTo>
                <a:lnTo>
                  <a:pt x="150" y="354"/>
                </a:lnTo>
                <a:lnTo>
                  <a:pt x="131" y="329"/>
                </a:lnTo>
                <a:lnTo>
                  <a:pt x="112" y="299"/>
                </a:lnTo>
                <a:lnTo>
                  <a:pt x="90" y="264"/>
                </a:lnTo>
                <a:lnTo>
                  <a:pt x="65" y="239"/>
                </a:lnTo>
                <a:lnTo>
                  <a:pt x="43" y="214"/>
                </a:lnTo>
                <a:lnTo>
                  <a:pt x="21" y="204"/>
                </a:lnTo>
                <a:lnTo>
                  <a:pt x="0" y="199"/>
                </a:lnTo>
                <a:lnTo>
                  <a:pt x="6" y="164"/>
                </a:lnTo>
                <a:lnTo>
                  <a:pt x="18" y="134"/>
                </a:lnTo>
                <a:lnTo>
                  <a:pt x="34" y="104"/>
                </a:lnTo>
                <a:lnTo>
                  <a:pt x="53" y="75"/>
                </a:lnTo>
                <a:lnTo>
                  <a:pt x="75" y="50"/>
                </a:lnTo>
                <a:lnTo>
                  <a:pt x="97" y="30"/>
                </a:lnTo>
                <a:lnTo>
                  <a:pt x="119" y="10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2" name="Freeform 18"/>
          <p:cNvSpPr/>
          <p:nvPr/>
        </p:nvSpPr>
        <p:spPr>
          <a:xfrm>
            <a:off x="1949450" y="625475"/>
            <a:ext cx="153988" cy="307975"/>
          </a:xfrm>
          <a:custGeom>
            <a:avLst/>
            <a:gdLst>
              <a:gd name="txL" fmla="*/ 0 w 97"/>
              <a:gd name="txT" fmla="*/ 0 h 194"/>
              <a:gd name="txR" fmla="*/ 97 w 97"/>
              <a:gd name="txB" fmla="*/ 194 h 194"/>
            </a:gdLst>
            <a:ahLst/>
            <a:cxnLst>
              <a:cxn ang="0">
                <a:pos x="3" y="39"/>
              </a:cxn>
              <a:cxn ang="0">
                <a:pos x="15" y="30"/>
              </a:cxn>
              <a:cxn ang="0">
                <a:pos x="47" y="15"/>
              </a:cxn>
              <a:cxn ang="0">
                <a:pos x="78" y="0"/>
              </a:cxn>
              <a:cxn ang="0">
                <a:pos x="94" y="0"/>
              </a:cxn>
              <a:cxn ang="0">
                <a:pos x="97" y="20"/>
              </a:cxn>
              <a:cxn ang="0">
                <a:pos x="91" y="49"/>
              </a:cxn>
              <a:cxn ang="0">
                <a:pos x="78" y="79"/>
              </a:cxn>
              <a:cxn ang="0">
                <a:pos x="62" y="89"/>
              </a:cxn>
              <a:cxn ang="0">
                <a:pos x="50" y="114"/>
              </a:cxn>
              <a:cxn ang="0">
                <a:pos x="44" y="149"/>
              </a:cxn>
              <a:cxn ang="0">
                <a:pos x="41" y="179"/>
              </a:cxn>
              <a:cxn ang="0">
                <a:pos x="41" y="189"/>
              </a:cxn>
              <a:cxn ang="0">
                <a:pos x="34" y="194"/>
              </a:cxn>
              <a:cxn ang="0">
                <a:pos x="25" y="194"/>
              </a:cxn>
              <a:cxn ang="0">
                <a:pos x="12" y="189"/>
              </a:cxn>
              <a:cxn ang="0">
                <a:pos x="3" y="169"/>
              </a:cxn>
              <a:cxn ang="0">
                <a:pos x="0" y="134"/>
              </a:cxn>
              <a:cxn ang="0">
                <a:pos x="0" y="104"/>
              </a:cxn>
              <a:cxn ang="0">
                <a:pos x="0" y="74"/>
              </a:cxn>
              <a:cxn ang="0">
                <a:pos x="3" y="39"/>
              </a:cxn>
            </a:cxnLst>
            <a:rect l="txL" t="txT" r="txR" b="txB"/>
            <a:pathLst>
              <a:path w="97" h="194">
                <a:moveTo>
                  <a:pt x="3" y="39"/>
                </a:moveTo>
                <a:lnTo>
                  <a:pt x="15" y="30"/>
                </a:lnTo>
                <a:lnTo>
                  <a:pt x="47" y="15"/>
                </a:lnTo>
                <a:lnTo>
                  <a:pt x="78" y="0"/>
                </a:lnTo>
                <a:lnTo>
                  <a:pt x="94" y="0"/>
                </a:lnTo>
                <a:lnTo>
                  <a:pt x="97" y="20"/>
                </a:lnTo>
                <a:lnTo>
                  <a:pt x="91" y="49"/>
                </a:lnTo>
                <a:lnTo>
                  <a:pt x="78" y="79"/>
                </a:lnTo>
                <a:lnTo>
                  <a:pt x="62" y="89"/>
                </a:lnTo>
                <a:lnTo>
                  <a:pt x="50" y="114"/>
                </a:lnTo>
                <a:lnTo>
                  <a:pt x="44" y="149"/>
                </a:lnTo>
                <a:lnTo>
                  <a:pt x="41" y="179"/>
                </a:lnTo>
                <a:lnTo>
                  <a:pt x="41" y="189"/>
                </a:lnTo>
                <a:lnTo>
                  <a:pt x="34" y="194"/>
                </a:lnTo>
                <a:lnTo>
                  <a:pt x="25" y="194"/>
                </a:lnTo>
                <a:lnTo>
                  <a:pt x="12" y="189"/>
                </a:lnTo>
                <a:lnTo>
                  <a:pt x="3" y="169"/>
                </a:lnTo>
                <a:lnTo>
                  <a:pt x="0" y="134"/>
                </a:lnTo>
                <a:lnTo>
                  <a:pt x="0" y="104"/>
                </a:lnTo>
                <a:lnTo>
                  <a:pt x="0" y="74"/>
                </a:lnTo>
                <a:lnTo>
                  <a:pt x="3" y="3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3" name="Freeform 19"/>
          <p:cNvSpPr/>
          <p:nvPr/>
        </p:nvSpPr>
        <p:spPr>
          <a:xfrm>
            <a:off x="989013" y="315913"/>
            <a:ext cx="3143250" cy="3062287"/>
          </a:xfrm>
          <a:custGeom>
            <a:avLst/>
            <a:gdLst>
              <a:gd name="txL" fmla="*/ 0 w 1980"/>
              <a:gd name="txT" fmla="*/ 0 h 1929"/>
              <a:gd name="txR" fmla="*/ 1980 w 1980"/>
              <a:gd name="txB" fmla="*/ 1929 h 1929"/>
            </a:gdLst>
            <a:ahLst/>
            <a:cxnLst>
              <a:cxn ang="0">
                <a:pos x="830" y="180"/>
              </a:cxn>
              <a:cxn ang="0">
                <a:pos x="902" y="309"/>
              </a:cxn>
              <a:cxn ang="0">
                <a:pos x="1003" y="509"/>
              </a:cxn>
              <a:cxn ang="0">
                <a:pos x="990" y="827"/>
              </a:cxn>
              <a:cxn ang="0">
                <a:pos x="921" y="798"/>
              </a:cxn>
              <a:cxn ang="0">
                <a:pos x="849" y="753"/>
              </a:cxn>
              <a:cxn ang="0">
                <a:pos x="780" y="688"/>
              </a:cxn>
              <a:cxn ang="0">
                <a:pos x="692" y="648"/>
              </a:cxn>
              <a:cxn ang="0">
                <a:pos x="605" y="808"/>
              </a:cxn>
              <a:cxn ang="0">
                <a:pos x="511" y="1062"/>
              </a:cxn>
              <a:cxn ang="0">
                <a:pos x="552" y="1281"/>
              </a:cxn>
              <a:cxn ang="0">
                <a:pos x="464" y="1455"/>
              </a:cxn>
              <a:cxn ang="0">
                <a:pos x="376" y="1266"/>
              </a:cxn>
              <a:cxn ang="0">
                <a:pos x="279" y="1445"/>
              </a:cxn>
              <a:cxn ang="0">
                <a:pos x="185" y="1570"/>
              </a:cxn>
              <a:cxn ang="0">
                <a:pos x="22" y="1640"/>
              </a:cxn>
              <a:cxn ang="0">
                <a:pos x="201" y="1714"/>
              </a:cxn>
              <a:cxn ang="0">
                <a:pos x="411" y="1734"/>
              </a:cxn>
              <a:cxn ang="0">
                <a:pos x="674" y="1709"/>
              </a:cxn>
              <a:cxn ang="0">
                <a:pos x="730" y="1640"/>
              </a:cxn>
              <a:cxn ang="0">
                <a:pos x="793" y="1510"/>
              </a:cxn>
              <a:cxn ang="0">
                <a:pos x="833" y="1381"/>
              </a:cxn>
              <a:cxn ang="0">
                <a:pos x="918" y="1635"/>
              </a:cxn>
              <a:cxn ang="0">
                <a:pos x="993" y="1829"/>
              </a:cxn>
              <a:cxn ang="0">
                <a:pos x="1212" y="1894"/>
              </a:cxn>
              <a:cxn ang="0">
                <a:pos x="1372" y="1894"/>
              </a:cxn>
              <a:cxn ang="0">
                <a:pos x="1247" y="1704"/>
              </a:cxn>
              <a:cxn ang="0">
                <a:pos x="1159" y="1640"/>
              </a:cxn>
              <a:cxn ang="0">
                <a:pos x="1156" y="1495"/>
              </a:cxn>
              <a:cxn ang="0">
                <a:pos x="1122" y="1221"/>
              </a:cxn>
              <a:cxn ang="0">
                <a:pos x="1068" y="867"/>
              </a:cxn>
              <a:cxn ang="0">
                <a:pos x="1153" y="738"/>
              </a:cxn>
              <a:cxn ang="0">
                <a:pos x="1297" y="997"/>
              </a:cxn>
              <a:cxn ang="0">
                <a:pos x="1410" y="1226"/>
              </a:cxn>
              <a:cxn ang="0">
                <a:pos x="1501" y="1390"/>
              </a:cxn>
              <a:cxn ang="0">
                <a:pos x="1516" y="1605"/>
              </a:cxn>
              <a:cxn ang="0">
                <a:pos x="1576" y="1809"/>
              </a:cxn>
              <a:cxn ang="0">
                <a:pos x="1660" y="1724"/>
              </a:cxn>
              <a:cxn ang="0">
                <a:pos x="1720" y="1615"/>
              </a:cxn>
              <a:cxn ang="0">
                <a:pos x="1801" y="1425"/>
              </a:cxn>
              <a:cxn ang="0">
                <a:pos x="1905" y="1251"/>
              </a:cxn>
              <a:cxn ang="0">
                <a:pos x="1961" y="1166"/>
              </a:cxn>
              <a:cxn ang="0">
                <a:pos x="1833" y="1251"/>
              </a:cxn>
              <a:cxn ang="0">
                <a:pos x="1710" y="1311"/>
              </a:cxn>
              <a:cxn ang="0">
                <a:pos x="1629" y="1381"/>
              </a:cxn>
              <a:cxn ang="0">
                <a:pos x="1394" y="1007"/>
              </a:cxn>
              <a:cxn ang="0">
                <a:pos x="1234" y="708"/>
              </a:cxn>
              <a:cxn ang="0">
                <a:pos x="1065" y="409"/>
              </a:cxn>
              <a:cxn ang="0">
                <a:pos x="965" y="304"/>
              </a:cxn>
              <a:cxn ang="0">
                <a:pos x="905" y="225"/>
              </a:cxn>
              <a:cxn ang="0">
                <a:pos x="799" y="40"/>
              </a:cxn>
              <a:cxn ang="0">
                <a:pos x="724" y="35"/>
              </a:cxn>
              <a:cxn ang="0">
                <a:pos x="780" y="85"/>
              </a:cxn>
            </a:cxnLst>
            <a:rect l="txL" t="txT" r="txR" b="txB"/>
            <a:pathLst>
              <a:path w="1980" h="1929">
                <a:moveTo>
                  <a:pt x="780" y="85"/>
                </a:moveTo>
                <a:lnTo>
                  <a:pt x="790" y="100"/>
                </a:lnTo>
                <a:lnTo>
                  <a:pt x="802" y="120"/>
                </a:lnTo>
                <a:lnTo>
                  <a:pt x="815" y="150"/>
                </a:lnTo>
                <a:lnTo>
                  <a:pt x="830" y="180"/>
                </a:lnTo>
                <a:lnTo>
                  <a:pt x="843" y="210"/>
                </a:lnTo>
                <a:lnTo>
                  <a:pt x="859" y="239"/>
                </a:lnTo>
                <a:lnTo>
                  <a:pt x="874" y="269"/>
                </a:lnTo>
                <a:lnTo>
                  <a:pt x="887" y="289"/>
                </a:lnTo>
                <a:lnTo>
                  <a:pt x="902" y="309"/>
                </a:lnTo>
                <a:lnTo>
                  <a:pt x="921" y="339"/>
                </a:lnTo>
                <a:lnTo>
                  <a:pt x="940" y="374"/>
                </a:lnTo>
                <a:lnTo>
                  <a:pt x="962" y="419"/>
                </a:lnTo>
                <a:lnTo>
                  <a:pt x="981" y="464"/>
                </a:lnTo>
                <a:lnTo>
                  <a:pt x="1003" y="509"/>
                </a:lnTo>
                <a:lnTo>
                  <a:pt x="1021" y="558"/>
                </a:lnTo>
                <a:lnTo>
                  <a:pt x="1037" y="608"/>
                </a:lnTo>
                <a:lnTo>
                  <a:pt x="1021" y="673"/>
                </a:lnTo>
                <a:lnTo>
                  <a:pt x="1006" y="748"/>
                </a:lnTo>
                <a:lnTo>
                  <a:pt x="990" y="827"/>
                </a:lnTo>
                <a:lnTo>
                  <a:pt x="981" y="897"/>
                </a:lnTo>
                <a:lnTo>
                  <a:pt x="971" y="867"/>
                </a:lnTo>
                <a:lnTo>
                  <a:pt x="956" y="842"/>
                </a:lnTo>
                <a:lnTo>
                  <a:pt x="940" y="817"/>
                </a:lnTo>
                <a:lnTo>
                  <a:pt x="921" y="798"/>
                </a:lnTo>
                <a:lnTo>
                  <a:pt x="902" y="783"/>
                </a:lnTo>
                <a:lnTo>
                  <a:pt x="887" y="768"/>
                </a:lnTo>
                <a:lnTo>
                  <a:pt x="874" y="758"/>
                </a:lnTo>
                <a:lnTo>
                  <a:pt x="865" y="753"/>
                </a:lnTo>
                <a:lnTo>
                  <a:pt x="849" y="753"/>
                </a:lnTo>
                <a:lnTo>
                  <a:pt x="833" y="753"/>
                </a:lnTo>
                <a:lnTo>
                  <a:pt x="815" y="758"/>
                </a:lnTo>
                <a:lnTo>
                  <a:pt x="796" y="758"/>
                </a:lnTo>
                <a:lnTo>
                  <a:pt x="793" y="728"/>
                </a:lnTo>
                <a:lnTo>
                  <a:pt x="780" y="688"/>
                </a:lnTo>
                <a:lnTo>
                  <a:pt x="765" y="638"/>
                </a:lnTo>
                <a:lnTo>
                  <a:pt x="746" y="583"/>
                </a:lnTo>
                <a:lnTo>
                  <a:pt x="733" y="593"/>
                </a:lnTo>
                <a:lnTo>
                  <a:pt x="714" y="613"/>
                </a:lnTo>
                <a:lnTo>
                  <a:pt x="692" y="648"/>
                </a:lnTo>
                <a:lnTo>
                  <a:pt x="667" y="683"/>
                </a:lnTo>
                <a:lnTo>
                  <a:pt x="642" y="723"/>
                </a:lnTo>
                <a:lnTo>
                  <a:pt x="624" y="758"/>
                </a:lnTo>
                <a:lnTo>
                  <a:pt x="611" y="788"/>
                </a:lnTo>
                <a:lnTo>
                  <a:pt x="605" y="808"/>
                </a:lnTo>
                <a:lnTo>
                  <a:pt x="592" y="852"/>
                </a:lnTo>
                <a:lnTo>
                  <a:pt x="564" y="922"/>
                </a:lnTo>
                <a:lnTo>
                  <a:pt x="536" y="987"/>
                </a:lnTo>
                <a:lnTo>
                  <a:pt x="514" y="1027"/>
                </a:lnTo>
                <a:lnTo>
                  <a:pt x="511" y="1062"/>
                </a:lnTo>
                <a:lnTo>
                  <a:pt x="520" y="1116"/>
                </a:lnTo>
                <a:lnTo>
                  <a:pt x="536" y="1176"/>
                </a:lnTo>
                <a:lnTo>
                  <a:pt x="555" y="1226"/>
                </a:lnTo>
                <a:lnTo>
                  <a:pt x="558" y="1251"/>
                </a:lnTo>
                <a:lnTo>
                  <a:pt x="552" y="1281"/>
                </a:lnTo>
                <a:lnTo>
                  <a:pt x="539" y="1321"/>
                </a:lnTo>
                <a:lnTo>
                  <a:pt x="520" y="1356"/>
                </a:lnTo>
                <a:lnTo>
                  <a:pt x="501" y="1395"/>
                </a:lnTo>
                <a:lnTo>
                  <a:pt x="483" y="1425"/>
                </a:lnTo>
                <a:lnTo>
                  <a:pt x="464" y="1455"/>
                </a:lnTo>
                <a:lnTo>
                  <a:pt x="448" y="1470"/>
                </a:lnTo>
                <a:lnTo>
                  <a:pt x="439" y="1425"/>
                </a:lnTo>
                <a:lnTo>
                  <a:pt x="420" y="1361"/>
                </a:lnTo>
                <a:lnTo>
                  <a:pt x="398" y="1306"/>
                </a:lnTo>
                <a:lnTo>
                  <a:pt x="376" y="1266"/>
                </a:lnTo>
                <a:lnTo>
                  <a:pt x="364" y="1276"/>
                </a:lnTo>
                <a:lnTo>
                  <a:pt x="348" y="1306"/>
                </a:lnTo>
                <a:lnTo>
                  <a:pt x="326" y="1351"/>
                </a:lnTo>
                <a:lnTo>
                  <a:pt x="301" y="1395"/>
                </a:lnTo>
                <a:lnTo>
                  <a:pt x="279" y="1445"/>
                </a:lnTo>
                <a:lnTo>
                  <a:pt x="254" y="1490"/>
                </a:lnTo>
                <a:lnTo>
                  <a:pt x="235" y="1525"/>
                </a:lnTo>
                <a:lnTo>
                  <a:pt x="223" y="1545"/>
                </a:lnTo>
                <a:lnTo>
                  <a:pt x="207" y="1555"/>
                </a:lnTo>
                <a:lnTo>
                  <a:pt x="185" y="1570"/>
                </a:lnTo>
                <a:lnTo>
                  <a:pt x="154" y="1580"/>
                </a:lnTo>
                <a:lnTo>
                  <a:pt x="122" y="1595"/>
                </a:lnTo>
                <a:lnTo>
                  <a:pt x="85" y="1610"/>
                </a:lnTo>
                <a:lnTo>
                  <a:pt x="54" y="1625"/>
                </a:lnTo>
                <a:lnTo>
                  <a:pt x="22" y="1640"/>
                </a:lnTo>
                <a:lnTo>
                  <a:pt x="0" y="1660"/>
                </a:lnTo>
                <a:lnTo>
                  <a:pt x="50" y="1674"/>
                </a:lnTo>
                <a:lnTo>
                  <a:pt x="101" y="1689"/>
                </a:lnTo>
                <a:lnTo>
                  <a:pt x="151" y="1704"/>
                </a:lnTo>
                <a:lnTo>
                  <a:pt x="201" y="1714"/>
                </a:lnTo>
                <a:lnTo>
                  <a:pt x="248" y="1724"/>
                </a:lnTo>
                <a:lnTo>
                  <a:pt x="288" y="1729"/>
                </a:lnTo>
                <a:lnTo>
                  <a:pt x="329" y="1734"/>
                </a:lnTo>
                <a:lnTo>
                  <a:pt x="360" y="1734"/>
                </a:lnTo>
                <a:lnTo>
                  <a:pt x="411" y="1734"/>
                </a:lnTo>
                <a:lnTo>
                  <a:pt x="464" y="1729"/>
                </a:lnTo>
                <a:lnTo>
                  <a:pt x="523" y="1719"/>
                </a:lnTo>
                <a:lnTo>
                  <a:pt x="580" y="1714"/>
                </a:lnTo>
                <a:lnTo>
                  <a:pt x="630" y="1709"/>
                </a:lnTo>
                <a:lnTo>
                  <a:pt x="674" y="1709"/>
                </a:lnTo>
                <a:lnTo>
                  <a:pt x="708" y="1709"/>
                </a:lnTo>
                <a:lnTo>
                  <a:pt x="730" y="1714"/>
                </a:lnTo>
                <a:lnTo>
                  <a:pt x="730" y="1704"/>
                </a:lnTo>
                <a:lnTo>
                  <a:pt x="730" y="1674"/>
                </a:lnTo>
                <a:lnTo>
                  <a:pt x="730" y="1640"/>
                </a:lnTo>
                <a:lnTo>
                  <a:pt x="730" y="1615"/>
                </a:lnTo>
                <a:lnTo>
                  <a:pt x="736" y="1590"/>
                </a:lnTo>
                <a:lnTo>
                  <a:pt x="752" y="1560"/>
                </a:lnTo>
                <a:lnTo>
                  <a:pt x="774" y="1535"/>
                </a:lnTo>
                <a:lnTo>
                  <a:pt x="793" y="1510"/>
                </a:lnTo>
                <a:lnTo>
                  <a:pt x="793" y="1495"/>
                </a:lnTo>
                <a:lnTo>
                  <a:pt x="796" y="1455"/>
                </a:lnTo>
                <a:lnTo>
                  <a:pt x="802" y="1395"/>
                </a:lnTo>
                <a:lnTo>
                  <a:pt x="812" y="1331"/>
                </a:lnTo>
                <a:lnTo>
                  <a:pt x="833" y="1381"/>
                </a:lnTo>
                <a:lnTo>
                  <a:pt x="859" y="1460"/>
                </a:lnTo>
                <a:lnTo>
                  <a:pt x="880" y="1540"/>
                </a:lnTo>
                <a:lnTo>
                  <a:pt x="899" y="1590"/>
                </a:lnTo>
                <a:lnTo>
                  <a:pt x="909" y="1610"/>
                </a:lnTo>
                <a:lnTo>
                  <a:pt x="918" y="1635"/>
                </a:lnTo>
                <a:lnTo>
                  <a:pt x="931" y="1670"/>
                </a:lnTo>
                <a:lnTo>
                  <a:pt x="946" y="1709"/>
                </a:lnTo>
                <a:lnTo>
                  <a:pt x="962" y="1754"/>
                </a:lnTo>
                <a:lnTo>
                  <a:pt x="978" y="1794"/>
                </a:lnTo>
                <a:lnTo>
                  <a:pt x="993" y="1829"/>
                </a:lnTo>
                <a:lnTo>
                  <a:pt x="1012" y="1859"/>
                </a:lnTo>
                <a:lnTo>
                  <a:pt x="1053" y="1869"/>
                </a:lnTo>
                <a:lnTo>
                  <a:pt x="1103" y="1879"/>
                </a:lnTo>
                <a:lnTo>
                  <a:pt x="1156" y="1889"/>
                </a:lnTo>
                <a:lnTo>
                  <a:pt x="1212" y="1894"/>
                </a:lnTo>
                <a:lnTo>
                  <a:pt x="1269" y="1904"/>
                </a:lnTo>
                <a:lnTo>
                  <a:pt x="1319" y="1914"/>
                </a:lnTo>
                <a:lnTo>
                  <a:pt x="1363" y="1919"/>
                </a:lnTo>
                <a:lnTo>
                  <a:pt x="1397" y="1929"/>
                </a:lnTo>
                <a:lnTo>
                  <a:pt x="1372" y="1894"/>
                </a:lnTo>
                <a:lnTo>
                  <a:pt x="1347" y="1854"/>
                </a:lnTo>
                <a:lnTo>
                  <a:pt x="1319" y="1814"/>
                </a:lnTo>
                <a:lnTo>
                  <a:pt x="1291" y="1774"/>
                </a:lnTo>
                <a:lnTo>
                  <a:pt x="1266" y="1734"/>
                </a:lnTo>
                <a:lnTo>
                  <a:pt x="1247" y="1704"/>
                </a:lnTo>
                <a:lnTo>
                  <a:pt x="1231" y="1679"/>
                </a:lnTo>
                <a:lnTo>
                  <a:pt x="1222" y="1670"/>
                </a:lnTo>
                <a:lnTo>
                  <a:pt x="1206" y="1660"/>
                </a:lnTo>
                <a:lnTo>
                  <a:pt x="1184" y="1650"/>
                </a:lnTo>
                <a:lnTo>
                  <a:pt x="1159" y="1640"/>
                </a:lnTo>
                <a:lnTo>
                  <a:pt x="1134" y="1635"/>
                </a:lnTo>
                <a:lnTo>
                  <a:pt x="1128" y="1605"/>
                </a:lnTo>
                <a:lnTo>
                  <a:pt x="1134" y="1565"/>
                </a:lnTo>
                <a:lnTo>
                  <a:pt x="1144" y="1525"/>
                </a:lnTo>
                <a:lnTo>
                  <a:pt x="1156" y="1495"/>
                </a:lnTo>
                <a:lnTo>
                  <a:pt x="1162" y="1460"/>
                </a:lnTo>
                <a:lnTo>
                  <a:pt x="1159" y="1400"/>
                </a:lnTo>
                <a:lnTo>
                  <a:pt x="1153" y="1341"/>
                </a:lnTo>
                <a:lnTo>
                  <a:pt x="1140" y="1291"/>
                </a:lnTo>
                <a:lnTo>
                  <a:pt x="1122" y="1221"/>
                </a:lnTo>
                <a:lnTo>
                  <a:pt x="1093" y="1121"/>
                </a:lnTo>
                <a:lnTo>
                  <a:pt x="1068" y="1027"/>
                </a:lnTo>
                <a:lnTo>
                  <a:pt x="1059" y="957"/>
                </a:lnTo>
                <a:lnTo>
                  <a:pt x="1062" y="912"/>
                </a:lnTo>
                <a:lnTo>
                  <a:pt x="1068" y="867"/>
                </a:lnTo>
                <a:lnTo>
                  <a:pt x="1075" y="832"/>
                </a:lnTo>
                <a:lnTo>
                  <a:pt x="1087" y="808"/>
                </a:lnTo>
                <a:lnTo>
                  <a:pt x="1106" y="788"/>
                </a:lnTo>
                <a:lnTo>
                  <a:pt x="1131" y="758"/>
                </a:lnTo>
                <a:lnTo>
                  <a:pt x="1153" y="738"/>
                </a:lnTo>
                <a:lnTo>
                  <a:pt x="1172" y="728"/>
                </a:lnTo>
                <a:lnTo>
                  <a:pt x="1197" y="783"/>
                </a:lnTo>
                <a:lnTo>
                  <a:pt x="1228" y="847"/>
                </a:lnTo>
                <a:lnTo>
                  <a:pt x="1263" y="922"/>
                </a:lnTo>
                <a:lnTo>
                  <a:pt x="1297" y="997"/>
                </a:lnTo>
                <a:lnTo>
                  <a:pt x="1331" y="1067"/>
                </a:lnTo>
                <a:lnTo>
                  <a:pt x="1360" y="1126"/>
                </a:lnTo>
                <a:lnTo>
                  <a:pt x="1382" y="1176"/>
                </a:lnTo>
                <a:lnTo>
                  <a:pt x="1397" y="1206"/>
                </a:lnTo>
                <a:lnTo>
                  <a:pt x="1410" y="1226"/>
                </a:lnTo>
                <a:lnTo>
                  <a:pt x="1429" y="1256"/>
                </a:lnTo>
                <a:lnTo>
                  <a:pt x="1447" y="1291"/>
                </a:lnTo>
                <a:lnTo>
                  <a:pt x="1466" y="1326"/>
                </a:lnTo>
                <a:lnTo>
                  <a:pt x="1485" y="1361"/>
                </a:lnTo>
                <a:lnTo>
                  <a:pt x="1501" y="1390"/>
                </a:lnTo>
                <a:lnTo>
                  <a:pt x="1513" y="1420"/>
                </a:lnTo>
                <a:lnTo>
                  <a:pt x="1516" y="1445"/>
                </a:lnTo>
                <a:lnTo>
                  <a:pt x="1516" y="1495"/>
                </a:lnTo>
                <a:lnTo>
                  <a:pt x="1516" y="1550"/>
                </a:lnTo>
                <a:lnTo>
                  <a:pt x="1516" y="1605"/>
                </a:lnTo>
                <a:lnTo>
                  <a:pt x="1513" y="1660"/>
                </a:lnTo>
                <a:lnTo>
                  <a:pt x="1516" y="1709"/>
                </a:lnTo>
                <a:lnTo>
                  <a:pt x="1532" y="1754"/>
                </a:lnTo>
                <a:lnTo>
                  <a:pt x="1554" y="1794"/>
                </a:lnTo>
                <a:lnTo>
                  <a:pt x="1576" y="1809"/>
                </a:lnTo>
                <a:lnTo>
                  <a:pt x="1588" y="1804"/>
                </a:lnTo>
                <a:lnTo>
                  <a:pt x="1604" y="1789"/>
                </a:lnTo>
                <a:lnTo>
                  <a:pt x="1623" y="1774"/>
                </a:lnTo>
                <a:lnTo>
                  <a:pt x="1642" y="1749"/>
                </a:lnTo>
                <a:lnTo>
                  <a:pt x="1660" y="1724"/>
                </a:lnTo>
                <a:lnTo>
                  <a:pt x="1679" y="1699"/>
                </a:lnTo>
                <a:lnTo>
                  <a:pt x="1692" y="1679"/>
                </a:lnTo>
                <a:lnTo>
                  <a:pt x="1701" y="1665"/>
                </a:lnTo>
                <a:lnTo>
                  <a:pt x="1710" y="1645"/>
                </a:lnTo>
                <a:lnTo>
                  <a:pt x="1720" y="1615"/>
                </a:lnTo>
                <a:lnTo>
                  <a:pt x="1735" y="1575"/>
                </a:lnTo>
                <a:lnTo>
                  <a:pt x="1754" y="1535"/>
                </a:lnTo>
                <a:lnTo>
                  <a:pt x="1770" y="1495"/>
                </a:lnTo>
                <a:lnTo>
                  <a:pt x="1786" y="1455"/>
                </a:lnTo>
                <a:lnTo>
                  <a:pt x="1801" y="1425"/>
                </a:lnTo>
                <a:lnTo>
                  <a:pt x="1814" y="1405"/>
                </a:lnTo>
                <a:lnTo>
                  <a:pt x="1836" y="1371"/>
                </a:lnTo>
                <a:lnTo>
                  <a:pt x="1864" y="1321"/>
                </a:lnTo>
                <a:lnTo>
                  <a:pt x="1886" y="1281"/>
                </a:lnTo>
                <a:lnTo>
                  <a:pt x="1905" y="1251"/>
                </a:lnTo>
                <a:lnTo>
                  <a:pt x="1923" y="1226"/>
                </a:lnTo>
                <a:lnTo>
                  <a:pt x="1948" y="1191"/>
                </a:lnTo>
                <a:lnTo>
                  <a:pt x="1970" y="1166"/>
                </a:lnTo>
                <a:lnTo>
                  <a:pt x="1980" y="1151"/>
                </a:lnTo>
                <a:lnTo>
                  <a:pt x="1961" y="1166"/>
                </a:lnTo>
                <a:lnTo>
                  <a:pt x="1939" y="1186"/>
                </a:lnTo>
                <a:lnTo>
                  <a:pt x="1917" y="1201"/>
                </a:lnTo>
                <a:lnTo>
                  <a:pt x="1889" y="1216"/>
                </a:lnTo>
                <a:lnTo>
                  <a:pt x="1861" y="1236"/>
                </a:lnTo>
                <a:lnTo>
                  <a:pt x="1833" y="1251"/>
                </a:lnTo>
                <a:lnTo>
                  <a:pt x="1804" y="1261"/>
                </a:lnTo>
                <a:lnTo>
                  <a:pt x="1779" y="1271"/>
                </a:lnTo>
                <a:lnTo>
                  <a:pt x="1754" y="1281"/>
                </a:lnTo>
                <a:lnTo>
                  <a:pt x="1732" y="1296"/>
                </a:lnTo>
                <a:lnTo>
                  <a:pt x="1710" y="1311"/>
                </a:lnTo>
                <a:lnTo>
                  <a:pt x="1689" y="1331"/>
                </a:lnTo>
                <a:lnTo>
                  <a:pt x="1670" y="1346"/>
                </a:lnTo>
                <a:lnTo>
                  <a:pt x="1654" y="1361"/>
                </a:lnTo>
                <a:lnTo>
                  <a:pt x="1638" y="1376"/>
                </a:lnTo>
                <a:lnTo>
                  <a:pt x="1629" y="1381"/>
                </a:lnTo>
                <a:lnTo>
                  <a:pt x="1588" y="1321"/>
                </a:lnTo>
                <a:lnTo>
                  <a:pt x="1541" y="1251"/>
                </a:lnTo>
                <a:lnTo>
                  <a:pt x="1494" y="1171"/>
                </a:lnTo>
                <a:lnTo>
                  <a:pt x="1444" y="1087"/>
                </a:lnTo>
                <a:lnTo>
                  <a:pt x="1394" y="1007"/>
                </a:lnTo>
                <a:lnTo>
                  <a:pt x="1350" y="932"/>
                </a:lnTo>
                <a:lnTo>
                  <a:pt x="1316" y="862"/>
                </a:lnTo>
                <a:lnTo>
                  <a:pt x="1288" y="812"/>
                </a:lnTo>
                <a:lnTo>
                  <a:pt x="1266" y="763"/>
                </a:lnTo>
                <a:lnTo>
                  <a:pt x="1234" y="708"/>
                </a:lnTo>
                <a:lnTo>
                  <a:pt x="1203" y="643"/>
                </a:lnTo>
                <a:lnTo>
                  <a:pt x="1169" y="578"/>
                </a:lnTo>
                <a:lnTo>
                  <a:pt x="1131" y="514"/>
                </a:lnTo>
                <a:lnTo>
                  <a:pt x="1097" y="459"/>
                </a:lnTo>
                <a:lnTo>
                  <a:pt x="1065" y="409"/>
                </a:lnTo>
                <a:lnTo>
                  <a:pt x="1040" y="379"/>
                </a:lnTo>
                <a:lnTo>
                  <a:pt x="1018" y="354"/>
                </a:lnTo>
                <a:lnTo>
                  <a:pt x="999" y="339"/>
                </a:lnTo>
                <a:lnTo>
                  <a:pt x="981" y="319"/>
                </a:lnTo>
                <a:lnTo>
                  <a:pt x="965" y="304"/>
                </a:lnTo>
                <a:lnTo>
                  <a:pt x="952" y="289"/>
                </a:lnTo>
                <a:lnTo>
                  <a:pt x="940" y="274"/>
                </a:lnTo>
                <a:lnTo>
                  <a:pt x="927" y="259"/>
                </a:lnTo>
                <a:lnTo>
                  <a:pt x="918" y="244"/>
                </a:lnTo>
                <a:lnTo>
                  <a:pt x="905" y="225"/>
                </a:lnTo>
                <a:lnTo>
                  <a:pt x="890" y="190"/>
                </a:lnTo>
                <a:lnTo>
                  <a:pt x="868" y="155"/>
                </a:lnTo>
                <a:lnTo>
                  <a:pt x="846" y="115"/>
                </a:lnTo>
                <a:lnTo>
                  <a:pt x="821" y="75"/>
                </a:lnTo>
                <a:lnTo>
                  <a:pt x="799" y="40"/>
                </a:lnTo>
                <a:lnTo>
                  <a:pt x="783" y="15"/>
                </a:lnTo>
                <a:lnTo>
                  <a:pt x="771" y="0"/>
                </a:lnTo>
                <a:lnTo>
                  <a:pt x="755" y="5"/>
                </a:lnTo>
                <a:lnTo>
                  <a:pt x="739" y="15"/>
                </a:lnTo>
                <a:lnTo>
                  <a:pt x="724" y="35"/>
                </a:lnTo>
                <a:lnTo>
                  <a:pt x="708" y="55"/>
                </a:lnTo>
                <a:lnTo>
                  <a:pt x="714" y="75"/>
                </a:lnTo>
                <a:lnTo>
                  <a:pt x="733" y="95"/>
                </a:lnTo>
                <a:lnTo>
                  <a:pt x="755" y="100"/>
                </a:lnTo>
                <a:lnTo>
                  <a:pt x="780" y="8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4" name="Freeform 20"/>
          <p:cNvSpPr/>
          <p:nvPr/>
        </p:nvSpPr>
        <p:spPr>
          <a:xfrm>
            <a:off x="6096000" y="1295400"/>
            <a:ext cx="1122363" cy="1598613"/>
          </a:xfrm>
          <a:custGeom>
            <a:avLst/>
            <a:gdLst>
              <a:gd name="txL" fmla="*/ 0 w 707"/>
              <a:gd name="txT" fmla="*/ 0 h 1007"/>
              <a:gd name="txR" fmla="*/ 707 w 707"/>
              <a:gd name="txB" fmla="*/ 1007 h 1007"/>
            </a:gdLst>
            <a:ahLst/>
            <a:cxnLst>
              <a:cxn ang="0">
                <a:pos x="670" y="30"/>
              </a:cxn>
              <a:cxn ang="0">
                <a:pos x="582" y="100"/>
              </a:cxn>
              <a:cxn ang="0">
                <a:pos x="485" y="180"/>
              </a:cxn>
              <a:cxn ang="0">
                <a:pos x="385" y="254"/>
              </a:cxn>
              <a:cxn ang="0">
                <a:pos x="281" y="334"/>
              </a:cxn>
              <a:cxn ang="0">
                <a:pos x="184" y="399"/>
              </a:cxn>
              <a:cxn ang="0">
                <a:pos x="97" y="454"/>
              </a:cxn>
              <a:cxn ang="0">
                <a:pos x="28" y="494"/>
              </a:cxn>
              <a:cxn ang="0">
                <a:pos x="28" y="518"/>
              </a:cxn>
              <a:cxn ang="0">
                <a:pos x="100" y="563"/>
              </a:cxn>
              <a:cxn ang="0">
                <a:pos x="169" y="608"/>
              </a:cxn>
              <a:cxn ang="0">
                <a:pos x="216" y="633"/>
              </a:cxn>
              <a:cxn ang="0">
                <a:pos x="234" y="693"/>
              </a:cxn>
              <a:cxn ang="0">
                <a:pos x="269" y="807"/>
              </a:cxn>
              <a:cxn ang="0">
                <a:pos x="306" y="922"/>
              </a:cxn>
              <a:cxn ang="0">
                <a:pos x="347" y="992"/>
              </a:cxn>
              <a:cxn ang="0">
                <a:pos x="379" y="947"/>
              </a:cxn>
              <a:cxn ang="0">
                <a:pos x="416" y="797"/>
              </a:cxn>
              <a:cxn ang="0">
                <a:pos x="454" y="753"/>
              </a:cxn>
              <a:cxn ang="0">
                <a:pos x="501" y="733"/>
              </a:cxn>
              <a:cxn ang="0">
                <a:pos x="560" y="708"/>
              </a:cxn>
              <a:cxn ang="0">
                <a:pos x="607" y="693"/>
              </a:cxn>
              <a:cxn ang="0">
                <a:pos x="629" y="648"/>
              </a:cxn>
              <a:cxn ang="0">
                <a:pos x="657" y="538"/>
              </a:cxn>
              <a:cxn ang="0">
                <a:pos x="689" y="424"/>
              </a:cxn>
              <a:cxn ang="0">
                <a:pos x="707" y="344"/>
              </a:cxn>
              <a:cxn ang="0">
                <a:pos x="676" y="314"/>
              </a:cxn>
              <a:cxn ang="0">
                <a:pos x="632" y="309"/>
              </a:cxn>
              <a:cxn ang="0">
                <a:pos x="623" y="274"/>
              </a:cxn>
              <a:cxn ang="0">
                <a:pos x="639" y="224"/>
              </a:cxn>
              <a:cxn ang="0">
                <a:pos x="651" y="180"/>
              </a:cxn>
              <a:cxn ang="0">
                <a:pos x="651" y="120"/>
              </a:cxn>
              <a:cxn ang="0">
                <a:pos x="670" y="110"/>
              </a:cxn>
              <a:cxn ang="0">
                <a:pos x="695" y="95"/>
              </a:cxn>
              <a:cxn ang="0">
                <a:pos x="704" y="65"/>
              </a:cxn>
              <a:cxn ang="0">
                <a:pos x="707" y="10"/>
              </a:cxn>
            </a:cxnLst>
            <a:rect l="txL" t="txT" r="txR" b="txB"/>
            <a:pathLst>
              <a:path w="707" h="1007">
                <a:moveTo>
                  <a:pt x="707" y="0"/>
                </a:moveTo>
                <a:lnTo>
                  <a:pt x="670" y="30"/>
                </a:lnTo>
                <a:lnTo>
                  <a:pt x="629" y="65"/>
                </a:lnTo>
                <a:lnTo>
                  <a:pt x="582" y="100"/>
                </a:lnTo>
                <a:lnTo>
                  <a:pt x="535" y="140"/>
                </a:lnTo>
                <a:lnTo>
                  <a:pt x="485" y="180"/>
                </a:lnTo>
                <a:lnTo>
                  <a:pt x="435" y="214"/>
                </a:lnTo>
                <a:lnTo>
                  <a:pt x="385" y="254"/>
                </a:lnTo>
                <a:lnTo>
                  <a:pt x="332" y="294"/>
                </a:lnTo>
                <a:lnTo>
                  <a:pt x="281" y="334"/>
                </a:lnTo>
                <a:lnTo>
                  <a:pt x="231" y="369"/>
                </a:lnTo>
                <a:lnTo>
                  <a:pt x="184" y="399"/>
                </a:lnTo>
                <a:lnTo>
                  <a:pt x="140" y="429"/>
                </a:lnTo>
                <a:lnTo>
                  <a:pt x="97" y="454"/>
                </a:lnTo>
                <a:lnTo>
                  <a:pt x="59" y="479"/>
                </a:lnTo>
                <a:lnTo>
                  <a:pt x="28" y="494"/>
                </a:lnTo>
                <a:lnTo>
                  <a:pt x="0" y="503"/>
                </a:lnTo>
                <a:lnTo>
                  <a:pt x="28" y="518"/>
                </a:lnTo>
                <a:lnTo>
                  <a:pt x="62" y="543"/>
                </a:lnTo>
                <a:lnTo>
                  <a:pt x="100" y="563"/>
                </a:lnTo>
                <a:lnTo>
                  <a:pt x="134" y="583"/>
                </a:lnTo>
                <a:lnTo>
                  <a:pt x="169" y="608"/>
                </a:lnTo>
                <a:lnTo>
                  <a:pt x="197" y="623"/>
                </a:lnTo>
                <a:lnTo>
                  <a:pt x="216" y="633"/>
                </a:lnTo>
                <a:lnTo>
                  <a:pt x="222" y="638"/>
                </a:lnTo>
                <a:lnTo>
                  <a:pt x="234" y="693"/>
                </a:lnTo>
                <a:lnTo>
                  <a:pt x="250" y="748"/>
                </a:lnTo>
                <a:lnTo>
                  <a:pt x="269" y="807"/>
                </a:lnTo>
                <a:lnTo>
                  <a:pt x="288" y="867"/>
                </a:lnTo>
                <a:lnTo>
                  <a:pt x="306" y="922"/>
                </a:lnTo>
                <a:lnTo>
                  <a:pt x="328" y="962"/>
                </a:lnTo>
                <a:lnTo>
                  <a:pt x="347" y="992"/>
                </a:lnTo>
                <a:lnTo>
                  <a:pt x="366" y="1007"/>
                </a:lnTo>
                <a:lnTo>
                  <a:pt x="379" y="947"/>
                </a:lnTo>
                <a:lnTo>
                  <a:pt x="397" y="867"/>
                </a:lnTo>
                <a:lnTo>
                  <a:pt x="416" y="797"/>
                </a:lnTo>
                <a:lnTo>
                  <a:pt x="438" y="763"/>
                </a:lnTo>
                <a:lnTo>
                  <a:pt x="454" y="753"/>
                </a:lnTo>
                <a:lnTo>
                  <a:pt x="476" y="743"/>
                </a:lnTo>
                <a:lnTo>
                  <a:pt x="501" y="733"/>
                </a:lnTo>
                <a:lnTo>
                  <a:pt x="532" y="718"/>
                </a:lnTo>
                <a:lnTo>
                  <a:pt x="560" y="708"/>
                </a:lnTo>
                <a:lnTo>
                  <a:pt x="585" y="698"/>
                </a:lnTo>
                <a:lnTo>
                  <a:pt x="607" y="693"/>
                </a:lnTo>
                <a:lnTo>
                  <a:pt x="623" y="688"/>
                </a:lnTo>
                <a:lnTo>
                  <a:pt x="629" y="648"/>
                </a:lnTo>
                <a:lnTo>
                  <a:pt x="642" y="598"/>
                </a:lnTo>
                <a:lnTo>
                  <a:pt x="657" y="538"/>
                </a:lnTo>
                <a:lnTo>
                  <a:pt x="673" y="484"/>
                </a:lnTo>
                <a:lnTo>
                  <a:pt x="689" y="424"/>
                </a:lnTo>
                <a:lnTo>
                  <a:pt x="701" y="379"/>
                </a:lnTo>
                <a:lnTo>
                  <a:pt x="707" y="344"/>
                </a:lnTo>
                <a:lnTo>
                  <a:pt x="701" y="324"/>
                </a:lnTo>
                <a:lnTo>
                  <a:pt x="676" y="314"/>
                </a:lnTo>
                <a:lnTo>
                  <a:pt x="654" y="314"/>
                </a:lnTo>
                <a:lnTo>
                  <a:pt x="632" y="309"/>
                </a:lnTo>
                <a:lnTo>
                  <a:pt x="623" y="299"/>
                </a:lnTo>
                <a:lnTo>
                  <a:pt x="623" y="274"/>
                </a:lnTo>
                <a:lnTo>
                  <a:pt x="629" y="249"/>
                </a:lnTo>
                <a:lnTo>
                  <a:pt x="639" y="224"/>
                </a:lnTo>
                <a:lnTo>
                  <a:pt x="651" y="209"/>
                </a:lnTo>
                <a:lnTo>
                  <a:pt x="651" y="180"/>
                </a:lnTo>
                <a:lnTo>
                  <a:pt x="651" y="150"/>
                </a:lnTo>
                <a:lnTo>
                  <a:pt x="651" y="120"/>
                </a:lnTo>
                <a:lnTo>
                  <a:pt x="657" y="110"/>
                </a:lnTo>
                <a:lnTo>
                  <a:pt x="670" y="110"/>
                </a:lnTo>
                <a:lnTo>
                  <a:pt x="685" y="105"/>
                </a:lnTo>
                <a:lnTo>
                  <a:pt x="695" y="95"/>
                </a:lnTo>
                <a:lnTo>
                  <a:pt x="701" y="85"/>
                </a:lnTo>
                <a:lnTo>
                  <a:pt x="704" y="65"/>
                </a:lnTo>
                <a:lnTo>
                  <a:pt x="704" y="35"/>
                </a:lnTo>
                <a:lnTo>
                  <a:pt x="707" y="10"/>
                </a:lnTo>
                <a:lnTo>
                  <a:pt x="70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5" name="Freeform 21"/>
          <p:cNvSpPr/>
          <p:nvPr/>
        </p:nvSpPr>
        <p:spPr>
          <a:xfrm>
            <a:off x="7189788" y="3479800"/>
            <a:ext cx="527050" cy="1258888"/>
          </a:xfrm>
          <a:custGeom>
            <a:avLst/>
            <a:gdLst>
              <a:gd name="txL" fmla="*/ 0 w 332"/>
              <a:gd name="txT" fmla="*/ 0 h 793"/>
              <a:gd name="txR" fmla="*/ 332 w 332"/>
              <a:gd name="txB" fmla="*/ 793 h 793"/>
            </a:gdLst>
            <a:ahLst/>
            <a:cxnLst>
              <a:cxn ang="0">
                <a:pos x="332" y="723"/>
              </a:cxn>
              <a:cxn ang="0">
                <a:pos x="298" y="723"/>
              </a:cxn>
              <a:cxn ang="0">
                <a:pos x="263" y="723"/>
              </a:cxn>
              <a:cxn ang="0">
                <a:pos x="232" y="713"/>
              </a:cxn>
              <a:cxn ang="0">
                <a:pos x="201" y="698"/>
              </a:cxn>
              <a:cxn ang="0">
                <a:pos x="172" y="678"/>
              </a:cxn>
              <a:cxn ang="0">
                <a:pos x="154" y="648"/>
              </a:cxn>
              <a:cxn ang="0">
                <a:pos x="141" y="608"/>
              </a:cxn>
              <a:cxn ang="0">
                <a:pos x="138" y="553"/>
              </a:cxn>
              <a:cxn ang="0">
                <a:pos x="144" y="454"/>
              </a:cxn>
              <a:cxn ang="0">
                <a:pos x="147" y="339"/>
              </a:cxn>
              <a:cxn ang="0">
                <a:pos x="150" y="235"/>
              </a:cxn>
              <a:cxn ang="0">
                <a:pos x="144" y="160"/>
              </a:cxn>
              <a:cxn ang="0">
                <a:pos x="138" y="130"/>
              </a:cxn>
              <a:cxn ang="0">
                <a:pos x="125" y="95"/>
              </a:cxn>
              <a:cxn ang="0">
                <a:pos x="110" y="65"/>
              </a:cxn>
              <a:cxn ang="0">
                <a:pos x="91" y="35"/>
              </a:cxn>
              <a:cxn ang="0">
                <a:pos x="72" y="15"/>
              </a:cxn>
              <a:cxn ang="0">
                <a:pos x="50" y="0"/>
              </a:cxn>
              <a:cxn ang="0">
                <a:pos x="28" y="0"/>
              </a:cxn>
              <a:cxn ang="0">
                <a:pos x="9" y="15"/>
              </a:cxn>
              <a:cxn ang="0">
                <a:pos x="0" y="75"/>
              </a:cxn>
              <a:cxn ang="0">
                <a:pos x="3" y="125"/>
              </a:cxn>
              <a:cxn ang="0">
                <a:pos x="16" y="160"/>
              </a:cxn>
              <a:cxn ang="0">
                <a:pos x="38" y="170"/>
              </a:cxn>
              <a:cxn ang="0">
                <a:pos x="60" y="180"/>
              </a:cxn>
              <a:cxn ang="0">
                <a:pos x="72" y="195"/>
              </a:cxn>
              <a:cxn ang="0">
                <a:pos x="78" y="220"/>
              </a:cxn>
              <a:cxn ang="0">
                <a:pos x="82" y="255"/>
              </a:cxn>
              <a:cxn ang="0">
                <a:pos x="82" y="314"/>
              </a:cxn>
              <a:cxn ang="0">
                <a:pos x="75" y="409"/>
              </a:cxn>
              <a:cxn ang="0">
                <a:pos x="69" y="529"/>
              </a:cxn>
              <a:cxn ang="0">
                <a:pos x="66" y="643"/>
              </a:cxn>
              <a:cxn ang="0">
                <a:pos x="88" y="678"/>
              </a:cxn>
              <a:cxn ang="0">
                <a:pos x="116" y="718"/>
              </a:cxn>
              <a:cxn ang="0">
                <a:pos x="144" y="748"/>
              </a:cxn>
              <a:cxn ang="0">
                <a:pos x="182" y="778"/>
              </a:cxn>
              <a:cxn ang="0">
                <a:pos x="216" y="793"/>
              </a:cxn>
              <a:cxn ang="0">
                <a:pos x="254" y="793"/>
              </a:cxn>
              <a:cxn ang="0">
                <a:pos x="294" y="768"/>
              </a:cxn>
              <a:cxn ang="0">
                <a:pos x="332" y="723"/>
              </a:cxn>
            </a:cxnLst>
            <a:rect l="txL" t="txT" r="txR" b="txB"/>
            <a:pathLst>
              <a:path w="332" h="793">
                <a:moveTo>
                  <a:pt x="332" y="723"/>
                </a:moveTo>
                <a:lnTo>
                  <a:pt x="298" y="723"/>
                </a:lnTo>
                <a:lnTo>
                  <a:pt x="263" y="723"/>
                </a:lnTo>
                <a:lnTo>
                  <a:pt x="232" y="713"/>
                </a:lnTo>
                <a:lnTo>
                  <a:pt x="201" y="698"/>
                </a:lnTo>
                <a:lnTo>
                  <a:pt x="172" y="678"/>
                </a:lnTo>
                <a:lnTo>
                  <a:pt x="154" y="648"/>
                </a:lnTo>
                <a:lnTo>
                  <a:pt x="141" y="608"/>
                </a:lnTo>
                <a:lnTo>
                  <a:pt x="138" y="553"/>
                </a:lnTo>
                <a:lnTo>
                  <a:pt x="144" y="454"/>
                </a:lnTo>
                <a:lnTo>
                  <a:pt x="147" y="339"/>
                </a:lnTo>
                <a:lnTo>
                  <a:pt x="150" y="235"/>
                </a:lnTo>
                <a:lnTo>
                  <a:pt x="144" y="160"/>
                </a:lnTo>
                <a:lnTo>
                  <a:pt x="138" y="130"/>
                </a:lnTo>
                <a:lnTo>
                  <a:pt x="125" y="95"/>
                </a:lnTo>
                <a:lnTo>
                  <a:pt x="110" y="65"/>
                </a:lnTo>
                <a:lnTo>
                  <a:pt x="91" y="35"/>
                </a:lnTo>
                <a:lnTo>
                  <a:pt x="72" y="15"/>
                </a:lnTo>
                <a:lnTo>
                  <a:pt x="50" y="0"/>
                </a:lnTo>
                <a:lnTo>
                  <a:pt x="28" y="0"/>
                </a:lnTo>
                <a:lnTo>
                  <a:pt x="9" y="15"/>
                </a:lnTo>
                <a:lnTo>
                  <a:pt x="0" y="75"/>
                </a:lnTo>
                <a:lnTo>
                  <a:pt x="3" y="125"/>
                </a:lnTo>
                <a:lnTo>
                  <a:pt x="16" y="160"/>
                </a:lnTo>
                <a:lnTo>
                  <a:pt x="38" y="170"/>
                </a:lnTo>
                <a:lnTo>
                  <a:pt x="60" y="180"/>
                </a:lnTo>
                <a:lnTo>
                  <a:pt x="72" y="195"/>
                </a:lnTo>
                <a:lnTo>
                  <a:pt x="78" y="220"/>
                </a:lnTo>
                <a:lnTo>
                  <a:pt x="82" y="255"/>
                </a:lnTo>
                <a:lnTo>
                  <a:pt x="82" y="314"/>
                </a:lnTo>
                <a:lnTo>
                  <a:pt x="75" y="409"/>
                </a:lnTo>
                <a:lnTo>
                  <a:pt x="69" y="529"/>
                </a:lnTo>
                <a:lnTo>
                  <a:pt x="66" y="643"/>
                </a:lnTo>
                <a:lnTo>
                  <a:pt x="88" y="678"/>
                </a:lnTo>
                <a:lnTo>
                  <a:pt x="116" y="718"/>
                </a:lnTo>
                <a:lnTo>
                  <a:pt x="144" y="748"/>
                </a:lnTo>
                <a:lnTo>
                  <a:pt x="182" y="778"/>
                </a:lnTo>
                <a:lnTo>
                  <a:pt x="216" y="793"/>
                </a:lnTo>
                <a:lnTo>
                  <a:pt x="254" y="793"/>
                </a:lnTo>
                <a:lnTo>
                  <a:pt x="294" y="768"/>
                </a:lnTo>
                <a:lnTo>
                  <a:pt x="332" y="72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6" name="Freeform 22"/>
          <p:cNvSpPr/>
          <p:nvPr/>
        </p:nvSpPr>
        <p:spPr>
          <a:xfrm>
            <a:off x="174625" y="3060700"/>
            <a:ext cx="2670175" cy="1787525"/>
          </a:xfrm>
          <a:custGeom>
            <a:avLst/>
            <a:gdLst>
              <a:gd name="txL" fmla="*/ 0 w 1682"/>
              <a:gd name="txT" fmla="*/ 0 h 1126"/>
              <a:gd name="txR" fmla="*/ 1682 w 1682"/>
              <a:gd name="txB" fmla="*/ 1126 h 1126"/>
            </a:gdLst>
            <a:ahLst/>
            <a:cxnLst>
              <a:cxn ang="0">
                <a:pos x="1682" y="1126"/>
              </a:cxn>
              <a:cxn ang="0">
                <a:pos x="1581" y="1042"/>
              </a:cxn>
              <a:cxn ang="0">
                <a:pos x="1475" y="957"/>
              </a:cxn>
              <a:cxn ang="0">
                <a:pos x="1359" y="862"/>
              </a:cxn>
              <a:cxn ang="0">
                <a:pos x="1240" y="773"/>
              </a:cxn>
              <a:cxn ang="0">
                <a:pos x="1115" y="678"/>
              </a:cxn>
              <a:cxn ang="0">
                <a:pos x="989" y="583"/>
              </a:cxn>
              <a:cxn ang="0">
                <a:pos x="864" y="494"/>
              </a:cxn>
              <a:cxn ang="0">
                <a:pos x="739" y="409"/>
              </a:cxn>
              <a:cxn ang="0">
                <a:pos x="617" y="324"/>
              </a:cxn>
              <a:cxn ang="0">
                <a:pos x="501" y="249"/>
              </a:cxn>
              <a:cxn ang="0">
                <a:pos x="391" y="180"/>
              </a:cxn>
              <a:cxn ang="0">
                <a:pos x="288" y="120"/>
              </a:cxn>
              <a:cxn ang="0">
                <a:pos x="197" y="75"/>
              </a:cxn>
              <a:cxn ang="0">
                <a:pos x="119" y="35"/>
              </a:cxn>
              <a:cxn ang="0">
                <a:pos x="50" y="10"/>
              </a:cxn>
              <a:cxn ang="0">
                <a:pos x="0" y="0"/>
              </a:cxn>
              <a:cxn ang="0">
                <a:pos x="65" y="5"/>
              </a:cxn>
              <a:cxn ang="0">
                <a:pos x="144" y="20"/>
              </a:cxn>
              <a:cxn ang="0">
                <a:pos x="231" y="50"/>
              </a:cxn>
              <a:cxn ang="0">
                <a:pos x="328" y="85"/>
              </a:cxn>
              <a:cxn ang="0">
                <a:pos x="435" y="135"/>
              </a:cxn>
              <a:cxn ang="0">
                <a:pos x="545" y="190"/>
              </a:cxn>
              <a:cxn ang="0">
                <a:pos x="661" y="259"/>
              </a:cxn>
              <a:cxn ang="0">
                <a:pos x="780" y="329"/>
              </a:cxn>
              <a:cxn ang="0">
                <a:pos x="902" y="414"/>
              </a:cxn>
              <a:cxn ang="0">
                <a:pos x="1021" y="499"/>
              </a:cxn>
              <a:cxn ang="0">
                <a:pos x="1143" y="593"/>
              </a:cxn>
              <a:cxn ang="0">
                <a:pos x="1259" y="693"/>
              </a:cxn>
              <a:cxn ang="0">
                <a:pos x="1375" y="798"/>
              </a:cxn>
              <a:cxn ang="0">
                <a:pos x="1484" y="902"/>
              </a:cxn>
              <a:cxn ang="0">
                <a:pos x="1588" y="1012"/>
              </a:cxn>
              <a:cxn ang="0">
                <a:pos x="1682" y="1126"/>
              </a:cxn>
            </a:cxnLst>
            <a:rect l="txL" t="txT" r="txR" b="txB"/>
            <a:pathLst>
              <a:path w="1682" h="1126">
                <a:moveTo>
                  <a:pt x="1682" y="1126"/>
                </a:moveTo>
                <a:lnTo>
                  <a:pt x="1581" y="1042"/>
                </a:lnTo>
                <a:lnTo>
                  <a:pt x="1475" y="957"/>
                </a:lnTo>
                <a:lnTo>
                  <a:pt x="1359" y="862"/>
                </a:lnTo>
                <a:lnTo>
                  <a:pt x="1240" y="773"/>
                </a:lnTo>
                <a:lnTo>
                  <a:pt x="1115" y="678"/>
                </a:lnTo>
                <a:lnTo>
                  <a:pt x="989" y="583"/>
                </a:lnTo>
                <a:lnTo>
                  <a:pt x="864" y="494"/>
                </a:lnTo>
                <a:lnTo>
                  <a:pt x="739" y="409"/>
                </a:lnTo>
                <a:lnTo>
                  <a:pt x="617" y="324"/>
                </a:lnTo>
                <a:lnTo>
                  <a:pt x="501" y="249"/>
                </a:lnTo>
                <a:lnTo>
                  <a:pt x="391" y="180"/>
                </a:lnTo>
                <a:lnTo>
                  <a:pt x="288" y="120"/>
                </a:lnTo>
                <a:lnTo>
                  <a:pt x="197" y="75"/>
                </a:lnTo>
                <a:lnTo>
                  <a:pt x="119" y="35"/>
                </a:lnTo>
                <a:lnTo>
                  <a:pt x="50" y="10"/>
                </a:lnTo>
                <a:lnTo>
                  <a:pt x="0" y="0"/>
                </a:lnTo>
                <a:lnTo>
                  <a:pt x="65" y="5"/>
                </a:lnTo>
                <a:lnTo>
                  <a:pt x="144" y="20"/>
                </a:lnTo>
                <a:lnTo>
                  <a:pt x="231" y="50"/>
                </a:lnTo>
                <a:lnTo>
                  <a:pt x="328" y="85"/>
                </a:lnTo>
                <a:lnTo>
                  <a:pt x="435" y="135"/>
                </a:lnTo>
                <a:lnTo>
                  <a:pt x="545" y="190"/>
                </a:lnTo>
                <a:lnTo>
                  <a:pt x="661" y="259"/>
                </a:lnTo>
                <a:lnTo>
                  <a:pt x="780" y="329"/>
                </a:lnTo>
                <a:lnTo>
                  <a:pt x="902" y="414"/>
                </a:lnTo>
                <a:lnTo>
                  <a:pt x="1021" y="499"/>
                </a:lnTo>
                <a:lnTo>
                  <a:pt x="1143" y="593"/>
                </a:lnTo>
                <a:lnTo>
                  <a:pt x="1259" y="693"/>
                </a:lnTo>
                <a:lnTo>
                  <a:pt x="1375" y="798"/>
                </a:lnTo>
                <a:lnTo>
                  <a:pt x="1484" y="902"/>
                </a:lnTo>
                <a:lnTo>
                  <a:pt x="1588" y="1012"/>
                </a:lnTo>
                <a:lnTo>
                  <a:pt x="1682" y="112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7" name="Freeform 23"/>
          <p:cNvSpPr/>
          <p:nvPr/>
        </p:nvSpPr>
        <p:spPr>
          <a:xfrm>
            <a:off x="3565525" y="3378200"/>
            <a:ext cx="39688" cy="315913"/>
          </a:xfrm>
          <a:custGeom>
            <a:avLst/>
            <a:gdLst>
              <a:gd name="txL" fmla="*/ 0 w 25"/>
              <a:gd name="txT" fmla="*/ 0 h 199"/>
              <a:gd name="txR" fmla="*/ 25 w 25"/>
              <a:gd name="txB" fmla="*/ 199 h 199"/>
            </a:gdLst>
            <a:ahLst/>
            <a:cxnLst>
              <a:cxn ang="0">
                <a:pos x="12" y="189"/>
              </a:cxn>
              <a:cxn ang="0">
                <a:pos x="6" y="149"/>
              </a:cxn>
              <a:cxn ang="0">
                <a:pos x="0" y="104"/>
              </a:cxn>
              <a:cxn ang="0">
                <a:pos x="3" y="59"/>
              </a:cxn>
              <a:cxn ang="0">
                <a:pos x="15" y="0"/>
              </a:cxn>
              <a:cxn ang="0">
                <a:pos x="12" y="74"/>
              </a:cxn>
              <a:cxn ang="0">
                <a:pos x="19" y="154"/>
              </a:cxn>
              <a:cxn ang="0">
                <a:pos x="25" y="199"/>
              </a:cxn>
              <a:cxn ang="0">
                <a:pos x="12" y="189"/>
              </a:cxn>
            </a:cxnLst>
            <a:rect l="txL" t="txT" r="txR" b="txB"/>
            <a:pathLst>
              <a:path w="25" h="199">
                <a:moveTo>
                  <a:pt x="12" y="189"/>
                </a:moveTo>
                <a:lnTo>
                  <a:pt x="6" y="149"/>
                </a:lnTo>
                <a:lnTo>
                  <a:pt x="0" y="104"/>
                </a:lnTo>
                <a:lnTo>
                  <a:pt x="3" y="59"/>
                </a:lnTo>
                <a:lnTo>
                  <a:pt x="15" y="0"/>
                </a:lnTo>
                <a:lnTo>
                  <a:pt x="12" y="74"/>
                </a:lnTo>
                <a:lnTo>
                  <a:pt x="19" y="154"/>
                </a:lnTo>
                <a:lnTo>
                  <a:pt x="25" y="199"/>
                </a:lnTo>
                <a:lnTo>
                  <a:pt x="12" y="1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8" name="Freeform 24"/>
          <p:cNvSpPr/>
          <p:nvPr/>
        </p:nvSpPr>
        <p:spPr>
          <a:xfrm>
            <a:off x="2947988" y="2903538"/>
            <a:ext cx="284162" cy="711200"/>
          </a:xfrm>
          <a:custGeom>
            <a:avLst/>
            <a:gdLst>
              <a:gd name="txL" fmla="*/ 0 w 179"/>
              <a:gd name="txT" fmla="*/ 0 h 448"/>
              <a:gd name="txR" fmla="*/ 179 w 179"/>
              <a:gd name="txB" fmla="*/ 448 h 448"/>
            </a:gdLst>
            <a:ahLst/>
            <a:cxnLst>
              <a:cxn ang="0">
                <a:pos x="13" y="448"/>
              </a:cxn>
              <a:cxn ang="0">
                <a:pos x="10" y="353"/>
              </a:cxn>
              <a:cxn ang="0">
                <a:pos x="16" y="274"/>
              </a:cxn>
              <a:cxn ang="0">
                <a:pos x="32" y="199"/>
              </a:cxn>
              <a:cxn ang="0">
                <a:pos x="54" y="139"/>
              </a:cxn>
              <a:cxn ang="0">
                <a:pos x="82" y="94"/>
              </a:cxn>
              <a:cxn ang="0">
                <a:pos x="113" y="54"/>
              </a:cxn>
              <a:cxn ang="0">
                <a:pos x="144" y="25"/>
              </a:cxn>
              <a:cxn ang="0">
                <a:pos x="179" y="0"/>
              </a:cxn>
              <a:cxn ang="0">
                <a:pos x="135" y="15"/>
              </a:cxn>
              <a:cxn ang="0">
                <a:pos x="97" y="49"/>
              </a:cxn>
              <a:cxn ang="0">
                <a:pos x="63" y="104"/>
              </a:cxn>
              <a:cxn ang="0">
                <a:pos x="35" y="169"/>
              </a:cxn>
              <a:cxn ang="0">
                <a:pos x="13" y="239"/>
              </a:cxn>
              <a:cxn ang="0">
                <a:pos x="3" y="314"/>
              </a:cxn>
              <a:cxn ang="0">
                <a:pos x="0" y="383"/>
              </a:cxn>
              <a:cxn ang="0">
                <a:pos x="13" y="448"/>
              </a:cxn>
            </a:cxnLst>
            <a:rect l="txL" t="txT" r="txR" b="txB"/>
            <a:pathLst>
              <a:path w="179" h="448">
                <a:moveTo>
                  <a:pt x="13" y="448"/>
                </a:moveTo>
                <a:lnTo>
                  <a:pt x="10" y="353"/>
                </a:lnTo>
                <a:lnTo>
                  <a:pt x="16" y="274"/>
                </a:lnTo>
                <a:lnTo>
                  <a:pt x="32" y="199"/>
                </a:lnTo>
                <a:lnTo>
                  <a:pt x="54" y="139"/>
                </a:lnTo>
                <a:lnTo>
                  <a:pt x="82" y="94"/>
                </a:lnTo>
                <a:lnTo>
                  <a:pt x="113" y="54"/>
                </a:lnTo>
                <a:lnTo>
                  <a:pt x="144" y="25"/>
                </a:lnTo>
                <a:lnTo>
                  <a:pt x="179" y="0"/>
                </a:lnTo>
                <a:lnTo>
                  <a:pt x="135" y="15"/>
                </a:lnTo>
                <a:lnTo>
                  <a:pt x="97" y="49"/>
                </a:lnTo>
                <a:lnTo>
                  <a:pt x="63" y="104"/>
                </a:lnTo>
                <a:lnTo>
                  <a:pt x="35" y="169"/>
                </a:lnTo>
                <a:lnTo>
                  <a:pt x="13" y="239"/>
                </a:lnTo>
                <a:lnTo>
                  <a:pt x="3" y="314"/>
                </a:lnTo>
                <a:lnTo>
                  <a:pt x="0" y="383"/>
                </a:lnTo>
                <a:lnTo>
                  <a:pt x="13" y="44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89" name="Freeform 25"/>
          <p:cNvSpPr/>
          <p:nvPr/>
        </p:nvSpPr>
        <p:spPr>
          <a:xfrm>
            <a:off x="3525838" y="3028950"/>
            <a:ext cx="436562" cy="222250"/>
          </a:xfrm>
          <a:custGeom>
            <a:avLst/>
            <a:gdLst>
              <a:gd name="txL" fmla="*/ 0 w 275"/>
              <a:gd name="txT" fmla="*/ 0 h 140"/>
              <a:gd name="txR" fmla="*/ 275 w 275"/>
              <a:gd name="txB" fmla="*/ 140 h 140"/>
            </a:gdLst>
            <a:ahLst/>
            <a:cxnLst>
              <a:cxn ang="0">
                <a:pos x="275" y="0"/>
              </a:cxn>
              <a:cxn ang="0">
                <a:pos x="253" y="0"/>
              </a:cxn>
              <a:cxn ang="0">
                <a:pos x="222" y="5"/>
              </a:cxn>
              <a:cxn ang="0">
                <a:pos x="184" y="20"/>
              </a:cxn>
              <a:cxn ang="0">
                <a:pos x="144" y="35"/>
              </a:cxn>
              <a:cxn ang="0">
                <a:pos x="100" y="50"/>
              </a:cxn>
              <a:cxn ang="0">
                <a:pos x="62" y="70"/>
              </a:cxn>
              <a:cxn ang="0">
                <a:pos x="31" y="90"/>
              </a:cxn>
              <a:cxn ang="0">
                <a:pos x="9" y="105"/>
              </a:cxn>
              <a:cxn ang="0">
                <a:pos x="3" y="115"/>
              </a:cxn>
              <a:cxn ang="0">
                <a:pos x="0" y="130"/>
              </a:cxn>
              <a:cxn ang="0">
                <a:pos x="3" y="140"/>
              </a:cxn>
              <a:cxn ang="0">
                <a:pos x="18" y="130"/>
              </a:cxn>
              <a:cxn ang="0">
                <a:pos x="34" y="120"/>
              </a:cxn>
              <a:cxn ang="0">
                <a:pos x="59" y="100"/>
              </a:cxn>
              <a:cxn ang="0">
                <a:pos x="91" y="85"/>
              </a:cxn>
              <a:cxn ang="0">
                <a:pos x="128" y="65"/>
              </a:cxn>
              <a:cxn ang="0">
                <a:pos x="166" y="45"/>
              </a:cxn>
              <a:cxn ang="0">
                <a:pos x="206" y="25"/>
              </a:cxn>
              <a:cxn ang="0">
                <a:pos x="244" y="10"/>
              </a:cxn>
              <a:cxn ang="0">
                <a:pos x="275" y="0"/>
              </a:cxn>
            </a:cxnLst>
            <a:rect l="txL" t="txT" r="txR" b="txB"/>
            <a:pathLst>
              <a:path w="275" h="140">
                <a:moveTo>
                  <a:pt x="275" y="0"/>
                </a:moveTo>
                <a:lnTo>
                  <a:pt x="253" y="0"/>
                </a:lnTo>
                <a:lnTo>
                  <a:pt x="222" y="5"/>
                </a:lnTo>
                <a:lnTo>
                  <a:pt x="184" y="20"/>
                </a:lnTo>
                <a:lnTo>
                  <a:pt x="144" y="35"/>
                </a:lnTo>
                <a:lnTo>
                  <a:pt x="100" y="50"/>
                </a:lnTo>
                <a:lnTo>
                  <a:pt x="62" y="70"/>
                </a:lnTo>
                <a:lnTo>
                  <a:pt x="31" y="90"/>
                </a:lnTo>
                <a:lnTo>
                  <a:pt x="9" y="105"/>
                </a:lnTo>
                <a:lnTo>
                  <a:pt x="3" y="115"/>
                </a:lnTo>
                <a:lnTo>
                  <a:pt x="0" y="130"/>
                </a:lnTo>
                <a:lnTo>
                  <a:pt x="3" y="140"/>
                </a:lnTo>
                <a:lnTo>
                  <a:pt x="18" y="130"/>
                </a:lnTo>
                <a:lnTo>
                  <a:pt x="34" y="120"/>
                </a:lnTo>
                <a:lnTo>
                  <a:pt x="59" y="100"/>
                </a:lnTo>
                <a:lnTo>
                  <a:pt x="91" y="85"/>
                </a:lnTo>
                <a:lnTo>
                  <a:pt x="128" y="65"/>
                </a:lnTo>
                <a:lnTo>
                  <a:pt x="166" y="45"/>
                </a:lnTo>
                <a:lnTo>
                  <a:pt x="206" y="25"/>
                </a:lnTo>
                <a:lnTo>
                  <a:pt x="244" y="10"/>
                </a:lnTo>
                <a:lnTo>
                  <a:pt x="275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90" name="Freeform 26"/>
          <p:cNvSpPr/>
          <p:nvPr/>
        </p:nvSpPr>
        <p:spPr>
          <a:xfrm>
            <a:off x="2919413" y="2973388"/>
            <a:ext cx="804862" cy="1898650"/>
          </a:xfrm>
          <a:custGeom>
            <a:avLst/>
            <a:gdLst>
              <a:gd name="txL" fmla="*/ 0 w 507"/>
              <a:gd name="txT" fmla="*/ 0 h 1196"/>
              <a:gd name="txR" fmla="*/ 507 w 507"/>
              <a:gd name="txB" fmla="*/ 1196 h 1196"/>
            </a:gdLst>
            <a:ahLst/>
            <a:cxnLst>
              <a:cxn ang="0">
                <a:pos x="53" y="1191"/>
              </a:cxn>
              <a:cxn ang="0">
                <a:pos x="15" y="1156"/>
              </a:cxn>
              <a:cxn ang="0">
                <a:pos x="43" y="1122"/>
              </a:cxn>
              <a:cxn ang="0">
                <a:pos x="94" y="1047"/>
              </a:cxn>
              <a:cxn ang="0">
                <a:pos x="109" y="947"/>
              </a:cxn>
              <a:cxn ang="0">
                <a:pos x="103" y="853"/>
              </a:cxn>
              <a:cxn ang="0">
                <a:pos x="100" y="788"/>
              </a:cxn>
              <a:cxn ang="0">
                <a:pos x="112" y="738"/>
              </a:cxn>
              <a:cxn ang="0">
                <a:pos x="134" y="693"/>
              </a:cxn>
              <a:cxn ang="0">
                <a:pos x="172" y="653"/>
              </a:cxn>
              <a:cxn ang="0">
                <a:pos x="206" y="623"/>
              </a:cxn>
              <a:cxn ang="0">
                <a:pos x="213" y="593"/>
              </a:cxn>
              <a:cxn ang="0">
                <a:pos x="194" y="554"/>
              </a:cxn>
              <a:cxn ang="0">
                <a:pos x="153" y="519"/>
              </a:cxn>
              <a:cxn ang="0">
                <a:pos x="100" y="439"/>
              </a:cxn>
              <a:cxn ang="0">
                <a:pos x="97" y="200"/>
              </a:cxn>
              <a:cxn ang="0">
                <a:pos x="172" y="45"/>
              </a:cxn>
              <a:cxn ang="0">
                <a:pos x="253" y="5"/>
              </a:cxn>
              <a:cxn ang="0">
                <a:pos x="338" y="10"/>
              </a:cxn>
              <a:cxn ang="0">
                <a:pos x="404" y="35"/>
              </a:cxn>
              <a:cxn ang="0">
                <a:pos x="419" y="55"/>
              </a:cxn>
              <a:cxn ang="0">
                <a:pos x="410" y="65"/>
              </a:cxn>
              <a:cxn ang="0">
                <a:pos x="391" y="55"/>
              </a:cxn>
              <a:cxn ang="0">
                <a:pos x="322" y="35"/>
              </a:cxn>
              <a:cxn ang="0">
                <a:pos x="234" y="50"/>
              </a:cxn>
              <a:cxn ang="0">
                <a:pos x="156" y="120"/>
              </a:cxn>
              <a:cxn ang="0">
                <a:pos x="122" y="275"/>
              </a:cxn>
              <a:cxn ang="0">
                <a:pos x="134" y="399"/>
              </a:cxn>
              <a:cxn ang="0">
                <a:pos x="175" y="474"/>
              </a:cxn>
              <a:cxn ang="0">
                <a:pos x="234" y="514"/>
              </a:cxn>
              <a:cxn ang="0">
                <a:pos x="281" y="529"/>
              </a:cxn>
              <a:cxn ang="0">
                <a:pos x="335" y="514"/>
              </a:cxn>
              <a:cxn ang="0">
                <a:pos x="394" y="489"/>
              </a:cxn>
              <a:cxn ang="0">
                <a:pos x="451" y="484"/>
              </a:cxn>
              <a:cxn ang="0">
                <a:pos x="482" y="499"/>
              </a:cxn>
              <a:cxn ang="0">
                <a:pos x="494" y="504"/>
              </a:cxn>
              <a:cxn ang="0">
                <a:pos x="485" y="534"/>
              </a:cxn>
              <a:cxn ang="0">
                <a:pos x="435" y="544"/>
              </a:cxn>
              <a:cxn ang="0">
                <a:pos x="379" y="559"/>
              </a:cxn>
              <a:cxn ang="0">
                <a:pos x="319" y="588"/>
              </a:cxn>
              <a:cxn ang="0">
                <a:pos x="253" y="653"/>
              </a:cxn>
              <a:cxn ang="0">
                <a:pos x="197" y="803"/>
              </a:cxn>
              <a:cxn ang="0">
                <a:pos x="150" y="982"/>
              </a:cxn>
              <a:cxn ang="0">
                <a:pos x="97" y="1142"/>
              </a:cxn>
            </a:cxnLst>
            <a:rect l="txL" t="txT" r="txR" b="txB"/>
            <a:pathLst>
              <a:path w="507" h="1196">
                <a:moveTo>
                  <a:pt x="59" y="1196"/>
                </a:moveTo>
                <a:lnTo>
                  <a:pt x="53" y="1191"/>
                </a:lnTo>
                <a:lnTo>
                  <a:pt x="34" y="1176"/>
                </a:lnTo>
                <a:lnTo>
                  <a:pt x="15" y="1156"/>
                </a:lnTo>
                <a:lnTo>
                  <a:pt x="0" y="1142"/>
                </a:lnTo>
                <a:lnTo>
                  <a:pt x="43" y="1122"/>
                </a:lnTo>
                <a:lnTo>
                  <a:pt x="75" y="1092"/>
                </a:lnTo>
                <a:lnTo>
                  <a:pt x="94" y="1047"/>
                </a:lnTo>
                <a:lnTo>
                  <a:pt x="106" y="997"/>
                </a:lnTo>
                <a:lnTo>
                  <a:pt x="109" y="947"/>
                </a:lnTo>
                <a:lnTo>
                  <a:pt x="109" y="897"/>
                </a:lnTo>
                <a:lnTo>
                  <a:pt x="103" y="853"/>
                </a:lnTo>
                <a:lnTo>
                  <a:pt x="97" y="818"/>
                </a:lnTo>
                <a:lnTo>
                  <a:pt x="100" y="788"/>
                </a:lnTo>
                <a:lnTo>
                  <a:pt x="106" y="763"/>
                </a:lnTo>
                <a:lnTo>
                  <a:pt x="112" y="738"/>
                </a:lnTo>
                <a:lnTo>
                  <a:pt x="122" y="713"/>
                </a:lnTo>
                <a:lnTo>
                  <a:pt x="134" y="693"/>
                </a:lnTo>
                <a:lnTo>
                  <a:pt x="153" y="668"/>
                </a:lnTo>
                <a:lnTo>
                  <a:pt x="172" y="653"/>
                </a:lnTo>
                <a:lnTo>
                  <a:pt x="197" y="633"/>
                </a:lnTo>
                <a:lnTo>
                  <a:pt x="206" y="623"/>
                </a:lnTo>
                <a:lnTo>
                  <a:pt x="213" y="608"/>
                </a:lnTo>
                <a:lnTo>
                  <a:pt x="213" y="593"/>
                </a:lnTo>
                <a:lnTo>
                  <a:pt x="206" y="574"/>
                </a:lnTo>
                <a:lnTo>
                  <a:pt x="194" y="554"/>
                </a:lnTo>
                <a:lnTo>
                  <a:pt x="175" y="534"/>
                </a:lnTo>
                <a:lnTo>
                  <a:pt x="153" y="519"/>
                </a:lnTo>
                <a:lnTo>
                  <a:pt x="128" y="499"/>
                </a:lnTo>
                <a:lnTo>
                  <a:pt x="100" y="439"/>
                </a:lnTo>
                <a:lnTo>
                  <a:pt x="87" y="329"/>
                </a:lnTo>
                <a:lnTo>
                  <a:pt x="97" y="200"/>
                </a:lnTo>
                <a:lnTo>
                  <a:pt x="137" y="85"/>
                </a:lnTo>
                <a:lnTo>
                  <a:pt x="172" y="45"/>
                </a:lnTo>
                <a:lnTo>
                  <a:pt x="209" y="20"/>
                </a:lnTo>
                <a:lnTo>
                  <a:pt x="253" y="5"/>
                </a:lnTo>
                <a:lnTo>
                  <a:pt x="297" y="0"/>
                </a:lnTo>
                <a:lnTo>
                  <a:pt x="338" y="10"/>
                </a:lnTo>
                <a:lnTo>
                  <a:pt x="375" y="20"/>
                </a:lnTo>
                <a:lnTo>
                  <a:pt x="404" y="35"/>
                </a:lnTo>
                <a:lnTo>
                  <a:pt x="422" y="55"/>
                </a:lnTo>
                <a:lnTo>
                  <a:pt x="419" y="55"/>
                </a:lnTo>
                <a:lnTo>
                  <a:pt x="413" y="60"/>
                </a:lnTo>
                <a:lnTo>
                  <a:pt x="410" y="65"/>
                </a:lnTo>
                <a:lnTo>
                  <a:pt x="410" y="65"/>
                </a:lnTo>
                <a:lnTo>
                  <a:pt x="391" y="55"/>
                </a:lnTo>
                <a:lnTo>
                  <a:pt x="360" y="45"/>
                </a:lnTo>
                <a:lnTo>
                  <a:pt x="322" y="35"/>
                </a:lnTo>
                <a:lnTo>
                  <a:pt x="278" y="35"/>
                </a:lnTo>
                <a:lnTo>
                  <a:pt x="234" y="50"/>
                </a:lnTo>
                <a:lnTo>
                  <a:pt x="191" y="75"/>
                </a:lnTo>
                <a:lnTo>
                  <a:pt x="156" y="120"/>
                </a:lnTo>
                <a:lnTo>
                  <a:pt x="134" y="190"/>
                </a:lnTo>
                <a:lnTo>
                  <a:pt x="122" y="275"/>
                </a:lnTo>
                <a:lnTo>
                  <a:pt x="122" y="344"/>
                </a:lnTo>
                <a:lnTo>
                  <a:pt x="134" y="399"/>
                </a:lnTo>
                <a:lnTo>
                  <a:pt x="153" y="444"/>
                </a:lnTo>
                <a:lnTo>
                  <a:pt x="175" y="474"/>
                </a:lnTo>
                <a:lnTo>
                  <a:pt x="203" y="499"/>
                </a:lnTo>
                <a:lnTo>
                  <a:pt x="234" y="514"/>
                </a:lnTo>
                <a:lnTo>
                  <a:pt x="263" y="529"/>
                </a:lnTo>
                <a:lnTo>
                  <a:pt x="281" y="529"/>
                </a:lnTo>
                <a:lnTo>
                  <a:pt x="307" y="524"/>
                </a:lnTo>
                <a:lnTo>
                  <a:pt x="335" y="514"/>
                </a:lnTo>
                <a:lnTo>
                  <a:pt x="366" y="499"/>
                </a:lnTo>
                <a:lnTo>
                  <a:pt x="394" y="489"/>
                </a:lnTo>
                <a:lnTo>
                  <a:pt x="422" y="479"/>
                </a:lnTo>
                <a:lnTo>
                  <a:pt x="451" y="484"/>
                </a:lnTo>
                <a:lnTo>
                  <a:pt x="473" y="494"/>
                </a:lnTo>
                <a:lnTo>
                  <a:pt x="482" y="499"/>
                </a:lnTo>
                <a:lnTo>
                  <a:pt x="485" y="499"/>
                </a:lnTo>
                <a:lnTo>
                  <a:pt x="494" y="504"/>
                </a:lnTo>
                <a:lnTo>
                  <a:pt x="507" y="529"/>
                </a:lnTo>
                <a:lnTo>
                  <a:pt x="485" y="534"/>
                </a:lnTo>
                <a:lnTo>
                  <a:pt x="460" y="539"/>
                </a:lnTo>
                <a:lnTo>
                  <a:pt x="435" y="544"/>
                </a:lnTo>
                <a:lnTo>
                  <a:pt x="407" y="554"/>
                </a:lnTo>
                <a:lnTo>
                  <a:pt x="379" y="559"/>
                </a:lnTo>
                <a:lnTo>
                  <a:pt x="350" y="574"/>
                </a:lnTo>
                <a:lnTo>
                  <a:pt x="319" y="588"/>
                </a:lnTo>
                <a:lnTo>
                  <a:pt x="291" y="608"/>
                </a:lnTo>
                <a:lnTo>
                  <a:pt x="253" y="653"/>
                </a:lnTo>
                <a:lnTo>
                  <a:pt x="222" y="723"/>
                </a:lnTo>
                <a:lnTo>
                  <a:pt x="197" y="803"/>
                </a:lnTo>
                <a:lnTo>
                  <a:pt x="175" y="892"/>
                </a:lnTo>
                <a:lnTo>
                  <a:pt x="150" y="982"/>
                </a:lnTo>
                <a:lnTo>
                  <a:pt x="128" y="1067"/>
                </a:lnTo>
                <a:lnTo>
                  <a:pt x="97" y="1142"/>
                </a:lnTo>
                <a:lnTo>
                  <a:pt x="59" y="119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91" name="Freeform 27"/>
          <p:cNvSpPr/>
          <p:nvPr/>
        </p:nvSpPr>
        <p:spPr>
          <a:xfrm>
            <a:off x="2455863" y="4002088"/>
            <a:ext cx="188912" cy="341312"/>
          </a:xfrm>
          <a:custGeom>
            <a:avLst/>
            <a:gdLst>
              <a:gd name="txL" fmla="*/ 0 w 119"/>
              <a:gd name="txT" fmla="*/ 0 h 215"/>
              <a:gd name="txR" fmla="*/ 119 w 119"/>
              <a:gd name="txB" fmla="*/ 215 h 215"/>
            </a:gdLst>
            <a:ahLst/>
            <a:cxnLst>
              <a:cxn ang="0">
                <a:pos x="47" y="215"/>
              </a:cxn>
              <a:cxn ang="0">
                <a:pos x="66" y="155"/>
              </a:cxn>
              <a:cxn ang="0">
                <a:pos x="85" y="100"/>
              </a:cxn>
              <a:cxn ang="0">
                <a:pos x="104" y="50"/>
              </a:cxn>
              <a:cxn ang="0">
                <a:pos x="119" y="15"/>
              </a:cxn>
              <a:cxn ang="0">
                <a:pos x="113" y="0"/>
              </a:cxn>
              <a:cxn ang="0">
                <a:pos x="107" y="0"/>
              </a:cxn>
              <a:cxn ang="0">
                <a:pos x="101" y="5"/>
              </a:cxn>
              <a:cxn ang="0">
                <a:pos x="88" y="15"/>
              </a:cxn>
              <a:cxn ang="0">
                <a:pos x="66" y="45"/>
              </a:cxn>
              <a:cxn ang="0">
                <a:pos x="38" y="95"/>
              </a:cxn>
              <a:cxn ang="0">
                <a:pos x="13" y="145"/>
              </a:cxn>
              <a:cxn ang="0">
                <a:pos x="0" y="165"/>
              </a:cxn>
              <a:cxn ang="0">
                <a:pos x="47" y="215"/>
              </a:cxn>
            </a:cxnLst>
            <a:rect l="txL" t="txT" r="txR" b="txB"/>
            <a:pathLst>
              <a:path w="119" h="215">
                <a:moveTo>
                  <a:pt x="47" y="215"/>
                </a:moveTo>
                <a:lnTo>
                  <a:pt x="66" y="155"/>
                </a:lnTo>
                <a:lnTo>
                  <a:pt x="85" y="100"/>
                </a:lnTo>
                <a:lnTo>
                  <a:pt x="104" y="50"/>
                </a:lnTo>
                <a:lnTo>
                  <a:pt x="119" y="15"/>
                </a:lnTo>
                <a:lnTo>
                  <a:pt x="113" y="0"/>
                </a:lnTo>
                <a:lnTo>
                  <a:pt x="107" y="0"/>
                </a:lnTo>
                <a:lnTo>
                  <a:pt x="101" y="5"/>
                </a:lnTo>
                <a:lnTo>
                  <a:pt x="88" y="15"/>
                </a:lnTo>
                <a:lnTo>
                  <a:pt x="66" y="45"/>
                </a:lnTo>
                <a:lnTo>
                  <a:pt x="38" y="95"/>
                </a:lnTo>
                <a:lnTo>
                  <a:pt x="13" y="145"/>
                </a:lnTo>
                <a:lnTo>
                  <a:pt x="0" y="165"/>
                </a:lnTo>
                <a:lnTo>
                  <a:pt x="47" y="21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92" name="Freeform 28"/>
          <p:cNvSpPr/>
          <p:nvPr/>
        </p:nvSpPr>
        <p:spPr>
          <a:xfrm>
            <a:off x="3290888" y="3163888"/>
            <a:ext cx="109537" cy="174625"/>
          </a:xfrm>
          <a:custGeom>
            <a:avLst/>
            <a:gdLst>
              <a:gd name="txL" fmla="*/ 0 w 69"/>
              <a:gd name="txT" fmla="*/ 0 h 110"/>
              <a:gd name="txR" fmla="*/ 69 w 69"/>
              <a:gd name="txB" fmla="*/ 110 h 110"/>
            </a:gdLst>
            <a:ahLst/>
            <a:cxnLst>
              <a:cxn ang="0">
                <a:pos x="38" y="110"/>
              </a:cxn>
              <a:cxn ang="0">
                <a:pos x="51" y="105"/>
              </a:cxn>
              <a:cxn ang="0">
                <a:pos x="60" y="90"/>
              </a:cxn>
              <a:cxn ang="0">
                <a:pos x="66" y="70"/>
              </a:cxn>
              <a:cxn ang="0">
                <a:pos x="69" y="50"/>
              </a:cxn>
              <a:cxn ang="0">
                <a:pos x="66" y="30"/>
              </a:cxn>
              <a:cxn ang="0">
                <a:pos x="57" y="10"/>
              </a:cxn>
              <a:cxn ang="0">
                <a:pos x="44" y="0"/>
              </a:cxn>
              <a:cxn ang="0">
                <a:pos x="32" y="0"/>
              </a:cxn>
              <a:cxn ang="0">
                <a:pos x="19" y="5"/>
              </a:cxn>
              <a:cxn ang="0">
                <a:pos x="7" y="20"/>
              </a:cxn>
              <a:cxn ang="0">
                <a:pos x="0" y="40"/>
              </a:cxn>
              <a:cxn ang="0">
                <a:pos x="0" y="60"/>
              </a:cxn>
              <a:cxn ang="0">
                <a:pos x="4" y="80"/>
              </a:cxn>
              <a:cxn ang="0">
                <a:pos x="13" y="95"/>
              </a:cxn>
              <a:cxn ang="0">
                <a:pos x="26" y="105"/>
              </a:cxn>
              <a:cxn ang="0">
                <a:pos x="38" y="110"/>
              </a:cxn>
            </a:cxnLst>
            <a:rect l="txL" t="txT" r="txR" b="txB"/>
            <a:pathLst>
              <a:path w="69" h="110">
                <a:moveTo>
                  <a:pt x="38" y="110"/>
                </a:moveTo>
                <a:lnTo>
                  <a:pt x="51" y="105"/>
                </a:lnTo>
                <a:lnTo>
                  <a:pt x="60" y="90"/>
                </a:lnTo>
                <a:lnTo>
                  <a:pt x="66" y="70"/>
                </a:lnTo>
                <a:lnTo>
                  <a:pt x="69" y="50"/>
                </a:lnTo>
                <a:lnTo>
                  <a:pt x="66" y="30"/>
                </a:lnTo>
                <a:lnTo>
                  <a:pt x="57" y="10"/>
                </a:lnTo>
                <a:lnTo>
                  <a:pt x="44" y="0"/>
                </a:lnTo>
                <a:lnTo>
                  <a:pt x="32" y="0"/>
                </a:lnTo>
                <a:lnTo>
                  <a:pt x="19" y="5"/>
                </a:lnTo>
                <a:lnTo>
                  <a:pt x="7" y="20"/>
                </a:lnTo>
                <a:lnTo>
                  <a:pt x="0" y="40"/>
                </a:lnTo>
                <a:lnTo>
                  <a:pt x="0" y="60"/>
                </a:lnTo>
                <a:lnTo>
                  <a:pt x="4" y="80"/>
                </a:lnTo>
                <a:lnTo>
                  <a:pt x="13" y="95"/>
                </a:lnTo>
                <a:lnTo>
                  <a:pt x="26" y="105"/>
                </a:lnTo>
                <a:lnTo>
                  <a:pt x="38" y="11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093" name="Freeform 29"/>
          <p:cNvSpPr/>
          <p:nvPr/>
        </p:nvSpPr>
        <p:spPr>
          <a:xfrm>
            <a:off x="5545138" y="3867150"/>
            <a:ext cx="41275" cy="36513"/>
          </a:xfrm>
          <a:custGeom>
            <a:avLst/>
            <a:gdLst>
              <a:gd name="txL" fmla="*/ 0 w 26"/>
              <a:gd name="txT" fmla="*/ 0 h 23"/>
              <a:gd name="txR" fmla="*/ 26 w 26"/>
              <a:gd name="txB" fmla="*/ 23 h 23"/>
            </a:gdLst>
            <a:ahLst/>
            <a:cxnLst>
              <a:cxn ang="0">
                <a:pos x="3" y="0"/>
              </a:cxn>
              <a:cxn ang="0">
                <a:pos x="7" y="5"/>
              </a:cxn>
              <a:cxn ang="0">
                <a:pos x="13" y="10"/>
              </a:cxn>
              <a:cxn ang="0">
                <a:pos x="19" y="14"/>
              </a:cxn>
              <a:cxn ang="0">
                <a:pos x="26" y="16"/>
              </a:cxn>
              <a:cxn ang="0">
                <a:pos x="25" y="23"/>
              </a:cxn>
              <a:cxn ang="0">
                <a:pos x="15" y="22"/>
              </a:cxn>
              <a:cxn ang="0">
                <a:pos x="7" y="17"/>
              </a:cxn>
              <a:cxn ang="0">
                <a:pos x="0" y="10"/>
              </a:cxn>
              <a:cxn ang="0">
                <a:pos x="3" y="0"/>
              </a:cxn>
            </a:cxnLst>
            <a:rect l="txL" t="txT" r="txR" b="txB"/>
            <a:pathLst>
              <a:path w="26" h="23">
                <a:moveTo>
                  <a:pt x="3" y="0"/>
                </a:moveTo>
                <a:lnTo>
                  <a:pt x="7" y="5"/>
                </a:lnTo>
                <a:lnTo>
                  <a:pt x="13" y="10"/>
                </a:lnTo>
                <a:lnTo>
                  <a:pt x="19" y="14"/>
                </a:lnTo>
                <a:lnTo>
                  <a:pt x="26" y="16"/>
                </a:lnTo>
                <a:lnTo>
                  <a:pt x="25" y="23"/>
                </a:lnTo>
                <a:lnTo>
                  <a:pt x="15" y="22"/>
                </a:lnTo>
                <a:lnTo>
                  <a:pt x="7" y="17"/>
                </a:lnTo>
                <a:lnTo>
                  <a:pt x="0" y="10"/>
                </a:lnTo>
                <a:lnTo>
                  <a:pt x="3" y="0"/>
                </a:lnTo>
                <a:close/>
              </a:path>
            </a:pathLst>
          </a:custGeom>
          <a:solidFill>
            <a:srgbClr val="CC9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4302" name="Picture 30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4191000"/>
            <a:ext cx="609600" cy="59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3" name="Picture 31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609600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4" name="Picture 32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57200"/>
            <a:ext cx="609600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5" name="3.wav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52400" y="-304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6" name="Picture 34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228600"/>
            <a:ext cx="547688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7" name="Picture 35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0"/>
            <a:ext cx="547688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308" name="Picture 36" descr="图形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143000"/>
            <a:ext cx="547688" cy="533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7"/>
          <p:cNvGrpSpPr/>
          <p:nvPr/>
        </p:nvGrpSpPr>
        <p:grpSpPr>
          <a:xfrm>
            <a:off x="3352800" y="1219200"/>
            <a:ext cx="3671888" cy="5181600"/>
            <a:chOff x="2544" y="624"/>
            <a:chExt cx="2313" cy="3264"/>
          </a:xfrm>
        </p:grpSpPr>
        <p:pic>
          <p:nvPicPr>
            <p:cNvPr id="88102" name="Picture 38" descr="图形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12" y="624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8103" name="Picture 39" descr="图形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44" y="3408"/>
              <a:ext cx="345" cy="48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40"/>
          <p:cNvGrpSpPr/>
          <p:nvPr/>
        </p:nvGrpSpPr>
        <p:grpSpPr>
          <a:xfrm>
            <a:off x="381000" y="685800"/>
            <a:ext cx="6186488" cy="4267200"/>
            <a:chOff x="576" y="144"/>
            <a:chExt cx="3897" cy="2688"/>
          </a:xfrm>
        </p:grpSpPr>
        <p:pic>
          <p:nvPicPr>
            <p:cNvPr id="88105" name="Picture 41" descr="图形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28" y="1728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8106" name="Picture 42" descr="图形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" y="2496"/>
              <a:ext cx="345" cy="3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8107" name="Picture 43" descr="图形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6" y="144"/>
              <a:ext cx="336" cy="3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4317" name="Text Box 45"/>
          <p:cNvSpPr txBox="1"/>
          <p:nvPr/>
        </p:nvSpPr>
        <p:spPr>
          <a:xfrm>
            <a:off x="468313" y="1989138"/>
            <a:ext cx="5080000" cy="3016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下雪啦，下雪啦！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雪地里来了一群小画家。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小鸡画竹叶，小狗画梅花，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小鸭画枫叶，小马画月牙。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不用颜料不用笔，</a:t>
            </a: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几步就成一幅画。</a:t>
            </a:r>
          </a:p>
        </p:txBody>
      </p:sp>
      <p:sp>
        <p:nvSpPr>
          <p:cNvPr id="88109" name="WordArt 46"/>
          <p:cNvSpPr>
            <a:spLocks noTextEdit="1"/>
          </p:cNvSpPr>
          <p:nvPr/>
        </p:nvSpPr>
        <p:spPr>
          <a:xfrm>
            <a:off x="539750" y="549275"/>
            <a:ext cx="1584325" cy="1412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1685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</a:p>
        </p:txBody>
      </p:sp>
      <p:grpSp>
        <p:nvGrpSpPr>
          <p:cNvPr id="88110" name="Group 47"/>
          <p:cNvGrpSpPr/>
          <p:nvPr/>
        </p:nvGrpSpPr>
        <p:grpSpPr>
          <a:xfrm>
            <a:off x="755650" y="3933825"/>
            <a:ext cx="8137525" cy="3311525"/>
            <a:chOff x="192" y="1872"/>
            <a:chExt cx="5568" cy="2448"/>
          </a:xfrm>
        </p:grpSpPr>
        <p:pic>
          <p:nvPicPr>
            <p:cNvPr id="88111" name="Picture 48" descr="鸡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6" y="2592"/>
              <a:ext cx="816" cy="76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8112" name="Group 49"/>
            <p:cNvGrpSpPr/>
            <p:nvPr/>
          </p:nvGrpSpPr>
          <p:grpSpPr>
            <a:xfrm>
              <a:off x="192" y="1872"/>
              <a:ext cx="5568" cy="2448"/>
              <a:chOff x="192" y="1872"/>
              <a:chExt cx="5568" cy="2448"/>
            </a:xfrm>
          </p:grpSpPr>
          <p:pic>
            <p:nvPicPr>
              <p:cNvPr id="88113" name="Picture 50" descr="马1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2F2F2"/>
                  </a:clrFrom>
                  <a:clrTo>
                    <a:srgbClr val="F2F2F2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76" y="1872"/>
                <a:ext cx="1920" cy="139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4" name="Picture 51" descr="狗1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52" y="2784"/>
                <a:ext cx="1008" cy="9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5" name="Picture 52" descr="鸡印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CFAF9"/>
                  </a:clrFrom>
                  <a:clrTo>
                    <a:srgbClr val="FCFAF9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2" y="2523"/>
                <a:ext cx="1632" cy="10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6" name="Picture 53" descr="马印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DFBFA"/>
                  </a:clrFrom>
                  <a:clrTo>
                    <a:srgbClr val="FDFB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88" y="1968"/>
                <a:ext cx="2208" cy="11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7" name="Picture 54" descr="狗印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DFBFA"/>
                  </a:clrFrom>
                  <a:clrTo>
                    <a:srgbClr val="FDFB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20" y="3312"/>
                <a:ext cx="1609" cy="10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8" name="Picture 55" descr="鸭印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DFBFA"/>
                  </a:clrFrom>
                  <a:clrTo>
                    <a:srgbClr val="FDFBFA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744" y="2160"/>
                <a:ext cx="2016" cy="121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8119" name="Picture 56" descr="鸭1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28" y="2400"/>
                <a:ext cx="845" cy="1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43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54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54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4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4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4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4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4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4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4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54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5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305"/>
                </p:tgtEl>
              </p:cMediaNode>
            </p:audio>
          </p:childTnLst>
        </p:cTn>
      </p:par>
    </p:tnLst>
    <p:bldLst>
      <p:bldP spid="5431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W0200808254031807189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Text Box 5"/>
          <p:cNvSpPr txBox="1"/>
          <p:nvPr/>
        </p:nvSpPr>
        <p:spPr>
          <a:xfrm>
            <a:off x="1187450" y="3789363"/>
            <a:ext cx="1200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？</a:t>
            </a:r>
          </a:p>
        </p:txBody>
      </p:sp>
      <p:sp>
        <p:nvSpPr>
          <p:cNvPr id="50182" name="Text Box 6"/>
          <p:cNvSpPr txBox="1"/>
          <p:nvPr/>
        </p:nvSpPr>
        <p:spPr>
          <a:xfrm>
            <a:off x="684213" y="1125538"/>
            <a:ext cx="56705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Arial" panose="020B0604020202020204" pitchFamily="34" charset="0"/>
                <a:ea typeface="楷体_GB2312" panose="02010609030101010101" pitchFamily="49" charset="-122"/>
              </a:rPr>
              <a:t>青蛙为什么没参加？</a:t>
            </a:r>
          </a:p>
          <a:p>
            <a:endParaRPr lang="en-US" altLang="zh-CN" sz="48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755650" y="1916113"/>
            <a:ext cx="50609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Arial" panose="020B0604020202020204" pitchFamily="34" charset="0"/>
                <a:ea typeface="楷体_GB2312" panose="02010609030101010101" pitchFamily="49" charset="-122"/>
              </a:rPr>
              <a:t>他在洞里睡着啦。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uild="allAtOnce"/>
      <p:bldP spid="50182" grpId="0"/>
      <p:bldP spid="501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51204" name="图片 512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9275"/>
            <a:ext cx="9144000" cy="570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 descr="W0200808254031807189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Text Box 6"/>
          <p:cNvSpPr txBox="1"/>
          <p:nvPr/>
        </p:nvSpPr>
        <p:spPr>
          <a:xfrm>
            <a:off x="304800" y="609600"/>
            <a:ext cx="8259763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dirty="0"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百科知识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冬眠</a:t>
            </a:r>
            <a:r>
              <a:rPr lang="zh-CN" altLang="en-US" sz="2400" dirty="0">
                <a:latin typeface="Arial" panose="020B0604020202020204" pitchFamily="34" charset="0"/>
              </a:rPr>
              <a:t>        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在寒冷的冬季，食物和水份都很缺乏，青蛙为了减少消耗，就卧在洞里不吃也不动，像睡觉一样，我们管这种现象叫冬眠，等到春天，天气暖和了，再恢复正常活动，就又能帮我们捉害虫了。</a:t>
            </a:r>
            <a:endParaRPr lang="en-US" altLang="zh-CN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标题 128001"/>
          <p:cNvSpPr>
            <a:spLocks noGrp="1"/>
          </p:cNvSpPr>
          <p:nvPr>
            <p:ph type="title"/>
          </p:nvPr>
        </p:nvSpPr>
        <p:spPr>
          <a:xfrm>
            <a:off x="900113" y="188913"/>
            <a:ext cx="7772400" cy="1143000"/>
          </a:xfrm>
          <a:ln/>
        </p:spPr>
        <p:txBody>
          <a:bodyPr anchor="ctr"/>
          <a:lstStyle/>
          <a:p>
            <a:r>
              <a:rPr lang="zh-CN" altLang="en-US" dirty="0"/>
              <a:t>冬   眠   的   动   物</a:t>
            </a:r>
          </a:p>
        </p:txBody>
      </p:sp>
      <p:pic>
        <p:nvPicPr>
          <p:cNvPr id="128003" name="内容占位符 128002" descr="1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188" y="1557338"/>
            <a:ext cx="3744912" cy="4824412"/>
          </a:xfrm>
          <a:ln/>
        </p:spPr>
      </p:pic>
      <p:pic>
        <p:nvPicPr>
          <p:cNvPr id="128004" name="内容占位符 128003" descr="2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557338"/>
            <a:ext cx="3816350" cy="2232025"/>
          </a:xfrm>
          <a:ln/>
        </p:spPr>
      </p:pic>
      <p:pic>
        <p:nvPicPr>
          <p:cNvPr id="128005" name="内容占位符 128004" descr="3"/>
          <p:cNvPicPr>
            <a:picLocks noGrp="1" noChangeAspect="1"/>
          </p:cNvPicPr>
          <p:nvPr>
            <p:ph sz="quarter" idx="3"/>
          </p:nvPr>
        </p:nvPicPr>
        <p:blipFill>
          <a:blip r:embed="rId4" cstate="print"/>
          <a:stretch>
            <a:fillRect/>
          </a:stretch>
        </p:blipFill>
        <p:spPr>
          <a:xfrm>
            <a:off x="4643438" y="3860800"/>
            <a:ext cx="3816350" cy="2486025"/>
          </a:xfrm>
          <a:ln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图片 87041" descr="刺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24000"/>
            <a:ext cx="2916238" cy="242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3" name="图片 87042" descr="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4663" y="4292600"/>
            <a:ext cx="2916237" cy="242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矩形 87043"/>
          <p:cNvSpPr/>
          <p:nvPr/>
        </p:nvSpPr>
        <p:spPr>
          <a:xfrm>
            <a:off x="1417638" y="763588"/>
            <a:ext cx="6400800" cy="9144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你知道冬眠的动物还有哪些吗？</a:t>
            </a:r>
          </a:p>
        </p:txBody>
      </p:sp>
      <p:pic>
        <p:nvPicPr>
          <p:cNvPr id="87045" name="图片 87044" descr="P00000510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88" y="4225925"/>
            <a:ext cx="2879725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6" name="矩形 87045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" name="图片 5" descr="lanmu_34769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200" y="1524000"/>
            <a:ext cx="2714625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8" name="图片 87047" descr="北极熊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1800" y="1524000"/>
            <a:ext cx="31242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20071211115433886_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51275" cy="407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1" descr="01300000164425121043149996342_s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76700"/>
            <a:ext cx="382905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1" descr="2006122965548193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275" y="3500438"/>
            <a:ext cx="4548188" cy="335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5" descr="lanmu_34769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275" y="0"/>
            <a:ext cx="4537075" cy="357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20071211115433886_2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1000" y="2643188"/>
            <a:ext cx="241300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1" descr="01300000164425121043149996342_s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9863" y="0"/>
            <a:ext cx="3362325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1" descr="2006122965548193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46788" y="0"/>
            <a:ext cx="3097212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Box 5"/>
          <p:cNvSpPr txBox="1"/>
          <p:nvPr/>
        </p:nvSpPr>
        <p:spPr>
          <a:xfrm>
            <a:off x="285750" y="3571875"/>
            <a:ext cx="8215313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 u="sng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为什么没参加？</a:t>
            </a:r>
            <a:endParaRPr lang="en-US" altLang="x-none" sz="4800" b="1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他在</a:t>
            </a:r>
            <a:r>
              <a:rPr lang="zh-CN" altLang="en-US" sz="4800" b="1" u="sng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 </a:t>
            </a:r>
            <a:r>
              <a:rPr lang="zh-CN" altLang="en-US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pic>
        <p:nvPicPr>
          <p:cNvPr id="36870" name="图片 5" descr="lanmu_34769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714625" cy="2643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37892" name="图片 37891" descr="无标题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42887" y="-447675"/>
            <a:ext cx="9744075" cy="730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文本框 37892"/>
          <p:cNvSpPr txBox="1"/>
          <p:nvPr/>
        </p:nvSpPr>
        <p:spPr>
          <a:xfrm>
            <a:off x="1042988" y="333375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611188" y="0"/>
            <a:ext cx="8208962" cy="674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雪地里的小画家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Arial" panose="020B0604020202020204" pitchFamily="34" charset="0"/>
              </a:rPr>
              <a:t>           </a:t>
            </a: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下雪啦，下雪啦！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雪地里来了一群小画家。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小鸡画竹叶，小狗画梅花，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小鸭画枫叶，小马画月牙。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不用颜料不用笔，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几步就成一幅画。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青蛙为什么没参加？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他在洞里睡着了。</a:t>
            </a:r>
          </a:p>
        </p:txBody>
      </p:sp>
      <p:pic>
        <p:nvPicPr>
          <p:cNvPr id="37895" name="致爱丽丝(2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88350" y="5805488"/>
            <a:ext cx="75565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直接连接符 37895"/>
          <p:cNvSpPr/>
          <p:nvPr/>
        </p:nvSpPr>
        <p:spPr>
          <a:xfrm flipH="1">
            <a:off x="-969962" y="1196975"/>
            <a:ext cx="144462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7" name="直接连接符 37896"/>
          <p:cNvSpPr/>
          <p:nvPr/>
        </p:nvSpPr>
        <p:spPr>
          <a:xfrm flipH="1">
            <a:off x="-827087" y="1123950"/>
            <a:ext cx="146050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8" name="直接连接符 37897"/>
          <p:cNvSpPr/>
          <p:nvPr/>
        </p:nvSpPr>
        <p:spPr>
          <a:xfrm flipH="1">
            <a:off x="-827087" y="1557338"/>
            <a:ext cx="146050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9" name="直接连接符 37898"/>
          <p:cNvSpPr/>
          <p:nvPr/>
        </p:nvSpPr>
        <p:spPr>
          <a:xfrm flipH="1">
            <a:off x="-969962" y="4797425"/>
            <a:ext cx="144462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0" name="直接连接符 37899"/>
          <p:cNvSpPr/>
          <p:nvPr/>
        </p:nvSpPr>
        <p:spPr>
          <a:xfrm flipH="1">
            <a:off x="-1114425" y="2997200"/>
            <a:ext cx="144463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1" name="直接连接符 37900"/>
          <p:cNvSpPr/>
          <p:nvPr/>
        </p:nvSpPr>
        <p:spPr>
          <a:xfrm flipH="1">
            <a:off x="-754062" y="3789363"/>
            <a:ext cx="144462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2" name="直接连接符 37901"/>
          <p:cNvSpPr/>
          <p:nvPr/>
        </p:nvSpPr>
        <p:spPr>
          <a:xfrm flipH="1">
            <a:off x="-1331912" y="4149725"/>
            <a:ext cx="144462" cy="57467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3" name="直接连接符 37902"/>
          <p:cNvSpPr/>
          <p:nvPr/>
        </p:nvSpPr>
        <p:spPr>
          <a:xfrm flipH="1">
            <a:off x="-1330325" y="5013325"/>
            <a:ext cx="144463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8" fill="hold"/>
                                        <p:tgtEl>
                                          <p:spTgt spid="378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5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38916" name="图片 38915" descr="无标题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42887" y="-447675"/>
            <a:ext cx="9744075" cy="730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文本框 38916"/>
          <p:cNvSpPr txBox="1"/>
          <p:nvPr/>
        </p:nvSpPr>
        <p:spPr>
          <a:xfrm>
            <a:off x="1042988" y="333375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611188" y="0"/>
            <a:ext cx="8208962" cy="674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雪地里的小画家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Arial" panose="020B0604020202020204" pitchFamily="34" charset="0"/>
              </a:rPr>
              <a:t>           </a:t>
            </a: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下雪啦，下雪啦！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雪地里来了一群小画家。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小鸡画竹叶，小狗画梅花，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小鸭画枫叶，小马画月牙。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不用颜料不用笔，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几步就成一幅画。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青蛙为什么没参加？</a:t>
            </a:r>
          </a:p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  他在洞里睡着了。</a:t>
            </a:r>
          </a:p>
        </p:txBody>
      </p:sp>
      <p:pic>
        <p:nvPicPr>
          <p:cNvPr id="38919" name="致爱丽丝(2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88350" y="5805488"/>
            <a:ext cx="75565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0" name="直接连接符 38919"/>
          <p:cNvSpPr/>
          <p:nvPr/>
        </p:nvSpPr>
        <p:spPr>
          <a:xfrm flipH="1">
            <a:off x="3708400" y="1701800"/>
            <a:ext cx="144463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1" name="直接连接符 38920"/>
          <p:cNvSpPr/>
          <p:nvPr/>
        </p:nvSpPr>
        <p:spPr>
          <a:xfrm flipH="1">
            <a:off x="3708400" y="1701800"/>
            <a:ext cx="144463" cy="5746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2" name="直接连接符 38921"/>
          <p:cNvSpPr/>
          <p:nvPr/>
        </p:nvSpPr>
        <p:spPr>
          <a:xfrm flipH="1">
            <a:off x="5700713" y="1755775"/>
            <a:ext cx="144462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3" name="直接连接符 38922"/>
          <p:cNvSpPr/>
          <p:nvPr/>
        </p:nvSpPr>
        <p:spPr>
          <a:xfrm flipH="1">
            <a:off x="3708400" y="1773238"/>
            <a:ext cx="144463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4" name="直接连接符 38923"/>
          <p:cNvSpPr/>
          <p:nvPr/>
        </p:nvSpPr>
        <p:spPr>
          <a:xfrm flipH="1">
            <a:off x="4679950" y="5399088"/>
            <a:ext cx="144463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5" name="直接连接符 38924"/>
          <p:cNvSpPr/>
          <p:nvPr/>
        </p:nvSpPr>
        <p:spPr>
          <a:xfrm flipH="1">
            <a:off x="4160838" y="3948113"/>
            <a:ext cx="144462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6" name="直接连接符 38925"/>
          <p:cNvSpPr/>
          <p:nvPr/>
        </p:nvSpPr>
        <p:spPr>
          <a:xfrm flipH="1">
            <a:off x="4216400" y="4648200"/>
            <a:ext cx="144463" cy="576263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7" name="直接连接符 38926"/>
          <p:cNvSpPr/>
          <p:nvPr/>
        </p:nvSpPr>
        <p:spPr>
          <a:xfrm flipH="1">
            <a:off x="3195638" y="5421313"/>
            <a:ext cx="144462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8" name="直接连接符 38927"/>
          <p:cNvSpPr/>
          <p:nvPr/>
        </p:nvSpPr>
        <p:spPr>
          <a:xfrm flipH="1">
            <a:off x="4183063" y="6122988"/>
            <a:ext cx="144462" cy="5762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8" fill="hold"/>
                                        <p:tgtEl>
                                          <p:spTgt spid="389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9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小狗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685800"/>
            <a:ext cx="1127125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43010" descr="鸡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762000"/>
            <a:ext cx="27432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43011" descr="鸡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4200" y="914400"/>
            <a:ext cx="1120775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43012" descr="马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4200" y="533400"/>
            <a:ext cx="16002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wo 会连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846638"/>
            <a:ext cx="2057400" cy="201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43014" descr="雪地里的小画家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0" y="3352800"/>
            <a:ext cx="1447800" cy="132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6" name="图片 43015" descr="雪地里的小画家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86600" y="3200400"/>
            <a:ext cx="1533525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7" name="图片 43016" descr="雪地里的小画家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048000" y="3200400"/>
            <a:ext cx="1304925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图片 43017" descr="雪地里的小画家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105400" y="3200400"/>
            <a:ext cx="122872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9" name="椭圆形标注 43018"/>
          <p:cNvSpPr/>
          <p:nvPr/>
        </p:nvSpPr>
        <p:spPr>
          <a:xfrm>
            <a:off x="2438400" y="5715000"/>
            <a:ext cx="2209800" cy="1143000"/>
          </a:xfrm>
          <a:prstGeom prst="wedgeEllipseCallout">
            <a:avLst>
              <a:gd name="adj1" fmla="val -70977"/>
              <a:gd name="adj2" fmla="val -68056"/>
            </a:avLst>
          </a:prstGeom>
          <a:solidFill>
            <a:srgbClr val="99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我会连</a:t>
            </a:r>
          </a:p>
        </p:txBody>
      </p:sp>
      <p:sp>
        <p:nvSpPr>
          <p:cNvPr id="43020" name="直接连接符 43019"/>
          <p:cNvSpPr/>
          <p:nvPr/>
        </p:nvSpPr>
        <p:spPr>
          <a:xfrm>
            <a:off x="1981200" y="1828800"/>
            <a:ext cx="1219200" cy="1447800"/>
          </a:xfrm>
          <a:prstGeom prst="line">
            <a:avLst/>
          </a:prstGeom>
          <a:ln w="5715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1" name="直接连接符 43020"/>
          <p:cNvSpPr/>
          <p:nvPr/>
        </p:nvSpPr>
        <p:spPr>
          <a:xfrm flipH="1">
            <a:off x="1676400" y="1981200"/>
            <a:ext cx="1981200" cy="1752600"/>
          </a:xfrm>
          <a:prstGeom prst="line">
            <a:avLst/>
          </a:prstGeom>
          <a:ln w="5715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2" name="直接连接符 43021"/>
          <p:cNvSpPr/>
          <p:nvPr/>
        </p:nvSpPr>
        <p:spPr>
          <a:xfrm>
            <a:off x="5715000" y="1905000"/>
            <a:ext cx="1447800" cy="1524000"/>
          </a:xfrm>
          <a:prstGeom prst="line">
            <a:avLst/>
          </a:prstGeom>
          <a:ln w="5715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3" name="直接连接符 43022"/>
          <p:cNvSpPr/>
          <p:nvPr/>
        </p:nvSpPr>
        <p:spPr>
          <a:xfrm flipH="1">
            <a:off x="5943600" y="1981200"/>
            <a:ext cx="1447800" cy="1752600"/>
          </a:xfrm>
          <a:prstGeom prst="line">
            <a:avLst/>
          </a:prstGeom>
          <a:ln w="5715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4" name="矩形 43023"/>
          <p:cNvSpPr/>
          <p:nvPr/>
        </p:nvSpPr>
        <p:spPr>
          <a:xfrm>
            <a:off x="4572000" y="4568825"/>
            <a:ext cx="45720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ctrTitle"/>
          </p:nvPr>
        </p:nvSpPr>
        <p:spPr>
          <a:xfrm>
            <a:off x="0" y="214313"/>
            <a:ext cx="7772400" cy="1927225"/>
          </a:xfrm>
          <a:ln/>
        </p:spPr>
        <p:txBody>
          <a:bodyPr vert="horz" wrap="square" anchor="ctr"/>
          <a:lstStyle>
            <a:lvl1pPr lvl="0">
              <a:defRPr/>
            </a:lvl1pPr>
          </a:lstStyle>
          <a:p>
            <a:pPr lvl="0"/>
            <a:r>
              <a:rPr lang="en-US" altLang="x-none" sz="360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17.</a:t>
            </a:r>
            <a:r>
              <a:rPr lang="zh-CN" altLang="en-US" sz="3600" dirty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雪地里的小画家</a:t>
            </a:r>
          </a:p>
        </p:txBody>
      </p:sp>
      <p:sp>
        <p:nvSpPr>
          <p:cNvPr id="45059" name="Rectangle 3"/>
          <p:cNvSpPr>
            <a:spLocks noGrp="1"/>
          </p:cNvSpPr>
          <p:nvPr>
            <p:ph type="subTitle"/>
          </p:nvPr>
        </p:nvSpPr>
        <p:spPr>
          <a:xfrm>
            <a:off x="-495300" y="1500188"/>
            <a:ext cx="8893175" cy="2057400"/>
          </a:xfrm>
          <a:ln/>
        </p:spPr>
        <p:txBody>
          <a:bodyPr vert="horz" wrap="square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下雪啦，下雪啦</a:t>
            </a:r>
            <a:r>
              <a:rPr lang="en-US" altLang="x-none" sz="3600" b="1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!</a:t>
            </a:r>
          </a:p>
          <a:p>
            <a:pPr lvl="0"/>
            <a:r>
              <a:rPr lang="en-US" altLang="x-none" sz="3600" b="1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雪地里来了一群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， 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不用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不用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几步就成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为什么没参加？</a:t>
            </a:r>
          </a:p>
          <a:p>
            <a:pPr lvl="0"/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他在</a:t>
            </a:r>
            <a:r>
              <a:rPr lang="zh-CN" altLang="en-US" sz="3600" b="1" u="sng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600" b="1" dirty="0">
                <a:solidFill>
                  <a:srgbClr val="0099FF"/>
                </a:solidFill>
                <a:latin typeface="楷体" pitchFamily="49" charset="-122"/>
                <a:ea typeface="楷体" pitchFamily="49" charset="-122"/>
              </a:rPr>
              <a:t>睡着啦。</a:t>
            </a:r>
          </a:p>
        </p:txBody>
      </p:sp>
      <p:pic>
        <p:nvPicPr>
          <p:cNvPr id="4506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28600"/>
            <a:ext cx="76200" cy="10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Picture 7" descr="MCj02949730000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450975" cy="1836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Line 9"/>
          <p:cNvSpPr/>
          <p:nvPr/>
        </p:nvSpPr>
        <p:spPr>
          <a:xfrm>
            <a:off x="3635375" y="27813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图片 86017" descr="200807021513006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828213" cy="7119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6019" name="组合 86018"/>
          <p:cNvGrpSpPr/>
          <p:nvPr/>
        </p:nvGrpSpPr>
        <p:grpSpPr>
          <a:xfrm>
            <a:off x="684213" y="404813"/>
            <a:ext cx="1700212" cy="1873250"/>
            <a:chOff x="431" y="119"/>
            <a:chExt cx="1071" cy="1180"/>
          </a:xfrm>
        </p:grpSpPr>
        <p:pic>
          <p:nvPicPr>
            <p:cNvPr id="86020" name="图片 86019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21" name="文本框 86020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啦</a:t>
              </a:r>
            </a:p>
          </p:txBody>
        </p:sp>
      </p:grpSp>
      <p:grpSp>
        <p:nvGrpSpPr>
          <p:cNvPr id="86022" name="组合 86021"/>
          <p:cNvGrpSpPr/>
          <p:nvPr/>
        </p:nvGrpSpPr>
        <p:grpSpPr>
          <a:xfrm>
            <a:off x="6877050" y="2492375"/>
            <a:ext cx="1700213" cy="1873250"/>
            <a:chOff x="431" y="119"/>
            <a:chExt cx="1071" cy="1180"/>
          </a:xfrm>
        </p:grpSpPr>
        <p:pic>
          <p:nvPicPr>
            <p:cNvPr id="86023" name="图片 86022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24" name="文本框 86023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为</a:t>
              </a:r>
            </a:p>
          </p:txBody>
        </p:sp>
      </p:grpSp>
      <p:grpSp>
        <p:nvGrpSpPr>
          <p:cNvPr id="86025" name="组合 86024"/>
          <p:cNvGrpSpPr/>
          <p:nvPr/>
        </p:nvGrpSpPr>
        <p:grpSpPr>
          <a:xfrm>
            <a:off x="3708400" y="333375"/>
            <a:ext cx="1700213" cy="1873250"/>
            <a:chOff x="431" y="119"/>
            <a:chExt cx="1071" cy="1180"/>
          </a:xfrm>
        </p:grpSpPr>
        <p:pic>
          <p:nvPicPr>
            <p:cNvPr id="86026" name="图片 86025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27" name="文本框 86026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梅</a:t>
              </a:r>
            </a:p>
          </p:txBody>
        </p:sp>
      </p:grpSp>
      <p:grpSp>
        <p:nvGrpSpPr>
          <p:cNvPr id="86028" name="组合 86027"/>
          <p:cNvGrpSpPr/>
          <p:nvPr/>
        </p:nvGrpSpPr>
        <p:grpSpPr>
          <a:xfrm>
            <a:off x="6588125" y="333375"/>
            <a:ext cx="1700213" cy="1873250"/>
            <a:chOff x="431" y="119"/>
            <a:chExt cx="1071" cy="1180"/>
          </a:xfrm>
        </p:grpSpPr>
        <p:pic>
          <p:nvPicPr>
            <p:cNvPr id="86029" name="图片 86028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30" name="文本框 86029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用</a:t>
              </a:r>
            </a:p>
          </p:txBody>
        </p:sp>
      </p:grpSp>
      <p:grpSp>
        <p:nvGrpSpPr>
          <p:cNvPr id="86031" name="组合 86030"/>
          <p:cNvGrpSpPr/>
          <p:nvPr/>
        </p:nvGrpSpPr>
        <p:grpSpPr>
          <a:xfrm>
            <a:off x="611188" y="2636838"/>
            <a:ext cx="1700212" cy="1873250"/>
            <a:chOff x="431" y="119"/>
            <a:chExt cx="1071" cy="1180"/>
          </a:xfrm>
        </p:grpSpPr>
        <p:pic>
          <p:nvPicPr>
            <p:cNvPr id="86032" name="图片 86031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33" name="文本框 86032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几</a:t>
              </a:r>
            </a:p>
          </p:txBody>
        </p:sp>
      </p:grpSp>
      <p:grpSp>
        <p:nvGrpSpPr>
          <p:cNvPr id="86034" name="组合 86033"/>
          <p:cNvGrpSpPr/>
          <p:nvPr/>
        </p:nvGrpSpPr>
        <p:grpSpPr>
          <a:xfrm>
            <a:off x="2700338" y="2636838"/>
            <a:ext cx="1700212" cy="1873250"/>
            <a:chOff x="431" y="119"/>
            <a:chExt cx="1071" cy="1180"/>
          </a:xfrm>
        </p:grpSpPr>
        <p:pic>
          <p:nvPicPr>
            <p:cNvPr id="86035" name="图片 86034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36" name="文本框 86035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成</a:t>
              </a:r>
            </a:p>
          </p:txBody>
        </p:sp>
      </p:grpSp>
      <p:grpSp>
        <p:nvGrpSpPr>
          <p:cNvPr id="86037" name="组合 86036"/>
          <p:cNvGrpSpPr/>
          <p:nvPr/>
        </p:nvGrpSpPr>
        <p:grpSpPr>
          <a:xfrm>
            <a:off x="4859338" y="2565400"/>
            <a:ext cx="1700212" cy="1873250"/>
            <a:chOff x="431" y="119"/>
            <a:chExt cx="1071" cy="1180"/>
          </a:xfrm>
        </p:grpSpPr>
        <p:pic>
          <p:nvPicPr>
            <p:cNvPr id="86038" name="图片 86037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39" name="文本框 86038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蛙</a:t>
              </a:r>
            </a:p>
          </p:txBody>
        </p:sp>
      </p:grpSp>
      <p:grpSp>
        <p:nvGrpSpPr>
          <p:cNvPr id="86040" name="组合 86039"/>
          <p:cNvGrpSpPr/>
          <p:nvPr/>
        </p:nvGrpSpPr>
        <p:grpSpPr>
          <a:xfrm>
            <a:off x="611188" y="4724400"/>
            <a:ext cx="1700212" cy="1873250"/>
            <a:chOff x="431" y="119"/>
            <a:chExt cx="1071" cy="1180"/>
          </a:xfrm>
        </p:grpSpPr>
        <p:pic>
          <p:nvPicPr>
            <p:cNvPr id="86041" name="图片 86040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42" name="文本框 86041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参</a:t>
              </a:r>
            </a:p>
          </p:txBody>
        </p:sp>
      </p:grpSp>
      <p:grpSp>
        <p:nvGrpSpPr>
          <p:cNvPr id="86043" name="组合 86042"/>
          <p:cNvGrpSpPr/>
          <p:nvPr/>
        </p:nvGrpSpPr>
        <p:grpSpPr>
          <a:xfrm>
            <a:off x="2843213" y="4797425"/>
            <a:ext cx="1700212" cy="1873250"/>
            <a:chOff x="431" y="119"/>
            <a:chExt cx="1071" cy="1180"/>
          </a:xfrm>
        </p:grpSpPr>
        <p:pic>
          <p:nvPicPr>
            <p:cNvPr id="86044" name="图片 86043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45" name="文本框 86044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加</a:t>
              </a:r>
            </a:p>
          </p:txBody>
        </p:sp>
      </p:grpSp>
      <p:grpSp>
        <p:nvGrpSpPr>
          <p:cNvPr id="86046" name="组合 86045"/>
          <p:cNvGrpSpPr/>
          <p:nvPr/>
        </p:nvGrpSpPr>
        <p:grpSpPr>
          <a:xfrm>
            <a:off x="4932363" y="4724400"/>
            <a:ext cx="1700212" cy="1873250"/>
            <a:chOff x="431" y="119"/>
            <a:chExt cx="1071" cy="1180"/>
          </a:xfrm>
        </p:grpSpPr>
        <p:pic>
          <p:nvPicPr>
            <p:cNvPr id="86047" name="图片 86046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48" name="文本框 86047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洞</a:t>
              </a:r>
            </a:p>
          </p:txBody>
        </p:sp>
      </p:grpSp>
      <p:grpSp>
        <p:nvGrpSpPr>
          <p:cNvPr id="86049" name="组合 86048"/>
          <p:cNvGrpSpPr/>
          <p:nvPr/>
        </p:nvGrpSpPr>
        <p:grpSpPr>
          <a:xfrm>
            <a:off x="6948488" y="4652963"/>
            <a:ext cx="1700212" cy="1873250"/>
            <a:chOff x="431" y="119"/>
            <a:chExt cx="1071" cy="1180"/>
          </a:xfrm>
        </p:grpSpPr>
        <p:pic>
          <p:nvPicPr>
            <p:cNvPr id="86050" name="图片 86049" descr="dongtian2_01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119"/>
              <a:ext cx="1071" cy="11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6051" name="文本框 86050"/>
            <p:cNvSpPr txBox="1"/>
            <p:nvPr/>
          </p:nvSpPr>
          <p:spPr>
            <a:xfrm>
              <a:off x="476" y="210"/>
              <a:ext cx="953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0000" b="1" dirty="0">
                  <a:solidFill>
                    <a:schemeClr val="accent2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睡</a:t>
              </a:r>
            </a:p>
          </p:txBody>
        </p:sp>
      </p:grpSp>
      <p:sp>
        <p:nvSpPr>
          <p:cNvPr id="86052" name="文本框 86051"/>
          <p:cNvSpPr txBox="1"/>
          <p:nvPr/>
        </p:nvSpPr>
        <p:spPr>
          <a:xfrm>
            <a:off x="3124200" y="-1219200"/>
            <a:ext cx="6767513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梅花      不用</a:t>
            </a:r>
          </a:p>
          <a:p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几步      青蛙</a:t>
            </a:r>
          </a:p>
          <a:p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为什么  参加</a:t>
            </a:r>
          </a:p>
          <a:p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洞里      睡着</a:t>
            </a:r>
          </a:p>
          <a:p>
            <a:endParaRPr lang="zh-CN" altLang="en-US" sz="10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6053" name="文本框 86052"/>
          <p:cNvSpPr txBox="1"/>
          <p:nvPr/>
        </p:nvSpPr>
        <p:spPr>
          <a:xfrm>
            <a:off x="1455738" y="6575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054" name="矩形 86053"/>
          <p:cNvSpPr/>
          <p:nvPr/>
        </p:nvSpPr>
        <p:spPr>
          <a:xfrm>
            <a:off x="4724400" y="4800600"/>
            <a:ext cx="3352800" cy="1828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你真棒！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1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6" dur="5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" dur="5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1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6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1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6" dur="5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6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85" decel="100000"/>
                                        <p:tgtEl>
                                          <p:spTgt spid="86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85" decel="100000"/>
                                        <p:tgtEl>
                                          <p:spTgt spid="860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385" fill="hold"/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385" fill="hold"/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ln/>
        </p:spPr>
        <p:txBody>
          <a:bodyPr anchor="ctr"/>
          <a:lstStyle/>
          <a:p>
            <a:pPr defTabSz="914400">
              <a:buSzPct val="100000"/>
            </a:pP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副标题 5325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/>
          <a:p>
            <a:pPr defTabSz="914400">
              <a:buSzPct val="100000"/>
            </a:pPr>
            <a:endParaRPr lang="zh-CN" altLang="en-US" sz="32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2" name="图片 532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矩形 53252"/>
          <p:cNvSpPr/>
          <p:nvPr/>
        </p:nvSpPr>
        <p:spPr>
          <a:xfrm>
            <a:off x="4572000" y="0"/>
            <a:ext cx="4572000" cy="3429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4" name="矩形 53253"/>
          <p:cNvSpPr/>
          <p:nvPr/>
        </p:nvSpPr>
        <p:spPr>
          <a:xfrm>
            <a:off x="4643438" y="3429000"/>
            <a:ext cx="4500562" cy="3429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5" name="矩形 53254"/>
          <p:cNvSpPr/>
          <p:nvPr/>
        </p:nvSpPr>
        <p:spPr>
          <a:xfrm>
            <a:off x="0" y="0"/>
            <a:ext cx="4572000" cy="34290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6" name="矩形 53255"/>
          <p:cNvSpPr/>
          <p:nvPr/>
        </p:nvSpPr>
        <p:spPr>
          <a:xfrm>
            <a:off x="0" y="3357563"/>
            <a:ext cx="4643438" cy="35004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图片 91137" descr="200781515315358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650" y="188913"/>
            <a:ext cx="7561263" cy="177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文本框 91138"/>
          <p:cNvSpPr txBox="1"/>
          <p:nvPr/>
        </p:nvSpPr>
        <p:spPr>
          <a:xfrm>
            <a:off x="0" y="1447800"/>
            <a:ext cx="1973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méi</a:t>
            </a:r>
            <a:r>
              <a:rPr lang="en-US" altLang="x-none" sz="4000" b="1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huā</a:t>
            </a:r>
            <a:endParaRPr lang="en-US" altLang="x-none" sz="40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1140" name="文本框 91139"/>
          <p:cNvSpPr txBox="1"/>
          <p:nvPr/>
        </p:nvSpPr>
        <p:spPr>
          <a:xfrm>
            <a:off x="2252663" y="1468438"/>
            <a:ext cx="17176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jǐ</a:t>
            </a:r>
            <a:r>
              <a:rPr lang="en-US" altLang="x-none" sz="4000" b="1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bù</a:t>
            </a:r>
            <a:r>
              <a:rPr lang="en-US" altLang="x-none" sz="4000" b="1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</a:p>
        </p:txBody>
      </p:sp>
      <p:sp>
        <p:nvSpPr>
          <p:cNvPr id="91141" name="文本框 91140"/>
          <p:cNvSpPr txBox="1"/>
          <p:nvPr/>
        </p:nvSpPr>
        <p:spPr>
          <a:xfrm>
            <a:off x="3978275" y="1468438"/>
            <a:ext cx="1973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cānjiā</a:t>
            </a:r>
            <a:endParaRPr lang="en-US" altLang="x-none" sz="40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1142" name="文本框 91141"/>
          <p:cNvSpPr txBox="1"/>
          <p:nvPr/>
        </p:nvSpPr>
        <p:spPr>
          <a:xfrm>
            <a:off x="5965825" y="1524000"/>
            <a:ext cx="31781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en-US" altLang="x-none" sz="4000" err="1">
                <a:latin typeface="Arial" panose="020B0604020202020204" pitchFamily="34" charset="0"/>
                <a:ea typeface="新宋体" panose="02010609030101010101" pitchFamily="49" charset="-122"/>
              </a:rPr>
              <a:t>wèi</a:t>
            </a:r>
            <a:r>
              <a:rPr lang="en-US" altLang="x-none" sz="4000"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en-US" altLang="x-none" sz="4000" err="1">
                <a:solidFill>
                  <a:srgbClr val="FF66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shén</a:t>
            </a:r>
            <a:r>
              <a:rPr lang="en-US" altLang="x-none" sz="4000">
                <a:latin typeface="Arial" panose="020B0604020202020204" pitchFamily="34" charset="0"/>
                <a:ea typeface="新宋体" panose="02010609030101010101" pitchFamily="49" charset="-122"/>
              </a:rPr>
              <a:t> me</a:t>
            </a:r>
          </a:p>
        </p:txBody>
      </p:sp>
      <p:sp>
        <p:nvSpPr>
          <p:cNvPr id="91143" name="文本框 91142"/>
          <p:cNvSpPr txBox="1"/>
          <p:nvPr/>
        </p:nvSpPr>
        <p:spPr>
          <a:xfrm>
            <a:off x="0" y="3124200"/>
            <a:ext cx="21050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x-none" sz="4000" err="1">
                <a:solidFill>
                  <a:srgbClr val="FF66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chéng</a:t>
            </a:r>
            <a:r>
              <a:rPr lang="en-US" altLang="x-none" sz="4000">
                <a:latin typeface="Arial" panose="020B0604020202020204" pitchFamily="34" charset="0"/>
                <a:ea typeface="新宋体" panose="02010609030101010101" pitchFamily="49" charset="-122"/>
              </a:rPr>
              <a:t> le</a:t>
            </a:r>
          </a:p>
        </p:txBody>
      </p:sp>
      <p:sp>
        <p:nvSpPr>
          <p:cNvPr id="91144" name="文本框 91143"/>
          <p:cNvSpPr txBox="1"/>
          <p:nvPr/>
        </p:nvSpPr>
        <p:spPr>
          <a:xfrm>
            <a:off x="2286000" y="3200400"/>
            <a:ext cx="22748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en-US" altLang="x-none" sz="4000" err="1">
                <a:latin typeface="Arial" panose="020B0604020202020204" pitchFamily="34" charset="0"/>
                <a:ea typeface="新宋体" panose="02010609030101010101" pitchFamily="49" charset="-122"/>
              </a:rPr>
              <a:t>bú</a:t>
            </a:r>
            <a:r>
              <a:rPr lang="en-US" altLang="x-none" sz="4000">
                <a:latin typeface="Arial" panose="020B0604020202020204" pitchFamily="34" charset="0"/>
                <a:ea typeface="新宋体" panose="02010609030101010101" pitchFamily="49" charset="-122"/>
              </a:rPr>
              <a:t>  </a:t>
            </a:r>
            <a:r>
              <a:rPr lang="en-US" altLang="x-none" sz="4000" err="1">
                <a:latin typeface="Arial" panose="020B0604020202020204" pitchFamily="34" charset="0"/>
                <a:ea typeface="新宋体" panose="02010609030101010101" pitchFamily="49" charset="-122"/>
              </a:rPr>
              <a:t>yòng</a:t>
            </a:r>
            <a:endParaRPr lang="en-US" altLang="x-none" sz="400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91145" name="文本框 91144"/>
          <p:cNvSpPr txBox="1"/>
          <p:nvPr/>
        </p:nvSpPr>
        <p:spPr>
          <a:xfrm>
            <a:off x="4648200" y="3200400"/>
            <a:ext cx="22812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x-none" sz="3600" b="1" err="1">
                <a:latin typeface="Arial" panose="020B0604020202020204" pitchFamily="34" charset="0"/>
                <a:ea typeface="新宋体" panose="02010609030101010101" pitchFamily="49" charset="-122"/>
              </a:rPr>
              <a:t>dòng</a:t>
            </a:r>
            <a:r>
              <a:rPr lang="en-US" altLang="x-none" sz="3600" b="1"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en-US" altLang="x-none" sz="3600" b="1" err="1">
                <a:latin typeface="Arial" panose="020B0604020202020204" pitchFamily="34" charset="0"/>
                <a:ea typeface="新宋体" panose="02010609030101010101" pitchFamily="49" charset="-122"/>
              </a:rPr>
              <a:t>lǐ</a:t>
            </a:r>
            <a:endParaRPr lang="en-US" altLang="x-none" sz="3600" b="1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91146" name="文本框 91145"/>
          <p:cNvSpPr txBox="1"/>
          <p:nvPr/>
        </p:nvSpPr>
        <p:spPr>
          <a:xfrm>
            <a:off x="185738" y="4675188"/>
            <a:ext cx="2141537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qīng</a:t>
            </a:r>
            <a:r>
              <a:rPr lang="en-US" altLang="x-none" sz="4000" b="1">
                <a:latin typeface="Arial" panose="020B0604020202020204" pitchFamily="34" charset="0"/>
                <a:ea typeface="新宋体" panose="02010609030101010101" pitchFamily="49" charset="-122"/>
              </a:rPr>
              <a:t>   </a:t>
            </a: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wā</a:t>
            </a:r>
            <a:endParaRPr lang="en-US" altLang="x-none" sz="40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1147" name="文本框 91146"/>
          <p:cNvSpPr txBox="1"/>
          <p:nvPr/>
        </p:nvSpPr>
        <p:spPr>
          <a:xfrm>
            <a:off x="2247900" y="4632325"/>
            <a:ext cx="3765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66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en-US" altLang="x-none" sz="4000" b="1" err="1">
                <a:solidFill>
                  <a:srgbClr val="FF66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shuì</a:t>
            </a:r>
            <a:r>
              <a:rPr lang="en-US" altLang="x-none" sz="4000" b="1">
                <a:solidFill>
                  <a:srgbClr val="FF66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 </a:t>
            </a:r>
            <a:r>
              <a:rPr lang="en-US" altLang="x-none" sz="4000" b="1" err="1">
                <a:solidFill>
                  <a:srgbClr val="FF66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zh</a:t>
            </a:r>
            <a:r>
              <a:rPr lang="en-US" altLang="x-none" sz="4000" b="1" err="1">
                <a:solidFill>
                  <a:srgbClr val="FF66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á</a:t>
            </a:r>
            <a:r>
              <a:rPr lang="en-US" altLang="x-none" sz="4000" b="1" err="1">
                <a:solidFill>
                  <a:srgbClr val="FF66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o</a:t>
            </a:r>
            <a:r>
              <a:rPr lang="en-US" altLang="x-none" sz="4000" b="1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 </a:t>
            </a:r>
            <a:r>
              <a:rPr lang="en-US" altLang="x-none" sz="4000" b="1" err="1">
                <a:latin typeface="新宋体" panose="02010609030101010101" pitchFamily="49" charset="-122"/>
                <a:ea typeface="新宋体" panose="02010609030101010101" pitchFamily="49" charset="-122"/>
              </a:rPr>
              <a:t>lɑ</a:t>
            </a:r>
            <a:endParaRPr lang="en-US" altLang="x-none" sz="40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1148" name="文本框 91147"/>
          <p:cNvSpPr txBox="1"/>
          <p:nvPr/>
        </p:nvSpPr>
        <p:spPr>
          <a:xfrm>
            <a:off x="0" y="21336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梅</a:t>
            </a: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  花</a:t>
            </a:r>
          </a:p>
        </p:txBody>
      </p:sp>
      <p:sp>
        <p:nvSpPr>
          <p:cNvPr id="91149" name="文本框 91148"/>
          <p:cNvSpPr txBox="1"/>
          <p:nvPr/>
        </p:nvSpPr>
        <p:spPr>
          <a:xfrm>
            <a:off x="2362200" y="21336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几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步</a:t>
            </a:r>
          </a:p>
        </p:txBody>
      </p:sp>
      <p:sp>
        <p:nvSpPr>
          <p:cNvPr id="91150" name="文本框 91149"/>
          <p:cNvSpPr txBox="1"/>
          <p:nvPr/>
        </p:nvSpPr>
        <p:spPr>
          <a:xfrm>
            <a:off x="4191000" y="21336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参 加</a:t>
            </a:r>
          </a:p>
        </p:txBody>
      </p:sp>
      <p:sp>
        <p:nvSpPr>
          <p:cNvPr id="91151" name="文本框 91150"/>
          <p:cNvSpPr txBox="1"/>
          <p:nvPr/>
        </p:nvSpPr>
        <p:spPr>
          <a:xfrm>
            <a:off x="6345238" y="2209800"/>
            <a:ext cx="27987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为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  什   么</a:t>
            </a:r>
          </a:p>
        </p:txBody>
      </p:sp>
      <p:sp>
        <p:nvSpPr>
          <p:cNvPr id="91152" name="文本框 91151"/>
          <p:cNvSpPr txBox="1"/>
          <p:nvPr/>
        </p:nvSpPr>
        <p:spPr>
          <a:xfrm>
            <a:off x="304800" y="3810000"/>
            <a:ext cx="17716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成</a:t>
            </a:r>
            <a:r>
              <a:rPr lang="zh-CN" altLang="en-US" sz="4400" b="1" dirty="0">
                <a:solidFill>
                  <a:srgbClr val="FF99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 </a:t>
            </a: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了</a:t>
            </a:r>
          </a:p>
        </p:txBody>
      </p:sp>
      <p:sp>
        <p:nvSpPr>
          <p:cNvPr id="91153" name="文本框 91152"/>
          <p:cNvSpPr txBox="1"/>
          <p:nvPr/>
        </p:nvSpPr>
        <p:spPr>
          <a:xfrm>
            <a:off x="2667000" y="38100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不</a:t>
            </a:r>
            <a:r>
              <a:rPr lang="zh-CN" altLang="en-US" sz="4400" b="1" dirty="0">
                <a:solidFill>
                  <a:srgbClr val="FF99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用</a:t>
            </a:r>
          </a:p>
        </p:txBody>
      </p:sp>
      <p:sp>
        <p:nvSpPr>
          <p:cNvPr id="91154" name="文本框 91153"/>
          <p:cNvSpPr txBox="1"/>
          <p:nvPr/>
        </p:nvSpPr>
        <p:spPr>
          <a:xfrm>
            <a:off x="4724400" y="3733800"/>
            <a:ext cx="17145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99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洞</a:t>
            </a:r>
            <a:r>
              <a:rPr lang="zh-CN" altLang="en-US" sz="4400" b="1" dirty="0">
                <a:solidFill>
                  <a:srgbClr val="FF99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里</a:t>
            </a:r>
            <a:r>
              <a:rPr lang="zh-CN" altLang="en-US" sz="3600" b="1" dirty="0">
                <a:latin typeface="Arial" panose="020B0604020202020204" pitchFamily="34" charset="0"/>
                <a:ea typeface="新宋体" panose="02010609030101010101" pitchFamily="49" charset="-122"/>
              </a:rPr>
              <a:t> </a:t>
            </a:r>
          </a:p>
        </p:txBody>
      </p:sp>
      <p:sp>
        <p:nvSpPr>
          <p:cNvPr id="91155" name="文本框 91154"/>
          <p:cNvSpPr txBox="1"/>
          <p:nvPr/>
        </p:nvSpPr>
        <p:spPr>
          <a:xfrm>
            <a:off x="533400" y="5410200"/>
            <a:ext cx="2590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青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蛙</a:t>
            </a:r>
          </a:p>
        </p:txBody>
      </p:sp>
      <p:sp>
        <p:nvSpPr>
          <p:cNvPr id="91156" name="文本框 91155"/>
          <p:cNvSpPr txBox="1"/>
          <p:nvPr/>
        </p:nvSpPr>
        <p:spPr>
          <a:xfrm>
            <a:off x="3048000" y="5334000"/>
            <a:ext cx="29543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睡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   </a:t>
            </a:r>
            <a:r>
              <a:rPr lang="zh-CN" altLang="en-US" sz="4400" b="1" dirty="0">
                <a:latin typeface="Arial" panose="020B0604020202020204" pitchFamily="34" charset="0"/>
                <a:ea typeface="新宋体" panose="02010609030101010101" pitchFamily="49" charset="-122"/>
              </a:rPr>
              <a:t>着    啦</a:t>
            </a:r>
          </a:p>
        </p:txBody>
      </p:sp>
      <p:grpSp>
        <p:nvGrpSpPr>
          <p:cNvPr id="91157" name="组合 91156"/>
          <p:cNvGrpSpPr/>
          <p:nvPr/>
        </p:nvGrpSpPr>
        <p:grpSpPr>
          <a:xfrm>
            <a:off x="7162800" y="4038600"/>
            <a:ext cx="2303463" cy="1439863"/>
            <a:chOff x="0" y="0"/>
            <a:chExt cx="1451" cy="907"/>
          </a:xfrm>
        </p:grpSpPr>
        <p:sp>
          <p:nvSpPr>
            <p:cNvPr id="91158" name="云形标注 91157"/>
            <p:cNvSpPr/>
            <p:nvPr/>
          </p:nvSpPr>
          <p:spPr>
            <a:xfrm>
              <a:off x="0" y="0"/>
              <a:ext cx="1451" cy="907"/>
            </a:xfrm>
            <a:prstGeom prst="cloudCallout">
              <a:avLst>
                <a:gd name="adj1" fmla="val -41042"/>
                <a:gd name="adj2" fmla="val 64995"/>
              </a:avLst>
            </a:prstGeom>
            <a:solidFill>
              <a:schemeClr val="accent1">
                <a:alpha val="0"/>
              </a:schemeClr>
            </a:solidFill>
            <a:ln w="2857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spcBef>
                  <a:spcPct val="50000"/>
                </a:spcBef>
              </a:pPr>
              <a:endPara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新宋体" panose="02010609030101010101" pitchFamily="49" charset="-122"/>
              </a:endParaRPr>
            </a:p>
          </p:txBody>
        </p:sp>
        <p:sp>
          <p:nvSpPr>
            <p:cNvPr id="91159" name="文本框 91158"/>
            <p:cNvSpPr txBox="1"/>
            <p:nvPr/>
          </p:nvSpPr>
          <p:spPr>
            <a:xfrm>
              <a:off x="136" y="227"/>
              <a:ext cx="108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i="1" dirty="0">
                  <a:solidFill>
                    <a:schemeClr val="tx2"/>
                  </a:solidFill>
                  <a:latin typeface="Arial" panose="020B0604020202020204" pitchFamily="34" charset="0"/>
                  <a:ea typeface="新宋体" panose="02010609030101010101" pitchFamily="49" charset="-122"/>
                </a:rPr>
                <a:t>读一读</a:t>
              </a:r>
            </a:p>
          </p:txBody>
        </p:sp>
      </p:grpSp>
      <p:pic>
        <p:nvPicPr>
          <p:cNvPr id="91160" name="图片 91159" descr="u=2524272388,78318376&amp;fm=0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5921375"/>
            <a:ext cx="773113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61" name="矩形 91160"/>
          <p:cNvSpPr/>
          <p:nvPr/>
        </p:nvSpPr>
        <p:spPr>
          <a:xfrm>
            <a:off x="1981200" y="381000"/>
            <a:ext cx="3751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Webdings" panose="05030102010509060703" pitchFamily="18" charset="2"/>
              </a:rPr>
              <a:t>争做识字小能手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0.26771 0.23102 " pathEditMode="relative" ptsTypes="AA">
                                      <p:cBhvr>
                                        <p:cTn id="9" dur="20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7362E-19 L -0.41736 0.24144 " pathEditMode="relative" ptsTypes="AA">
                                      <p:cBhvr>
                                        <p:cTn id="11" dur="2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21267 0.02106 " pathEditMode="relative" ptsTypes="AA">
                                      <p:cBhvr>
                                        <p:cTn id="13" dur="2000" fill="hold"/>
                                        <p:tgtEl>
                                          <p:spTgt spid="91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2755 L -0.02066 -0.22708 " pathEditMode="relative" ptsTypes="AA">
                                      <p:cBhvr>
                                        <p:cTn id="15" dur="2000" fill="hold"/>
                                        <p:tgtEl>
                                          <p:spTgt spid="91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63 -0.00185 L -0.25452 -0.00185 " pathEditMode="relative" ptsTypes="AA">
                                      <p:cBhvr>
                                        <p:cTn id="17" dur="20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93 -0.0463 L 0.19878 -0.45579 " pathEditMode="relative" ptsTypes="AA">
                                      <p:cBhvr>
                                        <p:cTn id="19" dur="2000" fill="hold"/>
                                        <p:tgtEl>
                                          <p:spTgt spid="91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57 -0.01042 L -0.26441 -0.01042 " pathEditMode="relative" ptsTypes="AA">
                                      <p:cBhvr>
                                        <p:cTn id="21" dur="2000" fill="hold"/>
                                        <p:tgtEl>
                                          <p:spTgt spid="91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097 -0.012963 L 0.516667 -0.311019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18519E-6 L 0.48837 0.43056 " pathEditMode="relative" ptsTypes="AA">
                                      <p:cBhvr>
                                        <p:cTn id="25" dur="2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0" grpId="0"/>
      <p:bldP spid="91141" grpId="0"/>
      <p:bldP spid="91142" grpId="0"/>
      <p:bldP spid="91143" grpId="0"/>
      <p:bldP spid="91144" grpId="0"/>
      <p:bldP spid="91145" grpId="0"/>
      <p:bldP spid="91146" grpId="0"/>
      <p:bldP spid="91147" grpId="0"/>
      <p:bldP spid="91148" grpId="0"/>
      <p:bldP spid="91149" grpId="0"/>
      <p:bldP spid="91150" grpId="0"/>
      <p:bldP spid="91153" grpId="0"/>
      <p:bldP spid="9115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图片 92161" descr="未命名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图片 92162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400" y="35052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4" name="文本框 92163"/>
          <p:cNvSpPr txBox="1"/>
          <p:nvPr/>
        </p:nvSpPr>
        <p:spPr>
          <a:xfrm>
            <a:off x="2743200" y="37338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成</a:t>
            </a:r>
          </a:p>
        </p:txBody>
      </p:sp>
      <p:pic>
        <p:nvPicPr>
          <p:cNvPr id="92165" name="图片 92164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52578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6" name="图片 92165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0" y="52578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7" name="图片 92166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0" y="35052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8" name="图片 92167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0" y="52578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9" name="图片 92168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0" y="35052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0" name="图片 92169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7600" y="51816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1" name="图片 92170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7600" y="35814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2" name="图片 92171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52578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3" name="图片 92172" descr="20081061224437_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3505200"/>
            <a:ext cx="11049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4" name="文本框 92173"/>
          <p:cNvSpPr txBox="1"/>
          <p:nvPr/>
        </p:nvSpPr>
        <p:spPr>
          <a:xfrm>
            <a:off x="4419600" y="3657600"/>
            <a:ext cx="990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洞</a:t>
            </a:r>
          </a:p>
        </p:txBody>
      </p:sp>
      <p:sp>
        <p:nvSpPr>
          <p:cNvPr id="92175" name="文本框 92174"/>
          <p:cNvSpPr txBox="1"/>
          <p:nvPr/>
        </p:nvSpPr>
        <p:spPr>
          <a:xfrm>
            <a:off x="6096000" y="3733800"/>
            <a:ext cx="1143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梅</a:t>
            </a:r>
          </a:p>
        </p:txBody>
      </p:sp>
      <p:sp>
        <p:nvSpPr>
          <p:cNvPr id="92176" name="文本框 92175"/>
          <p:cNvSpPr txBox="1"/>
          <p:nvPr/>
        </p:nvSpPr>
        <p:spPr>
          <a:xfrm>
            <a:off x="7772400" y="3733800"/>
            <a:ext cx="838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睡</a:t>
            </a:r>
          </a:p>
        </p:txBody>
      </p:sp>
      <p:sp>
        <p:nvSpPr>
          <p:cNvPr id="92177" name="文本框 92176"/>
          <p:cNvSpPr txBox="1"/>
          <p:nvPr/>
        </p:nvSpPr>
        <p:spPr>
          <a:xfrm>
            <a:off x="1066800" y="36576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啦</a:t>
            </a:r>
          </a:p>
        </p:txBody>
      </p:sp>
      <p:sp>
        <p:nvSpPr>
          <p:cNvPr id="92178" name="文本框 92177"/>
          <p:cNvSpPr txBox="1"/>
          <p:nvPr/>
        </p:nvSpPr>
        <p:spPr>
          <a:xfrm>
            <a:off x="990600" y="5410200"/>
            <a:ext cx="838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蛙</a:t>
            </a:r>
          </a:p>
        </p:txBody>
      </p:sp>
      <p:sp>
        <p:nvSpPr>
          <p:cNvPr id="92179" name="文本框 92178"/>
          <p:cNvSpPr txBox="1"/>
          <p:nvPr/>
        </p:nvSpPr>
        <p:spPr>
          <a:xfrm>
            <a:off x="2819400" y="5410200"/>
            <a:ext cx="1143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</a:p>
        </p:txBody>
      </p:sp>
      <p:sp>
        <p:nvSpPr>
          <p:cNvPr id="92180" name="文本框 92179"/>
          <p:cNvSpPr txBox="1"/>
          <p:nvPr/>
        </p:nvSpPr>
        <p:spPr>
          <a:xfrm>
            <a:off x="4419600" y="5486400"/>
            <a:ext cx="990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参</a:t>
            </a:r>
          </a:p>
        </p:txBody>
      </p:sp>
      <p:sp>
        <p:nvSpPr>
          <p:cNvPr id="92181" name="文本框 92180"/>
          <p:cNvSpPr txBox="1"/>
          <p:nvPr/>
        </p:nvSpPr>
        <p:spPr>
          <a:xfrm>
            <a:off x="6096000" y="5486400"/>
            <a:ext cx="990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加</a:t>
            </a:r>
          </a:p>
        </p:txBody>
      </p:sp>
      <p:sp>
        <p:nvSpPr>
          <p:cNvPr id="92182" name="文本框 92181"/>
          <p:cNvSpPr txBox="1"/>
          <p:nvPr/>
        </p:nvSpPr>
        <p:spPr>
          <a:xfrm>
            <a:off x="7772400" y="54102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用</a:t>
            </a:r>
          </a:p>
        </p:txBody>
      </p:sp>
      <p:sp>
        <p:nvSpPr>
          <p:cNvPr id="92183" name="文本框 92182"/>
          <p:cNvSpPr txBox="1"/>
          <p:nvPr/>
        </p:nvSpPr>
        <p:spPr>
          <a:xfrm>
            <a:off x="1066800" y="30480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400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l</a:t>
            </a: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a</a:t>
            </a:r>
            <a:endParaRPr lang="zh-CN" altLang="x-none" sz="4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2184" name="文本框 92183"/>
          <p:cNvSpPr txBox="1"/>
          <p:nvPr/>
        </p:nvSpPr>
        <p:spPr>
          <a:xfrm>
            <a:off x="838200" y="4800600"/>
            <a:ext cx="160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w</a:t>
            </a:r>
            <a:r>
              <a:rPr lang="en-US" altLang="zh-CN" sz="4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ā</a:t>
            </a:r>
          </a:p>
        </p:txBody>
      </p:sp>
      <p:sp>
        <p:nvSpPr>
          <p:cNvPr id="92185" name="文本框 92184"/>
          <p:cNvSpPr txBox="1"/>
          <p:nvPr/>
        </p:nvSpPr>
        <p:spPr>
          <a:xfrm>
            <a:off x="6019800" y="4800600"/>
            <a:ext cx="160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ji</a:t>
            </a:r>
            <a:r>
              <a:rPr lang="en-US" altLang="zh-CN" sz="4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ā</a:t>
            </a:r>
          </a:p>
        </p:txBody>
      </p:sp>
      <p:sp>
        <p:nvSpPr>
          <p:cNvPr id="92186" name="文本框 92185"/>
          <p:cNvSpPr txBox="1"/>
          <p:nvPr/>
        </p:nvSpPr>
        <p:spPr>
          <a:xfrm>
            <a:off x="2195513" y="2997200"/>
            <a:ext cx="17732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err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chéng</a:t>
            </a:r>
            <a:endParaRPr lang="zh-CN" altLang="x-none" sz="4400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2187" name="文本框 92186"/>
          <p:cNvSpPr txBox="1"/>
          <p:nvPr/>
        </p:nvSpPr>
        <p:spPr>
          <a:xfrm>
            <a:off x="4038600" y="29718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dòng</a:t>
            </a:r>
          </a:p>
        </p:txBody>
      </p:sp>
      <p:sp>
        <p:nvSpPr>
          <p:cNvPr id="92188" name="文本框 92187"/>
          <p:cNvSpPr txBox="1"/>
          <p:nvPr/>
        </p:nvSpPr>
        <p:spPr>
          <a:xfrm>
            <a:off x="5943600" y="29718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méi</a:t>
            </a:r>
          </a:p>
        </p:txBody>
      </p:sp>
      <p:sp>
        <p:nvSpPr>
          <p:cNvPr id="92189" name="文本框 92188"/>
          <p:cNvSpPr txBox="1"/>
          <p:nvPr/>
        </p:nvSpPr>
        <p:spPr>
          <a:xfrm>
            <a:off x="7543800" y="30480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shuì</a:t>
            </a:r>
          </a:p>
        </p:txBody>
      </p:sp>
      <p:sp>
        <p:nvSpPr>
          <p:cNvPr id="92190" name="文本框 92189"/>
          <p:cNvSpPr txBox="1"/>
          <p:nvPr/>
        </p:nvSpPr>
        <p:spPr>
          <a:xfrm>
            <a:off x="2667000" y="48006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w</a:t>
            </a: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è</a:t>
            </a: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i</a:t>
            </a:r>
          </a:p>
        </p:txBody>
      </p:sp>
      <p:sp>
        <p:nvSpPr>
          <p:cNvPr id="92191" name="文本框 92190"/>
          <p:cNvSpPr txBox="1"/>
          <p:nvPr/>
        </p:nvSpPr>
        <p:spPr>
          <a:xfrm>
            <a:off x="4191000" y="4648200"/>
            <a:ext cx="1600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c</a:t>
            </a:r>
            <a:r>
              <a:rPr lang="en-US" altLang="zh-CN" sz="48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ā</a:t>
            </a: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n</a:t>
            </a:r>
          </a:p>
        </p:txBody>
      </p:sp>
      <p:sp>
        <p:nvSpPr>
          <p:cNvPr id="92192" name="文本框 92191"/>
          <p:cNvSpPr txBox="1"/>
          <p:nvPr/>
        </p:nvSpPr>
        <p:spPr>
          <a:xfrm>
            <a:off x="7543800" y="4724400"/>
            <a:ext cx="1600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yòng</a:t>
            </a:r>
          </a:p>
        </p:txBody>
      </p:sp>
      <p:sp>
        <p:nvSpPr>
          <p:cNvPr id="92193" name="动作按钮: 前进或下一项 92192">
            <a:hlinkClick r:id="" action="ppaction://hlinkshowjump?jump=nextslide"/>
          </p:cNvPr>
          <p:cNvSpPr/>
          <p:nvPr/>
        </p:nvSpPr>
        <p:spPr>
          <a:xfrm>
            <a:off x="8610600" y="6400800"/>
            <a:ext cx="533400" cy="457200"/>
          </a:xfrm>
          <a:prstGeom prst="actionButtonForwardNex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2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92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92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92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92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92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92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92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92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92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92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92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92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 fill="hold"/>
                                        <p:tgtEl>
                                          <p:spTgt spid="92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92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92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92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92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1000"/>
                                        <p:tgtEl>
                                          <p:spTgt spid="92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92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92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9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92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92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92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92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92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92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92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92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92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1000"/>
                                        <p:tgtEl>
                                          <p:spTgt spid="92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92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92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92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92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92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92174" grpId="0"/>
      <p:bldP spid="92175" grpId="0"/>
      <p:bldP spid="92176" grpId="0"/>
      <p:bldP spid="92177" grpId="0"/>
      <p:bldP spid="92178" grpId="0"/>
      <p:bldP spid="92179" grpId="0"/>
      <p:bldP spid="92180" grpId="0"/>
      <p:bldP spid="92181" grpId="0"/>
      <p:bldP spid="92182" grpId="0"/>
      <p:bldP spid="92183" grpId="0" build="allAtOnce"/>
      <p:bldP spid="92184" grpId="0"/>
      <p:bldP spid="92184" grpId="1"/>
      <p:bldP spid="92185" grpId="0"/>
      <p:bldP spid="92185" grpId="1"/>
      <p:bldP spid="92186" grpId="0"/>
      <p:bldP spid="92186" grpId="1"/>
      <p:bldP spid="92187" grpId="0"/>
      <p:bldP spid="92187" grpId="1"/>
      <p:bldP spid="92188" grpId="0"/>
      <p:bldP spid="92188" grpId="1"/>
      <p:bldP spid="92189" grpId="0"/>
      <p:bldP spid="92189" grpId="1"/>
      <p:bldP spid="92190" grpId="0"/>
      <p:bldP spid="92190" grpId="1"/>
      <p:bldP spid="92191" grpId="0"/>
      <p:bldP spid="92191" grpId="1"/>
      <p:bldP spid="92192" grpId="0"/>
      <p:bldP spid="92192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图片 10342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7" name="图片 10342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10342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图片 10342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0" name="图片 10342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1" name="任意多边形 103430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432" name="文本框 103431"/>
          <p:cNvSpPr txBox="1"/>
          <p:nvPr/>
        </p:nvSpPr>
        <p:spPr>
          <a:xfrm>
            <a:off x="1763713" y="1557338"/>
            <a:ext cx="6119812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图片 10444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1" name="图片 10445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2" name="图片 10445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3" name="图片 10445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454" name="图片 10445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5" name="任意多边形 104454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456" name="文本框 104455"/>
          <p:cNvSpPr txBox="1"/>
          <p:nvPr/>
        </p:nvSpPr>
        <p:spPr>
          <a:xfrm>
            <a:off x="1835150" y="1412875"/>
            <a:ext cx="6119813" cy="3109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图片 10547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5" name="图片 10547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6" name="图片 10547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7" name="图片 10547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8" name="图片 10547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9" name="任意多边形 105478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480" name="文本框 105479"/>
          <p:cNvSpPr txBox="1"/>
          <p:nvPr/>
        </p:nvSpPr>
        <p:spPr>
          <a:xfrm>
            <a:off x="1763713" y="1557338"/>
            <a:ext cx="6769100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梅花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图片 10649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499" name="图片 10649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0" name="图片 10649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1" name="图片 10650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02" name="图片 10650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3" name="任意多边形 106502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504" name="文本框 106503"/>
          <p:cNvSpPr txBox="1"/>
          <p:nvPr/>
        </p:nvSpPr>
        <p:spPr>
          <a:xfrm>
            <a:off x="2051050" y="1484313"/>
            <a:ext cx="5903913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洞里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10752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3" name="图片 10752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图片 10752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5" name="图片 10752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图片 10752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7" name="任意多边形 107526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7528" name="文本框 107527"/>
          <p:cNvSpPr txBox="1"/>
          <p:nvPr/>
        </p:nvSpPr>
        <p:spPr>
          <a:xfrm>
            <a:off x="1979613" y="1412875"/>
            <a:ext cx="5976937" cy="3109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几步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图片 10854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7" name="图片 10854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8" name="图片 10854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9" name="图片 10854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50" name="图片 10854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51" name="任意多边形 108550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8552" name="文本框 108551"/>
          <p:cNvSpPr txBox="1"/>
          <p:nvPr/>
        </p:nvSpPr>
        <p:spPr>
          <a:xfrm>
            <a:off x="1692275" y="1557338"/>
            <a:ext cx="6048375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图片 10956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1" name="图片 10957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2" name="图片 10957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3" name="图片 10957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4" name="图片 10957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5" name="任意多边形 109574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576" name="文本框 109575"/>
          <p:cNvSpPr txBox="1"/>
          <p:nvPr/>
        </p:nvSpPr>
        <p:spPr>
          <a:xfrm>
            <a:off x="1979613" y="1557338"/>
            <a:ext cx="6264275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没有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图片 11059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5" name="图片 11059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6" name="图片 11059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7" name="图片 110596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8" name="图片 11059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9" name="任意多边形 110598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00" name="文本框 110599"/>
          <p:cNvSpPr txBox="1"/>
          <p:nvPr/>
        </p:nvSpPr>
        <p:spPr>
          <a:xfrm>
            <a:off x="1908175" y="1628775"/>
            <a:ext cx="6264275" cy="3109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雪地里的小画家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8150" y="0"/>
            <a:ext cx="9582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文本框 58370"/>
          <p:cNvSpPr txBox="1"/>
          <p:nvPr/>
        </p:nvSpPr>
        <p:spPr>
          <a:xfrm>
            <a:off x="1331913" y="1125538"/>
            <a:ext cx="828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17.</a:t>
            </a: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雪地里的小画家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图片 111617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19" name="图片 111618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0" name="图片 111619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1" name="图片 111620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2" name="图片 11162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3" name="任意多边形 111622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1624" name="文本框 111623"/>
          <p:cNvSpPr txBox="1"/>
          <p:nvPr/>
        </p:nvSpPr>
        <p:spPr>
          <a:xfrm>
            <a:off x="1835150" y="1628775"/>
            <a:ext cx="6192838" cy="3109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山洞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图片 112641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>
            <a:off x="1692275" y="0"/>
            <a:ext cx="59039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3" name="图片 112642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1063173">
            <a:off x="273050" y="444500"/>
            <a:ext cx="681038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4" name="图片 112643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392386">
            <a:off x="8101013" y="5084763"/>
            <a:ext cx="681037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5" name="图片 112644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-3616670">
            <a:off x="611188" y="414972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6" name="图片 112645" descr="MCj03487170000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4389FB"/>
              </a:clrTo>
            </a:clrChange>
          </a:blip>
          <a:stretch>
            <a:fillRect/>
          </a:stretch>
        </p:blipFill>
        <p:spPr>
          <a:xfrm rot="1874238">
            <a:off x="8101013" y="1196975"/>
            <a:ext cx="681037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7" name="任意多边形 112646"/>
          <p:cNvSpPr/>
          <p:nvPr/>
        </p:nvSpPr>
        <p:spPr>
          <a:xfrm>
            <a:off x="1908175" y="188913"/>
            <a:ext cx="5616575" cy="5327650"/>
          </a:xfrm>
          <a:custGeom>
            <a:avLst/>
            <a:gdLst/>
            <a:ahLst/>
            <a:cxnLst/>
            <a:rect l="0" t="0" r="0" b="0"/>
            <a:pathLst>
              <a:path w="3538" h="3356">
                <a:moveTo>
                  <a:pt x="1088" y="2177"/>
                </a:moveTo>
                <a:lnTo>
                  <a:pt x="771" y="2903"/>
                </a:lnTo>
                <a:lnTo>
                  <a:pt x="499" y="2767"/>
                </a:lnTo>
                <a:lnTo>
                  <a:pt x="499" y="2495"/>
                </a:lnTo>
                <a:lnTo>
                  <a:pt x="181" y="2404"/>
                </a:lnTo>
                <a:lnTo>
                  <a:pt x="272" y="2132"/>
                </a:lnTo>
                <a:lnTo>
                  <a:pt x="90" y="1950"/>
                </a:lnTo>
                <a:lnTo>
                  <a:pt x="0" y="1905"/>
                </a:lnTo>
                <a:lnTo>
                  <a:pt x="136" y="1678"/>
                </a:lnTo>
                <a:lnTo>
                  <a:pt x="317" y="1633"/>
                </a:lnTo>
                <a:lnTo>
                  <a:pt x="907" y="1814"/>
                </a:lnTo>
                <a:lnTo>
                  <a:pt x="1088" y="1633"/>
                </a:lnTo>
                <a:lnTo>
                  <a:pt x="907" y="1406"/>
                </a:lnTo>
                <a:lnTo>
                  <a:pt x="272" y="1542"/>
                </a:lnTo>
                <a:lnTo>
                  <a:pt x="0" y="1451"/>
                </a:lnTo>
                <a:lnTo>
                  <a:pt x="90" y="1225"/>
                </a:lnTo>
                <a:lnTo>
                  <a:pt x="453" y="1134"/>
                </a:lnTo>
                <a:lnTo>
                  <a:pt x="181" y="907"/>
                </a:lnTo>
                <a:lnTo>
                  <a:pt x="317" y="680"/>
                </a:lnTo>
                <a:lnTo>
                  <a:pt x="499" y="635"/>
                </a:lnTo>
                <a:lnTo>
                  <a:pt x="680" y="317"/>
                </a:lnTo>
                <a:lnTo>
                  <a:pt x="998" y="408"/>
                </a:lnTo>
                <a:lnTo>
                  <a:pt x="1179" y="1043"/>
                </a:lnTo>
                <a:lnTo>
                  <a:pt x="1406" y="1088"/>
                </a:lnTo>
                <a:lnTo>
                  <a:pt x="1497" y="816"/>
                </a:lnTo>
                <a:lnTo>
                  <a:pt x="998" y="317"/>
                </a:lnTo>
                <a:lnTo>
                  <a:pt x="1088" y="0"/>
                </a:lnTo>
                <a:lnTo>
                  <a:pt x="1360" y="136"/>
                </a:lnTo>
                <a:lnTo>
                  <a:pt x="1542" y="181"/>
                </a:lnTo>
                <a:lnTo>
                  <a:pt x="1633" y="0"/>
                </a:lnTo>
                <a:lnTo>
                  <a:pt x="1950" y="91"/>
                </a:lnTo>
                <a:lnTo>
                  <a:pt x="2132" y="91"/>
                </a:lnTo>
                <a:lnTo>
                  <a:pt x="2404" y="91"/>
                </a:lnTo>
                <a:lnTo>
                  <a:pt x="2358" y="453"/>
                </a:lnTo>
                <a:lnTo>
                  <a:pt x="1950" y="816"/>
                </a:lnTo>
                <a:lnTo>
                  <a:pt x="2041" y="1179"/>
                </a:lnTo>
                <a:lnTo>
                  <a:pt x="2494" y="952"/>
                </a:lnTo>
                <a:lnTo>
                  <a:pt x="2812" y="227"/>
                </a:lnTo>
                <a:lnTo>
                  <a:pt x="3084" y="499"/>
                </a:lnTo>
                <a:lnTo>
                  <a:pt x="3084" y="726"/>
                </a:lnTo>
                <a:lnTo>
                  <a:pt x="3311" y="726"/>
                </a:lnTo>
                <a:lnTo>
                  <a:pt x="3356" y="1088"/>
                </a:lnTo>
                <a:lnTo>
                  <a:pt x="3311" y="1225"/>
                </a:lnTo>
                <a:lnTo>
                  <a:pt x="3492" y="1270"/>
                </a:lnTo>
                <a:lnTo>
                  <a:pt x="3492" y="1497"/>
                </a:lnTo>
                <a:lnTo>
                  <a:pt x="3356" y="1633"/>
                </a:lnTo>
                <a:lnTo>
                  <a:pt x="2676" y="1406"/>
                </a:lnTo>
                <a:lnTo>
                  <a:pt x="2358" y="1633"/>
                </a:lnTo>
                <a:lnTo>
                  <a:pt x="2631" y="1905"/>
                </a:lnTo>
                <a:lnTo>
                  <a:pt x="3266" y="1723"/>
                </a:lnTo>
                <a:lnTo>
                  <a:pt x="3538" y="1860"/>
                </a:lnTo>
                <a:lnTo>
                  <a:pt x="3402" y="2132"/>
                </a:lnTo>
                <a:lnTo>
                  <a:pt x="3220" y="2268"/>
                </a:lnTo>
                <a:lnTo>
                  <a:pt x="3356" y="2449"/>
                </a:lnTo>
                <a:lnTo>
                  <a:pt x="3220" y="2631"/>
                </a:lnTo>
                <a:lnTo>
                  <a:pt x="2903" y="2585"/>
                </a:lnTo>
                <a:lnTo>
                  <a:pt x="2993" y="2812"/>
                </a:lnTo>
                <a:lnTo>
                  <a:pt x="2948" y="2948"/>
                </a:lnTo>
                <a:lnTo>
                  <a:pt x="2721" y="2994"/>
                </a:lnTo>
                <a:lnTo>
                  <a:pt x="2540" y="2676"/>
                </a:lnTo>
                <a:lnTo>
                  <a:pt x="2404" y="2268"/>
                </a:lnTo>
                <a:lnTo>
                  <a:pt x="2132" y="2086"/>
                </a:lnTo>
                <a:lnTo>
                  <a:pt x="1996" y="2313"/>
                </a:lnTo>
                <a:lnTo>
                  <a:pt x="1996" y="2585"/>
                </a:lnTo>
                <a:lnTo>
                  <a:pt x="2449" y="3084"/>
                </a:lnTo>
                <a:lnTo>
                  <a:pt x="2313" y="3356"/>
                </a:lnTo>
                <a:lnTo>
                  <a:pt x="1950" y="3130"/>
                </a:lnTo>
                <a:lnTo>
                  <a:pt x="1769" y="3356"/>
                </a:lnTo>
                <a:lnTo>
                  <a:pt x="1542" y="3311"/>
                </a:lnTo>
                <a:lnTo>
                  <a:pt x="1451" y="3175"/>
                </a:lnTo>
                <a:lnTo>
                  <a:pt x="1179" y="3311"/>
                </a:lnTo>
                <a:lnTo>
                  <a:pt x="998" y="3130"/>
                </a:lnTo>
                <a:lnTo>
                  <a:pt x="1088" y="2903"/>
                </a:lnTo>
                <a:lnTo>
                  <a:pt x="1497" y="2540"/>
                </a:lnTo>
                <a:lnTo>
                  <a:pt x="1451" y="2132"/>
                </a:lnTo>
                <a:lnTo>
                  <a:pt x="1224" y="2086"/>
                </a:lnTo>
                <a:lnTo>
                  <a:pt x="1088" y="2177"/>
                </a:lnTo>
                <a:close/>
              </a:path>
            </a:pathLst>
          </a:custGeom>
          <a:solidFill>
            <a:srgbClr val="4389FB">
              <a:alpha val="100000"/>
            </a:srgbClr>
          </a:solidFill>
          <a:ln w="12700" cap="flat" cmpd="sng">
            <a:solidFill>
              <a:srgbClr val="4389FB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48" name="文本框 112647"/>
          <p:cNvSpPr txBox="1"/>
          <p:nvPr/>
        </p:nvSpPr>
        <p:spPr>
          <a:xfrm>
            <a:off x="1835150" y="1557338"/>
            <a:ext cx="6119813" cy="31099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睡着</a:t>
            </a:r>
          </a:p>
        </p:txBody>
      </p:sp>
      <p:sp>
        <p:nvSpPr>
          <p:cNvPr id="112649" name="文本框 112648"/>
          <p:cNvSpPr txBox="1"/>
          <p:nvPr/>
        </p:nvSpPr>
        <p:spPr>
          <a:xfrm>
            <a:off x="5580063" y="1196975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err="1">
                <a:solidFill>
                  <a:srgbClr val="FF0000"/>
                </a:solidFill>
                <a:latin typeface="Arial" panose="020B0604020202020204" pitchFamily="34" charset="0"/>
              </a:rPr>
              <a:t>zháo</a:t>
            </a:r>
            <a:endParaRPr lang="en-US" altLang="zh-CN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/>
      <p:bldP spid="11264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内容占位符 121857" descr="it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21859" name="图片 121858" descr="边框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60" name="文本框 121859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读一读</a:t>
            </a:r>
          </a:p>
        </p:txBody>
      </p:sp>
      <p:sp>
        <p:nvSpPr>
          <p:cNvPr id="121861" name="文本框 121860"/>
          <p:cNvSpPr txBox="1"/>
          <p:nvPr/>
        </p:nvSpPr>
        <p:spPr>
          <a:xfrm>
            <a:off x="1042988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梅花</a:t>
            </a:r>
          </a:p>
        </p:txBody>
      </p:sp>
      <p:sp>
        <p:nvSpPr>
          <p:cNvPr id="121862" name="矩形 121861"/>
          <p:cNvSpPr/>
          <p:nvPr/>
        </p:nvSpPr>
        <p:spPr>
          <a:xfrm>
            <a:off x="971550" y="1341438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63" name="文本框 121862"/>
          <p:cNvSpPr txBox="1"/>
          <p:nvPr/>
        </p:nvSpPr>
        <p:spPr>
          <a:xfrm>
            <a:off x="298767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不用</a:t>
            </a:r>
          </a:p>
        </p:txBody>
      </p:sp>
      <p:sp>
        <p:nvSpPr>
          <p:cNvPr id="121864" name="文本框 121863"/>
          <p:cNvSpPr txBox="1"/>
          <p:nvPr/>
        </p:nvSpPr>
        <p:spPr>
          <a:xfrm>
            <a:off x="507682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几步</a:t>
            </a:r>
          </a:p>
        </p:txBody>
      </p:sp>
      <p:sp>
        <p:nvSpPr>
          <p:cNvPr id="121865" name="文本框 121864"/>
          <p:cNvSpPr txBox="1"/>
          <p:nvPr/>
        </p:nvSpPr>
        <p:spPr>
          <a:xfrm>
            <a:off x="1042988" y="3165475"/>
            <a:ext cx="13001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成为</a:t>
            </a:r>
          </a:p>
        </p:txBody>
      </p:sp>
      <p:sp>
        <p:nvSpPr>
          <p:cNvPr id="121866" name="文本框 121865"/>
          <p:cNvSpPr txBox="1"/>
          <p:nvPr/>
        </p:nvSpPr>
        <p:spPr>
          <a:xfrm>
            <a:off x="3059113" y="3146425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青蛙</a:t>
            </a:r>
          </a:p>
        </p:txBody>
      </p:sp>
      <p:sp>
        <p:nvSpPr>
          <p:cNvPr id="121867" name="文本框 121866"/>
          <p:cNvSpPr txBox="1"/>
          <p:nvPr/>
        </p:nvSpPr>
        <p:spPr>
          <a:xfrm>
            <a:off x="5003800" y="31416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为什么</a:t>
            </a:r>
          </a:p>
        </p:txBody>
      </p:sp>
      <p:sp>
        <p:nvSpPr>
          <p:cNvPr id="121868" name="文本框 121867"/>
          <p:cNvSpPr txBox="1"/>
          <p:nvPr/>
        </p:nvSpPr>
        <p:spPr>
          <a:xfrm>
            <a:off x="1042988" y="45085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参加</a:t>
            </a:r>
          </a:p>
        </p:txBody>
      </p:sp>
      <p:sp>
        <p:nvSpPr>
          <p:cNvPr id="121869" name="文本框 121868"/>
          <p:cNvSpPr txBox="1"/>
          <p:nvPr/>
        </p:nvSpPr>
        <p:spPr>
          <a:xfrm>
            <a:off x="3203575" y="4478338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洞里</a:t>
            </a:r>
          </a:p>
        </p:txBody>
      </p:sp>
      <p:sp>
        <p:nvSpPr>
          <p:cNvPr id="121870" name="文本框 121869"/>
          <p:cNvSpPr txBox="1"/>
          <p:nvPr/>
        </p:nvSpPr>
        <p:spPr>
          <a:xfrm>
            <a:off x="5076825" y="44370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睡着啦</a:t>
            </a:r>
          </a:p>
        </p:txBody>
      </p:sp>
      <p:sp>
        <p:nvSpPr>
          <p:cNvPr id="121871" name="矩形 121870"/>
          <p:cNvSpPr/>
          <p:nvPr/>
        </p:nvSpPr>
        <p:spPr>
          <a:xfrm>
            <a:off x="3492500" y="1268413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2" name="矩形 121871"/>
          <p:cNvSpPr/>
          <p:nvPr/>
        </p:nvSpPr>
        <p:spPr>
          <a:xfrm>
            <a:off x="5148263" y="1268413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3" name="矩形 121872"/>
          <p:cNvSpPr/>
          <p:nvPr/>
        </p:nvSpPr>
        <p:spPr>
          <a:xfrm>
            <a:off x="755650" y="2781300"/>
            <a:ext cx="2952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4" name="矩形 121873"/>
          <p:cNvSpPr/>
          <p:nvPr/>
        </p:nvSpPr>
        <p:spPr>
          <a:xfrm>
            <a:off x="2771775" y="28146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5" name="矩形 121874"/>
          <p:cNvSpPr/>
          <p:nvPr/>
        </p:nvSpPr>
        <p:spPr>
          <a:xfrm>
            <a:off x="3708400" y="2816225"/>
            <a:ext cx="309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1876" name="矩形 121875"/>
          <p:cNvSpPr/>
          <p:nvPr/>
        </p:nvSpPr>
        <p:spPr>
          <a:xfrm>
            <a:off x="5003800" y="2708275"/>
            <a:ext cx="3857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1877" name="矩形 121876"/>
          <p:cNvSpPr/>
          <p:nvPr/>
        </p:nvSpPr>
        <p:spPr>
          <a:xfrm>
            <a:off x="900113" y="4184650"/>
            <a:ext cx="2460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8" name="矩形 121877"/>
          <p:cNvSpPr/>
          <p:nvPr/>
        </p:nvSpPr>
        <p:spPr>
          <a:xfrm>
            <a:off x="3059113" y="4184650"/>
            <a:ext cx="2460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1879" name="矩形 121878"/>
          <p:cNvSpPr/>
          <p:nvPr/>
        </p:nvSpPr>
        <p:spPr>
          <a:xfrm>
            <a:off x="4859338" y="4076700"/>
            <a:ext cx="4492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1880" name="矩形 121879"/>
          <p:cNvSpPr/>
          <p:nvPr/>
        </p:nvSpPr>
        <p:spPr>
          <a:xfrm>
            <a:off x="6300788" y="4076700"/>
            <a:ext cx="3095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ircl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 descr="树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03282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云形标注 83970"/>
          <p:cNvSpPr/>
          <p:nvPr/>
        </p:nvSpPr>
        <p:spPr>
          <a:xfrm>
            <a:off x="0" y="4648200"/>
            <a:ext cx="1981200" cy="1295400"/>
          </a:xfrm>
          <a:prstGeom prst="cloudCallout">
            <a:avLst>
              <a:gd name="adj1" fmla="val 76282"/>
              <a:gd name="adj2" fmla="val 34435"/>
            </a:avLst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我会读</a:t>
            </a:r>
          </a:p>
        </p:txBody>
      </p:sp>
      <p:pic>
        <p:nvPicPr>
          <p:cNvPr id="83972" name="图片 83971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4953000" y="2971800"/>
            <a:ext cx="1371600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3" name="图片 83972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5638800" y="17526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4" name="图片 83973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6858000" y="28194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5" name="图片 83974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1447800" y="19812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6" name="图片 83975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6858000" y="12954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7" name="文本框 83976"/>
          <p:cNvSpPr txBox="1"/>
          <p:nvPr/>
        </p:nvSpPr>
        <p:spPr>
          <a:xfrm>
            <a:off x="7010400" y="1371600"/>
            <a:ext cx="12192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3200" b="1" err="1">
                <a:solidFill>
                  <a:srgbClr val="0000FF"/>
                </a:solidFill>
                <a:latin typeface="Times New Roman" panose="02020603050405020304" pitchFamily="18" charset="0"/>
              </a:rPr>
              <a:t>yòng</a:t>
            </a:r>
            <a:endParaRPr lang="en-US" altLang="x-none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用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3978" name="图片 83977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F4F2"/>
              </a:clrFrom>
              <a:clrTo>
                <a:srgbClr val="FAF4F2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1905000" y="3213100"/>
            <a:ext cx="1219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9" name="文本框 83978"/>
          <p:cNvSpPr txBox="1"/>
          <p:nvPr/>
        </p:nvSpPr>
        <p:spPr>
          <a:xfrm>
            <a:off x="6934200" y="2895600"/>
            <a:ext cx="11430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</a:rPr>
              <a:t>jǐ</a:t>
            </a: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几</a:t>
            </a:r>
          </a:p>
        </p:txBody>
      </p:sp>
      <p:sp>
        <p:nvSpPr>
          <p:cNvPr id="83980" name="文本框 83979"/>
          <p:cNvSpPr txBox="1"/>
          <p:nvPr/>
        </p:nvSpPr>
        <p:spPr>
          <a:xfrm>
            <a:off x="6019800" y="1752600"/>
            <a:ext cx="990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jiā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加</a:t>
            </a:r>
          </a:p>
        </p:txBody>
      </p:sp>
      <p:sp>
        <p:nvSpPr>
          <p:cNvPr id="83981" name="文本框 83980"/>
          <p:cNvSpPr txBox="1"/>
          <p:nvPr/>
        </p:nvSpPr>
        <p:spPr>
          <a:xfrm>
            <a:off x="5486400" y="3048000"/>
            <a:ext cx="60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x-none" sz="2800">
                <a:solidFill>
                  <a:srgbClr val="0000FF"/>
                </a:solidFill>
                <a:latin typeface="Times New Roman" panose="02020603050405020304" pitchFamily="18" charset="0"/>
              </a:rPr>
              <a:t>l</a:t>
            </a:r>
            <a:r>
              <a:rPr lang="en-US" altLang="x-none" sz="2800">
                <a:solidFill>
                  <a:srgbClr val="0000FF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啦</a:t>
            </a:r>
          </a:p>
        </p:txBody>
      </p:sp>
      <p:pic>
        <p:nvPicPr>
          <p:cNvPr id="83982" name="图片 83981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4267200" y="1905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3" name="图片 83982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0" y="2286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4" name="图片 83983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3733800" y="381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5" name="图片 83984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2438400" y="8382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86" name="图片 83985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3048000" y="2286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87" name="文本框 83986"/>
          <p:cNvSpPr txBox="1"/>
          <p:nvPr/>
        </p:nvSpPr>
        <p:spPr>
          <a:xfrm>
            <a:off x="4572000" y="1981200"/>
            <a:ext cx="990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</a:rPr>
              <a:t>wèi</a:t>
            </a: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为</a:t>
            </a:r>
          </a:p>
        </p:txBody>
      </p:sp>
      <p:sp>
        <p:nvSpPr>
          <p:cNvPr id="83988" name="文本框 83987"/>
          <p:cNvSpPr txBox="1"/>
          <p:nvPr/>
        </p:nvSpPr>
        <p:spPr>
          <a:xfrm>
            <a:off x="3276600" y="2362200"/>
            <a:ext cx="9906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Times New Roman" panose="02020603050405020304" pitchFamily="18" charset="0"/>
              </a:rPr>
              <a:t>Shuì</a:t>
            </a:r>
            <a:endParaRPr lang="en-US" altLang="x-none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睡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83989" name="文本框 83988"/>
          <p:cNvSpPr txBox="1"/>
          <p:nvPr/>
        </p:nvSpPr>
        <p:spPr>
          <a:xfrm>
            <a:off x="2743200" y="838200"/>
            <a:ext cx="12192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</a:rPr>
              <a:t>méi</a:t>
            </a:r>
          </a:p>
          <a:p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梅</a:t>
            </a:r>
          </a:p>
        </p:txBody>
      </p:sp>
      <p:sp>
        <p:nvSpPr>
          <p:cNvPr id="83990" name="文本框 83989"/>
          <p:cNvSpPr txBox="1"/>
          <p:nvPr/>
        </p:nvSpPr>
        <p:spPr>
          <a:xfrm>
            <a:off x="3886200" y="457200"/>
            <a:ext cx="990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</a:rPr>
              <a:t>wā</a:t>
            </a: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蛙</a:t>
            </a:r>
          </a:p>
        </p:txBody>
      </p:sp>
      <p:sp>
        <p:nvSpPr>
          <p:cNvPr id="83991" name="文本框 83990"/>
          <p:cNvSpPr txBox="1"/>
          <p:nvPr/>
        </p:nvSpPr>
        <p:spPr>
          <a:xfrm>
            <a:off x="152400" y="2286000"/>
            <a:ext cx="11430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2800" b="1">
                <a:solidFill>
                  <a:srgbClr val="0000FF"/>
                </a:solidFill>
                <a:latin typeface="Times New Roman" panose="02020603050405020304" pitchFamily="18" charset="0"/>
              </a:rPr>
              <a:t>cān</a:t>
            </a: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参</a:t>
            </a:r>
          </a:p>
        </p:txBody>
      </p:sp>
      <p:sp>
        <p:nvSpPr>
          <p:cNvPr id="83992" name="文本框 83991"/>
          <p:cNvSpPr txBox="1"/>
          <p:nvPr/>
        </p:nvSpPr>
        <p:spPr>
          <a:xfrm>
            <a:off x="1524000" y="2057400"/>
            <a:ext cx="12954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2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dòng</a:t>
            </a:r>
            <a:endParaRPr lang="en-US" altLang="x-none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洞</a:t>
            </a:r>
          </a:p>
        </p:txBody>
      </p:sp>
      <p:sp>
        <p:nvSpPr>
          <p:cNvPr id="83993" name="文本框 83992"/>
          <p:cNvSpPr txBox="1"/>
          <p:nvPr/>
        </p:nvSpPr>
        <p:spPr>
          <a:xfrm>
            <a:off x="1828800" y="3276600"/>
            <a:ext cx="16002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x-none" sz="2800" b="1" err="1">
                <a:solidFill>
                  <a:srgbClr val="0000FF"/>
                </a:solidFill>
                <a:latin typeface="Times New Roman" panose="02020603050405020304" pitchFamily="18" charset="0"/>
              </a:rPr>
              <a:t>chéng</a:t>
            </a:r>
            <a:endParaRPr lang="en-US" altLang="x-none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成</a:t>
            </a:r>
          </a:p>
        </p:txBody>
      </p:sp>
      <p:sp>
        <p:nvSpPr>
          <p:cNvPr id="83994" name="矩形 83993"/>
          <p:cNvSpPr/>
          <p:nvPr/>
        </p:nvSpPr>
        <p:spPr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图片 84993" descr="树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38238"/>
            <a:ext cx="9144000" cy="571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云形标注 84994"/>
          <p:cNvSpPr/>
          <p:nvPr/>
        </p:nvSpPr>
        <p:spPr>
          <a:xfrm>
            <a:off x="0" y="4648200"/>
            <a:ext cx="1981200" cy="1295400"/>
          </a:xfrm>
          <a:prstGeom prst="cloudCallout">
            <a:avLst>
              <a:gd name="adj1" fmla="val 76282"/>
              <a:gd name="adj2" fmla="val 34435"/>
            </a:avLst>
          </a:prstGeom>
          <a:solidFill>
            <a:srgbClr val="FF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我会读</a:t>
            </a:r>
          </a:p>
        </p:txBody>
      </p:sp>
      <p:pic>
        <p:nvPicPr>
          <p:cNvPr id="84996" name="图片 84995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4860925" y="2997200"/>
            <a:ext cx="1371600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7" name="图片 84996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5638800" y="17526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8" name="图片 84997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6858000" y="28194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9" name="图片 84998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1447800" y="19812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0" name="图片 84999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6858000" y="12954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1" name="文本框 85000"/>
          <p:cNvSpPr txBox="1"/>
          <p:nvPr/>
        </p:nvSpPr>
        <p:spPr>
          <a:xfrm>
            <a:off x="7164388" y="1052513"/>
            <a:ext cx="792162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en-US" altLang="x-none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用</a:t>
            </a: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5002" name="图片 85001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F4F2"/>
              </a:clrFrom>
              <a:clrTo>
                <a:srgbClr val="FAF4F2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1905000" y="3213100"/>
            <a:ext cx="1219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3" name="文本框 85002"/>
          <p:cNvSpPr txBox="1"/>
          <p:nvPr/>
        </p:nvSpPr>
        <p:spPr>
          <a:xfrm>
            <a:off x="6948488" y="2636838"/>
            <a:ext cx="1143000" cy="1068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en-US" altLang="x-none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几</a:t>
            </a:r>
          </a:p>
        </p:txBody>
      </p:sp>
      <p:sp>
        <p:nvSpPr>
          <p:cNvPr id="85004" name="文本框 85003"/>
          <p:cNvSpPr txBox="1"/>
          <p:nvPr/>
        </p:nvSpPr>
        <p:spPr>
          <a:xfrm>
            <a:off x="6019800" y="191611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加</a:t>
            </a:r>
          </a:p>
        </p:txBody>
      </p:sp>
      <p:sp>
        <p:nvSpPr>
          <p:cNvPr id="85005" name="文本框 85004"/>
          <p:cNvSpPr txBox="1"/>
          <p:nvPr/>
        </p:nvSpPr>
        <p:spPr>
          <a:xfrm>
            <a:off x="5435600" y="3213100"/>
            <a:ext cx="504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啦</a:t>
            </a:r>
          </a:p>
        </p:txBody>
      </p:sp>
      <p:pic>
        <p:nvPicPr>
          <p:cNvPr id="85006" name="图片 85005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4267200" y="1905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7" name="图片 85006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0" y="2286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8" name="图片 85007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3995738" y="333375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9" name="图片 85008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2438400" y="8382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10" name="图片 85009" descr="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00" t="29630" r="27779" b="25000"/>
          <a:stretch>
            <a:fillRect/>
          </a:stretch>
        </p:blipFill>
        <p:spPr>
          <a:xfrm>
            <a:off x="3048000" y="2286000"/>
            <a:ext cx="1219200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11" name="文本框 85010"/>
          <p:cNvSpPr txBox="1"/>
          <p:nvPr/>
        </p:nvSpPr>
        <p:spPr>
          <a:xfrm>
            <a:off x="4572000" y="2060575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为</a:t>
            </a:r>
          </a:p>
        </p:txBody>
      </p:sp>
      <p:sp>
        <p:nvSpPr>
          <p:cNvPr id="85012" name="文本框 85011"/>
          <p:cNvSpPr txBox="1"/>
          <p:nvPr/>
        </p:nvSpPr>
        <p:spPr>
          <a:xfrm>
            <a:off x="3492500" y="2276475"/>
            <a:ext cx="5746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endParaRPr lang="en-US" altLang="x-none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睡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85013" name="文本框 85012"/>
          <p:cNvSpPr txBox="1"/>
          <p:nvPr/>
        </p:nvSpPr>
        <p:spPr>
          <a:xfrm>
            <a:off x="2916238" y="1052513"/>
            <a:ext cx="719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梅</a:t>
            </a:r>
          </a:p>
        </p:txBody>
      </p:sp>
      <p:sp>
        <p:nvSpPr>
          <p:cNvPr id="85014" name="文本框 85013"/>
          <p:cNvSpPr txBox="1"/>
          <p:nvPr/>
        </p:nvSpPr>
        <p:spPr>
          <a:xfrm>
            <a:off x="4427538" y="260350"/>
            <a:ext cx="576262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en-US" altLang="x-none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蛙</a:t>
            </a:r>
          </a:p>
        </p:txBody>
      </p:sp>
      <p:sp>
        <p:nvSpPr>
          <p:cNvPr id="85015" name="文本框 85014"/>
          <p:cNvSpPr txBox="1"/>
          <p:nvPr/>
        </p:nvSpPr>
        <p:spPr>
          <a:xfrm>
            <a:off x="152400" y="2492375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参</a:t>
            </a:r>
          </a:p>
        </p:txBody>
      </p:sp>
      <p:sp>
        <p:nvSpPr>
          <p:cNvPr id="85016" name="文本框 85015"/>
          <p:cNvSpPr txBox="1"/>
          <p:nvPr/>
        </p:nvSpPr>
        <p:spPr>
          <a:xfrm>
            <a:off x="1524000" y="2205038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洞</a:t>
            </a:r>
          </a:p>
        </p:txBody>
      </p:sp>
      <p:sp>
        <p:nvSpPr>
          <p:cNvPr id="85017" name="文本框 85016"/>
          <p:cNvSpPr txBox="1"/>
          <p:nvPr/>
        </p:nvSpPr>
        <p:spPr>
          <a:xfrm>
            <a:off x="2339975" y="3357563"/>
            <a:ext cx="5032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成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内容占位符 119809" descr="it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19811" name="图片 119810" descr="边框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2" name="文本框 119811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读一读</a:t>
            </a:r>
          </a:p>
        </p:txBody>
      </p:sp>
      <p:sp>
        <p:nvSpPr>
          <p:cNvPr id="119813" name="文本框 119812"/>
          <p:cNvSpPr txBox="1"/>
          <p:nvPr/>
        </p:nvSpPr>
        <p:spPr>
          <a:xfrm>
            <a:off x="1042988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梅花</a:t>
            </a:r>
          </a:p>
        </p:txBody>
      </p:sp>
      <p:sp>
        <p:nvSpPr>
          <p:cNvPr id="119814" name="矩形 119813"/>
          <p:cNvSpPr/>
          <p:nvPr/>
        </p:nvSpPr>
        <p:spPr>
          <a:xfrm>
            <a:off x="971550" y="1341438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15" name="文本框 119814"/>
          <p:cNvSpPr txBox="1"/>
          <p:nvPr/>
        </p:nvSpPr>
        <p:spPr>
          <a:xfrm>
            <a:off x="298767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不用</a:t>
            </a:r>
          </a:p>
        </p:txBody>
      </p:sp>
      <p:sp>
        <p:nvSpPr>
          <p:cNvPr id="119816" name="文本框 119815"/>
          <p:cNvSpPr txBox="1"/>
          <p:nvPr/>
        </p:nvSpPr>
        <p:spPr>
          <a:xfrm>
            <a:off x="5076825" y="167005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几步</a:t>
            </a:r>
          </a:p>
        </p:txBody>
      </p:sp>
      <p:sp>
        <p:nvSpPr>
          <p:cNvPr id="119817" name="文本框 119816"/>
          <p:cNvSpPr txBox="1"/>
          <p:nvPr/>
        </p:nvSpPr>
        <p:spPr>
          <a:xfrm>
            <a:off x="1042988" y="3165475"/>
            <a:ext cx="1300162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 dirty="0">
                <a:latin typeface="Arial" panose="020B0604020202020204" pitchFamily="34" charset="0"/>
                <a:ea typeface="楷体_GB2312" panose="02010609030101010101" pitchFamily="49" charset="-122"/>
              </a:rPr>
              <a:t>成为</a:t>
            </a:r>
          </a:p>
        </p:txBody>
      </p:sp>
      <p:sp>
        <p:nvSpPr>
          <p:cNvPr id="119818" name="文本框 119817"/>
          <p:cNvSpPr txBox="1"/>
          <p:nvPr/>
        </p:nvSpPr>
        <p:spPr>
          <a:xfrm>
            <a:off x="3059113" y="3146425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青蛙</a:t>
            </a:r>
          </a:p>
        </p:txBody>
      </p:sp>
      <p:sp>
        <p:nvSpPr>
          <p:cNvPr id="119819" name="文本框 119818"/>
          <p:cNvSpPr txBox="1"/>
          <p:nvPr/>
        </p:nvSpPr>
        <p:spPr>
          <a:xfrm>
            <a:off x="5003800" y="31416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为什么</a:t>
            </a:r>
          </a:p>
        </p:txBody>
      </p:sp>
      <p:sp>
        <p:nvSpPr>
          <p:cNvPr id="119820" name="文本框 119819"/>
          <p:cNvSpPr txBox="1"/>
          <p:nvPr/>
        </p:nvSpPr>
        <p:spPr>
          <a:xfrm>
            <a:off x="1042988" y="4508500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参加</a:t>
            </a:r>
          </a:p>
        </p:txBody>
      </p:sp>
      <p:sp>
        <p:nvSpPr>
          <p:cNvPr id="119821" name="文本框 119820"/>
          <p:cNvSpPr txBox="1"/>
          <p:nvPr/>
        </p:nvSpPr>
        <p:spPr>
          <a:xfrm>
            <a:off x="3203575" y="4478338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洞里</a:t>
            </a:r>
          </a:p>
        </p:txBody>
      </p:sp>
      <p:sp>
        <p:nvSpPr>
          <p:cNvPr id="119822" name="文本框 119821"/>
          <p:cNvSpPr txBox="1"/>
          <p:nvPr/>
        </p:nvSpPr>
        <p:spPr>
          <a:xfrm>
            <a:off x="5076825" y="4437063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睡着啦</a:t>
            </a:r>
          </a:p>
        </p:txBody>
      </p:sp>
      <p:sp>
        <p:nvSpPr>
          <p:cNvPr id="119823" name="矩形 119822"/>
          <p:cNvSpPr/>
          <p:nvPr/>
        </p:nvSpPr>
        <p:spPr>
          <a:xfrm>
            <a:off x="3492500" y="1268413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24" name="矩形 119823"/>
          <p:cNvSpPr/>
          <p:nvPr/>
        </p:nvSpPr>
        <p:spPr>
          <a:xfrm>
            <a:off x="5148263" y="1268413"/>
            <a:ext cx="2952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25" name="矩形 119824"/>
          <p:cNvSpPr/>
          <p:nvPr/>
        </p:nvSpPr>
        <p:spPr>
          <a:xfrm>
            <a:off x="755650" y="2781300"/>
            <a:ext cx="2952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26" name="矩形 119825"/>
          <p:cNvSpPr/>
          <p:nvPr/>
        </p:nvSpPr>
        <p:spPr>
          <a:xfrm>
            <a:off x="2771775" y="28146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27" name="矩形 119826"/>
          <p:cNvSpPr/>
          <p:nvPr/>
        </p:nvSpPr>
        <p:spPr>
          <a:xfrm>
            <a:off x="3708400" y="2816225"/>
            <a:ext cx="309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9828" name="矩形 119827"/>
          <p:cNvSpPr/>
          <p:nvPr/>
        </p:nvSpPr>
        <p:spPr>
          <a:xfrm>
            <a:off x="5003800" y="2708275"/>
            <a:ext cx="3857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19829" name="矩形 119828"/>
          <p:cNvSpPr/>
          <p:nvPr/>
        </p:nvSpPr>
        <p:spPr>
          <a:xfrm>
            <a:off x="900113" y="4184650"/>
            <a:ext cx="2460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30" name="矩形 119829"/>
          <p:cNvSpPr/>
          <p:nvPr/>
        </p:nvSpPr>
        <p:spPr>
          <a:xfrm>
            <a:off x="3059113" y="4184650"/>
            <a:ext cx="2460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9831" name="矩形 119830"/>
          <p:cNvSpPr/>
          <p:nvPr/>
        </p:nvSpPr>
        <p:spPr>
          <a:xfrm>
            <a:off x="4859338" y="4076700"/>
            <a:ext cx="4492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19832" name="矩形 119831"/>
          <p:cNvSpPr/>
          <p:nvPr/>
        </p:nvSpPr>
        <p:spPr>
          <a:xfrm>
            <a:off x="6300788" y="4076700"/>
            <a:ext cx="3095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ircl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内容占位符 120833" descr="it">
            <a:hlinkClick r:id="rId2" action="ppaction://hlinksldjump"/>
          </p:cNvPr>
          <p:cNvPicPr>
            <a:picLocks noGrp="1" noChangeAspect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120835" name="图片 120834" descr="边框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6" name="文本框 120835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记一记</a:t>
            </a:r>
          </a:p>
        </p:txBody>
      </p:sp>
      <p:sp>
        <p:nvSpPr>
          <p:cNvPr id="120837" name="文本框 120836"/>
          <p:cNvSpPr txBox="1"/>
          <p:nvPr/>
        </p:nvSpPr>
        <p:spPr>
          <a:xfrm>
            <a:off x="2339975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梅</a:t>
            </a:r>
          </a:p>
        </p:txBody>
      </p:sp>
      <p:sp>
        <p:nvSpPr>
          <p:cNvPr id="120838" name="矩形 120837"/>
          <p:cNvSpPr/>
          <p:nvPr/>
        </p:nvSpPr>
        <p:spPr>
          <a:xfrm>
            <a:off x="971550" y="1341438"/>
            <a:ext cx="29686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39" name="文本框 120838"/>
          <p:cNvSpPr txBox="1"/>
          <p:nvPr/>
        </p:nvSpPr>
        <p:spPr>
          <a:xfrm>
            <a:off x="2339975" y="45815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用</a:t>
            </a:r>
          </a:p>
        </p:txBody>
      </p:sp>
      <p:sp>
        <p:nvSpPr>
          <p:cNvPr id="120840" name="文本框 120839"/>
          <p:cNvSpPr txBox="1"/>
          <p:nvPr/>
        </p:nvSpPr>
        <p:spPr>
          <a:xfrm>
            <a:off x="1042988" y="458152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几</a:t>
            </a:r>
          </a:p>
        </p:txBody>
      </p:sp>
      <p:sp>
        <p:nvSpPr>
          <p:cNvPr id="120841" name="文本框 120840"/>
          <p:cNvSpPr txBox="1"/>
          <p:nvPr/>
        </p:nvSpPr>
        <p:spPr>
          <a:xfrm>
            <a:off x="1042988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成</a:t>
            </a:r>
          </a:p>
        </p:txBody>
      </p:sp>
      <p:sp>
        <p:nvSpPr>
          <p:cNvPr id="120842" name="文本框 120841"/>
          <p:cNvSpPr txBox="1"/>
          <p:nvPr/>
        </p:nvSpPr>
        <p:spPr>
          <a:xfrm>
            <a:off x="2339975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</a:p>
        </p:txBody>
      </p:sp>
      <p:sp>
        <p:nvSpPr>
          <p:cNvPr id="120843" name="文本框 120842"/>
          <p:cNvSpPr txBox="1"/>
          <p:nvPr/>
        </p:nvSpPr>
        <p:spPr>
          <a:xfrm>
            <a:off x="3708400" y="3429000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fontAlgn="ctr"/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参</a:t>
            </a:r>
          </a:p>
        </p:txBody>
      </p:sp>
      <p:sp>
        <p:nvSpPr>
          <p:cNvPr id="120844" name="文本框 120843"/>
          <p:cNvSpPr txBox="1"/>
          <p:nvPr/>
        </p:nvSpPr>
        <p:spPr>
          <a:xfrm>
            <a:off x="6300788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洞</a:t>
            </a:r>
          </a:p>
        </p:txBody>
      </p:sp>
      <p:sp>
        <p:nvSpPr>
          <p:cNvPr id="120845" name="文本框 120844"/>
          <p:cNvSpPr txBox="1"/>
          <p:nvPr/>
        </p:nvSpPr>
        <p:spPr>
          <a:xfrm>
            <a:off x="3708400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u="sng">
                <a:latin typeface="Arial" panose="020B0604020202020204" pitchFamily="34" charset="0"/>
                <a:ea typeface="楷体_GB2312" panose="02010609030101010101" pitchFamily="49" charset="-122"/>
                <a:hlinkClick r:id="rId2" action="ppaction://hlinksldjump"/>
              </a:rPr>
              <a:t>睡</a:t>
            </a:r>
            <a:endParaRPr lang="zh-CN" altLang="en-US" sz="4400" u="sng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0846" name="矩形 120845"/>
          <p:cNvSpPr/>
          <p:nvPr/>
        </p:nvSpPr>
        <p:spPr>
          <a:xfrm>
            <a:off x="284321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47" name="矩形 120846"/>
          <p:cNvSpPr/>
          <p:nvPr/>
        </p:nvSpPr>
        <p:spPr>
          <a:xfrm>
            <a:off x="471646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48" name="矩形 120847"/>
          <p:cNvSpPr/>
          <p:nvPr/>
        </p:nvSpPr>
        <p:spPr>
          <a:xfrm>
            <a:off x="971550" y="2887663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49" name="矩形 120848"/>
          <p:cNvSpPr/>
          <p:nvPr/>
        </p:nvSpPr>
        <p:spPr>
          <a:xfrm>
            <a:off x="4716463" y="2781300"/>
            <a:ext cx="387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0850" name="矩形 120849"/>
          <p:cNvSpPr/>
          <p:nvPr/>
        </p:nvSpPr>
        <p:spPr>
          <a:xfrm>
            <a:off x="28432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51" name="文本框 120850"/>
          <p:cNvSpPr txBox="1"/>
          <p:nvPr/>
        </p:nvSpPr>
        <p:spPr>
          <a:xfrm>
            <a:off x="5003800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u="sng">
                <a:latin typeface="Arial" panose="020B0604020202020204" pitchFamily="34" charset="0"/>
                <a:ea typeface="楷体_GB2312" panose="02010609030101010101" pitchFamily="49" charset="-122"/>
                <a:hlinkClick r:id="rId2" action="ppaction://hlinksldjump"/>
              </a:rPr>
              <a:t>蛙</a:t>
            </a:r>
            <a:endParaRPr lang="zh-CN" altLang="en-US" sz="4400" u="sng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0852" name="矩形 120851"/>
          <p:cNvSpPr/>
          <p:nvPr/>
        </p:nvSpPr>
        <p:spPr>
          <a:xfrm>
            <a:off x="1116013" y="454342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53" name="文本框 120852"/>
          <p:cNvSpPr txBox="1"/>
          <p:nvPr/>
        </p:nvSpPr>
        <p:spPr>
          <a:xfrm>
            <a:off x="7451725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加</a:t>
            </a:r>
          </a:p>
        </p:txBody>
      </p:sp>
      <p:sp>
        <p:nvSpPr>
          <p:cNvPr id="120854" name="文本框 120853"/>
          <p:cNvSpPr txBox="1"/>
          <p:nvPr/>
        </p:nvSpPr>
        <p:spPr>
          <a:xfrm>
            <a:off x="1042988" y="2276475"/>
            <a:ext cx="7429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Arial" panose="020B0604020202020204" pitchFamily="34" charset="0"/>
                <a:ea typeface="楷体_GB2312" panose="02010609030101010101" pitchFamily="49" charset="-122"/>
              </a:rPr>
              <a:t>啦</a:t>
            </a:r>
          </a:p>
        </p:txBody>
      </p:sp>
    </p:spTree>
  </p:cSld>
  <p:clrMapOvr>
    <a:masterClrMapping/>
  </p:clrMapOvr>
  <p:transition spd="med">
    <p:circl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内容占位符 40961" descr="it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40963" name="图片 40962" descr="边框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60350"/>
            <a:ext cx="2743200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文本框 40963"/>
          <p:cNvSpPr txBox="1"/>
          <p:nvPr/>
        </p:nvSpPr>
        <p:spPr>
          <a:xfrm>
            <a:off x="468313" y="333375"/>
            <a:ext cx="2971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5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写一写</a:t>
            </a:r>
          </a:p>
        </p:txBody>
      </p:sp>
      <p:sp>
        <p:nvSpPr>
          <p:cNvPr id="40965" name="矩形 40964"/>
          <p:cNvSpPr/>
          <p:nvPr/>
        </p:nvSpPr>
        <p:spPr>
          <a:xfrm>
            <a:off x="284321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0966" name="矩形 40965"/>
          <p:cNvSpPr/>
          <p:nvPr/>
        </p:nvSpPr>
        <p:spPr>
          <a:xfrm>
            <a:off x="6227763" y="1268413"/>
            <a:ext cx="29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0967" name="矩形 40966"/>
          <p:cNvSpPr/>
          <p:nvPr/>
        </p:nvSpPr>
        <p:spPr>
          <a:xfrm>
            <a:off x="4716463" y="2781300"/>
            <a:ext cx="3889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 </a:t>
            </a:r>
          </a:p>
        </p:txBody>
      </p:sp>
      <p:grpSp>
        <p:nvGrpSpPr>
          <p:cNvPr id="40968" name="组合 40967"/>
          <p:cNvGrpSpPr/>
          <p:nvPr/>
        </p:nvGrpSpPr>
        <p:grpSpPr>
          <a:xfrm>
            <a:off x="1187450" y="2349500"/>
            <a:ext cx="2527300" cy="2717800"/>
            <a:chOff x="0" y="0"/>
            <a:chExt cx="1408" cy="1389"/>
          </a:xfrm>
        </p:grpSpPr>
        <p:sp>
          <p:nvSpPr>
            <p:cNvPr id="40969" name="矩形 40968"/>
            <p:cNvSpPr/>
            <p:nvPr/>
          </p:nvSpPr>
          <p:spPr>
            <a:xfrm>
              <a:off x="27" y="0"/>
              <a:ext cx="1381" cy="1381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0" name="直接连接符 40969"/>
            <p:cNvSpPr/>
            <p:nvPr/>
          </p:nvSpPr>
          <p:spPr>
            <a:xfrm>
              <a:off x="0" y="704"/>
              <a:ext cx="139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1" name="直接连接符 40970"/>
            <p:cNvSpPr/>
            <p:nvPr/>
          </p:nvSpPr>
          <p:spPr>
            <a:xfrm>
              <a:off x="713" y="9"/>
              <a:ext cx="0" cy="13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0972" name="组合 40971"/>
          <p:cNvGrpSpPr/>
          <p:nvPr/>
        </p:nvGrpSpPr>
        <p:grpSpPr>
          <a:xfrm>
            <a:off x="4643438" y="2349500"/>
            <a:ext cx="2527300" cy="2717800"/>
            <a:chOff x="0" y="0"/>
            <a:chExt cx="1408" cy="1389"/>
          </a:xfrm>
        </p:grpSpPr>
        <p:sp>
          <p:nvSpPr>
            <p:cNvPr id="40973" name="矩形 40972"/>
            <p:cNvSpPr/>
            <p:nvPr/>
          </p:nvSpPr>
          <p:spPr>
            <a:xfrm>
              <a:off x="27" y="0"/>
              <a:ext cx="1381" cy="1381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4" name="直接连接符 40973"/>
            <p:cNvSpPr/>
            <p:nvPr/>
          </p:nvSpPr>
          <p:spPr>
            <a:xfrm>
              <a:off x="0" y="704"/>
              <a:ext cx="139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5" name="直接连接符 40974"/>
            <p:cNvSpPr/>
            <p:nvPr/>
          </p:nvSpPr>
          <p:spPr>
            <a:xfrm>
              <a:off x="713" y="9"/>
              <a:ext cx="0" cy="13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976" name="文本框 40975"/>
          <p:cNvSpPr txBox="1"/>
          <p:nvPr/>
        </p:nvSpPr>
        <p:spPr>
          <a:xfrm>
            <a:off x="1403350" y="2420938"/>
            <a:ext cx="2165350" cy="247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600">
                <a:latin typeface="Arial" panose="020B0604020202020204" pitchFamily="34" charset="0"/>
                <a:ea typeface="楷体_GB2312" panose="02010609030101010101" pitchFamily="49" charset="-122"/>
              </a:rPr>
              <a:t>几</a:t>
            </a:r>
          </a:p>
        </p:txBody>
      </p:sp>
      <p:sp>
        <p:nvSpPr>
          <p:cNvPr id="40977" name="文本框 40976"/>
          <p:cNvSpPr txBox="1"/>
          <p:nvPr/>
        </p:nvSpPr>
        <p:spPr>
          <a:xfrm>
            <a:off x="4859338" y="2349500"/>
            <a:ext cx="2165350" cy="2470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600">
                <a:latin typeface="Arial" panose="020B0604020202020204" pitchFamily="34" charset="0"/>
                <a:ea typeface="楷体_GB2312" panose="02010609030101010101" pitchFamily="49" charset="-122"/>
              </a:rPr>
              <a:t>用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</p:spTree>
    <p:controls>
      <p:control spid="66561" name="ShockwaveFlash1" r:id="rId2" imgW="8352152" imgH="5976711"/>
    </p:controls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56324" name="图片 56323" descr="}MICE2_D1`}}(D40OF6%@7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313" y="0"/>
            <a:ext cx="8675687" cy="680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1082</Words>
  <Application>Microsoft Office PowerPoint</Application>
  <PresentationFormat>全屏显示(4:3)</PresentationFormat>
  <Paragraphs>368</Paragraphs>
  <Slides>88</Slides>
  <Notes>1</Notes>
  <HiddenSlides>0</HiddenSlides>
  <MMClips>4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88</vt:i4>
      </vt:variant>
    </vt:vector>
  </HeadingPairs>
  <TitlesOfParts>
    <vt:vector size="8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冬   眠   的   动   物</vt:lpstr>
      <vt:lpstr>幻灯片 62</vt:lpstr>
      <vt:lpstr>幻灯片 63</vt:lpstr>
      <vt:lpstr>幻灯片 64</vt:lpstr>
      <vt:lpstr>幻灯片 65</vt:lpstr>
      <vt:lpstr>幻灯片 66</vt:lpstr>
      <vt:lpstr>幻灯片 67</vt:lpstr>
      <vt:lpstr>17.雪地里的小画家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111</cp:lastModifiedBy>
  <cp:revision>12</cp:revision>
  <dcterms:created xsi:type="dcterms:W3CDTF">2017-11-28T07:05:29Z</dcterms:created>
  <dcterms:modified xsi:type="dcterms:W3CDTF">2017-11-30T15:35:55Z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