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1"/>
  </p:notesMasterIdLst>
  <p:sldIdLst>
    <p:sldId id="256" r:id="rId11"/>
    <p:sldId id="306" r:id="rId12"/>
    <p:sldId id="317" r:id="rId13"/>
    <p:sldId id="318" r:id="rId14"/>
    <p:sldId id="319" r:id="rId15"/>
    <p:sldId id="313" r:id="rId16"/>
    <p:sldId id="320" r:id="rId17"/>
    <p:sldId id="321" r:id="rId18"/>
    <p:sldId id="322" r:id="rId19"/>
    <p:sldId id="260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0AF2C"/>
    <a:srgbClr val="E6DCA2"/>
    <a:srgbClr val="1B9B15"/>
    <a:srgbClr val="008000"/>
    <a:srgbClr val="FF0000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>
        <p:scale>
          <a:sx n="70" d="100"/>
          <a:sy n="70" d="100"/>
        </p:scale>
        <p:origin x="828" y="48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66D35E-E470-4F4B-B701-578DB100C2C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1A9BD3-14D5-4851-A2E4-5251E3AD841B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2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3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slide" Target="slide9.xml"/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9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第二单元 线与角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1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2302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3" name="AutoShape 7">
              <a:hlinkClick r:id="rId1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2292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2300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AutoShape 10">
              <a:hlinkClick r:id="rId2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3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2298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AutoShape 13">
              <a:hlinkClick r:id="rId3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4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2296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7" name="AutoShape 16">
              <a:hlinkClick r:id="rId4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2295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9975" y="2370138"/>
            <a:ext cx="4756150" cy="1423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07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08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1530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31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32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33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09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1510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1518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9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0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1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2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3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4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5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6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7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8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9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511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1514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5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6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7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12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1513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1011238" y="2322513"/>
            <a:ext cx="6211887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327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8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9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0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1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2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3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4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6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7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8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5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1088" y="1631950"/>
            <a:ext cx="3116262" cy="2970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413" y="1836738"/>
            <a:ext cx="2767012" cy="27193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 flipH="1" flipV="1">
            <a:off x="1685925" y="1804988"/>
            <a:ext cx="1444625" cy="2736850"/>
          </a:xfrm>
          <a:prstGeom prst="line">
            <a:avLst/>
          </a:prstGeom>
          <a:ln w="57150">
            <a:solidFill>
              <a:srgbClr val="F0AF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2179638" y="1820863"/>
            <a:ext cx="1444625" cy="2736850"/>
          </a:xfrm>
          <a:prstGeom prst="line">
            <a:avLst/>
          </a:prstGeom>
          <a:ln w="57150">
            <a:solidFill>
              <a:srgbClr val="F0AF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965950" y="1851025"/>
            <a:ext cx="0" cy="2703513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5400000" flipV="1">
            <a:off x="6606381" y="1500981"/>
            <a:ext cx="0" cy="2703513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598738" y="3619500"/>
            <a:ext cx="107950" cy="1079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911975" y="2790825"/>
            <a:ext cx="107950" cy="1079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3" dur="indefinite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52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3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4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5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7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8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9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0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1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2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3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39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Oval 21"/>
          <p:cNvSpPr/>
          <p:nvPr/>
        </p:nvSpPr>
        <p:spPr>
          <a:xfrm>
            <a:off x="8128000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Oval 22"/>
          <p:cNvSpPr/>
          <p:nvPr/>
        </p:nvSpPr>
        <p:spPr>
          <a:xfrm>
            <a:off x="7772400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088" y="1301750"/>
            <a:ext cx="7180262" cy="4111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/>
          <p:nvPr/>
        </p:nvCxnSpPr>
        <p:spPr>
          <a:xfrm flipV="1">
            <a:off x="4070350" y="3968750"/>
            <a:ext cx="0" cy="21971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627313" y="3968750"/>
            <a:ext cx="900113" cy="22685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4070350" y="2327275"/>
            <a:ext cx="0" cy="16557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3519488" y="2316163"/>
            <a:ext cx="647700" cy="16748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3088" y="1763713"/>
            <a:ext cx="1778000" cy="44021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0" name="直接连接符 19"/>
          <p:cNvCxnSpPr/>
          <p:nvPr/>
        </p:nvCxnSpPr>
        <p:spPr>
          <a:xfrm flipV="1">
            <a:off x="6075363" y="1970088"/>
            <a:ext cx="431800" cy="42116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6507163" y="1955800"/>
            <a:ext cx="325438" cy="42005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435600" y="1746250"/>
            <a:ext cx="2200275" cy="22225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5376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1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2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3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5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6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7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3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Oval 21"/>
          <p:cNvSpPr/>
          <p:nvPr/>
        </p:nvSpPr>
        <p:spPr>
          <a:xfrm>
            <a:off x="8128000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Oval 22"/>
          <p:cNvSpPr/>
          <p:nvPr/>
        </p:nvSpPr>
        <p:spPr>
          <a:xfrm>
            <a:off x="7772400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238" y="1306513"/>
            <a:ext cx="3294062" cy="468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268538" y="2293938"/>
            <a:ext cx="142875" cy="316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 rot="5400000">
            <a:off x="2268538" y="2292350"/>
            <a:ext cx="142875" cy="316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70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3813175"/>
            <a:ext cx="177800" cy="13811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3" name="直接连接符 32"/>
          <p:cNvCxnSpPr/>
          <p:nvPr/>
        </p:nvCxnSpPr>
        <p:spPr>
          <a:xfrm flipV="1">
            <a:off x="6300788" y="2493963"/>
            <a:ext cx="0" cy="28797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5400000" flipV="1">
            <a:off x="6372225" y="2495550"/>
            <a:ext cx="0" cy="28797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00788" y="3722688"/>
            <a:ext cx="2159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>
            <a:off x="6411913" y="3821113"/>
            <a:ext cx="2159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7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513" y="687388"/>
            <a:ext cx="4378325" cy="176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6403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4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5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6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7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8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9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0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1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2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3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4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87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Oval 21"/>
          <p:cNvSpPr/>
          <p:nvPr/>
        </p:nvSpPr>
        <p:spPr>
          <a:xfrm>
            <a:off x="8128000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Oval 22"/>
          <p:cNvSpPr/>
          <p:nvPr/>
        </p:nvSpPr>
        <p:spPr>
          <a:xfrm>
            <a:off x="7772400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1" name="Picture 2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244600"/>
            <a:ext cx="4319588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113" y="2943225"/>
            <a:ext cx="2889250" cy="273843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2" name="直接连接符 31"/>
          <p:cNvCxnSpPr/>
          <p:nvPr/>
        </p:nvCxnSpPr>
        <p:spPr>
          <a:xfrm flipV="1">
            <a:off x="2619375" y="3100388"/>
            <a:ext cx="0" cy="24844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5400000" flipV="1">
            <a:off x="2624931" y="3080544"/>
            <a:ext cx="0" cy="24844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1965325"/>
            <a:ext cx="1944688" cy="90963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6" name="直接连接符 35"/>
          <p:cNvCxnSpPr/>
          <p:nvPr/>
        </p:nvCxnSpPr>
        <p:spPr>
          <a:xfrm rot="5400000" flipV="1">
            <a:off x="6965950" y="3879850"/>
            <a:ext cx="0" cy="29876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8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4788" y="3624263"/>
            <a:ext cx="3067050" cy="1736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2" name="直接连接符 11"/>
          <p:cNvCxnSpPr/>
          <p:nvPr/>
        </p:nvCxnSpPr>
        <p:spPr>
          <a:xfrm>
            <a:off x="7081838" y="3624263"/>
            <a:ext cx="0" cy="17494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088188" y="5167313"/>
            <a:ext cx="2159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rot="5400000">
            <a:off x="7200900" y="5265738"/>
            <a:ext cx="2159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15125" y="2000250"/>
            <a:ext cx="1949450" cy="904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3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Box 9"/>
          <p:cNvSpPr txBox="1"/>
          <p:nvPr/>
        </p:nvSpPr>
        <p:spPr>
          <a:xfrm>
            <a:off x="496888" y="1544638"/>
            <a:ext cx="7820025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在下面图中分别找出两组相交或垂直的线段。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781300"/>
            <a:ext cx="2257425" cy="2147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8338" y="3306763"/>
            <a:ext cx="2665412" cy="162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6988" y="2695575"/>
            <a:ext cx="2282825" cy="2125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7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Box 9"/>
          <p:cNvSpPr txBox="1"/>
          <p:nvPr/>
        </p:nvSpPr>
        <p:spPr>
          <a:xfrm>
            <a:off x="496888" y="1544638"/>
            <a:ext cx="7820025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找一找，下面图形中哪两条边是互相垂直的？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用三角尺比一比。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2988" y="3652838"/>
            <a:ext cx="1728788" cy="863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3336925" y="3567113"/>
            <a:ext cx="1295400" cy="935038"/>
          </a:xfrm>
          <a:prstGeom prst="parallelogram">
            <a:avLst>
              <a:gd name="adj" fmla="val 589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441" name="组合 17"/>
          <p:cNvGrpSpPr/>
          <p:nvPr/>
        </p:nvGrpSpPr>
        <p:grpSpPr>
          <a:xfrm>
            <a:off x="5303838" y="3567113"/>
            <a:ext cx="1331912" cy="949325"/>
            <a:chOff x="5436096" y="3553093"/>
            <a:chExt cx="1332000" cy="949648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436096" y="3566741"/>
              <a:ext cx="8640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436096" y="3553093"/>
              <a:ext cx="0" cy="9496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436096" y="4489093"/>
              <a:ext cx="1332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6286544" y="3559919"/>
              <a:ext cx="468000" cy="936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直角三角形 16"/>
          <p:cNvSpPr/>
          <p:nvPr/>
        </p:nvSpPr>
        <p:spPr>
          <a:xfrm>
            <a:off x="7307263" y="3513138"/>
            <a:ext cx="1020763" cy="955675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Box 9"/>
          <p:cNvSpPr txBox="1"/>
          <p:nvPr/>
        </p:nvSpPr>
        <p:spPr>
          <a:xfrm>
            <a:off x="496888" y="1544638"/>
            <a:ext cx="7820025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画出下面直线的垂线。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2163" y="4273550"/>
            <a:ext cx="34925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5724525" y="3429000"/>
            <a:ext cx="2247900" cy="17716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5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7050" y="2522538"/>
            <a:ext cx="3067050" cy="1736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1" name="直接连接符 20"/>
          <p:cNvCxnSpPr/>
          <p:nvPr/>
        </p:nvCxnSpPr>
        <p:spPr>
          <a:xfrm>
            <a:off x="2540000" y="2524125"/>
            <a:ext cx="0" cy="17494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541588" y="4064000"/>
            <a:ext cx="2159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5400000">
            <a:off x="2654300" y="4162425"/>
            <a:ext cx="2159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9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40000" flipH="1" flipV="1">
            <a:off x="4721225" y="1841500"/>
            <a:ext cx="3068638" cy="1736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2" name="直接连接符 11"/>
          <p:cNvCxnSpPr/>
          <p:nvPr/>
        </p:nvCxnSpPr>
        <p:spPr>
          <a:xfrm rot="60000" flipH="1">
            <a:off x="6921500" y="3038475"/>
            <a:ext cx="1023938" cy="13192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 rot="2400000">
            <a:off x="6956425" y="4233863"/>
            <a:ext cx="219075" cy="215900"/>
            <a:chOff x="5144620" y="5445224"/>
            <a:chExt cx="219468" cy="216024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5144620" y="5455428"/>
              <a:ext cx="21602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5256076" y="5553236"/>
              <a:ext cx="21602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/>
        </p:nvCxnSpPr>
        <p:spPr>
          <a:xfrm rot="60000" flipH="1">
            <a:off x="5883275" y="4332288"/>
            <a:ext cx="1023938" cy="13208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 rot="7800000">
            <a:off x="6834188" y="4400550"/>
            <a:ext cx="219075" cy="215900"/>
            <a:chOff x="5144620" y="5445224"/>
            <a:chExt cx="219468" cy="216024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144620" y="5455428"/>
              <a:ext cx="21602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5400000">
              <a:off x="5256076" y="5553236"/>
              <a:ext cx="21602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00208 L -0.10521 0.1699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TextBox 9"/>
          <p:cNvSpPr txBox="1"/>
          <p:nvPr/>
        </p:nvSpPr>
        <p:spPr>
          <a:xfrm>
            <a:off x="496888" y="1544638"/>
            <a:ext cx="7820025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小实验。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2632075"/>
            <a:ext cx="7605713" cy="302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75" y="1593850"/>
            <a:ext cx="2292350" cy="116681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连接符 5"/>
          <p:cNvCxnSpPr/>
          <p:nvPr/>
        </p:nvCxnSpPr>
        <p:spPr>
          <a:xfrm flipV="1">
            <a:off x="1000125" y="3000375"/>
            <a:ext cx="7596188" cy="863600"/>
          </a:xfrm>
          <a:prstGeom prst="line">
            <a:avLst/>
          </a:prstGeom>
          <a:ln w="571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278188" y="3540125"/>
            <a:ext cx="107950" cy="1079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094663" y="3014663"/>
            <a:ext cx="107950" cy="1079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235825" y="5084763"/>
            <a:ext cx="107950" cy="1079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TextBox 9"/>
          <p:cNvSpPr txBox="1"/>
          <p:nvPr/>
        </p:nvSpPr>
        <p:spPr>
          <a:xfrm>
            <a:off x="3074988" y="3540125"/>
            <a:ext cx="512762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i="1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zh-CN" altLang="en-US" sz="2800" b="1" i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TextBox 9"/>
          <p:cNvSpPr txBox="1"/>
          <p:nvPr/>
        </p:nvSpPr>
        <p:spPr>
          <a:xfrm>
            <a:off x="8075613" y="2933700"/>
            <a:ext cx="512762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i="1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2800" b="1" i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9"/>
          <p:cNvSpPr txBox="1"/>
          <p:nvPr/>
        </p:nvSpPr>
        <p:spPr>
          <a:xfrm>
            <a:off x="6788150" y="4799013"/>
            <a:ext cx="511175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i="1" dirty="0"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zh-CN" altLang="en-US" sz="2800" b="1" i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96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887288">
            <a:off x="5519738" y="2800350"/>
            <a:ext cx="3190875" cy="2109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7" name="图片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94460">
            <a:off x="4854575" y="3043238"/>
            <a:ext cx="3190875" cy="210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8" name="图片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612233">
            <a:off x="6184900" y="2827338"/>
            <a:ext cx="3190875" cy="210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9" name="图片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3011">
            <a:off x="4625975" y="3259138"/>
            <a:ext cx="3190875" cy="2109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 rot="10200000">
            <a:off x="6746875" y="3222625"/>
            <a:ext cx="219075" cy="215900"/>
            <a:chOff x="6300192" y="3712556"/>
            <a:chExt cx="219468" cy="216024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6300192" y="3722760"/>
              <a:ext cx="21602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5400000">
              <a:off x="6411648" y="3820568"/>
              <a:ext cx="21602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7" grpId="0" animBg="1"/>
      <p:bldP spid="28" grpId="0" animBg="1"/>
      <p:bldP spid="29" grpId="0"/>
      <p:bldP spid="30" grpId="0"/>
      <p:bldP spid="33" grpId="0"/>
    </p:bld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</Words>
  <Application>WPS 演示</Application>
  <PresentationFormat>全屏显示(4:3)</PresentationFormat>
  <Paragraphs>25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Segoe Print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261</cp:revision>
  <dcterms:created xsi:type="dcterms:W3CDTF">2012-09-21T09:22:25Z</dcterms:created>
  <dcterms:modified xsi:type="dcterms:W3CDTF">2016-09-18T07:56:05Z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0008001c1b000000000001024140</vt:lpwstr>
  </property>
</Properties>
</file>