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60" r:id="rId5"/>
    <p:sldId id="261" r:id="rId6"/>
    <p:sldId id="265" r:id="rId7"/>
    <p:sldId id="263" r:id="rId8"/>
    <p:sldId id="264" r:id="rId9"/>
    <p:sldId id="266" r:id="rId10"/>
    <p:sldId id="273" r:id="rId11"/>
    <p:sldId id="267" r:id="rId12"/>
    <p:sldId id="275" r:id="rId13"/>
    <p:sldId id="268" r:id="rId14"/>
    <p:sldId id="276" r:id="rId15"/>
    <p:sldId id="269" r:id="rId16"/>
    <p:sldId id="277" r:id="rId17"/>
    <p:sldId id="270" r:id="rId18"/>
    <p:sldId id="278" r:id="rId19"/>
    <p:sldId id="271" r:id="rId20"/>
    <p:sldId id="280" r:id="rId21"/>
    <p:sldId id="281" r:id="rId22"/>
    <p:sldId id="283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77" name="组合 76"/>
          <p:cNvGrpSpPr/>
          <p:nvPr userDrawn="1"/>
        </p:nvGrpSpPr>
        <p:grpSpPr>
          <a:xfrm>
            <a:off x="11091480" y="130931"/>
            <a:ext cx="992954" cy="941760"/>
            <a:chOff x="10489935" y="0"/>
            <a:chExt cx="1608057" cy="1525150"/>
          </a:xfrm>
        </p:grpSpPr>
        <p:sp>
          <p:nvSpPr>
            <p:cNvPr id="78" name="流程图: 接点 77"/>
            <p:cNvSpPr/>
            <p:nvPr/>
          </p:nvSpPr>
          <p:spPr>
            <a:xfrm>
              <a:off x="10755841" y="145679"/>
              <a:ext cx="1131139" cy="1131139"/>
            </a:xfrm>
            <a:prstGeom prst="flowChartConnector">
              <a:avLst/>
            </a:prstGeom>
            <a:solidFill>
              <a:srgbClr val="F8C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9" name="图片 78" descr="图形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877690" y="275770"/>
              <a:ext cx="870956" cy="870956"/>
            </a:xfrm>
            <a:prstGeom prst="rect">
              <a:avLst/>
            </a:prstGeom>
          </p:spPr>
        </p:pic>
        <p:cxnSp>
          <p:nvCxnSpPr>
            <p:cNvPr id="80" name="直接连接符 79"/>
            <p:cNvCxnSpPr/>
            <p:nvPr/>
          </p:nvCxnSpPr>
          <p:spPr>
            <a:xfrm flipH="1">
              <a:off x="11810054" y="159278"/>
              <a:ext cx="84966" cy="138125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H="1">
              <a:off x="11913497" y="569262"/>
              <a:ext cx="165459" cy="80326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flipH="1" flipV="1">
              <a:off x="11885211" y="930061"/>
              <a:ext cx="212781" cy="55399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10489935" y="659396"/>
              <a:ext cx="191138" cy="0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H="1">
              <a:off x="10572670" y="1048409"/>
              <a:ext cx="210923" cy="45547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H="1" flipV="1">
              <a:off x="10572670" y="297403"/>
              <a:ext cx="183171" cy="80928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V="1">
              <a:off x="11484172" y="0"/>
              <a:ext cx="0" cy="160482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H="1" flipV="1">
              <a:off x="11016024" y="7554"/>
              <a:ext cx="92228" cy="160482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H="1" flipV="1">
              <a:off x="11723798" y="1172965"/>
              <a:ext cx="128739" cy="162409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V="1">
              <a:off x="11280482" y="1325705"/>
              <a:ext cx="26881" cy="199445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10877690" y="1246542"/>
              <a:ext cx="124653" cy="199444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png"/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" Target="slide11.xml"/><Relationship Id="rId8" Type="http://schemas.openxmlformats.org/officeDocument/2006/relationships/image" Target="../media/image26.png"/><Relationship Id="rId7" Type="http://schemas.openxmlformats.org/officeDocument/2006/relationships/slide" Target="slide10.xml"/><Relationship Id="rId6" Type="http://schemas.openxmlformats.org/officeDocument/2006/relationships/image" Target="../media/image25.png"/><Relationship Id="rId5" Type="http://schemas.openxmlformats.org/officeDocument/2006/relationships/slide" Target="slide1.xml"/><Relationship Id="rId4" Type="http://schemas.openxmlformats.org/officeDocument/2006/relationships/image" Target="../media/image24.png"/><Relationship Id="rId3" Type="http://schemas.openxmlformats.org/officeDocument/2006/relationships/slide" Target="slide9.xml"/><Relationship Id="rId2" Type="http://schemas.openxmlformats.org/officeDocument/2006/relationships/image" Target="../media/image23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8.png"/><Relationship Id="rId11" Type="http://schemas.openxmlformats.org/officeDocument/2006/relationships/slide" Target="slide13.xml"/><Relationship Id="rId10" Type="http://schemas.openxmlformats.org/officeDocument/2006/relationships/image" Target="../media/image27.png"/><Relationship Id="rId1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25.png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" Target="slide11.xml"/><Relationship Id="rId8" Type="http://schemas.openxmlformats.org/officeDocument/2006/relationships/image" Target="../media/image26.png"/><Relationship Id="rId7" Type="http://schemas.openxmlformats.org/officeDocument/2006/relationships/slide" Target="slide9.xml"/><Relationship Id="rId6" Type="http://schemas.openxmlformats.org/officeDocument/2006/relationships/image" Target="../media/image25.png"/><Relationship Id="rId5" Type="http://schemas.openxmlformats.org/officeDocument/2006/relationships/slide" Target="slide8.xml"/><Relationship Id="rId4" Type="http://schemas.openxmlformats.org/officeDocument/2006/relationships/image" Target="../media/image24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8.png"/><Relationship Id="rId11" Type="http://schemas.openxmlformats.org/officeDocument/2006/relationships/slide" Target="slide12.xml"/><Relationship Id="rId10" Type="http://schemas.openxmlformats.org/officeDocument/2006/relationships/image" Target="../media/image27.png"/><Relationship Id="rId1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5.png"/><Relationship Id="rId2" Type="http://schemas.openxmlformats.org/officeDocument/2006/relationships/image" Target="../media/image26.png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" Target="slide11.xml"/><Relationship Id="rId8" Type="http://schemas.openxmlformats.org/officeDocument/2006/relationships/image" Target="../media/image26.png"/><Relationship Id="rId7" Type="http://schemas.openxmlformats.org/officeDocument/2006/relationships/slide" Target="slide9.xml"/><Relationship Id="rId6" Type="http://schemas.openxmlformats.org/officeDocument/2006/relationships/image" Target="../media/image25.png"/><Relationship Id="rId5" Type="http://schemas.openxmlformats.org/officeDocument/2006/relationships/slide" Target="slide8.xml"/><Relationship Id="rId4" Type="http://schemas.openxmlformats.org/officeDocument/2006/relationships/image" Target="../media/image24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8.png"/><Relationship Id="rId11" Type="http://schemas.openxmlformats.org/officeDocument/2006/relationships/slide" Target="slide12.xml"/><Relationship Id="rId10" Type="http://schemas.openxmlformats.org/officeDocument/2006/relationships/image" Target="../media/image27.png"/><Relationship Id="rId1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" Target="slide11.xml"/><Relationship Id="rId8" Type="http://schemas.openxmlformats.org/officeDocument/2006/relationships/image" Target="../media/image26.png"/><Relationship Id="rId7" Type="http://schemas.openxmlformats.org/officeDocument/2006/relationships/slide" Target="slide9.xml"/><Relationship Id="rId6" Type="http://schemas.openxmlformats.org/officeDocument/2006/relationships/image" Target="../media/image25.png"/><Relationship Id="rId5" Type="http://schemas.openxmlformats.org/officeDocument/2006/relationships/slide" Target="slide8.xml"/><Relationship Id="rId4" Type="http://schemas.openxmlformats.org/officeDocument/2006/relationships/image" Target="../media/image24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8.png"/><Relationship Id="rId11" Type="http://schemas.openxmlformats.org/officeDocument/2006/relationships/slide" Target="slide12.xml"/><Relationship Id="rId10" Type="http://schemas.openxmlformats.org/officeDocument/2006/relationships/image" Target="../media/image27.png"/><Relationship Id="rId1" Type="http://schemas.openxmlformats.org/officeDocument/2006/relationships/slide" Target="slide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4.GIF"/><Relationship Id="rId3" Type="http://schemas.openxmlformats.org/officeDocument/2006/relationships/image" Target="../media/image43.GIF"/><Relationship Id="rId2" Type="http://schemas.openxmlformats.org/officeDocument/2006/relationships/image" Target="../media/image42.GIF"/><Relationship Id="rId1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6.jpe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" Target="slide15.xml"/><Relationship Id="rId8" Type="http://schemas.openxmlformats.org/officeDocument/2006/relationships/image" Target="../media/image26.png"/><Relationship Id="rId7" Type="http://schemas.openxmlformats.org/officeDocument/2006/relationships/slide" Target="slide13.xml"/><Relationship Id="rId6" Type="http://schemas.openxmlformats.org/officeDocument/2006/relationships/image" Target="../media/image25.png"/><Relationship Id="rId5" Type="http://schemas.openxmlformats.org/officeDocument/2006/relationships/slide" Target="slide11.xml"/><Relationship Id="rId4" Type="http://schemas.openxmlformats.org/officeDocument/2006/relationships/image" Target="../media/image24.png"/><Relationship Id="rId3" Type="http://schemas.openxmlformats.org/officeDocument/2006/relationships/slide" Target="slide9.xml"/><Relationship Id="rId2" Type="http://schemas.openxmlformats.org/officeDocument/2006/relationships/image" Target="../media/image23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8.png"/><Relationship Id="rId11" Type="http://schemas.openxmlformats.org/officeDocument/2006/relationships/slide" Target="slide17.xml"/><Relationship Id="rId10" Type="http://schemas.openxmlformats.org/officeDocument/2006/relationships/image" Target="../media/image27.png"/><Relationship Id="rId1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" Target="slide11.xml"/><Relationship Id="rId8" Type="http://schemas.openxmlformats.org/officeDocument/2006/relationships/image" Target="../media/image26.png"/><Relationship Id="rId7" Type="http://schemas.openxmlformats.org/officeDocument/2006/relationships/slide" Target="slide9.xml"/><Relationship Id="rId6" Type="http://schemas.openxmlformats.org/officeDocument/2006/relationships/image" Target="../media/image25.png"/><Relationship Id="rId5" Type="http://schemas.openxmlformats.org/officeDocument/2006/relationships/slide" Target="slide8.xml"/><Relationship Id="rId4" Type="http://schemas.openxmlformats.org/officeDocument/2006/relationships/image" Target="../media/image24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28.png"/><Relationship Id="rId11" Type="http://schemas.openxmlformats.org/officeDocument/2006/relationships/slide" Target="slide13.xml"/><Relationship Id="rId10" Type="http://schemas.openxmlformats.org/officeDocument/2006/relationships/image" Target="../media/image27.png"/><Relationship Id="rId1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74" y="4000859"/>
            <a:ext cx="1221693" cy="195324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201114" y="1946945"/>
            <a:ext cx="40671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识字</a:t>
            </a:r>
            <a:r>
              <a:rPr lang="en-US" altLang="zh-CN" sz="36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4   </a:t>
            </a:r>
            <a:r>
              <a:rPr lang="zh-CN" altLang="en-US" sz="36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日 月 水 火</a:t>
            </a:r>
            <a:endParaRPr lang="zh-CN" altLang="en-US" sz="36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5278" y="3791971"/>
            <a:ext cx="1271702" cy="164882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9059984" y="4741762"/>
            <a:ext cx="844488" cy="1540756"/>
            <a:chOff x="162845" y="5707378"/>
            <a:chExt cx="325664" cy="968472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弦形 25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弦形 27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rcRect r="38168" b="53720"/>
          <a:stretch>
            <a:fillRect/>
          </a:stretch>
        </p:blipFill>
        <p:spPr>
          <a:xfrm>
            <a:off x="9230792" y="4849194"/>
            <a:ext cx="2960074" cy="1958846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2" name="组合 31"/>
          <p:cNvGrpSpPr/>
          <p:nvPr/>
        </p:nvGrpSpPr>
        <p:grpSpPr>
          <a:xfrm>
            <a:off x="10057966" y="121875"/>
            <a:ext cx="1829014" cy="1734715"/>
            <a:chOff x="10489935" y="0"/>
            <a:chExt cx="1608057" cy="1525150"/>
          </a:xfrm>
        </p:grpSpPr>
        <p:sp>
          <p:nvSpPr>
            <p:cNvPr id="33" name="流程图: 接点 32"/>
            <p:cNvSpPr/>
            <p:nvPr/>
          </p:nvSpPr>
          <p:spPr>
            <a:xfrm>
              <a:off x="10755841" y="145679"/>
              <a:ext cx="1131139" cy="1131139"/>
            </a:xfrm>
            <a:prstGeom prst="flowChartConnector">
              <a:avLst/>
            </a:prstGeom>
            <a:solidFill>
              <a:srgbClr val="F8C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4" name="图片 33" descr="图形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77690" y="275770"/>
              <a:ext cx="870956" cy="870956"/>
            </a:xfrm>
            <a:prstGeom prst="rect">
              <a:avLst/>
            </a:prstGeom>
          </p:spPr>
        </p:pic>
        <p:cxnSp>
          <p:nvCxnSpPr>
            <p:cNvPr id="35" name="直接连接符 34"/>
            <p:cNvCxnSpPr/>
            <p:nvPr/>
          </p:nvCxnSpPr>
          <p:spPr>
            <a:xfrm flipH="1">
              <a:off x="11810054" y="159278"/>
              <a:ext cx="84966" cy="138125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11913497" y="569262"/>
              <a:ext cx="165459" cy="80326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 flipV="1">
              <a:off x="11885211" y="930061"/>
              <a:ext cx="212781" cy="55399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10489935" y="659396"/>
              <a:ext cx="191138" cy="0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10572670" y="1048409"/>
              <a:ext cx="210923" cy="45547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 flipV="1">
              <a:off x="10572670" y="297403"/>
              <a:ext cx="183171" cy="80928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11484172" y="0"/>
              <a:ext cx="0" cy="160482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 flipV="1">
              <a:off x="11016024" y="7554"/>
              <a:ext cx="92228" cy="160482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11723798" y="1172965"/>
              <a:ext cx="128739" cy="162409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11280482" y="1325705"/>
              <a:ext cx="26881" cy="199445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10877690" y="1246542"/>
              <a:ext cx="124653" cy="199444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141600">
            <a:off x="3267518" y="4359894"/>
            <a:ext cx="4808057" cy="198390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560771" y="1889824"/>
            <a:ext cx="2626553" cy="4398369"/>
            <a:chOff x="-1069264" y="279594"/>
            <a:chExt cx="3473954" cy="5817409"/>
          </a:xfrm>
        </p:grpSpPr>
        <p:grpSp>
          <p:nvGrpSpPr>
            <p:cNvPr id="16" name="组合 15"/>
            <p:cNvGrpSpPr/>
            <p:nvPr/>
          </p:nvGrpSpPr>
          <p:grpSpPr>
            <a:xfrm>
              <a:off x="-1069264" y="279594"/>
              <a:ext cx="3473954" cy="5817409"/>
              <a:chOff x="297455" y="68071"/>
              <a:chExt cx="3473954" cy="5817409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396304" y="2732006"/>
                <a:ext cx="806034" cy="31534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034" h="3153474">
                    <a:moveTo>
                      <a:pt x="143691" y="235132"/>
                    </a:moveTo>
                    <a:lnTo>
                      <a:pt x="806034" y="0"/>
                    </a:lnTo>
                    <a:cubicBezTo>
                      <a:pt x="755960" y="216984"/>
                      <a:pt x="683623" y="682708"/>
                      <a:pt x="627017" y="1223527"/>
                    </a:cubicBezTo>
                    <a:cubicBezTo>
                      <a:pt x="557349" y="1764346"/>
                      <a:pt x="871348" y="2781743"/>
                      <a:pt x="740720" y="3101224"/>
                    </a:cubicBezTo>
                    <a:lnTo>
                      <a:pt x="0" y="3153474"/>
                    </a:lnTo>
                    <a:cubicBezTo>
                      <a:pt x="13063" y="2645141"/>
                      <a:pt x="130628" y="2149871"/>
                      <a:pt x="143691" y="1641538"/>
                    </a:cubicBezTo>
                    <a:lnTo>
                      <a:pt x="143691" y="235132"/>
                    </a:ln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2837147" y="68071"/>
                <a:ext cx="414148" cy="324491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14148" h="3244914">
                    <a:moveTo>
                      <a:pt x="261258" y="0"/>
                    </a:moveTo>
                    <a:cubicBezTo>
                      <a:pt x="399308" y="87086"/>
                      <a:pt x="289161" y="82731"/>
                      <a:pt x="414148" y="39188"/>
                    </a:cubicBezTo>
                    <a:cubicBezTo>
                      <a:pt x="364074" y="256172"/>
                      <a:pt x="448491" y="774147"/>
                      <a:pt x="391885" y="1314966"/>
                    </a:cubicBezTo>
                    <a:cubicBezTo>
                      <a:pt x="322217" y="1855785"/>
                      <a:pt x="401085" y="2847057"/>
                      <a:pt x="270457" y="3166538"/>
                    </a:cubicBezTo>
                    <a:lnTo>
                      <a:pt x="0" y="3244914"/>
                    </a:lnTo>
                    <a:cubicBezTo>
                      <a:pt x="13063" y="2736581"/>
                      <a:pt x="248194" y="2175996"/>
                      <a:pt x="209005" y="1667663"/>
                    </a:cubicBezTo>
                    <a:cubicBezTo>
                      <a:pt x="278674" y="719890"/>
                      <a:pt x="361406" y="477510"/>
                      <a:pt x="26125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矩形 47"/>
              <p:cNvSpPr/>
              <p:nvPr/>
            </p:nvSpPr>
            <p:spPr>
              <a:xfrm>
                <a:off x="3122866" y="409470"/>
                <a:ext cx="648543" cy="2514505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8543" h="2514505">
                    <a:moveTo>
                      <a:pt x="643944" y="1110"/>
                    </a:moveTo>
                    <a:cubicBezTo>
                      <a:pt x="694018" y="-42433"/>
                      <a:pt x="320193" y="1208509"/>
                      <a:pt x="252057" y="1512020"/>
                    </a:cubicBezTo>
                    <a:cubicBezTo>
                      <a:pt x="-78868" y="2431662"/>
                      <a:pt x="195943" y="2260339"/>
                      <a:pt x="0" y="2514505"/>
                    </a:cubicBezTo>
                    <a:cubicBezTo>
                      <a:pt x="31768" y="2244539"/>
                      <a:pt x="11284" y="1608815"/>
                      <a:pt x="369624" y="751020"/>
                    </a:cubicBezTo>
                    <a:cubicBezTo>
                      <a:pt x="555325" y="447510"/>
                      <a:pt x="506785" y="37563"/>
                      <a:pt x="643944" y="111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" name="矩形 47"/>
              <p:cNvSpPr/>
              <p:nvPr/>
            </p:nvSpPr>
            <p:spPr>
              <a:xfrm rot="18071666">
                <a:off x="1632344" y="820311"/>
                <a:ext cx="861403" cy="1692792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643944 w 648543"/>
                  <a:gd name="connsiteY0-1556" fmla="*/ 1110 h 2514505"/>
                  <a:gd name="connsiteX1-1557" fmla="*/ 252057 w 648543"/>
                  <a:gd name="connsiteY1-1558" fmla="*/ 1512020 h 2514505"/>
                  <a:gd name="connsiteX2-1559" fmla="*/ 0 w 648543"/>
                  <a:gd name="connsiteY2-1560" fmla="*/ 2514505 h 2514505"/>
                  <a:gd name="connsiteX3-1561" fmla="*/ 369624 w 648543"/>
                  <a:gd name="connsiteY3-1562" fmla="*/ 751020 h 2514505"/>
                  <a:gd name="connsiteX4-1563" fmla="*/ 643944 w 648543"/>
                  <a:gd name="connsiteY4-1564" fmla="*/ 1110 h 2514505"/>
                  <a:gd name="connsiteX0-1565" fmla="*/ 643944 w 648543"/>
                  <a:gd name="connsiteY0-1566" fmla="*/ 1110 h 2514505"/>
                  <a:gd name="connsiteX1-1567" fmla="*/ 252057 w 648543"/>
                  <a:gd name="connsiteY1-1568" fmla="*/ 1512020 h 2514505"/>
                  <a:gd name="connsiteX2-1569" fmla="*/ 0 w 648543"/>
                  <a:gd name="connsiteY2-1570" fmla="*/ 2514505 h 2514505"/>
                  <a:gd name="connsiteX3-1571" fmla="*/ 369624 w 648543"/>
                  <a:gd name="connsiteY3-1572" fmla="*/ 751020 h 2514505"/>
                  <a:gd name="connsiteX4-1573" fmla="*/ 643944 w 648543"/>
                  <a:gd name="connsiteY4-1574" fmla="*/ 1110 h 2514505"/>
                  <a:gd name="connsiteX0-1575" fmla="*/ 643944 w 648543"/>
                  <a:gd name="connsiteY0-1576" fmla="*/ 1110 h 2514505"/>
                  <a:gd name="connsiteX1-1577" fmla="*/ 252057 w 648543"/>
                  <a:gd name="connsiteY1-1578" fmla="*/ 1512020 h 2514505"/>
                  <a:gd name="connsiteX2-1579" fmla="*/ 0 w 648543"/>
                  <a:gd name="connsiteY2-1580" fmla="*/ 2514505 h 2514505"/>
                  <a:gd name="connsiteX3-1581" fmla="*/ 369624 w 648543"/>
                  <a:gd name="connsiteY3-1582" fmla="*/ 751020 h 2514505"/>
                  <a:gd name="connsiteX4-1583" fmla="*/ 643944 w 648543"/>
                  <a:gd name="connsiteY4-1584" fmla="*/ 1110 h 2514505"/>
                  <a:gd name="connsiteX0-1585" fmla="*/ 643944 w 648543"/>
                  <a:gd name="connsiteY0-1586" fmla="*/ 1110 h 2514505"/>
                  <a:gd name="connsiteX1-1587" fmla="*/ 252057 w 648543"/>
                  <a:gd name="connsiteY1-1588" fmla="*/ 1512020 h 2514505"/>
                  <a:gd name="connsiteX2-1589" fmla="*/ 0 w 648543"/>
                  <a:gd name="connsiteY2-1590" fmla="*/ 2514505 h 2514505"/>
                  <a:gd name="connsiteX3-1591" fmla="*/ 277955 w 648543"/>
                  <a:gd name="connsiteY3-1592" fmla="*/ 802869 h 2514505"/>
                  <a:gd name="connsiteX4-1593" fmla="*/ 643944 w 648543"/>
                  <a:gd name="connsiteY4-1594" fmla="*/ 1110 h 2514505"/>
                  <a:gd name="connsiteX0-1595" fmla="*/ 643944 w 648543"/>
                  <a:gd name="connsiteY0-1596" fmla="*/ 1110 h 2514505"/>
                  <a:gd name="connsiteX1-1597" fmla="*/ 252057 w 648543"/>
                  <a:gd name="connsiteY1-1598" fmla="*/ 1512020 h 2514505"/>
                  <a:gd name="connsiteX2-1599" fmla="*/ 0 w 648543"/>
                  <a:gd name="connsiteY2-1600" fmla="*/ 2514505 h 2514505"/>
                  <a:gd name="connsiteX3-1601" fmla="*/ 277955 w 648543"/>
                  <a:gd name="connsiteY3-1602" fmla="*/ 802869 h 2514505"/>
                  <a:gd name="connsiteX4-1603" fmla="*/ 643944 w 648543"/>
                  <a:gd name="connsiteY4-1604" fmla="*/ 1110 h 2514505"/>
                  <a:gd name="connsiteX0-1605" fmla="*/ 665567 w 670166"/>
                  <a:gd name="connsiteY0-1606" fmla="*/ 1110 h 2514505"/>
                  <a:gd name="connsiteX1-1607" fmla="*/ 273680 w 670166"/>
                  <a:gd name="connsiteY1-1608" fmla="*/ 1512020 h 2514505"/>
                  <a:gd name="connsiteX2-1609" fmla="*/ 21623 w 670166"/>
                  <a:gd name="connsiteY2-1610" fmla="*/ 2514505 h 2514505"/>
                  <a:gd name="connsiteX3-1611" fmla="*/ 223410 w 670166"/>
                  <a:gd name="connsiteY3-1612" fmla="*/ 803139 h 2514505"/>
                  <a:gd name="connsiteX4-1613" fmla="*/ 665567 w 670166"/>
                  <a:gd name="connsiteY4-1614" fmla="*/ 1110 h 2514505"/>
                  <a:gd name="connsiteX0-1615" fmla="*/ 808024 w 812623"/>
                  <a:gd name="connsiteY0-1616" fmla="*/ 1110 h 2514505"/>
                  <a:gd name="connsiteX1-1617" fmla="*/ 416137 w 812623"/>
                  <a:gd name="connsiteY1-1618" fmla="*/ 1512020 h 2514505"/>
                  <a:gd name="connsiteX2-1619" fmla="*/ 164080 w 812623"/>
                  <a:gd name="connsiteY2-1620" fmla="*/ 2514505 h 2514505"/>
                  <a:gd name="connsiteX3-1621" fmla="*/ 148863 w 812623"/>
                  <a:gd name="connsiteY3-1622" fmla="*/ 1525272 h 2514505"/>
                  <a:gd name="connsiteX4-1623" fmla="*/ 808024 w 812623"/>
                  <a:gd name="connsiteY4-1624" fmla="*/ 1110 h 2514505"/>
                  <a:gd name="connsiteX0-1625" fmla="*/ 846719 w 851318"/>
                  <a:gd name="connsiteY0-1626" fmla="*/ 1110 h 2514505"/>
                  <a:gd name="connsiteX1-1627" fmla="*/ 454832 w 851318"/>
                  <a:gd name="connsiteY1-1628" fmla="*/ 1512020 h 2514505"/>
                  <a:gd name="connsiteX2-1629" fmla="*/ 202775 w 851318"/>
                  <a:gd name="connsiteY2-1630" fmla="*/ 2514505 h 2514505"/>
                  <a:gd name="connsiteX3-1631" fmla="*/ 187558 w 851318"/>
                  <a:gd name="connsiteY3-1632" fmla="*/ 1525272 h 2514505"/>
                  <a:gd name="connsiteX4-1633" fmla="*/ 846719 w 851318"/>
                  <a:gd name="connsiteY4-1634" fmla="*/ 1110 h 2514505"/>
                  <a:gd name="connsiteX0-1635" fmla="*/ 864573 w 869172"/>
                  <a:gd name="connsiteY0-1636" fmla="*/ 1110 h 2530902"/>
                  <a:gd name="connsiteX1-1637" fmla="*/ 472686 w 869172"/>
                  <a:gd name="connsiteY1-1638" fmla="*/ 1512020 h 2530902"/>
                  <a:gd name="connsiteX2-1639" fmla="*/ 220629 w 869172"/>
                  <a:gd name="connsiteY2-1640" fmla="*/ 2514505 h 2530902"/>
                  <a:gd name="connsiteX3-1641" fmla="*/ 205412 w 869172"/>
                  <a:gd name="connsiteY3-1642" fmla="*/ 1525272 h 2530902"/>
                  <a:gd name="connsiteX4-1643" fmla="*/ 864573 w 869172"/>
                  <a:gd name="connsiteY4-1644" fmla="*/ 1110 h 2530902"/>
                  <a:gd name="connsiteX0-1645" fmla="*/ 948703 w 953302"/>
                  <a:gd name="connsiteY0-1646" fmla="*/ 1110 h 2531026"/>
                  <a:gd name="connsiteX1-1647" fmla="*/ 556816 w 953302"/>
                  <a:gd name="connsiteY1-1648" fmla="*/ 1512020 h 2531026"/>
                  <a:gd name="connsiteX2-1649" fmla="*/ 304759 w 953302"/>
                  <a:gd name="connsiteY2-1650" fmla="*/ 2514505 h 2531026"/>
                  <a:gd name="connsiteX3-1651" fmla="*/ 166336 w 953302"/>
                  <a:gd name="connsiteY3-1652" fmla="*/ 1527946 h 2531026"/>
                  <a:gd name="connsiteX4-1653" fmla="*/ 948703 w 953302"/>
                  <a:gd name="connsiteY4-1654" fmla="*/ 1110 h 2531026"/>
                  <a:gd name="connsiteX0-1655" fmla="*/ 857852 w 862451"/>
                  <a:gd name="connsiteY0-1656" fmla="*/ 1110 h 2542024"/>
                  <a:gd name="connsiteX1-1657" fmla="*/ 465965 w 862451"/>
                  <a:gd name="connsiteY1-1658" fmla="*/ 1512020 h 2542024"/>
                  <a:gd name="connsiteX2-1659" fmla="*/ 213908 w 862451"/>
                  <a:gd name="connsiteY2-1660" fmla="*/ 2514505 h 2542024"/>
                  <a:gd name="connsiteX3-1661" fmla="*/ 75485 w 862451"/>
                  <a:gd name="connsiteY3-1662" fmla="*/ 1527946 h 2542024"/>
                  <a:gd name="connsiteX4-1663" fmla="*/ 857852 w 862451"/>
                  <a:gd name="connsiteY4-1664" fmla="*/ 1110 h 2542024"/>
                  <a:gd name="connsiteX0-1665" fmla="*/ 857852 w 861403"/>
                  <a:gd name="connsiteY0-1666" fmla="*/ 1132 h 2542046"/>
                  <a:gd name="connsiteX1-1667" fmla="*/ 344897 w 861403"/>
                  <a:gd name="connsiteY1-1668" fmla="*/ 1485586 h 2542046"/>
                  <a:gd name="connsiteX2-1669" fmla="*/ 213908 w 861403"/>
                  <a:gd name="connsiteY2-1670" fmla="*/ 2514527 h 2542046"/>
                  <a:gd name="connsiteX3-1671" fmla="*/ 75485 w 861403"/>
                  <a:gd name="connsiteY3-1672" fmla="*/ 1527968 h 2542046"/>
                  <a:gd name="connsiteX4-1673" fmla="*/ 857852 w 861403"/>
                  <a:gd name="connsiteY4-1674" fmla="*/ 1132 h 2542046"/>
                  <a:gd name="connsiteX0-1675" fmla="*/ 857852 w 861403"/>
                  <a:gd name="connsiteY0-1676" fmla="*/ 1132 h 2542046"/>
                  <a:gd name="connsiteX1-1677" fmla="*/ 344897 w 861403"/>
                  <a:gd name="connsiteY1-1678" fmla="*/ 1485586 h 2542046"/>
                  <a:gd name="connsiteX2-1679" fmla="*/ 213908 w 861403"/>
                  <a:gd name="connsiteY2-1680" fmla="*/ 2514527 h 2542046"/>
                  <a:gd name="connsiteX3-1681" fmla="*/ 75485 w 861403"/>
                  <a:gd name="connsiteY3-1682" fmla="*/ 1527968 h 2542046"/>
                  <a:gd name="connsiteX4-1683" fmla="*/ 857852 w 861403"/>
                  <a:gd name="connsiteY4-1684" fmla="*/ 1132 h 25420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61403" h="2542046">
                    <a:moveTo>
                      <a:pt x="857852" y="1132"/>
                    </a:moveTo>
                    <a:cubicBezTo>
                      <a:pt x="907926" y="-42411"/>
                      <a:pt x="413033" y="1182075"/>
                      <a:pt x="344897" y="1485586"/>
                    </a:cubicBezTo>
                    <a:cubicBezTo>
                      <a:pt x="250224" y="2059394"/>
                      <a:pt x="409851" y="2260361"/>
                      <a:pt x="213908" y="2514527"/>
                    </a:cubicBezTo>
                    <a:cubicBezTo>
                      <a:pt x="20649" y="2597078"/>
                      <a:pt x="-78401" y="2553064"/>
                      <a:pt x="75485" y="1527968"/>
                    </a:cubicBezTo>
                    <a:cubicBezTo>
                      <a:pt x="171118" y="1094839"/>
                      <a:pt x="720693" y="37585"/>
                      <a:pt x="857852" y="1132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矩形 47"/>
              <p:cNvSpPr/>
              <p:nvPr/>
            </p:nvSpPr>
            <p:spPr>
              <a:xfrm rot="20553061">
                <a:off x="2178763" y="367483"/>
                <a:ext cx="647173" cy="8537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956489 w 961088"/>
                  <a:gd name="connsiteY0-1556" fmla="*/ 1110 h 2269254"/>
                  <a:gd name="connsiteX1-1557" fmla="*/ 564602 w 961088"/>
                  <a:gd name="connsiteY1-1558" fmla="*/ 1512020 h 2269254"/>
                  <a:gd name="connsiteX2-1559" fmla="*/ 0 w 961088"/>
                  <a:gd name="connsiteY2-1560" fmla="*/ 2269254 h 2269254"/>
                  <a:gd name="connsiteX3-1561" fmla="*/ 682169 w 961088"/>
                  <a:gd name="connsiteY3-1562" fmla="*/ 751020 h 2269254"/>
                  <a:gd name="connsiteX4-1563" fmla="*/ 956489 w 961088"/>
                  <a:gd name="connsiteY4-1564" fmla="*/ 1110 h 2269254"/>
                  <a:gd name="connsiteX0-1565" fmla="*/ 957889 w 962488"/>
                  <a:gd name="connsiteY0-1566" fmla="*/ 1110 h 2309861"/>
                  <a:gd name="connsiteX1-1567" fmla="*/ 566002 w 962488"/>
                  <a:gd name="connsiteY1-1568" fmla="*/ 1512020 h 2309861"/>
                  <a:gd name="connsiteX2-1569" fmla="*/ 480037 w 962488"/>
                  <a:gd name="connsiteY2-1570" fmla="*/ 1927981 h 2309861"/>
                  <a:gd name="connsiteX3-1571" fmla="*/ 1400 w 962488"/>
                  <a:gd name="connsiteY3-1572" fmla="*/ 2269254 h 2309861"/>
                  <a:gd name="connsiteX4-1573" fmla="*/ 683569 w 962488"/>
                  <a:gd name="connsiteY4-1574" fmla="*/ 751020 h 2309861"/>
                  <a:gd name="connsiteX5-1575" fmla="*/ 957889 w 962488"/>
                  <a:gd name="connsiteY5-1576" fmla="*/ 1110 h 2309861"/>
                  <a:gd name="connsiteX0-1577" fmla="*/ 957889 w 962488"/>
                  <a:gd name="connsiteY0-1578" fmla="*/ 1110 h 2309861"/>
                  <a:gd name="connsiteX1-1579" fmla="*/ 566002 w 962488"/>
                  <a:gd name="connsiteY1-1580" fmla="*/ 1512020 h 2309861"/>
                  <a:gd name="connsiteX2-1581" fmla="*/ 480037 w 962488"/>
                  <a:gd name="connsiteY2-1582" fmla="*/ 1927981 h 2309861"/>
                  <a:gd name="connsiteX3-1583" fmla="*/ 1400 w 962488"/>
                  <a:gd name="connsiteY3-1584" fmla="*/ 2269254 h 2309861"/>
                  <a:gd name="connsiteX4-1585" fmla="*/ 420374 w 962488"/>
                  <a:gd name="connsiteY4-1586" fmla="*/ 1268770 h 2309861"/>
                  <a:gd name="connsiteX5-1587" fmla="*/ 957889 w 962488"/>
                  <a:gd name="connsiteY5-1588" fmla="*/ 1110 h 2309861"/>
                  <a:gd name="connsiteX0-1589" fmla="*/ 958301 w 962900"/>
                  <a:gd name="connsiteY0-1590" fmla="*/ 1110 h 2309861"/>
                  <a:gd name="connsiteX1-1591" fmla="*/ 566414 w 962900"/>
                  <a:gd name="connsiteY1-1592" fmla="*/ 1512020 h 2309861"/>
                  <a:gd name="connsiteX2-1593" fmla="*/ 381751 w 962900"/>
                  <a:gd name="connsiteY2-1594" fmla="*/ 1927981 h 2309861"/>
                  <a:gd name="connsiteX3-1595" fmla="*/ 1812 w 962900"/>
                  <a:gd name="connsiteY3-1596" fmla="*/ 2269254 h 2309861"/>
                  <a:gd name="connsiteX4-1597" fmla="*/ 420786 w 962900"/>
                  <a:gd name="connsiteY4-1598" fmla="*/ 1268770 h 2309861"/>
                  <a:gd name="connsiteX5-1599" fmla="*/ 958301 w 962900"/>
                  <a:gd name="connsiteY5-1600" fmla="*/ 1110 h 2309861"/>
                  <a:gd name="connsiteX0-1601" fmla="*/ 810254 w 817436"/>
                  <a:gd name="connsiteY0-1602" fmla="*/ 1796 h 1820046"/>
                  <a:gd name="connsiteX1-1603" fmla="*/ 566414 w 817436"/>
                  <a:gd name="connsiteY1-1604" fmla="*/ 1022205 h 1820046"/>
                  <a:gd name="connsiteX2-1605" fmla="*/ 381751 w 817436"/>
                  <a:gd name="connsiteY2-1606" fmla="*/ 1438166 h 1820046"/>
                  <a:gd name="connsiteX3-1607" fmla="*/ 1812 w 817436"/>
                  <a:gd name="connsiteY3-1608" fmla="*/ 1779439 h 1820046"/>
                  <a:gd name="connsiteX4-1609" fmla="*/ 420786 w 817436"/>
                  <a:gd name="connsiteY4-1610" fmla="*/ 778955 h 1820046"/>
                  <a:gd name="connsiteX5-1611" fmla="*/ 810254 w 817436"/>
                  <a:gd name="connsiteY5-1612" fmla="*/ 1796 h 1820046"/>
                  <a:gd name="connsiteX0-1613" fmla="*/ 810565 w 817747"/>
                  <a:gd name="connsiteY0-1614" fmla="*/ 1796 h 1814424"/>
                  <a:gd name="connsiteX1-1615" fmla="*/ 566725 w 817747"/>
                  <a:gd name="connsiteY1-1616" fmla="*/ 1022205 h 1814424"/>
                  <a:gd name="connsiteX2-1617" fmla="*/ 332712 w 817747"/>
                  <a:gd name="connsiteY2-1618" fmla="*/ 1356415 h 1814424"/>
                  <a:gd name="connsiteX3-1619" fmla="*/ 2123 w 817747"/>
                  <a:gd name="connsiteY3-1620" fmla="*/ 1779439 h 1814424"/>
                  <a:gd name="connsiteX4-1621" fmla="*/ 421097 w 817747"/>
                  <a:gd name="connsiteY4-1622" fmla="*/ 778955 h 1814424"/>
                  <a:gd name="connsiteX5-1623" fmla="*/ 810565 w 817747"/>
                  <a:gd name="connsiteY5-1624" fmla="*/ 1796 h 1814424"/>
                  <a:gd name="connsiteX0-1625" fmla="*/ 810565 w 817093"/>
                  <a:gd name="connsiteY0-1626" fmla="*/ 1894 h 1814522"/>
                  <a:gd name="connsiteX1-1627" fmla="*/ 540271 w 817093"/>
                  <a:gd name="connsiteY1-1628" fmla="*/ 979964 h 1814522"/>
                  <a:gd name="connsiteX2-1629" fmla="*/ 332712 w 817093"/>
                  <a:gd name="connsiteY2-1630" fmla="*/ 1356513 h 1814522"/>
                  <a:gd name="connsiteX3-1631" fmla="*/ 2123 w 817093"/>
                  <a:gd name="connsiteY3-1632" fmla="*/ 1779537 h 1814522"/>
                  <a:gd name="connsiteX4-1633" fmla="*/ 421097 w 817093"/>
                  <a:gd name="connsiteY4-1634" fmla="*/ 779053 h 1814522"/>
                  <a:gd name="connsiteX5-1635" fmla="*/ 810565 w 817093"/>
                  <a:gd name="connsiteY5-1636" fmla="*/ 1894 h 1814522"/>
                  <a:gd name="connsiteX0-1637" fmla="*/ 810881 w 817409"/>
                  <a:gd name="connsiteY0-1638" fmla="*/ 1894 h 1810494"/>
                  <a:gd name="connsiteX1-1639" fmla="*/ 540587 w 817409"/>
                  <a:gd name="connsiteY1-1640" fmla="*/ 979964 h 1810494"/>
                  <a:gd name="connsiteX2-1641" fmla="*/ 295814 w 817409"/>
                  <a:gd name="connsiteY2-1642" fmla="*/ 1280007 h 1810494"/>
                  <a:gd name="connsiteX3-1643" fmla="*/ 2439 w 817409"/>
                  <a:gd name="connsiteY3-1644" fmla="*/ 1779537 h 1810494"/>
                  <a:gd name="connsiteX4-1645" fmla="*/ 421413 w 817409"/>
                  <a:gd name="connsiteY4-1646" fmla="*/ 779053 h 1810494"/>
                  <a:gd name="connsiteX5-1647" fmla="*/ 810881 w 817409"/>
                  <a:gd name="connsiteY5-1648" fmla="*/ 1894 h 1810494"/>
                  <a:gd name="connsiteX0-1649" fmla="*/ 810881 w 817409"/>
                  <a:gd name="connsiteY0-1650" fmla="*/ 1894 h 1810494"/>
                  <a:gd name="connsiteX1-1651" fmla="*/ 540587 w 817409"/>
                  <a:gd name="connsiteY1-1652" fmla="*/ 979965 h 1810494"/>
                  <a:gd name="connsiteX2-1653" fmla="*/ 295814 w 817409"/>
                  <a:gd name="connsiteY2-1654" fmla="*/ 1280007 h 1810494"/>
                  <a:gd name="connsiteX3-1655" fmla="*/ 2439 w 817409"/>
                  <a:gd name="connsiteY3-1656" fmla="*/ 1779537 h 1810494"/>
                  <a:gd name="connsiteX4-1657" fmla="*/ 421413 w 817409"/>
                  <a:gd name="connsiteY4-1658" fmla="*/ 779053 h 1810494"/>
                  <a:gd name="connsiteX5-1659" fmla="*/ 810881 w 817409"/>
                  <a:gd name="connsiteY5-1660" fmla="*/ 1894 h 1810494"/>
                  <a:gd name="connsiteX0-1661" fmla="*/ 810766 w 817294"/>
                  <a:gd name="connsiteY0-1662" fmla="*/ 1894 h 1824364"/>
                  <a:gd name="connsiteX1-1663" fmla="*/ 540472 w 817294"/>
                  <a:gd name="connsiteY1-1664" fmla="*/ 979965 h 1824364"/>
                  <a:gd name="connsiteX2-1665" fmla="*/ 308249 w 817294"/>
                  <a:gd name="connsiteY2-1666" fmla="*/ 1486491 h 1824364"/>
                  <a:gd name="connsiteX3-1667" fmla="*/ 2324 w 817294"/>
                  <a:gd name="connsiteY3-1668" fmla="*/ 1779537 h 1824364"/>
                  <a:gd name="connsiteX4-1669" fmla="*/ 421298 w 817294"/>
                  <a:gd name="connsiteY4-1670" fmla="*/ 779053 h 1824364"/>
                  <a:gd name="connsiteX5-1671" fmla="*/ 810766 w 817294"/>
                  <a:gd name="connsiteY5-1672" fmla="*/ 1894 h 1824364"/>
                  <a:gd name="connsiteX0-1673" fmla="*/ 810766 w 817294"/>
                  <a:gd name="connsiteY0-1674" fmla="*/ 1894 h 1824364"/>
                  <a:gd name="connsiteX1-1675" fmla="*/ 540472 w 817294"/>
                  <a:gd name="connsiteY1-1676" fmla="*/ 979965 h 1824364"/>
                  <a:gd name="connsiteX2-1677" fmla="*/ 308249 w 817294"/>
                  <a:gd name="connsiteY2-1678" fmla="*/ 1486491 h 1824364"/>
                  <a:gd name="connsiteX3-1679" fmla="*/ 2324 w 817294"/>
                  <a:gd name="connsiteY3-1680" fmla="*/ 1779537 h 1824364"/>
                  <a:gd name="connsiteX4-1681" fmla="*/ 421298 w 817294"/>
                  <a:gd name="connsiteY4-1682" fmla="*/ 779053 h 1824364"/>
                  <a:gd name="connsiteX5-1683" fmla="*/ 810766 w 817294"/>
                  <a:gd name="connsiteY5-1684" fmla="*/ 1894 h 1824364"/>
                  <a:gd name="connsiteX0-1685" fmla="*/ 810114 w 816642"/>
                  <a:gd name="connsiteY0-1686" fmla="*/ 1894 h 1812021"/>
                  <a:gd name="connsiteX1-1687" fmla="*/ 539820 w 816642"/>
                  <a:gd name="connsiteY1-1688" fmla="*/ 979965 h 1812021"/>
                  <a:gd name="connsiteX2-1689" fmla="*/ 409831 w 816642"/>
                  <a:gd name="connsiteY2-1690" fmla="*/ 1311208 h 1812021"/>
                  <a:gd name="connsiteX3-1691" fmla="*/ 1672 w 816642"/>
                  <a:gd name="connsiteY3-1692" fmla="*/ 1779537 h 1812021"/>
                  <a:gd name="connsiteX4-1693" fmla="*/ 420646 w 816642"/>
                  <a:gd name="connsiteY4-1694" fmla="*/ 779053 h 1812021"/>
                  <a:gd name="connsiteX5-1695" fmla="*/ 810114 w 816642"/>
                  <a:gd name="connsiteY5-1696" fmla="*/ 1894 h 1812021"/>
                  <a:gd name="connsiteX0-1697" fmla="*/ 808442 w 814970"/>
                  <a:gd name="connsiteY0-1698" fmla="*/ 1894 h 1781032"/>
                  <a:gd name="connsiteX1-1699" fmla="*/ 538148 w 814970"/>
                  <a:gd name="connsiteY1-1700" fmla="*/ 979965 h 1781032"/>
                  <a:gd name="connsiteX2-1701" fmla="*/ 0 w 814970"/>
                  <a:gd name="connsiteY2-1702" fmla="*/ 1779537 h 1781032"/>
                  <a:gd name="connsiteX3-1703" fmla="*/ 418974 w 814970"/>
                  <a:gd name="connsiteY3-1704" fmla="*/ 779053 h 1781032"/>
                  <a:gd name="connsiteX4-1705" fmla="*/ 808442 w 814970"/>
                  <a:gd name="connsiteY4-1706" fmla="*/ 1894 h 1781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4970" h="1781032">
                    <a:moveTo>
                      <a:pt x="808442" y="1894"/>
                    </a:moveTo>
                    <a:cubicBezTo>
                      <a:pt x="858516" y="-41649"/>
                      <a:pt x="606284" y="676454"/>
                      <a:pt x="538148" y="979965"/>
                    </a:cubicBezTo>
                    <a:cubicBezTo>
                      <a:pt x="403408" y="1276239"/>
                      <a:pt x="19862" y="1813022"/>
                      <a:pt x="0" y="1779537"/>
                    </a:cubicBezTo>
                    <a:cubicBezTo>
                      <a:pt x="31768" y="1509571"/>
                      <a:pt x="60634" y="1636848"/>
                      <a:pt x="418974" y="779053"/>
                    </a:cubicBezTo>
                    <a:cubicBezTo>
                      <a:pt x="604675" y="475543"/>
                      <a:pt x="671283" y="38347"/>
                      <a:pt x="808442" y="1894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473746" y="4385950"/>
                <a:ext cx="699364" cy="95767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8911 w 699364"/>
                  <a:gd name="connsiteY0-180" fmla="*/ 0 h 957670"/>
                  <a:gd name="connsiteX1-181" fmla="*/ 582787 w 699364"/>
                  <a:gd name="connsiteY1-182" fmla="*/ 88774 h 957670"/>
                  <a:gd name="connsiteX2-183" fmla="*/ 637869 w 699364"/>
                  <a:gd name="connsiteY2-184" fmla="*/ 513518 h 957670"/>
                  <a:gd name="connsiteX3-185" fmla="*/ 699364 w 699364"/>
                  <a:gd name="connsiteY3-186" fmla="*/ 957670 h 957670"/>
                  <a:gd name="connsiteX4-187" fmla="*/ 0 w 699364"/>
                  <a:gd name="connsiteY4-188" fmla="*/ 860899 h 957670"/>
                  <a:gd name="connsiteX5-189" fmla="*/ 78911 w 699364"/>
                  <a:gd name="connsiteY5-190" fmla="*/ 0 h 957670"/>
                  <a:gd name="connsiteX0-191" fmla="*/ 87789 w 699364"/>
                  <a:gd name="connsiteY0-192" fmla="*/ 0 h 957670"/>
                  <a:gd name="connsiteX1-193" fmla="*/ 582787 w 699364"/>
                  <a:gd name="connsiteY1-194" fmla="*/ 88774 h 957670"/>
                  <a:gd name="connsiteX2-195" fmla="*/ 637869 w 699364"/>
                  <a:gd name="connsiteY2-196" fmla="*/ 513518 h 957670"/>
                  <a:gd name="connsiteX3-197" fmla="*/ 699364 w 699364"/>
                  <a:gd name="connsiteY3-198" fmla="*/ 957670 h 957670"/>
                  <a:gd name="connsiteX4-199" fmla="*/ 0 w 699364"/>
                  <a:gd name="connsiteY4-200" fmla="*/ 860899 h 957670"/>
                  <a:gd name="connsiteX5-201" fmla="*/ 87789 w 699364"/>
                  <a:gd name="connsiteY5-202" fmla="*/ 0 h 9576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699364" h="957670">
                    <a:moveTo>
                      <a:pt x="87789" y="0"/>
                    </a:moveTo>
                    <a:lnTo>
                      <a:pt x="582787" y="88774"/>
                    </a:lnTo>
                    <a:cubicBezTo>
                      <a:pt x="596411" y="225024"/>
                      <a:pt x="624245" y="377268"/>
                      <a:pt x="637869" y="513518"/>
                    </a:cubicBezTo>
                    <a:lnTo>
                      <a:pt x="699364" y="957670"/>
                    </a:lnTo>
                    <a:lnTo>
                      <a:pt x="0" y="860899"/>
                    </a:lnTo>
                    <a:cubicBezTo>
                      <a:pt x="34302" y="573934"/>
                      <a:pt x="61485" y="286966"/>
                      <a:pt x="87789" y="0"/>
                    </a:cubicBezTo>
                    <a:close/>
                  </a:path>
                </a:pathLst>
              </a:custGeom>
              <a:solidFill>
                <a:srgbClr val="F4A879"/>
              </a:solidFill>
              <a:ln>
                <a:solidFill>
                  <a:srgbClr val="F4A8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矩形 1"/>
              <p:cNvSpPr/>
              <p:nvPr/>
            </p:nvSpPr>
            <p:spPr>
              <a:xfrm rot="6037120">
                <a:off x="2608360" y="4516315"/>
                <a:ext cx="434267" cy="685472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62 w 715866"/>
                  <a:gd name="connsiteY0-336" fmla="*/ 203126 h 1025763"/>
                  <a:gd name="connsiteX1-337" fmla="*/ 629732 w 715866"/>
                  <a:gd name="connsiteY1-338" fmla="*/ 0 h 1025763"/>
                  <a:gd name="connsiteX2-339" fmla="*/ 684512 w 715866"/>
                  <a:gd name="connsiteY2-340" fmla="*/ 557080 h 1025763"/>
                  <a:gd name="connsiteX3-341" fmla="*/ 715866 w 715866"/>
                  <a:gd name="connsiteY3-342" fmla="*/ 970352 h 1025763"/>
                  <a:gd name="connsiteX4-343" fmla="*/ 49091 w 715866"/>
                  <a:gd name="connsiteY4-344" fmla="*/ 1025763 h 1025763"/>
                  <a:gd name="connsiteX5-345" fmla="*/ 462 w 715866"/>
                  <a:gd name="connsiteY5-346" fmla="*/ 203126 h 1025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5866" h="1025763">
                    <a:moveTo>
                      <a:pt x="462" y="203126"/>
                    </a:moveTo>
                    <a:lnTo>
                      <a:pt x="629732" y="0"/>
                    </a:lnTo>
                    <a:cubicBezTo>
                      <a:pt x="643356" y="136250"/>
                      <a:pt x="670888" y="420830"/>
                      <a:pt x="684512" y="557080"/>
                    </a:cubicBezTo>
                    <a:lnTo>
                      <a:pt x="715866" y="970352"/>
                    </a:lnTo>
                    <a:lnTo>
                      <a:pt x="49091" y="1025763"/>
                    </a:lnTo>
                    <a:cubicBezTo>
                      <a:pt x="35853" y="723356"/>
                      <a:pt x="-4768" y="494257"/>
                      <a:pt x="462" y="203126"/>
                    </a:cubicBezTo>
                    <a:close/>
                  </a:path>
                </a:pathLst>
              </a:custGeom>
              <a:solidFill>
                <a:srgbClr val="DC6236"/>
              </a:solidFill>
              <a:ln>
                <a:solidFill>
                  <a:srgbClr val="DC62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 rot="1898459">
                <a:off x="2560605" y="434587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人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 rot="20289231">
                <a:off x="2636918" y="472109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口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57197" y="5041719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手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388028" y="5386270"/>
                <a:ext cx="341406" cy="408467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619907" y="5257930"/>
                <a:ext cx="341406" cy="402371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771261" y="5465022"/>
                <a:ext cx="341406" cy="408467"/>
              </a:xfrm>
              <a:prstGeom prst="rect">
                <a:avLst/>
              </a:prstGeom>
            </p:spPr>
          </p:pic>
          <p:sp>
            <p:nvSpPr>
              <p:cNvPr id="60" name="矩形 1"/>
              <p:cNvSpPr/>
              <p:nvPr/>
            </p:nvSpPr>
            <p:spPr>
              <a:xfrm rot="6037120">
                <a:off x="2566879" y="3858678"/>
                <a:ext cx="434667" cy="55776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401 w 716524"/>
                  <a:gd name="connsiteY0-420" fmla="*/ 90583 h 811133"/>
                  <a:gd name="connsiteX1-421" fmla="*/ 645968 w 716524"/>
                  <a:gd name="connsiteY1-422" fmla="*/ 0 h 811133"/>
                  <a:gd name="connsiteX2-423" fmla="*/ 687567 w 716524"/>
                  <a:gd name="connsiteY2-424" fmla="*/ 325040 h 811133"/>
                  <a:gd name="connsiteX3-425" fmla="*/ 716524 w 716524"/>
                  <a:gd name="connsiteY3-426" fmla="*/ 702675 h 811133"/>
                  <a:gd name="connsiteX4-427" fmla="*/ 55742 w 716524"/>
                  <a:gd name="connsiteY4-428" fmla="*/ 811133 h 811133"/>
                  <a:gd name="connsiteX5-429" fmla="*/ 401 w 716524"/>
                  <a:gd name="connsiteY5-430" fmla="*/ 90583 h 811133"/>
                  <a:gd name="connsiteX0-431" fmla="*/ 401 w 716524"/>
                  <a:gd name="connsiteY0-432" fmla="*/ 114101 h 834651"/>
                  <a:gd name="connsiteX1-433" fmla="*/ 657004 w 716524"/>
                  <a:gd name="connsiteY1-434" fmla="*/ 0 h 834651"/>
                  <a:gd name="connsiteX2-435" fmla="*/ 687567 w 716524"/>
                  <a:gd name="connsiteY2-436" fmla="*/ 348558 h 834651"/>
                  <a:gd name="connsiteX3-437" fmla="*/ 716524 w 716524"/>
                  <a:gd name="connsiteY3-438" fmla="*/ 726193 h 834651"/>
                  <a:gd name="connsiteX4-439" fmla="*/ 55742 w 716524"/>
                  <a:gd name="connsiteY4-440" fmla="*/ 834651 h 834651"/>
                  <a:gd name="connsiteX5-441" fmla="*/ 401 w 716524"/>
                  <a:gd name="connsiteY5-442" fmla="*/ 114101 h 8346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6524" h="834651">
                    <a:moveTo>
                      <a:pt x="401" y="114101"/>
                    </a:moveTo>
                    <a:cubicBezTo>
                      <a:pt x="214950" y="93634"/>
                      <a:pt x="442455" y="20467"/>
                      <a:pt x="657004" y="0"/>
                    </a:cubicBezTo>
                    <a:cubicBezTo>
                      <a:pt x="670628" y="136250"/>
                      <a:pt x="673943" y="212308"/>
                      <a:pt x="687567" y="348558"/>
                    </a:cubicBezTo>
                    <a:lnTo>
                      <a:pt x="716524" y="726193"/>
                    </a:lnTo>
                    <a:lnTo>
                      <a:pt x="55742" y="834651"/>
                    </a:lnTo>
                    <a:cubicBezTo>
                      <a:pt x="42504" y="532244"/>
                      <a:pt x="-4829" y="405232"/>
                      <a:pt x="401" y="114101"/>
                    </a:cubicBezTo>
                    <a:close/>
                  </a:path>
                </a:pathLst>
              </a:custGeom>
              <a:solidFill>
                <a:srgbClr val="9DC49B"/>
              </a:solidFill>
              <a:ln>
                <a:solidFill>
                  <a:srgbClr val="9DC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矩形 1"/>
              <p:cNvSpPr/>
              <p:nvPr/>
            </p:nvSpPr>
            <p:spPr>
              <a:xfrm rot="6037120">
                <a:off x="2629716" y="3356847"/>
                <a:ext cx="334092" cy="557608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145 w 791448"/>
                  <a:gd name="connsiteY0-516" fmla="*/ 52244 h 881455"/>
                  <a:gd name="connsiteX1-517" fmla="*/ 621811 w 791448"/>
                  <a:gd name="connsiteY1-518" fmla="*/ 0 h 881455"/>
                  <a:gd name="connsiteX2-519" fmla="*/ 708806 w 791448"/>
                  <a:gd name="connsiteY2-520" fmla="*/ 458160 h 881455"/>
                  <a:gd name="connsiteX3-521" fmla="*/ 791448 w 791448"/>
                  <a:gd name="connsiteY3-522" fmla="*/ 777902 h 881455"/>
                  <a:gd name="connsiteX4-523" fmla="*/ 159489 w 791448"/>
                  <a:gd name="connsiteY4-524" fmla="*/ 881455 h 881455"/>
                  <a:gd name="connsiteX5-525" fmla="*/ 145 w 791448"/>
                  <a:gd name="connsiteY5-526" fmla="*/ 52244 h 881455"/>
                  <a:gd name="connsiteX0-527" fmla="*/ 145 w 791448"/>
                  <a:gd name="connsiteY0-528" fmla="*/ 31312 h 860523"/>
                  <a:gd name="connsiteX1-529" fmla="*/ 626135 w 791448"/>
                  <a:gd name="connsiteY1-530" fmla="*/ 0 h 860523"/>
                  <a:gd name="connsiteX2-531" fmla="*/ 708806 w 791448"/>
                  <a:gd name="connsiteY2-532" fmla="*/ 437228 h 860523"/>
                  <a:gd name="connsiteX3-533" fmla="*/ 791448 w 791448"/>
                  <a:gd name="connsiteY3-534" fmla="*/ 756970 h 860523"/>
                  <a:gd name="connsiteX4-535" fmla="*/ 159489 w 791448"/>
                  <a:gd name="connsiteY4-536" fmla="*/ 860523 h 860523"/>
                  <a:gd name="connsiteX5-537" fmla="*/ 145 w 791448"/>
                  <a:gd name="connsiteY5-538" fmla="*/ 31312 h 860523"/>
                  <a:gd name="connsiteX0-539" fmla="*/ 149 w 787483"/>
                  <a:gd name="connsiteY0-540" fmla="*/ 50525 h 860523"/>
                  <a:gd name="connsiteX1-541" fmla="*/ 622170 w 787483"/>
                  <a:gd name="connsiteY1-542" fmla="*/ 0 h 860523"/>
                  <a:gd name="connsiteX2-543" fmla="*/ 704841 w 787483"/>
                  <a:gd name="connsiteY2-544" fmla="*/ 437228 h 860523"/>
                  <a:gd name="connsiteX3-545" fmla="*/ 787483 w 787483"/>
                  <a:gd name="connsiteY3-546" fmla="*/ 756970 h 860523"/>
                  <a:gd name="connsiteX4-547" fmla="*/ 155524 w 787483"/>
                  <a:gd name="connsiteY4-548" fmla="*/ 860523 h 860523"/>
                  <a:gd name="connsiteX5-549" fmla="*/ 149 w 787483"/>
                  <a:gd name="connsiteY5-550" fmla="*/ 50525 h 860523"/>
                  <a:gd name="connsiteX0-551" fmla="*/ 149 w 787483"/>
                  <a:gd name="connsiteY0-552" fmla="*/ 42720 h 852718"/>
                  <a:gd name="connsiteX1-553" fmla="*/ 634737 w 787483"/>
                  <a:gd name="connsiteY1-554" fmla="*/ 0 h 852718"/>
                  <a:gd name="connsiteX2-555" fmla="*/ 704841 w 787483"/>
                  <a:gd name="connsiteY2-556" fmla="*/ 429423 h 852718"/>
                  <a:gd name="connsiteX3-557" fmla="*/ 787483 w 787483"/>
                  <a:gd name="connsiteY3-558" fmla="*/ 749165 h 852718"/>
                  <a:gd name="connsiteX4-559" fmla="*/ 155524 w 787483"/>
                  <a:gd name="connsiteY4-560" fmla="*/ 852718 h 852718"/>
                  <a:gd name="connsiteX5-561" fmla="*/ 149 w 787483"/>
                  <a:gd name="connsiteY5-562" fmla="*/ 42720 h 852718"/>
                  <a:gd name="connsiteX0-563" fmla="*/ 149 w 751437"/>
                  <a:gd name="connsiteY0-564" fmla="*/ 42720 h 852718"/>
                  <a:gd name="connsiteX1-565" fmla="*/ 634737 w 751437"/>
                  <a:gd name="connsiteY1-566" fmla="*/ 0 h 852718"/>
                  <a:gd name="connsiteX2-567" fmla="*/ 704841 w 751437"/>
                  <a:gd name="connsiteY2-568" fmla="*/ 429423 h 852718"/>
                  <a:gd name="connsiteX3-569" fmla="*/ 751436 w 751437"/>
                  <a:gd name="connsiteY3-570" fmla="*/ 760271 h 852718"/>
                  <a:gd name="connsiteX4-571" fmla="*/ 155524 w 751437"/>
                  <a:gd name="connsiteY4-572" fmla="*/ 852718 h 852718"/>
                  <a:gd name="connsiteX5-573" fmla="*/ 149 w 751437"/>
                  <a:gd name="connsiteY5-574" fmla="*/ 42720 h 852718"/>
                  <a:gd name="connsiteX0-575" fmla="*/ 85 w 751371"/>
                  <a:gd name="connsiteY0-576" fmla="*/ 42720 h 834426"/>
                  <a:gd name="connsiteX1-577" fmla="*/ 634673 w 751371"/>
                  <a:gd name="connsiteY1-578" fmla="*/ 0 h 834426"/>
                  <a:gd name="connsiteX2-579" fmla="*/ 704777 w 751371"/>
                  <a:gd name="connsiteY2-580" fmla="*/ 429423 h 834426"/>
                  <a:gd name="connsiteX3-581" fmla="*/ 751372 w 751371"/>
                  <a:gd name="connsiteY3-582" fmla="*/ 760271 h 834426"/>
                  <a:gd name="connsiteX4-583" fmla="*/ 262927 w 751371"/>
                  <a:gd name="connsiteY4-584" fmla="*/ 834426 h 834426"/>
                  <a:gd name="connsiteX5-585" fmla="*/ 85 w 751371"/>
                  <a:gd name="connsiteY5-586" fmla="*/ 42720 h 834426"/>
                  <a:gd name="connsiteX0-587" fmla="*/ 465 w 550731"/>
                  <a:gd name="connsiteY0-588" fmla="*/ 15721 h 834426"/>
                  <a:gd name="connsiteX1-589" fmla="*/ 434031 w 550731"/>
                  <a:gd name="connsiteY1-590" fmla="*/ 0 h 834426"/>
                  <a:gd name="connsiteX2-591" fmla="*/ 504135 w 550731"/>
                  <a:gd name="connsiteY2-592" fmla="*/ 429423 h 834426"/>
                  <a:gd name="connsiteX3-593" fmla="*/ 550730 w 550731"/>
                  <a:gd name="connsiteY3-594" fmla="*/ 760271 h 834426"/>
                  <a:gd name="connsiteX4-595" fmla="*/ 62285 w 550731"/>
                  <a:gd name="connsiteY4-596" fmla="*/ 834426 h 834426"/>
                  <a:gd name="connsiteX5-597" fmla="*/ 465 w 550731"/>
                  <a:gd name="connsiteY5-598" fmla="*/ 15721 h 8344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550731" h="834426">
                    <a:moveTo>
                      <a:pt x="465" y="15721"/>
                    </a:moveTo>
                    <a:lnTo>
                      <a:pt x="434031" y="0"/>
                    </a:lnTo>
                    <a:cubicBezTo>
                      <a:pt x="447655" y="136250"/>
                      <a:pt x="490511" y="293173"/>
                      <a:pt x="504135" y="429423"/>
                    </a:cubicBezTo>
                    <a:lnTo>
                      <a:pt x="550730" y="760271"/>
                    </a:lnTo>
                    <a:lnTo>
                      <a:pt x="62285" y="834426"/>
                    </a:lnTo>
                    <a:cubicBezTo>
                      <a:pt x="35355" y="523515"/>
                      <a:pt x="-4765" y="306852"/>
                      <a:pt x="465" y="15721"/>
                    </a:cubicBezTo>
                    <a:close/>
                  </a:path>
                </a:pathLst>
              </a:custGeom>
              <a:solidFill>
                <a:srgbClr val="F09191"/>
              </a:solidFill>
              <a:ln>
                <a:solidFill>
                  <a:srgbClr val="F0919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7"/>
              <p:cNvSpPr/>
              <p:nvPr/>
            </p:nvSpPr>
            <p:spPr>
              <a:xfrm rot="21085103">
                <a:off x="2298197" y="158640"/>
                <a:ext cx="430066" cy="3048970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28249"/>
                  <a:gd name="connsiteY0-484" fmla="*/ 0 h 3048970"/>
                  <a:gd name="connsiteX1-485" fmla="*/ 220321 w 328249"/>
                  <a:gd name="connsiteY1-486" fmla="*/ 39187 h 3048970"/>
                  <a:gd name="connsiteX2-487" fmla="*/ 184996 w 328249"/>
                  <a:gd name="connsiteY2-488" fmla="*/ 1092897 h 3048970"/>
                  <a:gd name="connsiteX3-489" fmla="*/ 295846 w 328249"/>
                  <a:gd name="connsiteY3-490" fmla="*/ 3013342 h 3048970"/>
                  <a:gd name="connsiteX4-491" fmla="*/ 28242 w 328249"/>
                  <a:gd name="connsiteY4-492" fmla="*/ 3048970 h 3048970"/>
                  <a:gd name="connsiteX5-493" fmla="*/ 2115 w 328249"/>
                  <a:gd name="connsiteY5-494" fmla="*/ 1393342 h 3048970"/>
                  <a:gd name="connsiteX6-495" fmla="*/ 54368 w 328249"/>
                  <a:gd name="connsiteY6-496" fmla="*/ 0 h 3048970"/>
                  <a:gd name="connsiteX0-497" fmla="*/ 54368 w 295846"/>
                  <a:gd name="connsiteY0-498" fmla="*/ 0 h 3048970"/>
                  <a:gd name="connsiteX1-499" fmla="*/ 220321 w 295846"/>
                  <a:gd name="connsiteY1-500" fmla="*/ 39187 h 3048970"/>
                  <a:gd name="connsiteX2-501" fmla="*/ 184996 w 295846"/>
                  <a:gd name="connsiteY2-502" fmla="*/ 1092897 h 3048970"/>
                  <a:gd name="connsiteX3-503" fmla="*/ 295846 w 295846"/>
                  <a:gd name="connsiteY3-504" fmla="*/ 3013342 h 3048970"/>
                  <a:gd name="connsiteX4-505" fmla="*/ 28242 w 295846"/>
                  <a:gd name="connsiteY4-506" fmla="*/ 3048970 h 3048970"/>
                  <a:gd name="connsiteX5-507" fmla="*/ 2115 w 295846"/>
                  <a:gd name="connsiteY5-508" fmla="*/ 1393342 h 3048970"/>
                  <a:gd name="connsiteX6-509" fmla="*/ 54368 w 295846"/>
                  <a:gd name="connsiteY6-510" fmla="*/ 0 h 3048970"/>
                  <a:gd name="connsiteX0-511" fmla="*/ 54368 w 430066"/>
                  <a:gd name="connsiteY0-512" fmla="*/ 0 h 3048970"/>
                  <a:gd name="connsiteX1-513" fmla="*/ 220321 w 430066"/>
                  <a:gd name="connsiteY1-514" fmla="*/ 39187 h 3048970"/>
                  <a:gd name="connsiteX2-515" fmla="*/ 184996 w 430066"/>
                  <a:gd name="connsiteY2-516" fmla="*/ 1092897 h 3048970"/>
                  <a:gd name="connsiteX3-517" fmla="*/ 430066 w 430066"/>
                  <a:gd name="connsiteY3-518" fmla="*/ 3029998 h 3048970"/>
                  <a:gd name="connsiteX4-519" fmla="*/ 28242 w 430066"/>
                  <a:gd name="connsiteY4-520" fmla="*/ 3048970 h 3048970"/>
                  <a:gd name="connsiteX5-521" fmla="*/ 2115 w 430066"/>
                  <a:gd name="connsiteY5-522" fmla="*/ 1393342 h 3048970"/>
                  <a:gd name="connsiteX6-523" fmla="*/ 54368 w 430066"/>
                  <a:gd name="connsiteY6-524" fmla="*/ 0 h 30489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30066" h="3048970">
                    <a:moveTo>
                      <a:pt x="54368" y="0"/>
                    </a:moveTo>
                    <a:cubicBezTo>
                      <a:pt x="192418" y="87086"/>
                      <a:pt x="95334" y="82730"/>
                      <a:pt x="220321" y="39187"/>
                    </a:cubicBezTo>
                    <a:cubicBezTo>
                      <a:pt x="170247" y="256171"/>
                      <a:pt x="241602" y="552078"/>
                      <a:pt x="184996" y="1092897"/>
                    </a:cubicBezTo>
                    <a:cubicBezTo>
                      <a:pt x="115328" y="1633716"/>
                      <a:pt x="390761" y="2692069"/>
                      <a:pt x="430066" y="3029998"/>
                    </a:cubicBezTo>
                    <a:lnTo>
                      <a:pt x="28242" y="3048970"/>
                    </a:lnTo>
                    <a:cubicBezTo>
                      <a:pt x="41305" y="2540637"/>
                      <a:pt x="-10948" y="1901675"/>
                      <a:pt x="2115" y="1393342"/>
                    </a:cubicBezTo>
                    <a:cubicBezTo>
                      <a:pt x="19533" y="523946"/>
                      <a:pt x="102265" y="464447"/>
                      <a:pt x="5436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矩形 1"/>
              <p:cNvSpPr/>
              <p:nvPr/>
            </p:nvSpPr>
            <p:spPr>
              <a:xfrm rot="6037120">
                <a:off x="2537573" y="2726002"/>
                <a:ext cx="560244" cy="661441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98 w 857333"/>
                  <a:gd name="connsiteY0-516" fmla="*/ 0 h 888411"/>
                  <a:gd name="connsiteX1-517" fmla="*/ 687696 w 857333"/>
                  <a:gd name="connsiteY1-518" fmla="*/ 6957 h 888411"/>
                  <a:gd name="connsiteX2-519" fmla="*/ 774691 w 857333"/>
                  <a:gd name="connsiteY2-520" fmla="*/ 465117 h 888411"/>
                  <a:gd name="connsiteX3-521" fmla="*/ 857333 w 857333"/>
                  <a:gd name="connsiteY3-522" fmla="*/ 784859 h 888411"/>
                  <a:gd name="connsiteX4-523" fmla="*/ 225374 w 857333"/>
                  <a:gd name="connsiteY4-524" fmla="*/ 888412 h 888411"/>
                  <a:gd name="connsiteX5-525" fmla="*/ 98 w 857333"/>
                  <a:gd name="connsiteY5-526" fmla="*/ 0 h 888411"/>
                  <a:gd name="connsiteX0-527" fmla="*/ 1 w 857236"/>
                  <a:gd name="connsiteY0-528" fmla="*/ 0 h 888412"/>
                  <a:gd name="connsiteX1-529" fmla="*/ 687599 w 857236"/>
                  <a:gd name="connsiteY1-530" fmla="*/ 6957 h 888412"/>
                  <a:gd name="connsiteX2-531" fmla="*/ 774594 w 857236"/>
                  <a:gd name="connsiteY2-532" fmla="*/ 465117 h 888412"/>
                  <a:gd name="connsiteX3-533" fmla="*/ 857236 w 857236"/>
                  <a:gd name="connsiteY3-534" fmla="*/ 784859 h 888412"/>
                  <a:gd name="connsiteX4-535" fmla="*/ 225277 w 857236"/>
                  <a:gd name="connsiteY4-536" fmla="*/ 888412 h 888412"/>
                  <a:gd name="connsiteX5-537" fmla="*/ 1 w 857236"/>
                  <a:gd name="connsiteY5-538" fmla="*/ 0 h 888412"/>
                  <a:gd name="connsiteX0-539" fmla="*/ -1 w 857234"/>
                  <a:gd name="connsiteY0-540" fmla="*/ 0 h 986205"/>
                  <a:gd name="connsiteX1-541" fmla="*/ 687597 w 857234"/>
                  <a:gd name="connsiteY1-542" fmla="*/ 6957 h 986205"/>
                  <a:gd name="connsiteX2-543" fmla="*/ 774592 w 857234"/>
                  <a:gd name="connsiteY2-544" fmla="*/ 465117 h 986205"/>
                  <a:gd name="connsiteX3-545" fmla="*/ 857234 w 857234"/>
                  <a:gd name="connsiteY3-546" fmla="*/ 784859 h 986205"/>
                  <a:gd name="connsiteX4-547" fmla="*/ 287245 w 857234"/>
                  <a:gd name="connsiteY4-548" fmla="*/ 986205 h 986205"/>
                  <a:gd name="connsiteX5-549" fmla="*/ -1 w 857234"/>
                  <a:gd name="connsiteY5-550" fmla="*/ 0 h 986205"/>
                  <a:gd name="connsiteX0-551" fmla="*/ 1 w 923529"/>
                  <a:gd name="connsiteY0-552" fmla="*/ 0 h 986205"/>
                  <a:gd name="connsiteX1-553" fmla="*/ 687599 w 923529"/>
                  <a:gd name="connsiteY1-554" fmla="*/ 6957 h 986205"/>
                  <a:gd name="connsiteX2-555" fmla="*/ 774594 w 923529"/>
                  <a:gd name="connsiteY2-556" fmla="*/ 465117 h 986205"/>
                  <a:gd name="connsiteX3-557" fmla="*/ 923530 w 923529"/>
                  <a:gd name="connsiteY3-558" fmla="*/ 816912 h 986205"/>
                  <a:gd name="connsiteX4-559" fmla="*/ 287247 w 923529"/>
                  <a:gd name="connsiteY4-560" fmla="*/ 986205 h 986205"/>
                  <a:gd name="connsiteX5-561" fmla="*/ 1 w 923529"/>
                  <a:gd name="connsiteY5-562" fmla="*/ 0 h 986205"/>
                  <a:gd name="connsiteX0-563" fmla="*/ -1 w 923529"/>
                  <a:gd name="connsiteY0-564" fmla="*/ 0 h 986205"/>
                  <a:gd name="connsiteX1-565" fmla="*/ 687597 w 923529"/>
                  <a:gd name="connsiteY1-566" fmla="*/ 6957 h 986205"/>
                  <a:gd name="connsiteX2-567" fmla="*/ 819628 w 923529"/>
                  <a:gd name="connsiteY2-568" fmla="*/ 452036 h 986205"/>
                  <a:gd name="connsiteX3-569" fmla="*/ 923528 w 923529"/>
                  <a:gd name="connsiteY3-570" fmla="*/ 816912 h 986205"/>
                  <a:gd name="connsiteX4-571" fmla="*/ 287245 w 923529"/>
                  <a:gd name="connsiteY4-572" fmla="*/ 986205 h 986205"/>
                  <a:gd name="connsiteX5-573" fmla="*/ -1 w 923529"/>
                  <a:gd name="connsiteY5-574" fmla="*/ 0 h 986205"/>
                  <a:gd name="connsiteX0-575" fmla="*/ 1 w 923529"/>
                  <a:gd name="connsiteY0-576" fmla="*/ 29020 h 1015225"/>
                  <a:gd name="connsiteX1-577" fmla="*/ 739843 w 923529"/>
                  <a:gd name="connsiteY1-578" fmla="*/ -1 h 1015225"/>
                  <a:gd name="connsiteX2-579" fmla="*/ 819630 w 923529"/>
                  <a:gd name="connsiteY2-580" fmla="*/ 481056 h 1015225"/>
                  <a:gd name="connsiteX3-581" fmla="*/ 923530 w 923529"/>
                  <a:gd name="connsiteY3-582" fmla="*/ 845932 h 1015225"/>
                  <a:gd name="connsiteX4-583" fmla="*/ 287247 w 923529"/>
                  <a:gd name="connsiteY4-584" fmla="*/ 1015225 h 1015225"/>
                  <a:gd name="connsiteX5-585" fmla="*/ 1 w 923529"/>
                  <a:gd name="connsiteY5-586" fmla="*/ 29020 h 1015225"/>
                  <a:gd name="connsiteX0-587" fmla="*/ -1 w 923529"/>
                  <a:gd name="connsiteY0-588" fmla="*/ 22808 h 1009013"/>
                  <a:gd name="connsiteX1-589" fmla="*/ 735157 w 923529"/>
                  <a:gd name="connsiteY1-590" fmla="*/ -1 h 1009013"/>
                  <a:gd name="connsiteX2-591" fmla="*/ 819628 w 923529"/>
                  <a:gd name="connsiteY2-592" fmla="*/ 474844 h 1009013"/>
                  <a:gd name="connsiteX3-593" fmla="*/ 923528 w 923529"/>
                  <a:gd name="connsiteY3-594" fmla="*/ 839720 h 1009013"/>
                  <a:gd name="connsiteX4-595" fmla="*/ 287245 w 923529"/>
                  <a:gd name="connsiteY4-596" fmla="*/ 1009013 h 1009013"/>
                  <a:gd name="connsiteX5-597" fmla="*/ -1 w 923529"/>
                  <a:gd name="connsiteY5-598" fmla="*/ 22808 h 1009013"/>
                  <a:gd name="connsiteX0-599" fmla="*/ 1 w 923529"/>
                  <a:gd name="connsiteY0-600" fmla="*/ 3597 h 989802"/>
                  <a:gd name="connsiteX1-601" fmla="*/ 739127 w 923529"/>
                  <a:gd name="connsiteY1-602" fmla="*/ 0 h 989802"/>
                  <a:gd name="connsiteX2-603" fmla="*/ 819630 w 923529"/>
                  <a:gd name="connsiteY2-604" fmla="*/ 455633 h 989802"/>
                  <a:gd name="connsiteX3-605" fmla="*/ 923530 w 923529"/>
                  <a:gd name="connsiteY3-606" fmla="*/ 820509 h 989802"/>
                  <a:gd name="connsiteX4-607" fmla="*/ 287247 w 923529"/>
                  <a:gd name="connsiteY4-608" fmla="*/ 989802 h 989802"/>
                  <a:gd name="connsiteX5-609" fmla="*/ 1 w 923529"/>
                  <a:gd name="connsiteY5-610" fmla="*/ 3597 h 989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923529" h="989802">
                    <a:moveTo>
                      <a:pt x="1" y="3597"/>
                    </a:moveTo>
                    <a:lnTo>
                      <a:pt x="739127" y="0"/>
                    </a:lnTo>
                    <a:cubicBezTo>
                      <a:pt x="752751" y="136250"/>
                      <a:pt x="806006" y="319383"/>
                      <a:pt x="819630" y="455633"/>
                    </a:cubicBezTo>
                    <a:lnTo>
                      <a:pt x="923530" y="820509"/>
                    </a:lnTo>
                    <a:lnTo>
                      <a:pt x="287247" y="989802"/>
                    </a:lnTo>
                    <a:cubicBezTo>
                      <a:pt x="260317" y="678891"/>
                      <a:pt x="89165" y="376169"/>
                      <a:pt x="1" y="3597"/>
                    </a:cubicBezTo>
                    <a:close/>
                  </a:path>
                </a:pathLst>
              </a:custGeom>
              <a:solidFill>
                <a:srgbClr val="C7B199"/>
              </a:solidFill>
              <a:ln>
                <a:solidFill>
                  <a:srgbClr val="C6B1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5027126">
                <a:off x="2420797" y="2236718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5278311">
                <a:off x="2328628" y="1973441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5046664">
                <a:off x="2509352" y="2495764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844482">
                <a:off x="2989510" y="2232854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6486391">
                <a:off x="2935087" y="2533068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 rot="18867036">
                <a:off x="2679420" y="2858982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勤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 rot="20342484">
                <a:off x="2703967" y="3454350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努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323616">
                <a:off x="2652652" y="3158324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奋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 rot="20342484">
                <a:off x="297455" y="3872401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0342484">
                <a:off x="2610103" y="3827593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力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46" name="流程图: 接点 45"/>
            <p:cNvSpPr/>
            <p:nvPr/>
          </p:nvSpPr>
          <p:spPr>
            <a:xfrm>
              <a:off x="1404542" y="4495581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739590" y="2692882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204197" y="4393144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770392" y="2326626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8300" y="2421725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123133" y="2704150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221369" y="2985667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9"/>
          <a:srcRect b="51495"/>
          <a:stretch>
            <a:fillRect/>
          </a:stretch>
        </p:blipFill>
        <p:spPr>
          <a:xfrm>
            <a:off x="-475613" y="5756068"/>
            <a:ext cx="12656734" cy="1161412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0"/>
          <a:srcRect b="61499"/>
          <a:stretch>
            <a:fillRect/>
          </a:stretch>
        </p:blipFill>
        <p:spPr>
          <a:xfrm>
            <a:off x="8611343" y="5554292"/>
            <a:ext cx="3648140" cy="1357985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2">
            <a:hlinkClick r:id="rId1" action="ppaction://hlinksldjump"/>
          </p:cNvPr>
          <p:cNvPicPr>
            <a:picLocks noChangeAspect="1"/>
          </p:cNvPicPr>
          <p:nvPr>
            <p:ph idx="1"/>
          </p:nvPr>
        </p:nvPicPr>
        <p:blipFill>
          <a:blip r:embed="rId2"/>
          <a:srcRect l="1471" t="-1333" r="44506" b="50000"/>
          <a:stretch>
            <a:fillRect/>
          </a:stretch>
        </p:blipFill>
        <p:spPr>
          <a:xfrm>
            <a:off x="534035" y="84455"/>
            <a:ext cx="3686810" cy="2194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701040" y="419100"/>
            <a:ext cx="3632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/>
              <a:t>1</a:t>
            </a:r>
            <a:endParaRPr lang="en-US" altLang="zh-CN" sz="2800" b="1"/>
          </a:p>
        </p:txBody>
      </p:sp>
      <p:pic>
        <p:nvPicPr>
          <p:cNvPr id="9220" name="图片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 b="26192"/>
          <a:stretch>
            <a:fillRect/>
          </a:stretch>
        </p:blipFill>
        <p:spPr>
          <a:xfrm>
            <a:off x="4746625" y="84455"/>
            <a:ext cx="2678430" cy="2439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4846320" y="541020"/>
            <a:ext cx="298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2</a:t>
            </a:r>
            <a:endParaRPr lang="en-US" altLang="zh-CN" sz="3200" b="1"/>
          </a:p>
        </p:txBody>
      </p:sp>
      <p:pic>
        <p:nvPicPr>
          <p:cNvPr id="10244" name="图片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 l="5381" r="39646"/>
          <a:stretch>
            <a:fillRect/>
          </a:stretch>
        </p:blipFill>
        <p:spPr>
          <a:xfrm>
            <a:off x="8290560" y="419100"/>
            <a:ext cx="32353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8031480" y="419100"/>
            <a:ext cx="594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tx1"/>
                </a:solidFill>
              </a:rPr>
              <a:t>3</a:t>
            </a:r>
            <a:endParaRPr lang="en-US" altLang="zh-CN" sz="3200" b="1">
              <a:solidFill>
                <a:schemeClr val="tx1"/>
              </a:solidFill>
            </a:endParaRPr>
          </a:p>
        </p:txBody>
      </p:sp>
      <p:pic>
        <p:nvPicPr>
          <p:cNvPr id="13316" name="图片 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rcRect t="1931" r="45963" b="54733"/>
          <a:stretch>
            <a:fillRect/>
          </a:stretch>
        </p:blipFill>
        <p:spPr>
          <a:xfrm>
            <a:off x="259080" y="4684395"/>
            <a:ext cx="2992120" cy="1026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701040" y="3994785"/>
            <a:ext cx="792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4</a:t>
            </a:r>
            <a:endParaRPr lang="en-US" altLang="zh-CN" sz="2800" b="1"/>
          </a:p>
        </p:txBody>
      </p:sp>
      <p:pic>
        <p:nvPicPr>
          <p:cNvPr id="12291" name="图片 1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rcRect l="54931" b="47111"/>
          <a:stretch>
            <a:fillRect/>
          </a:stretch>
        </p:blipFill>
        <p:spPr>
          <a:xfrm>
            <a:off x="3362325" y="2806065"/>
            <a:ext cx="3347085" cy="2308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3362325" y="3002280"/>
            <a:ext cx="6858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5</a:t>
            </a:r>
            <a:endParaRPr lang="en-US" altLang="zh-CN" sz="3200" b="1"/>
          </a:p>
        </p:txBody>
      </p:sp>
      <p:pic>
        <p:nvPicPr>
          <p:cNvPr id="14339" name="图片 1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rcRect t="-1392" r="17368" b="33174"/>
          <a:stretch>
            <a:fillRect/>
          </a:stretch>
        </p:blipFill>
        <p:spPr>
          <a:xfrm>
            <a:off x="7120255" y="3994785"/>
            <a:ext cx="5075555" cy="1493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7757160" y="3398520"/>
            <a:ext cx="96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6</a:t>
            </a:r>
            <a:endParaRPr lang="en-US" altLang="zh-CN" sz="3200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3</a:t>
            </a:r>
            <a:endParaRPr lang="en-US" altLang="zh-CN" sz="5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0246" name="图片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459345" y="106045"/>
            <a:ext cx="4648835" cy="65074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335655"/>
            <a:ext cx="6082665" cy="29946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3"/>
          <p:cNvPicPr>
            <a:picLocks noChangeAspect="1"/>
          </p:cNvPicPr>
          <p:nvPr/>
        </p:nvPicPr>
        <p:blipFill>
          <a:blip r:embed="rId3"/>
          <a:srcRect l="19421" r="61041" b="47649"/>
          <a:stretch>
            <a:fillRect/>
          </a:stretch>
        </p:blipFill>
        <p:spPr>
          <a:xfrm>
            <a:off x="3582670" y="106045"/>
            <a:ext cx="3876675" cy="39141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2">
            <a:hlinkClick r:id="rId1" action="ppaction://hlinksldjump"/>
          </p:cNvPr>
          <p:cNvPicPr>
            <a:picLocks noChangeAspect="1"/>
          </p:cNvPicPr>
          <p:nvPr>
            <p:ph idx="1"/>
          </p:nvPr>
        </p:nvPicPr>
        <p:blipFill>
          <a:blip r:embed="rId2"/>
          <a:srcRect l="1471" t="-1333" r="44506" b="50000"/>
          <a:stretch>
            <a:fillRect/>
          </a:stretch>
        </p:blipFill>
        <p:spPr>
          <a:xfrm>
            <a:off x="534035" y="84455"/>
            <a:ext cx="3686810" cy="2194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701040" y="419100"/>
            <a:ext cx="3632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/>
              <a:t>1</a:t>
            </a:r>
            <a:endParaRPr lang="en-US" altLang="zh-CN" sz="2800" b="1"/>
          </a:p>
        </p:txBody>
      </p:sp>
      <p:pic>
        <p:nvPicPr>
          <p:cNvPr id="9220" name="图片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 b="26192"/>
          <a:stretch>
            <a:fillRect/>
          </a:stretch>
        </p:blipFill>
        <p:spPr>
          <a:xfrm>
            <a:off x="4746625" y="84455"/>
            <a:ext cx="2678430" cy="2439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4846320" y="541020"/>
            <a:ext cx="298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2</a:t>
            </a:r>
            <a:endParaRPr lang="en-US" altLang="zh-CN" sz="3200" b="1"/>
          </a:p>
        </p:txBody>
      </p:sp>
      <p:pic>
        <p:nvPicPr>
          <p:cNvPr id="10244" name="图片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 l="5381" r="39646"/>
          <a:stretch>
            <a:fillRect/>
          </a:stretch>
        </p:blipFill>
        <p:spPr>
          <a:xfrm>
            <a:off x="8290560" y="419100"/>
            <a:ext cx="32353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8031480" y="419100"/>
            <a:ext cx="594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tx1"/>
                </a:solidFill>
              </a:rPr>
              <a:t>3</a:t>
            </a:r>
            <a:endParaRPr lang="en-US" altLang="zh-CN" sz="3200" b="1">
              <a:solidFill>
                <a:schemeClr val="tx1"/>
              </a:solidFill>
            </a:endParaRPr>
          </a:p>
        </p:txBody>
      </p:sp>
      <p:pic>
        <p:nvPicPr>
          <p:cNvPr id="13316" name="图片 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rcRect t="1931" r="45963" b="54733"/>
          <a:stretch>
            <a:fillRect/>
          </a:stretch>
        </p:blipFill>
        <p:spPr>
          <a:xfrm>
            <a:off x="259080" y="4684395"/>
            <a:ext cx="2992120" cy="1026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701040" y="3994785"/>
            <a:ext cx="792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4</a:t>
            </a:r>
            <a:endParaRPr lang="en-US" altLang="zh-CN" sz="2800" b="1"/>
          </a:p>
        </p:txBody>
      </p:sp>
      <p:pic>
        <p:nvPicPr>
          <p:cNvPr id="12291" name="图片 1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rcRect l="54931" b="47111"/>
          <a:stretch>
            <a:fillRect/>
          </a:stretch>
        </p:blipFill>
        <p:spPr>
          <a:xfrm>
            <a:off x="3362325" y="2806065"/>
            <a:ext cx="3347085" cy="2308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3362325" y="3002280"/>
            <a:ext cx="6858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5</a:t>
            </a:r>
            <a:endParaRPr lang="en-US" altLang="zh-CN" sz="3200" b="1"/>
          </a:p>
        </p:txBody>
      </p:sp>
      <p:pic>
        <p:nvPicPr>
          <p:cNvPr id="14339" name="图片 1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rcRect t="-1392" r="17368" b="33174"/>
          <a:stretch>
            <a:fillRect/>
          </a:stretch>
        </p:blipFill>
        <p:spPr>
          <a:xfrm>
            <a:off x="7120255" y="3994785"/>
            <a:ext cx="5075555" cy="1493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7757160" y="3398520"/>
            <a:ext cx="96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6</a:t>
            </a:r>
            <a:endParaRPr lang="en-US" altLang="zh-CN" sz="3200"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3315" name="图片 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6530" y="29845"/>
            <a:ext cx="5527675" cy="42456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2"/>
          <p:cNvPicPr>
            <a:picLocks noChangeAspect="1"/>
          </p:cNvPicPr>
          <p:nvPr/>
        </p:nvPicPr>
        <p:blipFill>
          <a:blip r:embed="rId2"/>
          <a:srcRect b="7750"/>
          <a:stretch>
            <a:fillRect/>
          </a:stretch>
        </p:blipFill>
        <p:spPr>
          <a:xfrm>
            <a:off x="6031230" y="3313430"/>
            <a:ext cx="5810885" cy="29152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3315" y="29845"/>
            <a:ext cx="5494020" cy="30187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508125" y="4678680"/>
            <a:ext cx="30480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4</a:t>
            </a:r>
            <a:endParaRPr lang="en-US" altLang="zh-CN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2">
            <a:hlinkClick r:id="rId1" action="ppaction://hlinksldjump"/>
          </p:cNvPr>
          <p:cNvPicPr>
            <a:picLocks noChangeAspect="1"/>
          </p:cNvPicPr>
          <p:nvPr>
            <p:ph idx="1"/>
          </p:nvPr>
        </p:nvPicPr>
        <p:blipFill>
          <a:blip r:embed="rId2"/>
          <a:srcRect l="1471" t="-1333" r="44506" b="50000"/>
          <a:stretch>
            <a:fillRect/>
          </a:stretch>
        </p:blipFill>
        <p:spPr>
          <a:xfrm>
            <a:off x="534035" y="84455"/>
            <a:ext cx="3686810" cy="2194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701040" y="419100"/>
            <a:ext cx="3632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/>
              <a:t>1</a:t>
            </a:r>
            <a:endParaRPr lang="en-US" altLang="zh-CN" sz="2800" b="1"/>
          </a:p>
        </p:txBody>
      </p:sp>
      <p:pic>
        <p:nvPicPr>
          <p:cNvPr id="9220" name="图片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 b="26192"/>
          <a:stretch>
            <a:fillRect/>
          </a:stretch>
        </p:blipFill>
        <p:spPr>
          <a:xfrm>
            <a:off x="4746625" y="84455"/>
            <a:ext cx="2678430" cy="2439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4846320" y="541020"/>
            <a:ext cx="298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2</a:t>
            </a:r>
            <a:endParaRPr lang="en-US" altLang="zh-CN" sz="3200" b="1"/>
          </a:p>
        </p:txBody>
      </p:sp>
      <p:pic>
        <p:nvPicPr>
          <p:cNvPr id="10244" name="图片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 l="5381" r="39646"/>
          <a:stretch>
            <a:fillRect/>
          </a:stretch>
        </p:blipFill>
        <p:spPr>
          <a:xfrm>
            <a:off x="8290560" y="419100"/>
            <a:ext cx="32353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8031480" y="419100"/>
            <a:ext cx="594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tx1"/>
                </a:solidFill>
              </a:rPr>
              <a:t>3</a:t>
            </a:r>
            <a:endParaRPr lang="en-US" altLang="zh-CN" sz="3200" b="1">
              <a:solidFill>
                <a:schemeClr val="tx1"/>
              </a:solidFill>
            </a:endParaRPr>
          </a:p>
        </p:txBody>
      </p:sp>
      <p:pic>
        <p:nvPicPr>
          <p:cNvPr id="13316" name="图片 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rcRect t="1931" r="45963" b="54733"/>
          <a:stretch>
            <a:fillRect/>
          </a:stretch>
        </p:blipFill>
        <p:spPr>
          <a:xfrm>
            <a:off x="259080" y="4684395"/>
            <a:ext cx="2992120" cy="1026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701040" y="3994785"/>
            <a:ext cx="792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4</a:t>
            </a:r>
            <a:endParaRPr lang="en-US" altLang="zh-CN" sz="2800" b="1"/>
          </a:p>
        </p:txBody>
      </p:sp>
      <p:pic>
        <p:nvPicPr>
          <p:cNvPr id="12291" name="图片 1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rcRect l="54931" b="47111"/>
          <a:stretch>
            <a:fillRect/>
          </a:stretch>
        </p:blipFill>
        <p:spPr>
          <a:xfrm>
            <a:off x="3362325" y="2806065"/>
            <a:ext cx="3347085" cy="2308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3362325" y="3002280"/>
            <a:ext cx="6858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5</a:t>
            </a:r>
            <a:endParaRPr lang="en-US" altLang="zh-CN" sz="3200" b="1"/>
          </a:p>
        </p:txBody>
      </p:sp>
      <p:pic>
        <p:nvPicPr>
          <p:cNvPr id="14339" name="图片 1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rcRect t="-1392" r="17368" b="33174"/>
          <a:stretch>
            <a:fillRect/>
          </a:stretch>
        </p:blipFill>
        <p:spPr>
          <a:xfrm>
            <a:off x="7120255" y="3994785"/>
            <a:ext cx="5075555" cy="1493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7757160" y="3398520"/>
            <a:ext cx="96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6</a:t>
            </a:r>
            <a:endParaRPr lang="en-US" altLang="zh-CN" sz="3200"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5</a:t>
            </a:r>
            <a:endParaRPr lang="en-US" altLang="zh-CN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12294" name="图片 5"/>
          <p:cNvPicPr>
            <a:picLocks noChangeAspect="1"/>
          </p:cNvPicPr>
          <p:nvPr>
            <p:ph idx="1"/>
          </p:nvPr>
        </p:nvPicPr>
        <p:blipFill>
          <a:blip r:embed="rId1"/>
          <a:srcRect r="647" b="4778"/>
          <a:stretch>
            <a:fillRect/>
          </a:stretch>
        </p:blipFill>
        <p:spPr>
          <a:xfrm>
            <a:off x="5793740" y="191770"/>
            <a:ext cx="6303010" cy="56076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445" y="3978910"/>
            <a:ext cx="5281295" cy="284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810" y="1240155"/>
            <a:ext cx="4888865" cy="25596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2">
            <a:hlinkClick r:id="rId1" action="ppaction://hlinksldjump"/>
          </p:cNvPr>
          <p:cNvPicPr>
            <a:picLocks noChangeAspect="1"/>
          </p:cNvPicPr>
          <p:nvPr>
            <p:ph idx="1"/>
          </p:nvPr>
        </p:nvPicPr>
        <p:blipFill>
          <a:blip r:embed="rId2"/>
          <a:srcRect l="1471" t="-1333" r="44506" b="50000"/>
          <a:stretch>
            <a:fillRect/>
          </a:stretch>
        </p:blipFill>
        <p:spPr>
          <a:xfrm>
            <a:off x="534035" y="84455"/>
            <a:ext cx="3686810" cy="2194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701040" y="419100"/>
            <a:ext cx="3632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/>
              <a:t>1</a:t>
            </a:r>
            <a:endParaRPr lang="en-US" altLang="zh-CN" sz="2800" b="1"/>
          </a:p>
        </p:txBody>
      </p:sp>
      <p:pic>
        <p:nvPicPr>
          <p:cNvPr id="9220" name="图片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 b="26192"/>
          <a:stretch>
            <a:fillRect/>
          </a:stretch>
        </p:blipFill>
        <p:spPr>
          <a:xfrm>
            <a:off x="4746625" y="84455"/>
            <a:ext cx="2678430" cy="2439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4846320" y="541020"/>
            <a:ext cx="298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2</a:t>
            </a:r>
            <a:endParaRPr lang="en-US" altLang="zh-CN" sz="3200" b="1"/>
          </a:p>
        </p:txBody>
      </p:sp>
      <p:pic>
        <p:nvPicPr>
          <p:cNvPr id="10244" name="图片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 l="5381" r="39646"/>
          <a:stretch>
            <a:fillRect/>
          </a:stretch>
        </p:blipFill>
        <p:spPr>
          <a:xfrm>
            <a:off x="8290560" y="419100"/>
            <a:ext cx="32353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8031480" y="419100"/>
            <a:ext cx="594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tx1"/>
                </a:solidFill>
              </a:rPr>
              <a:t>3</a:t>
            </a:r>
            <a:endParaRPr lang="en-US" altLang="zh-CN" sz="3200" b="1">
              <a:solidFill>
                <a:schemeClr val="tx1"/>
              </a:solidFill>
            </a:endParaRPr>
          </a:p>
        </p:txBody>
      </p:sp>
      <p:pic>
        <p:nvPicPr>
          <p:cNvPr id="13316" name="图片 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rcRect t="1931" r="45963" b="54733"/>
          <a:stretch>
            <a:fillRect/>
          </a:stretch>
        </p:blipFill>
        <p:spPr>
          <a:xfrm>
            <a:off x="259080" y="4684395"/>
            <a:ext cx="2992120" cy="1026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701040" y="3994785"/>
            <a:ext cx="792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4</a:t>
            </a:r>
            <a:endParaRPr lang="en-US" altLang="zh-CN" sz="2800" b="1"/>
          </a:p>
        </p:txBody>
      </p:sp>
      <p:pic>
        <p:nvPicPr>
          <p:cNvPr id="12291" name="图片 1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rcRect l="54931" b="47111"/>
          <a:stretch>
            <a:fillRect/>
          </a:stretch>
        </p:blipFill>
        <p:spPr>
          <a:xfrm>
            <a:off x="3362325" y="2806065"/>
            <a:ext cx="3347085" cy="2308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3362325" y="3002280"/>
            <a:ext cx="6858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5</a:t>
            </a:r>
            <a:endParaRPr lang="en-US" altLang="zh-CN" sz="3200" b="1"/>
          </a:p>
        </p:txBody>
      </p:sp>
      <p:pic>
        <p:nvPicPr>
          <p:cNvPr id="14339" name="图片 1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rcRect t="-1392" r="17368" b="33174"/>
          <a:stretch>
            <a:fillRect/>
          </a:stretch>
        </p:blipFill>
        <p:spPr>
          <a:xfrm>
            <a:off x="7120255" y="3994785"/>
            <a:ext cx="5075555" cy="1493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7757160" y="3398520"/>
            <a:ext cx="96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6</a:t>
            </a:r>
            <a:endParaRPr lang="en-US" altLang="zh-CN" sz="3200"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41" name="图片 3"/>
          <p:cNvPicPr>
            <a:picLocks noChangeAspect="1"/>
          </p:cNvPicPr>
          <p:nvPr>
            <p:ph idx="1"/>
          </p:nvPr>
        </p:nvPicPr>
        <p:blipFill>
          <a:blip r:embed="rId1"/>
          <a:srcRect r="-955" b="17111"/>
          <a:stretch>
            <a:fillRect/>
          </a:stretch>
        </p:blipFill>
        <p:spPr>
          <a:xfrm>
            <a:off x="157480" y="678815"/>
            <a:ext cx="5459730" cy="41300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80000">
            <a:off x="2472055" y="3970338"/>
            <a:ext cx="3303588" cy="2462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1"/>
          <p:cNvPicPr>
            <a:picLocks noChangeAspect="1"/>
          </p:cNvPicPr>
          <p:nvPr/>
        </p:nvPicPr>
        <p:blipFill>
          <a:blip r:embed="rId3"/>
          <a:srcRect b="10898"/>
          <a:stretch>
            <a:fillRect/>
          </a:stretch>
        </p:blipFill>
        <p:spPr>
          <a:xfrm>
            <a:off x="6266180" y="2425700"/>
            <a:ext cx="5670550" cy="403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266180" y="310515"/>
            <a:ext cx="32766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6</a:t>
            </a:r>
            <a:endParaRPr lang="en-US" altLang="zh-CN" sz="5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224" y="2670313"/>
            <a:ext cx="1295400" cy="1295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60747" r="1816"/>
          <a:stretch>
            <a:fillRect/>
          </a:stretch>
        </p:blipFill>
        <p:spPr>
          <a:xfrm>
            <a:off x="1004225" y="2157722"/>
            <a:ext cx="10157444" cy="4943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1064" y="2667202"/>
            <a:ext cx="1295400" cy="12954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7494" y="2675108"/>
            <a:ext cx="1295400" cy="12954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5762" y="2667202"/>
            <a:ext cx="1295400" cy="1295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9128" y="2659342"/>
            <a:ext cx="1295400" cy="12954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30974" y="2595095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97716" y="2609114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12522" y="2585671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93708" y="2580885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801204" y="2626627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07350" y="2110849"/>
            <a:ext cx="157964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rì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05566" y="2128062"/>
            <a:ext cx="157964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yuè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386035" y="2120261"/>
            <a:ext cx="184738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shuǐ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685819" y="2110786"/>
            <a:ext cx="241532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huǒ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909143" y="2124414"/>
            <a:ext cx="157964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shān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2997" y="2666876"/>
            <a:ext cx="1295400" cy="1295400"/>
          </a:xfrm>
          <a:prstGeom prst="rect">
            <a:avLst/>
          </a:prstGeom>
        </p:spPr>
      </p:pic>
      <p:sp>
        <p:nvSpPr>
          <p:cNvPr id="25" name="文本框 22"/>
          <p:cNvSpPr txBox="1"/>
          <p:nvPr/>
        </p:nvSpPr>
        <p:spPr>
          <a:xfrm>
            <a:off x="7363003" y="2130847"/>
            <a:ext cx="157964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shí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86635" y="2661571"/>
            <a:ext cx="1295400" cy="12954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8552799" y="2131810"/>
            <a:ext cx="157964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tián</a:t>
            </a:r>
            <a:endParaRPr lang="zh-CN" altLang="en-US" sz="2800" b="1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28" name="文本框 16"/>
          <p:cNvSpPr txBox="1"/>
          <p:nvPr/>
        </p:nvSpPr>
        <p:spPr>
          <a:xfrm>
            <a:off x="7062015" y="2612416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16"/>
          <p:cNvSpPr txBox="1"/>
          <p:nvPr/>
        </p:nvSpPr>
        <p:spPr>
          <a:xfrm>
            <a:off x="8348338" y="2599771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66269" y="2663304"/>
            <a:ext cx="1295400" cy="1295400"/>
          </a:xfrm>
          <a:prstGeom prst="rect">
            <a:avLst/>
          </a:prstGeom>
        </p:spPr>
      </p:pic>
      <p:sp>
        <p:nvSpPr>
          <p:cNvPr id="31" name="文本框 22"/>
          <p:cNvSpPr txBox="1"/>
          <p:nvPr/>
        </p:nvSpPr>
        <p:spPr>
          <a:xfrm>
            <a:off x="9864795" y="2117777"/>
            <a:ext cx="157964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800" dirty="0" err="1">
                <a:latin typeface="汉语拼音" pitchFamily="34" charset="0"/>
                <a:ea typeface="黑体" panose="02010609060101010101" pitchFamily="49" charset="-122"/>
                <a:cs typeface="汉语拼音" pitchFamily="34" charset="0"/>
              </a:rPr>
              <a:t>hé</a:t>
            </a:r>
            <a:endParaRPr lang="zh-CN" altLang="en-US" sz="2800" dirty="0">
              <a:solidFill>
                <a:srgbClr val="FF0000"/>
              </a:solidFill>
              <a:latin typeface="汉语拼音" pitchFamily="34" charset="0"/>
              <a:ea typeface="黑体" panose="02010609060101010101" pitchFamily="49" charset="-122"/>
              <a:cs typeface="汉语拼音" pitchFamily="34" charset="0"/>
            </a:endParaRPr>
          </a:p>
        </p:txBody>
      </p:sp>
      <p:sp>
        <p:nvSpPr>
          <p:cNvPr id="32" name="文本框 16"/>
          <p:cNvSpPr txBox="1"/>
          <p:nvPr/>
        </p:nvSpPr>
        <p:spPr>
          <a:xfrm>
            <a:off x="9685531" y="2612417"/>
            <a:ext cx="1277956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8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禾</a:t>
            </a:r>
            <a:endParaRPr lang="zh-CN" altLang="en-US" sz="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  <p:bldP spid="19" grpId="0"/>
      <p:bldP spid="20" grpId="0"/>
      <p:bldP spid="21" grpId="0"/>
      <p:bldP spid="22" grpId="0"/>
      <p:bldP spid="23" grpId="0"/>
      <p:bldP spid="25" grpId="0"/>
      <p:bldP spid="27" grpId="0"/>
      <p:bldP spid="28" grpId="0"/>
      <p:bldP spid="29" grpId="0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2" name="图片 3" descr="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4870" y="142875"/>
            <a:ext cx="4762500" cy="333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图片 2" descr="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870" y="3267075"/>
            <a:ext cx="4762500" cy="333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1" descr="田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7053" y="144145"/>
            <a:ext cx="4760912" cy="333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1" descr="火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4540" y="3266758"/>
            <a:ext cx="4762500" cy="3333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170" name="图片 1"/>
          <p:cNvPicPr>
            <a:picLocks noChangeAspect="1"/>
          </p:cNvPicPr>
          <p:nvPr>
            <p:ph idx="1"/>
          </p:nvPr>
        </p:nvPicPr>
        <p:blipFill>
          <a:blip r:embed="rId1"/>
          <a:srcRect b="7750"/>
          <a:stretch>
            <a:fillRect/>
          </a:stretch>
        </p:blipFill>
        <p:spPr>
          <a:xfrm rot="21060000">
            <a:off x="302895" y="843280"/>
            <a:ext cx="5743575" cy="4935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53225" y="34925"/>
            <a:ext cx="5182235" cy="27393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808345" y="1452245"/>
            <a:ext cx="9448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8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→</a:t>
            </a:r>
            <a:endParaRPr lang="zh-CN" altLang="en-US" sz="8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 rot="21180000">
            <a:off x="8997315" y="2294255"/>
            <a:ext cx="297180" cy="1861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15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↓</a:t>
            </a:r>
            <a:endParaRPr lang="zh-CN" altLang="en-US" sz="11500" b="1" i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412" name="图片 3" descr="日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100" y="3798570"/>
            <a:ext cx="4762500" cy="30657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10518140" y="3630295"/>
            <a:ext cx="1417320" cy="30460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4800" b="1">
                <a:solidFill>
                  <a:srgbClr val="FFC000"/>
                </a:solidFill>
                <a:effectLst/>
              </a:rPr>
              <a:t>日光</a:t>
            </a:r>
            <a:endParaRPr lang="zh-CN" altLang="en-US" sz="4800" b="1">
              <a:solidFill>
                <a:srgbClr val="FFC000"/>
              </a:solidFill>
              <a:effectLst/>
            </a:endParaRPr>
          </a:p>
          <a:p>
            <a:r>
              <a:rPr lang="zh-CN" altLang="en-US" sz="4800" b="1">
                <a:solidFill>
                  <a:srgbClr val="FFC000"/>
                </a:solidFill>
                <a:effectLst/>
              </a:rPr>
              <a:t>日出</a:t>
            </a:r>
            <a:endParaRPr lang="zh-CN" altLang="en-US" sz="4800" b="1">
              <a:solidFill>
                <a:srgbClr val="FFC000"/>
              </a:solidFill>
              <a:effectLst/>
            </a:endParaRPr>
          </a:p>
          <a:p>
            <a:r>
              <a:rPr lang="zh-CN" altLang="en-US" sz="4800" b="1">
                <a:solidFill>
                  <a:srgbClr val="FFC000"/>
                </a:solidFill>
                <a:effectLst/>
              </a:rPr>
              <a:t>日子</a:t>
            </a:r>
            <a:endParaRPr lang="zh-CN" altLang="en-US" sz="4800" b="1">
              <a:solidFill>
                <a:srgbClr val="FFC000"/>
              </a:solidFill>
              <a:effectLst/>
            </a:endParaRPr>
          </a:p>
          <a:p>
            <a:r>
              <a:rPr lang="zh-CN" altLang="en-US" sz="4800" b="1">
                <a:solidFill>
                  <a:srgbClr val="FFC000"/>
                </a:solidFill>
                <a:effectLst/>
              </a:rPr>
              <a:t>日月</a:t>
            </a:r>
            <a:endParaRPr lang="zh-CN" altLang="en-US" sz="4800" b="1">
              <a:solidFill>
                <a:srgbClr val="FFC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2" descr="图片1"/>
          <p:cNvPicPr preferRelativeResize="0"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467" y="-23283"/>
            <a:ext cx="12215284" cy="690456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</p:pic>
      <p:sp>
        <p:nvSpPr>
          <p:cNvPr id="32771" name="文本框 2"/>
          <p:cNvSpPr txBox="1"/>
          <p:nvPr/>
        </p:nvSpPr>
        <p:spPr>
          <a:xfrm>
            <a:off x="220133" y="158751"/>
            <a:ext cx="6951133" cy="748030"/>
          </a:xfrm>
          <a:prstGeom prst="rect">
            <a:avLst/>
          </a:prstGeom>
          <a:solidFill>
            <a:srgbClr val="FF66FF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265" dirty="0">
                <a:latin typeface="Arial" panose="020B0604020202020204" pitchFamily="34" charset="0"/>
              </a:rPr>
              <a:t>做一做：</a:t>
            </a:r>
            <a:r>
              <a:rPr lang="zh-CN" altLang="en-US" sz="3200" dirty="0">
                <a:latin typeface="Arial" panose="020B0604020202020204" pitchFamily="34" charset="0"/>
              </a:rPr>
              <a:t>找出儿歌中，你认识的字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2167" y="1761067"/>
            <a:ext cx="11394017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2400" dirty="0">
                <a:latin typeface="Arial" panose="020B0604020202020204" pitchFamily="34" charset="0"/>
              </a:rPr>
              <a:t>      </a:t>
            </a:r>
            <a:endParaRPr lang="zh-CN" altLang="en-US" sz="3735" dirty="0"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60600" y="1037167"/>
            <a:ext cx="6356351" cy="324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60000"/>
              </a:lnSpc>
            </a:pPr>
            <a:r>
              <a:rPr lang="en-US" altLang="zh-CN" sz="2400" dirty="0">
                <a:latin typeface="Arial" panose="020B0604020202020204" pitchFamily="34" charset="0"/>
              </a:rPr>
              <a:t>       </a:t>
            </a:r>
            <a:r>
              <a:rPr lang="zh-CN" altLang="en-US" sz="3200" dirty="0">
                <a:latin typeface="Arial" panose="020B0604020202020204" pitchFamily="34" charset="0"/>
              </a:rPr>
              <a:t>      红日圆圆，月牙弯弯。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3200" dirty="0">
                <a:latin typeface="Arial" panose="020B0604020202020204" pitchFamily="34" charset="0"/>
              </a:rPr>
              <a:t>           河水清清，火苗闪闪。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3200" dirty="0">
                <a:latin typeface="Arial" panose="020B0604020202020204" pitchFamily="34" charset="0"/>
              </a:rPr>
              <a:t>           日月在天上，山水在地上。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3200" dirty="0">
                <a:latin typeface="Arial" panose="020B0604020202020204" pitchFamily="34" charset="0"/>
              </a:rPr>
              <a:t>           日月不同出，水火不相让。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8196" name="图片 3"/>
          <p:cNvPicPr>
            <a:picLocks noChangeAspect="1"/>
          </p:cNvPicPr>
          <p:nvPr>
            <p:ph idx="1"/>
          </p:nvPr>
        </p:nvPicPr>
        <p:blipFill>
          <a:blip r:embed="rId1"/>
          <a:srcRect r="1176" b="6454"/>
          <a:stretch>
            <a:fillRect/>
          </a:stretch>
        </p:blipFill>
        <p:spPr>
          <a:xfrm rot="20940000">
            <a:off x="6118225" y="875665"/>
            <a:ext cx="5821045" cy="4890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204335" y="1005840"/>
            <a:ext cx="119888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←</a:t>
            </a:r>
            <a:endParaRPr lang="zh-CN" altLang="en-US" sz="80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8" name="图片 6"/>
          <p:cNvPicPr>
            <a:picLocks noChangeAspect="1"/>
          </p:cNvPicPr>
          <p:nvPr/>
        </p:nvPicPr>
        <p:blipFill>
          <a:blip r:embed="rId2"/>
          <a:srcRect b="10722"/>
          <a:stretch>
            <a:fillRect/>
          </a:stretch>
        </p:blipFill>
        <p:spPr>
          <a:xfrm>
            <a:off x="340360" y="-1905"/>
            <a:ext cx="3863340" cy="3500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486660" y="2767965"/>
            <a:ext cx="91313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↓</a:t>
            </a:r>
            <a:endParaRPr lang="zh-CN" altLang="en-US" sz="80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461" name="图片 3" descr="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5295" y="3859530"/>
            <a:ext cx="3868420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09600" y="4040505"/>
            <a:ext cx="160020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4400" b="1">
              <a:solidFill>
                <a:schemeClr val="accent1"/>
              </a:solidFill>
            </a:endParaRPr>
          </a:p>
          <a:p>
            <a:endParaRPr lang="zh-CN" altLang="en-US" sz="4400" b="1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2440" y="4070985"/>
            <a:ext cx="16764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月亮</a:t>
            </a:r>
            <a:endParaRPr lang="zh-CN" altLang="en-US" sz="4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月牙</a:t>
            </a:r>
            <a:endParaRPr lang="zh-CN" altLang="en-US" sz="4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月球</a:t>
            </a:r>
            <a:endParaRPr lang="zh-CN" altLang="en-US" sz="4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sz="4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月初</a:t>
            </a:r>
            <a:endParaRPr lang="zh-CN" altLang="en-US" sz="4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8195" name="图片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685" y="31115"/>
            <a:ext cx="5561965" cy="4739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310515" y="4947920"/>
            <a:ext cx="11616690" cy="119888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7200" b="1">
                <a:solidFill>
                  <a:schemeClr val="accent4"/>
                </a:solidFill>
                <a:effectLst/>
              </a:rPr>
              <a:t>天上的月亮弯弯的，像小船。</a:t>
            </a:r>
            <a:endParaRPr lang="zh-CN" altLang="en-US" sz="7200" b="1">
              <a:solidFill>
                <a:schemeClr val="accent4"/>
              </a:solidFill>
              <a:effectLst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1650" y="31115"/>
            <a:ext cx="6606540" cy="4739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Picture 5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5875" y="33020"/>
            <a:ext cx="6039485" cy="67919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0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480000">
            <a:off x="6631305" y="178435"/>
            <a:ext cx="5499100" cy="2914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055360" y="3743325"/>
            <a:ext cx="6250940" cy="40862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0" hangingPunct="0">
              <a:lnSpc>
                <a:spcPct val="14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这些汉字与它所表示的实物非常像，这样的字叫</a:t>
            </a:r>
            <a:r>
              <a:rPr lang="en-US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—</a:t>
            </a:r>
            <a:r>
              <a:rPr lang="zh-CN" altLang="en-US" sz="7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象形字</a:t>
            </a:r>
            <a:endParaRPr lang="en-US" altLang="zh-CN" sz="6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0" hangingPunct="0">
              <a:lnSpc>
                <a:spcPct val="140000"/>
              </a:lnSpc>
              <a:spcBef>
                <a:spcPct val="50000"/>
              </a:spcBef>
            </a:pPr>
            <a:endParaRPr lang="en-US" altLang="zh-CN" sz="60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2">
            <a:hlinkClick r:id="rId1" action="ppaction://hlinksldjump"/>
          </p:cNvPr>
          <p:cNvPicPr>
            <a:picLocks noChangeAspect="1"/>
          </p:cNvPicPr>
          <p:nvPr>
            <p:ph idx="1"/>
          </p:nvPr>
        </p:nvPicPr>
        <p:blipFill>
          <a:blip r:embed="rId2"/>
          <a:srcRect l="1471" t="-1333" r="44506" b="50000"/>
          <a:stretch>
            <a:fillRect/>
          </a:stretch>
        </p:blipFill>
        <p:spPr>
          <a:xfrm>
            <a:off x="534035" y="84455"/>
            <a:ext cx="3686810" cy="2194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701040" y="419100"/>
            <a:ext cx="3632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/>
              <a:t>1</a:t>
            </a:r>
            <a:endParaRPr lang="en-US" altLang="zh-CN" sz="2800" b="1"/>
          </a:p>
        </p:txBody>
      </p:sp>
      <p:pic>
        <p:nvPicPr>
          <p:cNvPr id="9220" name="图片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 b="26192"/>
          <a:stretch>
            <a:fillRect/>
          </a:stretch>
        </p:blipFill>
        <p:spPr>
          <a:xfrm>
            <a:off x="4746625" y="84455"/>
            <a:ext cx="2678430" cy="2439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4846320" y="541020"/>
            <a:ext cx="298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2</a:t>
            </a:r>
            <a:endParaRPr lang="en-US" altLang="zh-CN" sz="3200" b="1"/>
          </a:p>
        </p:txBody>
      </p:sp>
      <p:pic>
        <p:nvPicPr>
          <p:cNvPr id="10244" name="图片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 l="5381" r="39646"/>
          <a:stretch>
            <a:fillRect/>
          </a:stretch>
        </p:blipFill>
        <p:spPr>
          <a:xfrm>
            <a:off x="8290560" y="419100"/>
            <a:ext cx="32353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8031480" y="419100"/>
            <a:ext cx="594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tx1"/>
                </a:solidFill>
              </a:rPr>
              <a:t>3</a:t>
            </a:r>
            <a:endParaRPr lang="en-US" altLang="zh-CN" sz="3200" b="1">
              <a:solidFill>
                <a:schemeClr val="tx1"/>
              </a:solidFill>
            </a:endParaRPr>
          </a:p>
        </p:txBody>
      </p:sp>
      <p:pic>
        <p:nvPicPr>
          <p:cNvPr id="13316" name="图片 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rcRect t="1931" r="45963" b="54733"/>
          <a:stretch>
            <a:fillRect/>
          </a:stretch>
        </p:blipFill>
        <p:spPr>
          <a:xfrm>
            <a:off x="259080" y="4684395"/>
            <a:ext cx="2992120" cy="1026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701040" y="3994785"/>
            <a:ext cx="792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4</a:t>
            </a:r>
            <a:endParaRPr lang="en-US" altLang="zh-CN" sz="2800" b="1"/>
          </a:p>
        </p:txBody>
      </p:sp>
      <p:pic>
        <p:nvPicPr>
          <p:cNvPr id="12291" name="图片 1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rcRect l="54931" b="47111"/>
          <a:stretch>
            <a:fillRect/>
          </a:stretch>
        </p:blipFill>
        <p:spPr>
          <a:xfrm>
            <a:off x="3362325" y="2806065"/>
            <a:ext cx="3347085" cy="2308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3362325" y="3002280"/>
            <a:ext cx="6858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5</a:t>
            </a:r>
            <a:endParaRPr lang="en-US" altLang="zh-CN" sz="3200" b="1"/>
          </a:p>
        </p:txBody>
      </p:sp>
      <p:pic>
        <p:nvPicPr>
          <p:cNvPr id="14339" name="图片 1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rcRect t="-1392" r="17368" b="33174"/>
          <a:stretch>
            <a:fillRect/>
          </a:stretch>
        </p:blipFill>
        <p:spPr>
          <a:xfrm>
            <a:off x="7120255" y="3994785"/>
            <a:ext cx="5075555" cy="1493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7757160" y="3398520"/>
            <a:ext cx="96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6</a:t>
            </a:r>
            <a:endParaRPr lang="en-US" altLang="zh-CN" sz="32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zh-CN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</a:t>
            </a:r>
            <a:br>
              <a:rPr lang="en-US" altLang="zh-CN"/>
            </a:br>
            <a:endParaRPr lang="en-US" altLang="zh-CN"/>
          </a:p>
        </p:txBody>
      </p:sp>
      <p:pic>
        <p:nvPicPr>
          <p:cNvPr id="11269" name="图片 3"/>
          <p:cNvPicPr>
            <a:picLocks noChangeAspect="1"/>
          </p:cNvPicPr>
          <p:nvPr>
            <p:ph idx="1"/>
          </p:nvPr>
        </p:nvPicPr>
        <p:blipFill>
          <a:blip r:embed="rId1"/>
          <a:srcRect r="810" b="4361"/>
          <a:stretch>
            <a:fillRect/>
          </a:stretch>
        </p:blipFill>
        <p:spPr>
          <a:xfrm>
            <a:off x="5653405" y="678815"/>
            <a:ext cx="606552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" y="1312545"/>
            <a:ext cx="5980430" cy="50088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2">
            <a:hlinkClick r:id="rId1" action="ppaction://hlinksldjump"/>
          </p:cNvPr>
          <p:cNvPicPr>
            <a:picLocks noChangeAspect="1"/>
          </p:cNvPicPr>
          <p:nvPr>
            <p:ph idx="1"/>
          </p:nvPr>
        </p:nvPicPr>
        <p:blipFill>
          <a:blip r:embed="rId2"/>
          <a:srcRect l="1471" t="-1333" r="44506" b="50000"/>
          <a:stretch>
            <a:fillRect/>
          </a:stretch>
        </p:blipFill>
        <p:spPr>
          <a:xfrm>
            <a:off x="534035" y="84455"/>
            <a:ext cx="3686810" cy="2194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701040" y="419100"/>
            <a:ext cx="3632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/>
              <a:t>1</a:t>
            </a:r>
            <a:endParaRPr lang="en-US" altLang="zh-CN" sz="2800" b="1"/>
          </a:p>
        </p:txBody>
      </p:sp>
      <p:pic>
        <p:nvPicPr>
          <p:cNvPr id="9220" name="图片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 b="26192"/>
          <a:stretch>
            <a:fillRect/>
          </a:stretch>
        </p:blipFill>
        <p:spPr>
          <a:xfrm>
            <a:off x="4746625" y="84455"/>
            <a:ext cx="2678430" cy="2439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4846320" y="541020"/>
            <a:ext cx="298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2</a:t>
            </a:r>
            <a:endParaRPr lang="en-US" altLang="zh-CN" sz="3200" b="1"/>
          </a:p>
        </p:txBody>
      </p:sp>
      <p:pic>
        <p:nvPicPr>
          <p:cNvPr id="10244" name="图片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rcRect l="5381" r="39646"/>
          <a:stretch>
            <a:fillRect/>
          </a:stretch>
        </p:blipFill>
        <p:spPr>
          <a:xfrm>
            <a:off x="8290560" y="419100"/>
            <a:ext cx="323532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8031480" y="419100"/>
            <a:ext cx="5943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tx1"/>
                </a:solidFill>
              </a:rPr>
              <a:t>3</a:t>
            </a:r>
            <a:endParaRPr lang="en-US" altLang="zh-CN" sz="3200" b="1">
              <a:solidFill>
                <a:schemeClr val="tx1"/>
              </a:solidFill>
            </a:endParaRPr>
          </a:p>
        </p:txBody>
      </p:sp>
      <p:pic>
        <p:nvPicPr>
          <p:cNvPr id="13316" name="图片 2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rcRect t="1931" r="45963" b="54733"/>
          <a:stretch>
            <a:fillRect/>
          </a:stretch>
        </p:blipFill>
        <p:spPr>
          <a:xfrm>
            <a:off x="259080" y="4684395"/>
            <a:ext cx="2992120" cy="1026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/>
          <p:cNvSpPr txBox="1"/>
          <p:nvPr/>
        </p:nvSpPr>
        <p:spPr>
          <a:xfrm>
            <a:off x="701040" y="3994785"/>
            <a:ext cx="792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4</a:t>
            </a:r>
            <a:endParaRPr lang="en-US" altLang="zh-CN" sz="2800" b="1"/>
          </a:p>
        </p:txBody>
      </p:sp>
      <p:pic>
        <p:nvPicPr>
          <p:cNvPr id="12291" name="图片 1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/>
          <a:srcRect l="54931" b="47111"/>
          <a:stretch>
            <a:fillRect/>
          </a:stretch>
        </p:blipFill>
        <p:spPr>
          <a:xfrm>
            <a:off x="3362325" y="2806065"/>
            <a:ext cx="3347085" cy="2308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3362325" y="3002280"/>
            <a:ext cx="6858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5</a:t>
            </a:r>
            <a:endParaRPr lang="en-US" altLang="zh-CN" sz="3200" b="1"/>
          </a:p>
        </p:txBody>
      </p:sp>
      <p:pic>
        <p:nvPicPr>
          <p:cNvPr id="14339" name="图片 1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/>
          <a:srcRect t="-1392" r="17368" b="33174"/>
          <a:stretch>
            <a:fillRect/>
          </a:stretch>
        </p:blipFill>
        <p:spPr>
          <a:xfrm>
            <a:off x="7120255" y="3994785"/>
            <a:ext cx="5075555" cy="1493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7757160" y="3398520"/>
            <a:ext cx="96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6</a:t>
            </a:r>
            <a:endParaRPr lang="en-US" altLang="zh-CN" sz="3200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  <a:endParaRPr lang="en-US" altLang="zh-CN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9221" name="图片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498465" y="365125"/>
            <a:ext cx="6130925" cy="563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45" y="3101975"/>
            <a:ext cx="5354320" cy="289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</Words>
  <Application>WPS 演示</Application>
  <PresentationFormat>宽屏</PresentationFormat>
  <Paragraphs>168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Times New Roman</vt:lpstr>
      <vt:lpstr>楷体_GB2312</vt:lpstr>
      <vt:lpstr>Calibri</vt:lpstr>
      <vt:lpstr>Arial Unicode MS</vt:lpstr>
      <vt:lpstr>Calibri Light</vt:lpstr>
      <vt:lpstr>楷体</vt:lpstr>
      <vt:lpstr>汉语拼音</vt:lpstr>
      <vt:lpstr>黑体</vt:lpstr>
      <vt:lpstr>Segoe Print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 </vt:lpstr>
      <vt:lpstr>PowerPoint 演示文稿</vt:lpstr>
      <vt:lpstr>2</vt:lpstr>
      <vt:lpstr>PowerPoint 演示文稿</vt:lpstr>
      <vt:lpstr>3</vt:lpstr>
      <vt:lpstr>PowerPoint 演示文稿</vt:lpstr>
      <vt:lpstr>PowerPoint 演示文稿</vt:lpstr>
      <vt:lpstr>PowerPoint 演示文稿</vt:lpstr>
      <vt:lpstr>5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hyt</cp:lastModifiedBy>
  <cp:revision>18</cp:revision>
  <dcterms:created xsi:type="dcterms:W3CDTF">2018-09-13T14:50:00Z</dcterms:created>
  <dcterms:modified xsi:type="dcterms:W3CDTF">2018-09-13T16:16:10Z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