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3" r:id="rId18"/>
    <p:sldId id="275" r:id="rId19"/>
    <p:sldId id="272" r:id="rId20"/>
    <p:sldId id="274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" y="6985"/>
            <a:ext cx="9084310" cy="684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8485" y="774065"/>
            <a:ext cx="2937510" cy="118872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识字五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QQ截图20170331153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2540"/>
            <a:ext cx="9145905" cy="6851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14700" y="5913755"/>
            <a:ext cx="2514600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QQ截图201703311531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1430"/>
            <a:ext cx="9124950" cy="6841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14700" y="5959475"/>
            <a:ext cx="2514600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QQ截图20170331153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" y="23495"/>
            <a:ext cx="9079865" cy="6811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4700" y="5913755"/>
            <a:ext cx="2514600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53310" y="814070"/>
            <a:ext cx="334137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我爱动脑筋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125" y="2790190"/>
            <a:ext cx="8093075" cy="1554480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 你觉得本课描写的是那个季节的夜晚？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聪明的你是从哪个词语里发现的？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1695" y="5145405"/>
            <a:ext cx="47040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竹椅、蒲扇、萤火虫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timg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" y="234950"/>
            <a:ext cx="2002790" cy="179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timg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440055"/>
            <a:ext cx="1979930" cy="1366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40305" y="803275"/>
            <a:ext cx="4203065" cy="640080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我来说一说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6955" y="2432685"/>
            <a:ext cx="7138035" cy="1737360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·夏天的夜晚真美啊！你能用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  本文的词语来说一说，爱发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  言的你看到的夏日夜景吗？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9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36650" y="11430"/>
            <a:ext cx="6870065" cy="76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夜晚     繁星    亮晶晶</a:t>
            </a:r>
            <a:endParaRPr lang="zh-CN" altLang="en-US" sz="4400" b="1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990" y="4563745"/>
            <a:ext cx="8034020" cy="1310640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可真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啊！满天的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____________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截图201703311529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" y="-6350"/>
            <a:ext cx="9081770" cy="6835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6650" y="-6350"/>
            <a:ext cx="6870065" cy="11887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爷爷   奶奶    小丁丁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竹椅   蒲扇    萤火虫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" y="4909185"/>
            <a:ext cx="8034020" cy="1920240"/>
          </a:xfrm>
          <a:prstGeom prst="rect">
            <a:avLst/>
          </a:prstGeom>
          <a:solidFill>
            <a:schemeClr val="accent1">
              <a:lumMod val="40000"/>
              <a:lumOff val="60000"/>
              <a:alpha val="82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坐在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上，手里拿着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给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讲故事，远处田野里的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在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_____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9170" y="604520"/>
            <a:ext cx="7614920" cy="11887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勇于挑战的你，能试着把三行词串连起来说一段话吗？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9170" y="2618740"/>
            <a:ext cx="7615555" cy="2286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_______________________________________________________________________________________________________________________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9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37285" y="3626485"/>
            <a:ext cx="6870065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牵牛   织女   北斗星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571455aa946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85" y="662305"/>
            <a:ext cx="1593215" cy="1433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08200" y="1059180"/>
            <a:ext cx="2771140" cy="64008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火眼金睛</a:t>
            </a:r>
            <a:endParaRPr lang="zh-CN" altLang="en-US" sz="3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36650" y="2193925"/>
            <a:ext cx="6870065" cy="1432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爷爷   奶奶   小丁丁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竹椅   蒲扇   萤火虫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350" y="4726305"/>
            <a:ext cx="7940040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·聪明的你发现了每一行词语的秘密了吗？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9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5330" y="1093470"/>
            <a:ext cx="7812405" cy="3992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·爷爷、奶奶、小丁丁是一类词语，因为他们都是</a:t>
            </a:r>
            <a:r>
              <a:rPr lang="en-US" altLang="zh-CN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_______</a:t>
            </a:r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·竹椅、蒲扇、萤火虫是一类词语，因为</a:t>
            </a:r>
            <a:r>
              <a:rPr lang="en-US" altLang="zh-CN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_______________</a:t>
            </a:r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en-US" altLang="zh-CN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__________________</a:t>
            </a:r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是一类词语，因为</a:t>
            </a:r>
            <a:r>
              <a:rPr lang="en-US" altLang="zh-CN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_______________</a:t>
            </a:r>
            <a:r>
              <a:rPr lang="zh-CN" altLang="en-US" sz="32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36195"/>
            <a:ext cx="9108440" cy="67856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71090" y="826770"/>
            <a:ext cx="4448175" cy="70104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我是朗诵小能手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u=3683550769,4113539168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207010"/>
            <a:ext cx="2184400" cy="21558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4545" y="2642870"/>
            <a:ext cx="71951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方正兰亭超细黑简体" panose="02000000000000000000" charset="-122"/>
                <a:ea typeface="方正兰亭超细黑简体" panose="02000000000000000000" charset="-122"/>
              </a:rPr>
              <a:t>看图朗读韵文，看看爱朗诵的你能得几颗星！</a:t>
            </a:r>
            <a:endParaRPr lang="zh-CN" altLang="en-US" sz="28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3" name="五角星 12"/>
          <p:cNvSpPr/>
          <p:nvPr/>
        </p:nvSpPr>
        <p:spPr>
          <a:xfrm>
            <a:off x="804545" y="3288030"/>
            <a:ext cx="2177415" cy="2131060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/>
        </p:nvSpPr>
        <p:spPr>
          <a:xfrm>
            <a:off x="5996940" y="3288030"/>
            <a:ext cx="2177415" cy="2131060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>
            <a:off x="3383915" y="3288030"/>
            <a:ext cx="2177415" cy="2131060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77595" y="4081780"/>
            <a:ext cx="16306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字音准确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4585" y="4094480"/>
            <a:ext cx="18510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声音响亮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29350" y="4094480"/>
            <a:ext cx="19450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朗读通顺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571455aa946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265430"/>
            <a:ext cx="1593215" cy="1433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08200" y="662305"/>
            <a:ext cx="2771140" cy="64008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小试身手</a:t>
            </a:r>
            <a:endParaRPr lang="zh-CN" altLang="en-US" sz="3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QQ截图201703311533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699260"/>
            <a:ext cx="7855585" cy="48856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571455aa946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184150"/>
            <a:ext cx="1593215" cy="1433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08200" y="499110"/>
            <a:ext cx="2771140" cy="64008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小试身手</a:t>
            </a:r>
            <a:endParaRPr lang="zh-CN" altLang="en-US" sz="3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QQ截图20170331153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5" y="1617980"/>
            <a:ext cx="7648575" cy="5208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QQ截图20170331153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84455"/>
            <a:ext cx="8775700" cy="6553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21830" y="1222375"/>
            <a:ext cx="1688465" cy="2834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扇子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风扇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扇形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纸扇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截图201703311532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471805"/>
            <a:ext cx="8304530" cy="6251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91680" y="1315720"/>
            <a:ext cx="1688465" cy="2834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女生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女儿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少女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女士</a:t>
            </a:r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29865" y="904875"/>
            <a:ext cx="3455670" cy="64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我会做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timg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440055"/>
            <a:ext cx="2275205" cy="1570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0785" y="2712085"/>
            <a:ext cx="6741795" cy="106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回家把你课上说的夏天的夜景写下来，看谁写的最精彩！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186430" y="4057015"/>
            <a:ext cx="263144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timg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45" y="358140"/>
            <a:ext cx="546481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5435" y="380365"/>
            <a:ext cx="9754870" cy="6096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285750"/>
            <a:ext cx="10058400" cy="62858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1270"/>
            <a:ext cx="9157335" cy="68827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QQ截图201703311529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34290"/>
            <a:ext cx="9095105" cy="67951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" y="-44450"/>
            <a:ext cx="9072880" cy="68535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6510"/>
            <a:ext cx="9102090" cy="6836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76200"/>
            <a:ext cx="9121140" cy="6705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WPS 演示</Application>
  <PresentationFormat>宽屏</PresentationFormat>
  <Paragraphs>76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楷体</vt:lpstr>
      <vt:lpstr>方正兰亭超细黑简体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2017-03-31T09:53:00Z</dcterms:created>
  <dcterms:modified xsi:type="dcterms:W3CDTF">2017-04-01T04:34:10Z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