
<file path=[Content_Types].xml><?xml version="1.0" encoding="utf-8"?>
<Types xmlns="http://schemas.openxmlformats.org/package/2006/content-types">
  <Default Extension="wav" ContentType="audio/x-wav"/>
  <Default Extension="png" ContentType="image/png"/>
  <Default Extension="jpeg" ContentType="image/jpe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</p:sldMasterIdLst>
  <p:notesMasterIdLst>
    <p:notesMasterId r:id="rId26"/>
  </p:notesMasterIdLst>
  <p:sldIdLst>
    <p:sldId id="1092" r:id="rId4"/>
    <p:sldId id="1392" r:id="rId5"/>
    <p:sldId id="1435" r:id="rId6"/>
    <p:sldId id="1406" r:id="rId7"/>
    <p:sldId id="1416" r:id="rId8"/>
    <p:sldId id="1415" r:id="rId9"/>
    <p:sldId id="1414" r:id="rId10"/>
    <p:sldId id="1413" r:id="rId11"/>
    <p:sldId id="1417" r:id="rId12"/>
    <p:sldId id="1418" r:id="rId13"/>
    <p:sldId id="1419" r:id="rId14"/>
    <p:sldId id="1412" r:id="rId15"/>
    <p:sldId id="1411" r:id="rId16"/>
    <p:sldId id="1420" r:id="rId17"/>
    <p:sldId id="1410" r:id="rId18"/>
    <p:sldId id="1408" r:id="rId19"/>
    <p:sldId id="1402" r:id="rId20"/>
    <p:sldId id="1405" r:id="rId21"/>
    <p:sldId id="1404" r:id="rId22"/>
    <p:sldId id="1403" r:id="rId23"/>
    <p:sldId id="1421" r:id="rId24"/>
    <p:sldId id="1409" r:id="rId25"/>
  </p:sldIdLst>
  <p:sldSz cx="9144000" cy="51435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  <a:srgbClr val="FFFFFF"/>
    <a:srgbClr val="FF66FF"/>
    <a:srgbClr val="FFCCFF"/>
    <a:srgbClr val="FFFFCC"/>
    <a:srgbClr val="CEEAB0"/>
    <a:srgbClr val="006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127" d="100"/>
          <a:sy n="127" d="100"/>
        </p:scale>
        <p:origin x="-178" y="-82"/>
      </p:cViewPr>
      <p:guideLst>
        <p:guide orient="horz" pos="1685"/>
        <p:guide pos="293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0" Type="http://schemas.openxmlformats.org/officeDocument/2006/relationships/commentAuthors" Target="commentAuthors.xml"/><Relationship Id="rId3" Type="http://schemas.openxmlformats.org/officeDocument/2006/relationships/slideMaster" Target="slideMasters/slideMaster2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0213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9"/>
          </p:nvPr>
        </p:nvSpPr>
        <p:spPr bwMode="auto">
          <a:xfrm>
            <a:off x="3883025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36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19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39"/>
          </p:nvPr>
        </p:nvSpPr>
        <p:spPr bwMode="auto">
          <a:xfrm>
            <a:off x="0" y="8685213"/>
            <a:ext cx="2970213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49"/>
          </p:nvPr>
        </p:nvSpPr>
        <p:spPr bwMode="auto"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任意多边形 30"/>
          <p:cNvSpPr/>
          <p:nvPr/>
        </p:nvSpPr>
        <p:spPr>
          <a:xfrm rot="20700000" flipH="1">
            <a:off x="6426200" y="477838"/>
            <a:ext cx="896938" cy="463550"/>
          </a:xfrm>
          <a:custGeom>
            <a:avLst/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gradFill flip="none" rotWithShape="1">
            <a:gsLst>
              <a:gs pos="100000">
                <a:schemeClr val="accent2">
                  <a:alpha val="50000"/>
                </a:schemeClr>
              </a:gs>
              <a:gs pos="0">
                <a:schemeClr val="accent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085" name="组合 16"/>
          <p:cNvGrpSpPr/>
          <p:nvPr/>
        </p:nvGrpSpPr>
        <p:grpSpPr>
          <a:xfrm>
            <a:off x="581025" y="2465388"/>
            <a:ext cx="1171575" cy="201612"/>
            <a:chOff x="580290" y="3288314"/>
            <a:chExt cx="1172059" cy="267237"/>
          </a:xfrm>
        </p:grpSpPr>
        <p:sp>
          <p:nvSpPr>
            <p:cNvPr id="23" name="椭圆 22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10800000">
              <a:off x="1172673" y="3321982"/>
              <a:ext cx="201695" cy="199902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10800000">
              <a:off x="1618944" y="3355649"/>
              <a:ext cx="133405" cy="132566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3089" name="组合 17"/>
          <p:cNvGrpSpPr/>
          <p:nvPr/>
        </p:nvGrpSpPr>
        <p:grpSpPr>
          <a:xfrm flipH="1">
            <a:off x="7386638" y="2471738"/>
            <a:ext cx="1173162" cy="200025"/>
            <a:chOff x="580290" y="3288314"/>
            <a:chExt cx="1172059" cy="267237"/>
          </a:xfrm>
        </p:grpSpPr>
        <p:sp>
          <p:nvSpPr>
            <p:cNvPr id="27" name="椭圆 26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" name="椭圆 19"/>
            <p:cNvSpPr/>
            <p:nvPr/>
          </p:nvSpPr>
          <p:spPr>
            <a:xfrm rot="10800000">
              <a:off x="1173457" y="3322249"/>
              <a:ext cx="199837" cy="199367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10800000">
              <a:off x="1619124" y="3354062"/>
              <a:ext cx="133225" cy="13573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0" name="任意多边形: 形状 6"/>
          <p:cNvSpPr/>
          <p:nvPr/>
        </p:nvSpPr>
        <p:spPr>
          <a:xfrm>
            <a:off x="0" y="3665538"/>
            <a:ext cx="9144000" cy="1477963"/>
          </a:xfrm>
          <a:custGeom>
            <a:avLst/>
            <a:gdLst>
              <a:gd name="connsiteX0" fmla="*/ 4761693 w 12192001"/>
              <a:gd name="connsiteY0" fmla="*/ 0 h 1975365"/>
              <a:gd name="connsiteX1" fmla="*/ 6041005 w 12192001"/>
              <a:gd name="connsiteY1" fmla="*/ 551581 h 1975365"/>
              <a:gd name="connsiteX2" fmla="*/ 6051129 w 12192001"/>
              <a:gd name="connsiteY2" fmla="*/ 563959 h 1975365"/>
              <a:gd name="connsiteX3" fmla="*/ 6073942 w 12192001"/>
              <a:gd name="connsiteY3" fmla="*/ 553912 h 1975365"/>
              <a:gd name="connsiteX4" fmla="*/ 6719270 w 12192001"/>
              <a:gd name="connsiteY4" fmla="*/ 434799 h 1975365"/>
              <a:gd name="connsiteX5" fmla="*/ 7891577 w 12192001"/>
              <a:gd name="connsiteY5" fmla="*/ 878743 h 1975365"/>
              <a:gd name="connsiteX6" fmla="*/ 7956994 w 12192001"/>
              <a:gd name="connsiteY6" fmla="*/ 944547 h 1975365"/>
              <a:gd name="connsiteX7" fmla="*/ 7985842 w 12192001"/>
              <a:gd name="connsiteY7" fmla="*/ 901137 h 1975365"/>
              <a:gd name="connsiteX8" fmla="*/ 9599486 w 12192001"/>
              <a:gd name="connsiteY8" fmla="*/ 116746 h 1975365"/>
              <a:gd name="connsiteX9" fmla="*/ 11213130 w 12192001"/>
              <a:gd name="connsiteY9" fmla="*/ 901137 h 1975365"/>
              <a:gd name="connsiteX10" fmla="*/ 11218027 w 12192001"/>
              <a:gd name="connsiteY10" fmla="*/ 908506 h 1975365"/>
              <a:gd name="connsiteX11" fmla="*/ 11301959 w 12192001"/>
              <a:gd name="connsiteY11" fmla="*/ 824077 h 1975365"/>
              <a:gd name="connsiteX12" fmla="*/ 12140144 w 12192001"/>
              <a:gd name="connsiteY12" fmla="*/ 410927 h 1975365"/>
              <a:gd name="connsiteX13" fmla="*/ 12192001 w 12192001"/>
              <a:gd name="connsiteY13" fmla="*/ 403692 h 1975365"/>
              <a:gd name="connsiteX14" fmla="*/ 12192001 w 12192001"/>
              <a:gd name="connsiteY14" fmla="*/ 1975365 h 1975365"/>
              <a:gd name="connsiteX15" fmla="*/ 0 w 12192001"/>
              <a:gd name="connsiteY15" fmla="*/ 1975365 h 1975365"/>
              <a:gd name="connsiteX16" fmla="*/ 0 w 12192001"/>
              <a:gd name="connsiteY16" fmla="*/ 204727 h 1975365"/>
              <a:gd name="connsiteX17" fmla="*/ 60384 w 12192001"/>
              <a:gd name="connsiteY17" fmla="*/ 207862 h 1975365"/>
              <a:gd name="connsiteX18" fmla="*/ 1338550 w 12192001"/>
              <a:gd name="connsiteY18" fmla="*/ 843689 h 1975365"/>
              <a:gd name="connsiteX19" fmla="*/ 1434547 w 12192001"/>
              <a:gd name="connsiteY19" fmla="*/ 961054 h 1975365"/>
              <a:gd name="connsiteX20" fmla="*/ 1439685 w 12192001"/>
              <a:gd name="connsiteY20" fmla="*/ 955887 h 1975365"/>
              <a:gd name="connsiteX21" fmla="*/ 2815706 w 12192001"/>
              <a:gd name="connsiteY21" fmla="*/ 434799 h 1975365"/>
              <a:gd name="connsiteX22" fmla="*/ 3394383 w 12192001"/>
              <a:gd name="connsiteY22" fmla="*/ 514784 h 1975365"/>
              <a:gd name="connsiteX23" fmla="*/ 3487865 w 12192001"/>
              <a:gd name="connsiteY23" fmla="*/ 546065 h 1975365"/>
              <a:gd name="connsiteX24" fmla="*/ 3589385 w 12192001"/>
              <a:gd name="connsiteY24" fmla="*/ 443944 h 1975365"/>
              <a:gd name="connsiteX25" fmla="*/ 4761693 w 12192001"/>
              <a:gd name="connsiteY25" fmla="*/ 0 h 19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2001" h="1975365">
                <a:moveTo>
                  <a:pt x="4761693" y="0"/>
                </a:moveTo>
                <a:cubicBezTo>
                  <a:pt x="5276735" y="0"/>
                  <a:pt x="5736923" y="214716"/>
                  <a:pt x="6041005" y="551581"/>
                </a:cubicBezTo>
                <a:lnTo>
                  <a:pt x="6051129" y="563959"/>
                </a:lnTo>
                <a:lnTo>
                  <a:pt x="6073942" y="553912"/>
                </a:lnTo>
                <a:cubicBezTo>
                  <a:pt x="6272289" y="477212"/>
                  <a:pt x="6490362" y="434799"/>
                  <a:pt x="6719270" y="434799"/>
                </a:cubicBezTo>
                <a:cubicBezTo>
                  <a:pt x="7177084" y="434799"/>
                  <a:pt x="7591557" y="604452"/>
                  <a:pt x="7891577" y="878743"/>
                </a:cubicBezTo>
                <a:lnTo>
                  <a:pt x="7956994" y="944547"/>
                </a:lnTo>
                <a:lnTo>
                  <a:pt x="7985842" y="901137"/>
                </a:lnTo>
                <a:cubicBezTo>
                  <a:pt x="8335549" y="427892"/>
                  <a:pt x="8927773" y="116746"/>
                  <a:pt x="9599486" y="116746"/>
                </a:cubicBezTo>
                <a:cubicBezTo>
                  <a:pt x="10271198" y="116746"/>
                  <a:pt x="10863422" y="427892"/>
                  <a:pt x="11213130" y="901137"/>
                </a:cubicBezTo>
                <a:lnTo>
                  <a:pt x="11218027" y="908506"/>
                </a:lnTo>
                <a:lnTo>
                  <a:pt x="11301959" y="824077"/>
                </a:lnTo>
                <a:cubicBezTo>
                  <a:pt x="11526974" y="618359"/>
                  <a:pt x="11816369" y="471500"/>
                  <a:pt x="12140144" y="410927"/>
                </a:cubicBezTo>
                <a:lnTo>
                  <a:pt x="12192001" y="403692"/>
                </a:lnTo>
                <a:lnTo>
                  <a:pt x="12192001" y="1975365"/>
                </a:lnTo>
                <a:lnTo>
                  <a:pt x="0" y="1975365"/>
                </a:lnTo>
                <a:lnTo>
                  <a:pt x="0" y="204727"/>
                </a:lnTo>
                <a:lnTo>
                  <a:pt x="60384" y="207862"/>
                </a:lnTo>
                <a:cubicBezTo>
                  <a:pt x="573648" y="261507"/>
                  <a:pt x="1026243" y="497713"/>
                  <a:pt x="1338550" y="843689"/>
                </a:cubicBezTo>
                <a:lnTo>
                  <a:pt x="1434547" y="961054"/>
                </a:lnTo>
                <a:lnTo>
                  <a:pt x="1439685" y="955887"/>
                </a:lnTo>
                <a:cubicBezTo>
                  <a:pt x="1791839" y="633932"/>
                  <a:pt x="2278336" y="434799"/>
                  <a:pt x="2815706" y="434799"/>
                </a:cubicBezTo>
                <a:cubicBezTo>
                  <a:pt x="3017220" y="434799"/>
                  <a:pt x="3211580" y="462802"/>
                  <a:pt x="3394383" y="514784"/>
                </a:cubicBezTo>
                <a:lnTo>
                  <a:pt x="3487865" y="546065"/>
                </a:lnTo>
                <a:lnTo>
                  <a:pt x="3589385" y="443944"/>
                </a:lnTo>
                <a:cubicBezTo>
                  <a:pt x="3889406" y="169652"/>
                  <a:pt x="4303879" y="0"/>
                  <a:pt x="4761693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0000"/>
                </a:schemeClr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任意多边形: 形状 7"/>
          <p:cNvSpPr/>
          <p:nvPr/>
        </p:nvSpPr>
        <p:spPr>
          <a:xfrm>
            <a:off x="0" y="4065588"/>
            <a:ext cx="9144000" cy="1077913"/>
          </a:xfrm>
          <a:custGeom>
            <a:avLst/>
            <a:gdLst>
              <a:gd name="connsiteX0" fmla="*/ 1825119 w 12192000"/>
              <a:gd name="connsiteY0" fmla="*/ 0 h 1445191"/>
              <a:gd name="connsiteX1" fmla="*/ 2676215 w 12192000"/>
              <a:gd name="connsiteY1" fmla="*/ 335498 h 1445191"/>
              <a:gd name="connsiteX2" fmla="*/ 2725007 w 12192000"/>
              <a:gd name="connsiteY2" fmla="*/ 402142 h 1445191"/>
              <a:gd name="connsiteX3" fmla="*/ 2887042 w 12192000"/>
              <a:gd name="connsiteY3" fmla="*/ 336937 h 1445191"/>
              <a:gd name="connsiteX4" fmla="*/ 3286558 w 12192000"/>
              <a:gd name="connsiteY4" fmla="*/ 277137 h 1445191"/>
              <a:gd name="connsiteX5" fmla="*/ 4137654 w 12192000"/>
              <a:gd name="connsiteY5" fmla="*/ 612635 h 1445191"/>
              <a:gd name="connsiteX6" fmla="*/ 4137762 w 12192000"/>
              <a:gd name="connsiteY6" fmla="*/ 612785 h 1445191"/>
              <a:gd name="connsiteX7" fmla="*/ 4173314 w 12192000"/>
              <a:gd name="connsiteY7" fmla="*/ 564223 h 1445191"/>
              <a:gd name="connsiteX8" fmla="*/ 5259074 w 12192000"/>
              <a:gd name="connsiteY8" fmla="*/ 136221 h 1445191"/>
              <a:gd name="connsiteX9" fmla="*/ 5883199 w 12192000"/>
              <a:gd name="connsiteY9" fmla="*/ 253387 h 1445191"/>
              <a:gd name="connsiteX10" fmla="*/ 5937700 w 12192000"/>
              <a:gd name="connsiteY10" fmla="*/ 277935 h 1445191"/>
              <a:gd name="connsiteX11" fmla="*/ 5998970 w 12192000"/>
              <a:gd name="connsiteY11" fmla="*/ 222879 h 1445191"/>
              <a:gd name="connsiteX12" fmla="*/ 6724734 w 12192000"/>
              <a:gd name="connsiteY12" fmla="*/ 0 h 1445191"/>
              <a:gd name="connsiteX13" fmla="*/ 7450498 w 12192000"/>
              <a:gd name="connsiteY13" fmla="*/ 222879 h 1445191"/>
              <a:gd name="connsiteX14" fmla="*/ 7504128 w 12192000"/>
              <a:gd name="connsiteY14" fmla="*/ 271069 h 1445191"/>
              <a:gd name="connsiteX15" fmla="*/ 7515578 w 12192000"/>
              <a:gd name="connsiteY15" fmla="*/ 265911 h 1445191"/>
              <a:gd name="connsiteX16" fmla="*/ 8139707 w 12192000"/>
              <a:gd name="connsiteY16" fmla="*/ 148745 h 1445191"/>
              <a:gd name="connsiteX17" fmla="*/ 9129790 w 12192000"/>
              <a:gd name="connsiteY17" fmla="*/ 484217 h 1445191"/>
              <a:gd name="connsiteX18" fmla="*/ 9258974 w 12192000"/>
              <a:gd name="connsiteY18" fmla="*/ 615575 h 1445191"/>
              <a:gd name="connsiteX19" fmla="*/ 9261126 w 12192000"/>
              <a:gd name="connsiteY19" fmla="*/ 612634 h 1445191"/>
              <a:gd name="connsiteX20" fmla="*/ 10112222 w 12192000"/>
              <a:gd name="connsiteY20" fmla="*/ 277136 h 1445191"/>
              <a:gd name="connsiteX21" fmla="*/ 10686084 w 12192000"/>
              <a:gd name="connsiteY21" fmla="*/ 407095 h 1445191"/>
              <a:gd name="connsiteX22" fmla="*/ 10698420 w 12192000"/>
              <a:gd name="connsiteY22" fmla="*/ 414641 h 1445191"/>
              <a:gd name="connsiteX23" fmla="*/ 10756361 w 12192000"/>
              <a:gd name="connsiteY23" fmla="*/ 335498 h 1445191"/>
              <a:gd name="connsiteX24" fmla="*/ 11607457 w 12192000"/>
              <a:gd name="connsiteY24" fmla="*/ 0 h 1445191"/>
              <a:gd name="connsiteX25" fmla="*/ 12096693 w 12192000"/>
              <a:gd name="connsiteY25" fmla="*/ 91844 h 1445191"/>
              <a:gd name="connsiteX26" fmla="*/ 12192000 w 12192000"/>
              <a:gd name="connsiteY26" fmla="*/ 135942 h 1445191"/>
              <a:gd name="connsiteX27" fmla="*/ 12192000 w 12192000"/>
              <a:gd name="connsiteY27" fmla="*/ 1445191 h 1445191"/>
              <a:gd name="connsiteX28" fmla="*/ 0 w 12192000"/>
              <a:gd name="connsiteY28" fmla="*/ 1445191 h 1445191"/>
              <a:gd name="connsiteX29" fmla="*/ 0 w 12192000"/>
              <a:gd name="connsiteY29" fmla="*/ 326970 h 1445191"/>
              <a:gd name="connsiteX30" fmla="*/ 2069 w 12192000"/>
              <a:gd name="connsiteY30" fmla="*/ 326409 h 1445191"/>
              <a:gd name="connsiteX31" fmla="*/ 329894 w 12192000"/>
              <a:gd name="connsiteY31" fmla="*/ 289663 h 1445191"/>
              <a:gd name="connsiteX32" fmla="*/ 878628 w 12192000"/>
              <a:gd name="connsiteY32" fmla="*/ 397949 h 1445191"/>
              <a:gd name="connsiteX33" fmla="*/ 914726 w 12192000"/>
              <a:gd name="connsiteY33" fmla="*/ 416495 h 1445191"/>
              <a:gd name="connsiteX34" fmla="*/ 974025 w 12192000"/>
              <a:gd name="connsiteY34" fmla="*/ 335498 h 1445191"/>
              <a:gd name="connsiteX35" fmla="*/ 1825119 w 12192000"/>
              <a:gd name="connsiteY35" fmla="*/ 0 h 144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2192000" h="1445191">
                <a:moveTo>
                  <a:pt x="1825119" y="0"/>
                </a:moveTo>
                <a:cubicBezTo>
                  <a:pt x="2179406" y="0"/>
                  <a:pt x="2491766" y="133083"/>
                  <a:pt x="2676215" y="335498"/>
                </a:cubicBezTo>
                <a:lnTo>
                  <a:pt x="2725007" y="402142"/>
                </a:lnTo>
                <a:lnTo>
                  <a:pt x="2887042" y="336937"/>
                </a:lnTo>
                <a:cubicBezTo>
                  <a:pt x="3009837" y="298430"/>
                  <a:pt x="3144843" y="277137"/>
                  <a:pt x="3286558" y="277137"/>
                </a:cubicBezTo>
                <a:cubicBezTo>
                  <a:pt x="3640842" y="277137"/>
                  <a:pt x="3953203" y="410220"/>
                  <a:pt x="4137654" y="612635"/>
                </a:cubicBezTo>
                <a:lnTo>
                  <a:pt x="4137762" y="612785"/>
                </a:lnTo>
                <a:lnTo>
                  <a:pt x="4173314" y="564223"/>
                </a:lnTo>
                <a:cubicBezTo>
                  <a:pt x="4408621" y="305997"/>
                  <a:pt x="4807103" y="136221"/>
                  <a:pt x="5259074" y="136221"/>
                </a:cubicBezTo>
                <a:cubicBezTo>
                  <a:pt x="5485056" y="136221"/>
                  <a:pt x="5697670" y="178665"/>
                  <a:pt x="5883199" y="253387"/>
                </a:cubicBezTo>
                <a:lnTo>
                  <a:pt x="5937700" y="277935"/>
                </a:lnTo>
                <a:lnTo>
                  <a:pt x="5998970" y="222879"/>
                </a:lnTo>
                <a:cubicBezTo>
                  <a:pt x="6184708" y="85173"/>
                  <a:pt x="6441306" y="0"/>
                  <a:pt x="6724734" y="0"/>
                </a:cubicBezTo>
                <a:cubicBezTo>
                  <a:pt x="7008162" y="0"/>
                  <a:pt x="7264760" y="85173"/>
                  <a:pt x="7450498" y="222879"/>
                </a:cubicBezTo>
                <a:lnTo>
                  <a:pt x="7504128" y="271069"/>
                </a:lnTo>
                <a:lnTo>
                  <a:pt x="7515578" y="265911"/>
                </a:lnTo>
                <a:cubicBezTo>
                  <a:pt x="7701109" y="191189"/>
                  <a:pt x="7913723" y="148745"/>
                  <a:pt x="8139707" y="148745"/>
                </a:cubicBezTo>
                <a:cubicBezTo>
                  <a:pt x="8535178" y="148745"/>
                  <a:pt x="8889702" y="278730"/>
                  <a:pt x="9129790" y="484217"/>
                </a:cubicBezTo>
                <a:lnTo>
                  <a:pt x="9258974" y="615575"/>
                </a:lnTo>
                <a:lnTo>
                  <a:pt x="9261126" y="612634"/>
                </a:lnTo>
                <a:cubicBezTo>
                  <a:pt x="9445576" y="410219"/>
                  <a:pt x="9757936" y="277136"/>
                  <a:pt x="10112222" y="277136"/>
                </a:cubicBezTo>
                <a:cubicBezTo>
                  <a:pt x="10324793" y="277136"/>
                  <a:pt x="10522273" y="325046"/>
                  <a:pt x="10686084" y="407095"/>
                </a:cubicBezTo>
                <a:lnTo>
                  <a:pt x="10698420" y="414641"/>
                </a:lnTo>
                <a:lnTo>
                  <a:pt x="10756361" y="335498"/>
                </a:lnTo>
                <a:cubicBezTo>
                  <a:pt x="10940811" y="133083"/>
                  <a:pt x="11253171" y="0"/>
                  <a:pt x="11607457" y="0"/>
                </a:cubicBezTo>
                <a:cubicBezTo>
                  <a:pt x="11784600" y="0"/>
                  <a:pt x="11951262" y="33271"/>
                  <a:pt x="12096693" y="91844"/>
                </a:cubicBezTo>
                <a:lnTo>
                  <a:pt x="12192000" y="135942"/>
                </a:lnTo>
                <a:lnTo>
                  <a:pt x="12192000" y="1445191"/>
                </a:lnTo>
                <a:lnTo>
                  <a:pt x="0" y="1445191"/>
                </a:lnTo>
                <a:lnTo>
                  <a:pt x="0" y="326970"/>
                </a:lnTo>
                <a:lnTo>
                  <a:pt x="2069" y="326409"/>
                </a:lnTo>
                <a:cubicBezTo>
                  <a:pt x="105629" y="302528"/>
                  <a:pt x="215735" y="289663"/>
                  <a:pt x="329894" y="289663"/>
                </a:cubicBezTo>
                <a:cubicBezTo>
                  <a:pt x="529672" y="289663"/>
                  <a:pt x="717038" y="329061"/>
                  <a:pt x="878628" y="397949"/>
                </a:cubicBezTo>
                <a:lnTo>
                  <a:pt x="914726" y="416495"/>
                </a:lnTo>
                <a:lnTo>
                  <a:pt x="974025" y="335498"/>
                </a:lnTo>
                <a:cubicBezTo>
                  <a:pt x="1158473" y="133083"/>
                  <a:pt x="1470835" y="0"/>
                  <a:pt x="1825119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1000"/>
                </a:schemeClr>
              </a:gs>
              <a:gs pos="100000">
                <a:schemeClr val="accent2">
                  <a:alpha val="3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2" name="任意多边形: 形状 8"/>
          <p:cNvSpPr/>
          <p:nvPr/>
        </p:nvSpPr>
        <p:spPr>
          <a:xfrm>
            <a:off x="0" y="4292600"/>
            <a:ext cx="9144000" cy="850900"/>
          </a:xfrm>
          <a:custGeom>
            <a:avLst/>
            <a:gdLst>
              <a:gd name="connsiteX0" fmla="*/ 4165443 w 12192000"/>
              <a:gd name="connsiteY0" fmla="*/ 0 h 1133339"/>
              <a:gd name="connsiteX1" fmla="*/ 4793789 w 12192000"/>
              <a:gd name="connsiteY1" fmla="*/ 268294 h 1133339"/>
              <a:gd name="connsiteX2" fmla="*/ 4822897 w 12192000"/>
              <a:gd name="connsiteY2" fmla="*/ 311359 h 1133339"/>
              <a:gd name="connsiteX3" fmla="*/ 4850903 w 12192000"/>
              <a:gd name="connsiteY3" fmla="*/ 309092 h 1133339"/>
              <a:gd name="connsiteX4" fmla="*/ 5389486 w 12192000"/>
              <a:gd name="connsiteY4" fmla="*/ 539058 h 1133339"/>
              <a:gd name="connsiteX5" fmla="*/ 5423004 w 12192000"/>
              <a:gd name="connsiteY5" fmla="*/ 588645 h 1133339"/>
              <a:gd name="connsiteX6" fmla="*/ 5512341 w 12192000"/>
              <a:gd name="connsiteY6" fmla="*/ 549703 h 1133339"/>
              <a:gd name="connsiteX7" fmla="*/ 5765161 w 12192000"/>
              <a:gd name="connsiteY7" fmla="*/ 508714 h 1133339"/>
              <a:gd name="connsiteX8" fmla="*/ 5820259 w 12192000"/>
              <a:gd name="connsiteY8" fmla="*/ 512618 h 1133339"/>
              <a:gd name="connsiteX9" fmla="*/ 5859170 w 12192000"/>
              <a:gd name="connsiteY9" fmla="*/ 474742 h 1133339"/>
              <a:gd name="connsiteX10" fmla="*/ 6318443 w 12192000"/>
              <a:gd name="connsiteY10" fmla="*/ 321971 h 1133339"/>
              <a:gd name="connsiteX11" fmla="*/ 6571261 w 12192000"/>
              <a:gd name="connsiteY11" fmla="*/ 362960 h 1133339"/>
              <a:gd name="connsiteX12" fmla="*/ 6669499 w 12192000"/>
              <a:gd name="connsiteY12" fmla="*/ 405780 h 1133339"/>
              <a:gd name="connsiteX13" fmla="*/ 6680980 w 12192000"/>
              <a:gd name="connsiteY13" fmla="*/ 398172 h 1133339"/>
              <a:gd name="connsiteX14" fmla="*/ 7044125 w 12192000"/>
              <a:gd name="connsiteY14" fmla="*/ 309092 h 1133339"/>
              <a:gd name="connsiteX15" fmla="*/ 7503396 w 12192000"/>
              <a:gd name="connsiteY15" fmla="*/ 461863 h 1133339"/>
              <a:gd name="connsiteX16" fmla="*/ 7549263 w 12192000"/>
              <a:gd name="connsiteY16" fmla="*/ 506507 h 1133339"/>
              <a:gd name="connsiteX17" fmla="*/ 7557270 w 12192000"/>
              <a:gd name="connsiteY17" fmla="*/ 501203 h 1133339"/>
              <a:gd name="connsiteX18" fmla="*/ 7920415 w 12192000"/>
              <a:gd name="connsiteY18" fmla="*/ 412123 h 1133339"/>
              <a:gd name="connsiteX19" fmla="*/ 8518883 w 12192000"/>
              <a:gd name="connsiteY19" fmla="*/ 730689 h 1133339"/>
              <a:gd name="connsiteX20" fmla="*/ 8523397 w 12192000"/>
              <a:gd name="connsiteY20" fmla="*/ 742369 h 1133339"/>
              <a:gd name="connsiteX21" fmla="*/ 8530242 w 12192000"/>
              <a:gd name="connsiteY21" fmla="*/ 732242 h 1133339"/>
              <a:gd name="connsiteX22" fmla="*/ 9068825 w 12192000"/>
              <a:gd name="connsiteY22" fmla="*/ 502276 h 1133339"/>
              <a:gd name="connsiteX23" fmla="*/ 9292147 w 12192000"/>
              <a:gd name="connsiteY23" fmla="*/ 533926 h 1133339"/>
              <a:gd name="connsiteX24" fmla="*/ 9381057 w 12192000"/>
              <a:gd name="connsiteY24" fmla="*/ 567236 h 1133339"/>
              <a:gd name="connsiteX25" fmla="*/ 9408408 w 12192000"/>
              <a:gd name="connsiteY25" fmla="*/ 526771 h 1133339"/>
              <a:gd name="connsiteX26" fmla="*/ 9788804 w 12192000"/>
              <a:gd name="connsiteY26" fmla="*/ 364348 h 1133339"/>
              <a:gd name="connsiteX27" fmla="*/ 10169201 w 12192000"/>
              <a:gd name="connsiteY27" fmla="*/ 526771 h 1133339"/>
              <a:gd name="connsiteX28" fmla="*/ 10193126 w 12192000"/>
              <a:gd name="connsiteY28" fmla="*/ 562169 h 1133339"/>
              <a:gd name="connsiteX29" fmla="*/ 10221725 w 12192000"/>
              <a:gd name="connsiteY29" fmla="*/ 549703 h 1133339"/>
              <a:gd name="connsiteX30" fmla="*/ 10474543 w 12192000"/>
              <a:gd name="connsiteY30" fmla="*/ 508714 h 1133339"/>
              <a:gd name="connsiteX31" fmla="*/ 11030020 w 12192000"/>
              <a:gd name="connsiteY31" fmla="*/ 759843 h 1133339"/>
              <a:gd name="connsiteX32" fmla="*/ 11042281 w 12192000"/>
              <a:gd name="connsiteY32" fmla="*/ 779672 h 1133339"/>
              <a:gd name="connsiteX33" fmla="*/ 11058727 w 12192000"/>
              <a:gd name="connsiteY33" fmla="*/ 737128 h 1133339"/>
              <a:gd name="connsiteX34" fmla="*/ 11657193 w 12192000"/>
              <a:gd name="connsiteY34" fmla="*/ 418562 h 1133339"/>
              <a:gd name="connsiteX35" fmla="*/ 11910011 w 12192000"/>
              <a:gd name="connsiteY35" fmla="*/ 459551 h 1133339"/>
              <a:gd name="connsiteX36" fmla="*/ 12013158 w 12192000"/>
              <a:gd name="connsiteY36" fmla="*/ 504512 h 1133339"/>
              <a:gd name="connsiteX37" fmla="*/ 12070208 w 12192000"/>
              <a:gd name="connsiteY37" fmla="*/ 448985 h 1133339"/>
              <a:gd name="connsiteX38" fmla="*/ 12166333 w 12192000"/>
              <a:gd name="connsiteY38" fmla="*/ 385294 h 1133339"/>
              <a:gd name="connsiteX39" fmla="*/ 12192000 w 12192000"/>
              <a:gd name="connsiteY39" fmla="*/ 374106 h 1133339"/>
              <a:gd name="connsiteX40" fmla="*/ 12192000 w 12192000"/>
              <a:gd name="connsiteY40" fmla="*/ 1133339 h 1133339"/>
              <a:gd name="connsiteX41" fmla="*/ 0 w 12192000"/>
              <a:gd name="connsiteY41" fmla="*/ 1133339 h 1133339"/>
              <a:gd name="connsiteX42" fmla="*/ 0 w 12192000"/>
              <a:gd name="connsiteY42" fmla="*/ 486996 h 1133339"/>
              <a:gd name="connsiteX43" fmla="*/ 71 w 12192000"/>
              <a:gd name="connsiteY43" fmla="*/ 486956 h 1133339"/>
              <a:gd name="connsiteX44" fmla="*/ 336420 w 12192000"/>
              <a:gd name="connsiteY44" fmla="*/ 418562 h 1133339"/>
              <a:gd name="connsiteX45" fmla="*/ 611086 w 12192000"/>
              <a:gd name="connsiteY45" fmla="*/ 463094 h 1133339"/>
              <a:gd name="connsiteX46" fmla="*/ 684818 w 12192000"/>
              <a:gd name="connsiteY46" fmla="*/ 495232 h 1133339"/>
              <a:gd name="connsiteX47" fmla="*/ 719102 w 12192000"/>
              <a:gd name="connsiteY47" fmla="*/ 461863 h 1133339"/>
              <a:gd name="connsiteX48" fmla="*/ 1178373 w 12192000"/>
              <a:gd name="connsiteY48" fmla="*/ 309092 h 1133339"/>
              <a:gd name="connsiteX49" fmla="*/ 1431191 w 12192000"/>
              <a:gd name="connsiteY49" fmla="*/ 350081 h 1133339"/>
              <a:gd name="connsiteX50" fmla="*/ 1535098 w 12192000"/>
              <a:gd name="connsiteY50" fmla="*/ 395372 h 1133339"/>
              <a:gd name="connsiteX51" fmla="*/ 1601328 w 12192000"/>
              <a:gd name="connsiteY51" fmla="*/ 366503 h 1133339"/>
              <a:gd name="connsiteX52" fmla="*/ 1875994 w 12192000"/>
              <a:gd name="connsiteY52" fmla="*/ 321971 h 1133339"/>
              <a:gd name="connsiteX53" fmla="*/ 2526182 w 12192000"/>
              <a:gd name="connsiteY53" fmla="*/ 668067 h 1133339"/>
              <a:gd name="connsiteX54" fmla="*/ 2552597 w 12192000"/>
              <a:gd name="connsiteY54" fmla="*/ 736404 h 1133339"/>
              <a:gd name="connsiteX55" fmla="*/ 2571015 w 12192000"/>
              <a:gd name="connsiteY55" fmla="*/ 731813 h 1133339"/>
              <a:gd name="connsiteX56" fmla="*/ 2701915 w 12192000"/>
              <a:gd name="connsiteY56" fmla="*/ 721216 h 1133339"/>
              <a:gd name="connsiteX57" fmla="*/ 2724369 w 12192000"/>
              <a:gd name="connsiteY57" fmla="*/ 722353 h 1133339"/>
              <a:gd name="connsiteX58" fmla="*/ 2760974 w 12192000"/>
              <a:gd name="connsiteY58" fmla="*/ 627658 h 1133339"/>
              <a:gd name="connsiteX59" fmla="*/ 3359439 w 12192000"/>
              <a:gd name="connsiteY59" fmla="*/ 309092 h 1133339"/>
              <a:gd name="connsiteX60" fmla="*/ 3490338 w 12192000"/>
              <a:gd name="connsiteY60" fmla="*/ 319689 h 1133339"/>
              <a:gd name="connsiteX61" fmla="*/ 3500624 w 12192000"/>
              <a:gd name="connsiteY61" fmla="*/ 322253 h 1133339"/>
              <a:gd name="connsiteX62" fmla="*/ 3537095 w 12192000"/>
              <a:gd name="connsiteY62" fmla="*/ 268294 h 1133339"/>
              <a:gd name="connsiteX63" fmla="*/ 4165443 w 12192000"/>
              <a:gd name="connsiteY63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0" h="1133339">
                <a:moveTo>
                  <a:pt x="4165443" y="0"/>
                </a:moveTo>
                <a:cubicBezTo>
                  <a:pt x="4427005" y="0"/>
                  <a:pt x="4657616" y="106424"/>
                  <a:pt x="4793789" y="268294"/>
                </a:cubicBezTo>
                <a:lnTo>
                  <a:pt x="4822897" y="311359"/>
                </a:lnTo>
                <a:lnTo>
                  <a:pt x="4850903" y="309092"/>
                </a:lnTo>
                <a:cubicBezTo>
                  <a:pt x="5075099" y="309092"/>
                  <a:pt x="5272766" y="400313"/>
                  <a:pt x="5389486" y="539058"/>
                </a:cubicBezTo>
                <a:lnTo>
                  <a:pt x="5423004" y="588645"/>
                </a:lnTo>
                <a:lnTo>
                  <a:pt x="5512341" y="549703"/>
                </a:lnTo>
                <a:cubicBezTo>
                  <a:pt x="5590047" y="523309"/>
                  <a:pt x="5675481" y="508714"/>
                  <a:pt x="5765161" y="508714"/>
                </a:cubicBezTo>
                <a:lnTo>
                  <a:pt x="5820259" y="512618"/>
                </a:lnTo>
                <a:lnTo>
                  <a:pt x="5859170" y="474742"/>
                </a:lnTo>
                <a:cubicBezTo>
                  <a:pt x="5976709" y="380352"/>
                  <a:pt x="6139086" y="321971"/>
                  <a:pt x="6318443" y="321971"/>
                </a:cubicBezTo>
                <a:cubicBezTo>
                  <a:pt x="6408121" y="321971"/>
                  <a:pt x="6493555" y="336566"/>
                  <a:pt x="6571261" y="362960"/>
                </a:cubicBezTo>
                <a:lnTo>
                  <a:pt x="6669499" y="405780"/>
                </a:lnTo>
                <a:lnTo>
                  <a:pt x="6680980" y="398172"/>
                </a:lnTo>
                <a:cubicBezTo>
                  <a:pt x="6784641" y="341931"/>
                  <a:pt x="6909609" y="309092"/>
                  <a:pt x="7044125" y="309092"/>
                </a:cubicBezTo>
                <a:cubicBezTo>
                  <a:pt x="7223481" y="309092"/>
                  <a:pt x="7385858" y="367473"/>
                  <a:pt x="7503396" y="461863"/>
                </a:cubicBezTo>
                <a:lnTo>
                  <a:pt x="7549263" y="506507"/>
                </a:lnTo>
                <a:lnTo>
                  <a:pt x="7557270" y="501203"/>
                </a:lnTo>
                <a:cubicBezTo>
                  <a:pt x="7660931" y="444962"/>
                  <a:pt x="7785899" y="412123"/>
                  <a:pt x="7920415" y="412123"/>
                </a:cubicBezTo>
                <a:cubicBezTo>
                  <a:pt x="8189451" y="412123"/>
                  <a:pt x="8420281" y="543481"/>
                  <a:pt x="8518883" y="730689"/>
                </a:cubicBezTo>
                <a:lnTo>
                  <a:pt x="8523397" y="742369"/>
                </a:lnTo>
                <a:lnTo>
                  <a:pt x="8530242" y="732242"/>
                </a:lnTo>
                <a:cubicBezTo>
                  <a:pt x="8646964" y="593497"/>
                  <a:pt x="8844630" y="502276"/>
                  <a:pt x="9068825" y="502276"/>
                </a:cubicBezTo>
                <a:cubicBezTo>
                  <a:pt x="9147294" y="502276"/>
                  <a:pt x="9222512" y="513450"/>
                  <a:pt x="9292147" y="533926"/>
                </a:cubicBezTo>
                <a:lnTo>
                  <a:pt x="9381057" y="567236"/>
                </a:lnTo>
                <a:lnTo>
                  <a:pt x="9408408" y="526771"/>
                </a:lnTo>
                <a:cubicBezTo>
                  <a:pt x="9490847" y="428776"/>
                  <a:pt x="9630456" y="364348"/>
                  <a:pt x="9788804" y="364348"/>
                </a:cubicBezTo>
                <a:cubicBezTo>
                  <a:pt x="9947151" y="364348"/>
                  <a:pt x="10086761" y="428776"/>
                  <a:pt x="10169201" y="526771"/>
                </a:cubicBezTo>
                <a:lnTo>
                  <a:pt x="10193126" y="562169"/>
                </a:lnTo>
                <a:lnTo>
                  <a:pt x="10221725" y="549703"/>
                </a:lnTo>
                <a:cubicBezTo>
                  <a:pt x="10299432" y="523309"/>
                  <a:pt x="10384865" y="508714"/>
                  <a:pt x="10474543" y="508714"/>
                </a:cubicBezTo>
                <a:cubicBezTo>
                  <a:pt x="10709949" y="508714"/>
                  <a:pt x="10916105" y="609285"/>
                  <a:pt x="11030020" y="759843"/>
                </a:cubicBezTo>
                <a:lnTo>
                  <a:pt x="11042281" y="779672"/>
                </a:lnTo>
                <a:lnTo>
                  <a:pt x="11058727" y="737128"/>
                </a:lnTo>
                <a:cubicBezTo>
                  <a:pt x="11157327" y="549920"/>
                  <a:pt x="11388158" y="418562"/>
                  <a:pt x="11657193" y="418562"/>
                </a:cubicBezTo>
                <a:cubicBezTo>
                  <a:pt x="11746871" y="418562"/>
                  <a:pt x="11832305" y="433157"/>
                  <a:pt x="11910011" y="459551"/>
                </a:cubicBezTo>
                <a:lnTo>
                  <a:pt x="12013158" y="504512"/>
                </a:lnTo>
                <a:lnTo>
                  <a:pt x="12070208" y="448985"/>
                </a:lnTo>
                <a:cubicBezTo>
                  <a:pt x="12099592" y="425388"/>
                  <a:pt x="12131779" y="404041"/>
                  <a:pt x="12166333" y="385294"/>
                </a:cubicBezTo>
                <a:lnTo>
                  <a:pt x="12192000" y="374106"/>
                </a:lnTo>
                <a:lnTo>
                  <a:pt x="12192000" y="1133339"/>
                </a:lnTo>
                <a:lnTo>
                  <a:pt x="0" y="1133339"/>
                </a:lnTo>
                <a:lnTo>
                  <a:pt x="0" y="486996"/>
                </a:lnTo>
                <a:lnTo>
                  <a:pt x="71" y="486956"/>
                </a:lnTo>
                <a:cubicBezTo>
                  <a:pt x="100055" y="443338"/>
                  <a:pt x="214635" y="418562"/>
                  <a:pt x="336420" y="418562"/>
                </a:cubicBezTo>
                <a:cubicBezTo>
                  <a:pt x="433848" y="418562"/>
                  <a:pt x="526664" y="434418"/>
                  <a:pt x="611086" y="463094"/>
                </a:cubicBezTo>
                <a:lnTo>
                  <a:pt x="684818" y="495232"/>
                </a:lnTo>
                <a:lnTo>
                  <a:pt x="719102" y="461863"/>
                </a:lnTo>
                <a:cubicBezTo>
                  <a:pt x="836640" y="367473"/>
                  <a:pt x="999017" y="309092"/>
                  <a:pt x="1178373" y="309092"/>
                </a:cubicBezTo>
                <a:cubicBezTo>
                  <a:pt x="1268052" y="309092"/>
                  <a:pt x="1353485" y="323687"/>
                  <a:pt x="1431191" y="350081"/>
                </a:cubicBezTo>
                <a:lnTo>
                  <a:pt x="1535098" y="395372"/>
                </a:lnTo>
                <a:lnTo>
                  <a:pt x="1601328" y="366503"/>
                </a:lnTo>
                <a:cubicBezTo>
                  <a:pt x="1685751" y="337827"/>
                  <a:pt x="1778567" y="321971"/>
                  <a:pt x="1875994" y="321971"/>
                </a:cubicBezTo>
                <a:cubicBezTo>
                  <a:pt x="2168280" y="321971"/>
                  <a:pt x="2419060" y="464681"/>
                  <a:pt x="2526182" y="668067"/>
                </a:cubicBezTo>
                <a:lnTo>
                  <a:pt x="2552597" y="736404"/>
                </a:lnTo>
                <a:lnTo>
                  <a:pt x="2571015" y="731813"/>
                </a:lnTo>
                <a:cubicBezTo>
                  <a:pt x="2613296" y="724865"/>
                  <a:pt x="2657074" y="721216"/>
                  <a:pt x="2701915" y="721216"/>
                </a:cubicBezTo>
                <a:lnTo>
                  <a:pt x="2724369" y="722353"/>
                </a:lnTo>
                <a:lnTo>
                  <a:pt x="2760974" y="627658"/>
                </a:lnTo>
                <a:cubicBezTo>
                  <a:pt x="2859573" y="440450"/>
                  <a:pt x="3090405" y="309092"/>
                  <a:pt x="3359439" y="309092"/>
                </a:cubicBezTo>
                <a:cubicBezTo>
                  <a:pt x="3404279" y="309092"/>
                  <a:pt x="3448056" y="312741"/>
                  <a:pt x="3490338" y="319689"/>
                </a:cubicBezTo>
                <a:lnTo>
                  <a:pt x="3500624" y="322253"/>
                </a:lnTo>
                <a:lnTo>
                  <a:pt x="3537095" y="268294"/>
                </a:lnTo>
                <a:cubicBezTo>
                  <a:pt x="3673270" y="106424"/>
                  <a:pt x="3903880" y="0"/>
                  <a:pt x="41654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916935" y="1898426"/>
            <a:ext cx="5310130" cy="734047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916935" y="2660215"/>
            <a:ext cx="5310130" cy="318549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33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>
              <a:lnSpc>
                <a:spcPct val="120000"/>
              </a:lnSpc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413659"/>
            <a:ext cx="7886700" cy="416922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21" name="日期占位符 2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页脚占位符 3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>
              <a:lnSpc>
                <a:spcPct val="120000"/>
              </a:lnSpc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任意多边形 30"/>
          <p:cNvSpPr/>
          <p:nvPr/>
        </p:nvSpPr>
        <p:spPr>
          <a:xfrm rot="20700000" flipH="1">
            <a:off x="6426200" y="477838"/>
            <a:ext cx="896938" cy="463550"/>
          </a:xfrm>
          <a:custGeom>
            <a:avLst/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gradFill flip="none" rotWithShape="1">
            <a:gsLst>
              <a:gs pos="100000">
                <a:schemeClr val="accent2">
                  <a:alpha val="50000"/>
                </a:schemeClr>
              </a:gs>
              <a:gs pos="0">
                <a:schemeClr val="accent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9229" name="组合 16"/>
          <p:cNvGrpSpPr/>
          <p:nvPr/>
        </p:nvGrpSpPr>
        <p:grpSpPr>
          <a:xfrm>
            <a:off x="581025" y="2465388"/>
            <a:ext cx="1171575" cy="201612"/>
            <a:chOff x="580290" y="3288314"/>
            <a:chExt cx="1172059" cy="267237"/>
          </a:xfrm>
        </p:grpSpPr>
        <p:sp>
          <p:nvSpPr>
            <p:cNvPr id="23" name="椭圆 22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10800000">
              <a:off x="1172673" y="3321982"/>
              <a:ext cx="201695" cy="199902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10800000">
              <a:off x="1618944" y="3355649"/>
              <a:ext cx="133405" cy="132566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9233" name="组合 17"/>
          <p:cNvGrpSpPr/>
          <p:nvPr/>
        </p:nvGrpSpPr>
        <p:grpSpPr>
          <a:xfrm flipH="1">
            <a:off x="7386638" y="2471738"/>
            <a:ext cx="1173162" cy="200025"/>
            <a:chOff x="580290" y="3288314"/>
            <a:chExt cx="1172059" cy="267237"/>
          </a:xfrm>
        </p:grpSpPr>
        <p:sp>
          <p:nvSpPr>
            <p:cNvPr id="27" name="椭圆 26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" name="椭圆 19"/>
            <p:cNvSpPr/>
            <p:nvPr/>
          </p:nvSpPr>
          <p:spPr>
            <a:xfrm rot="10800000">
              <a:off x="1173457" y="3322249"/>
              <a:ext cx="199837" cy="199367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10800000">
              <a:off x="1619124" y="3354062"/>
              <a:ext cx="133225" cy="13573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0" name="任意多边形: 形状 6"/>
          <p:cNvSpPr/>
          <p:nvPr/>
        </p:nvSpPr>
        <p:spPr>
          <a:xfrm>
            <a:off x="0" y="3665538"/>
            <a:ext cx="9144000" cy="1477963"/>
          </a:xfrm>
          <a:custGeom>
            <a:avLst/>
            <a:gdLst>
              <a:gd name="connsiteX0" fmla="*/ 4761693 w 12192001"/>
              <a:gd name="connsiteY0" fmla="*/ 0 h 1975365"/>
              <a:gd name="connsiteX1" fmla="*/ 6041005 w 12192001"/>
              <a:gd name="connsiteY1" fmla="*/ 551581 h 1975365"/>
              <a:gd name="connsiteX2" fmla="*/ 6051129 w 12192001"/>
              <a:gd name="connsiteY2" fmla="*/ 563959 h 1975365"/>
              <a:gd name="connsiteX3" fmla="*/ 6073942 w 12192001"/>
              <a:gd name="connsiteY3" fmla="*/ 553912 h 1975365"/>
              <a:gd name="connsiteX4" fmla="*/ 6719270 w 12192001"/>
              <a:gd name="connsiteY4" fmla="*/ 434799 h 1975365"/>
              <a:gd name="connsiteX5" fmla="*/ 7891577 w 12192001"/>
              <a:gd name="connsiteY5" fmla="*/ 878743 h 1975365"/>
              <a:gd name="connsiteX6" fmla="*/ 7956994 w 12192001"/>
              <a:gd name="connsiteY6" fmla="*/ 944547 h 1975365"/>
              <a:gd name="connsiteX7" fmla="*/ 7985842 w 12192001"/>
              <a:gd name="connsiteY7" fmla="*/ 901137 h 1975365"/>
              <a:gd name="connsiteX8" fmla="*/ 9599486 w 12192001"/>
              <a:gd name="connsiteY8" fmla="*/ 116746 h 1975365"/>
              <a:gd name="connsiteX9" fmla="*/ 11213130 w 12192001"/>
              <a:gd name="connsiteY9" fmla="*/ 901137 h 1975365"/>
              <a:gd name="connsiteX10" fmla="*/ 11218027 w 12192001"/>
              <a:gd name="connsiteY10" fmla="*/ 908506 h 1975365"/>
              <a:gd name="connsiteX11" fmla="*/ 11301959 w 12192001"/>
              <a:gd name="connsiteY11" fmla="*/ 824077 h 1975365"/>
              <a:gd name="connsiteX12" fmla="*/ 12140144 w 12192001"/>
              <a:gd name="connsiteY12" fmla="*/ 410927 h 1975365"/>
              <a:gd name="connsiteX13" fmla="*/ 12192001 w 12192001"/>
              <a:gd name="connsiteY13" fmla="*/ 403692 h 1975365"/>
              <a:gd name="connsiteX14" fmla="*/ 12192001 w 12192001"/>
              <a:gd name="connsiteY14" fmla="*/ 1975365 h 1975365"/>
              <a:gd name="connsiteX15" fmla="*/ 0 w 12192001"/>
              <a:gd name="connsiteY15" fmla="*/ 1975365 h 1975365"/>
              <a:gd name="connsiteX16" fmla="*/ 0 w 12192001"/>
              <a:gd name="connsiteY16" fmla="*/ 204727 h 1975365"/>
              <a:gd name="connsiteX17" fmla="*/ 60384 w 12192001"/>
              <a:gd name="connsiteY17" fmla="*/ 207862 h 1975365"/>
              <a:gd name="connsiteX18" fmla="*/ 1338550 w 12192001"/>
              <a:gd name="connsiteY18" fmla="*/ 843689 h 1975365"/>
              <a:gd name="connsiteX19" fmla="*/ 1434547 w 12192001"/>
              <a:gd name="connsiteY19" fmla="*/ 961054 h 1975365"/>
              <a:gd name="connsiteX20" fmla="*/ 1439685 w 12192001"/>
              <a:gd name="connsiteY20" fmla="*/ 955887 h 1975365"/>
              <a:gd name="connsiteX21" fmla="*/ 2815706 w 12192001"/>
              <a:gd name="connsiteY21" fmla="*/ 434799 h 1975365"/>
              <a:gd name="connsiteX22" fmla="*/ 3394383 w 12192001"/>
              <a:gd name="connsiteY22" fmla="*/ 514784 h 1975365"/>
              <a:gd name="connsiteX23" fmla="*/ 3487865 w 12192001"/>
              <a:gd name="connsiteY23" fmla="*/ 546065 h 1975365"/>
              <a:gd name="connsiteX24" fmla="*/ 3589385 w 12192001"/>
              <a:gd name="connsiteY24" fmla="*/ 443944 h 1975365"/>
              <a:gd name="connsiteX25" fmla="*/ 4761693 w 12192001"/>
              <a:gd name="connsiteY25" fmla="*/ 0 h 19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2001" h="1975365">
                <a:moveTo>
                  <a:pt x="4761693" y="0"/>
                </a:moveTo>
                <a:cubicBezTo>
                  <a:pt x="5276735" y="0"/>
                  <a:pt x="5736923" y="214716"/>
                  <a:pt x="6041005" y="551581"/>
                </a:cubicBezTo>
                <a:lnTo>
                  <a:pt x="6051129" y="563959"/>
                </a:lnTo>
                <a:lnTo>
                  <a:pt x="6073942" y="553912"/>
                </a:lnTo>
                <a:cubicBezTo>
                  <a:pt x="6272289" y="477212"/>
                  <a:pt x="6490362" y="434799"/>
                  <a:pt x="6719270" y="434799"/>
                </a:cubicBezTo>
                <a:cubicBezTo>
                  <a:pt x="7177084" y="434799"/>
                  <a:pt x="7591557" y="604452"/>
                  <a:pt x="7891577" y="878743"/>
                </a:cubicBezTo>
                <a:lnTo>
                  <a:pt x="7956994" y="944547"/>
                </a:lnTo>
                <a:lnTo>
                  <a:pt x="7985842" y="901137"/>
                </a:lnTo>
                <a:cubicBezTo>
                  <a:pt x="8335549" y="427892"/>
                  <a:pt x="8927773" y="116746"/>
                  <a:pt x="9599486" y="116746"/>
                </a:cubicBezTo>
                <a:cubicBezTo>
                  <a:pt x="10271198" y="116746"/>
                  <a:pt x="10863422" y="427892"/>
                  <a:pt x="11213130" y="901137"/>
                </a:cubicBezTo>
                <a:lnTo>
                  <a:pt x="11218027" y="908506"/>
                </a:lnTo>
                <a:lnTo>
                  <a:pt x="11301959" y="824077"/>
                </a:lnTo>
                <a:cubicBezTo>
                  <a:pt x="11526974" y="618359"/>
                  <a:pt x="11816369" y="471500"/>
                  <a:pt x="12140144" y="410927"/>
                </a:cubicBezTo>
                <a:lnTo>
                  <a:pt x="12192001" y="403692"/>
                </a:lnTo>
                <a:lnTo>
                  <a:pt x="12192001" y="1975365"/>
                </a:lnTo>
                <a:lnTo>
                  <a:pt x="0" y="1975365"/>
                </a:lnTo>
                <a:lnTo>
                  <a:pt x="0" y="204727"/>
                </a:lnTo>
                <a:lnTo>
                  <a:pt x="60384" y="207862"/>
                </a:lnTo>
                <a:cubicBezTo>
                  <a:pt x="573648" y="261507"/>
                  <a:pt x="1026243" y="497713"/>
                  <a:pt x="1338550" y="843689"/>
                </a:cubicBezTo>
                <a:lnTo>
                  <a:pt x="1434547" y="961054"/>
                </a:lnTo>
                <a:lnTo>
                  <a:pt x="1439685" y="955887"/>
                </a:lnTo>
                <a:cubicBezTo>
                  <a:pt x="1791839" y="633932"/>
                  <a:pt x="2278336" y="434799"/>
                  <a:pt x="2815706" y="434799"/>
                </a:cubicBezTo>
                <a:cubicBezTo>
                  <a:pt x="3017220" y="434799"/>
                  <a:pt x="3211580" y="462802"/>
                  <a:pt x="3394383" y="514784"/>
                </a:cubicBezTo>
                <a:lnTo>
                  <a:pt x="3487865" y="546065"/>
                </a:lnTo>
                <a:lnTo>
                  <a:pt x="3589385" y="443944"/>
                </a:lnTo>
                <a:cubicBezTo>
                  <a:pt x="3889406" y="169652"/>
                  <a:pt x="4303879" y="0"/>
                  <a:pt x="4761693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0000"/>
                </a:schemeClr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任意多边形: 形状 7"/>
          <p:cNvSpPr/>
          <p:nvPr/>
        </p:nvSpPr>
        <p:spPr>
          <a:xfrm>
            <a:off x="0" y="4065588"/>
            <a:ext cx="9144000" cy="1077913"/>
          </a:xfrm>
          <a:custGeom>
            <a:avLst/>
            <a:gdLst>
              <a:gd name="connsiteX0" fmla="*/ 1825119 w 12192000"/>
              <a:gd name="connsiteY0" fmla="*/ 0 h 1445191"/>
              <a:gd name="connsiteX1" fmla="*/ 2676215 w 12192000"/>
              <a:gd name="connsiteY1" fmla="*/ 335498 h 1445191"/>
              <a:gd name="connsiteX2" fmla="*/ 2725007 w 12192000"/>
              <a:gd name="connsiteY2" fmla="*/ 402142 h 1445191"/>
              <a:gd name="connsiteX3" fmla="*/ 2887042 w 12192000"/>
              <a:gd name="connsiteY3" fmla="*/ 336937 h 1445191"/>
              <a:gd name="connsiteX4" fmla="*/ 3286558 w 12192000"/>
              <a:gd name="connsiteY4" fmla="*/ 277137 h 1445191"/>
              <a:gd name="connsiteX5" fmla="*/ 4137654 w 12192000"/>
              <a:gd name="connsiteY5" fmla="*/ 612635 h 1445191"/>
              <a:gd name="connsiteX6" fmla="*/ 4137762 w 12192000"/>
              <a:gd name="connsiteY6" fmla="*/ 612785 h 1445191"/>
              <a:gd name="connsiteX7" fmla="*/ 4173314 w 12192000"/>
              <a:gd name="connsiteY7" fmla="*/ 564223 h 1445191"/>
              <a:gd name="connsiteX8" fmla="*/ 5259074 w 12192000"/>
              <a:gd name="connsiteY8" fmla="*/ 136221 h 1445191"/>
              <a:gd name="connsiteX9" fmla="*/ 5883199 w 12192000"/>
              <a:gd name="connsiteY9" fmla="*/ 253387 h 1445191"/>
              <a:gd name="connsiteX10" fmla="*/ 5937700 w 12192000"/>
              <a:gd name="connsiteY10" fmla="*/ 277935 h 1445191"/>
              <a:gd name="connsiteX11" fmla="*/ 5998970 w 12192000"/>
              <a:gd name="connsiteY11" fmla="*/ 222879 h 1445191"/>
              <a:gd name="connsiteX12" fmla="*/ 6724734 w 12192000"/>
              <a:gd name="connsiteY12" fmla="*/ 0 h 1445191"/>
              <a:gd name="connsiteX13" fmla="*/ 7450498 w 12192000"/>
              <a:gd name="connsiteY13" fmla="*/ 222879 h 1445191"/>
              <a:gd name="connsiteX14" fmla="*/ 7504128 w 12192000"/>
              <a:gd name="connsiteY14" fmla="*/ 271069 h 1445191"/>
              <a:gd name="connsiteX15" fmla="*/ 7515578 w 12192000"/>
              <a:gd name="connsiteY15" fmla="*/ 265911 h 1445191"/>
              <a:gd name="connsiteX16" fmla="*/ 8139707 w 12192000"/>
              <a:gd name="connsiteY16" fmla="*/ 148745 h 1445191"/>
              <a:gd name="connsiteX17" fmla="*/ 9129790 w 12192000"/>
              <a:gd name="connsiteY17" fmla="*/ 484217 h 1445191"/>
              <a:gd name="connsiteX18" fmla="*/ 9258974 w 12192000"/>
              <a:gd name="connsiteY18" fmla="*/ 615575 h 1445191"/>
              <a:gd name="connsiteX19" fmla="*/ 9261126 w 12192000"/>
              <a:gd name="connsiteY19" fmla="*/ 612634 h 1445191"/>
              <a:gd name="connsiteX20" fmla="*/ 10112222 w 12192000"/>
              <a:gd name="connsiteY20" fmla="*/ 277136 h 1445191"/>
              <a:gd name="connsiteX21" fmla="*/ 10686084 w 12192000"/>
              <a:gd name="connsiteY21" fmla="*/ 407095 h 1445191"/>
              <a:gd name="connsiteX22" fmla="*/ 10698420 w 12192000"/>
              <a:gd name="connsiteY22" fmla="*/ 414641 h 1445191"/>
              <a:gd name="connsiteX23" fmla="*/ 10756361 w 12192000"/>
              <a:gd name="connsiteY23" fmla="*/ 335498 h 1445191"/>
              <a:gd name="connsiteX24" fmla="*/ 11607457 w 12192000"/>
              <a:gd name="connsiteY24" fmla="*/ 0 h 1445191"/>
              <a:gd name="connsiteX25" fmla="*/ 12096693 w 12192000"/>
              <a:gd name="connsiteY25" fmla="*/ 91844 h 1445191"/>
              <a:gd name="connsiteX26" fmla="*/ 12192000 w 12192000"/>
              <a:gd name="connsiteY26" fmla="*/ 135942 h 1445191"/>
              <a:gd name="connsiteX27" fmla="*/ 12192000 w 12192000"/>
              <a:gd name="connsiteY27" fmla="*/ 1445191 h 1445191"/>
              <a:gd name="connsiteX28" fmla="*/ 0 w 12192000"/>
              <a:gd name="connsiteY28" fmla="*/ 1445191 h 1445191"/>
              <a:gd name="connsiteX29" fmla="*/ 0 w 12192000"/>
              <a:gd name="connsiteY29" fmla="*/ 326970 h 1445191"/>
              <a:gd name="connsiteX30" fmla="*/ 2069 w 12192000"/>
              <a:gd name="connsiteY30" fmla="*/ 326409 h 1445191"/>
              <a:gd name="connsiteX31" fmla="*/ 329894 w 12192000"/>
              <a:gd name="connsiteY31" fmla="*/ 289663 h 1445191"/>
              <a:gd name="connsiteX32" fmla="*/ 878628 w 12192000"/>
              <a:gd name="connsiteY32" fmla="*/ 397949 h 1445191"/>
              <a:gd name="connsiteX33" fmla="*/ 914726 w 12192000"/>
              <a:gd name="connsiteY33" fmla="*/ 416495 h 1445191"/>
              <a:gd name="connsiteX34" fmla="*/ 974025 w 12192000"/>
              <a:gd name="connsiteY34" fmla="*/ 335498 h 1445191"/>
              <a:gd name="connsiteX35" fmla="*/ 1825119 w 12192000"/>
              <a:gd name="connsiteY35" fmla="*/ 0 h 144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2192000" h="1445191">
                <a:moveTo>
                  <a:pt x="1825119" y="0"/>
                </a:moveTo>
                <a:cubicBezTo>
                  <a:pt x="2179406" y="0"/>
                  <a:pt x="2491766" y="133083"/>
                  <a:pt x="2676215" y="335498"/>
                </a:cubicBezTo>
                <a:lnTo>
                  <a:pt x="2725007" y="402142"/>
                </a:lnTo>
                <a:lnTo>
                  <a:pt x="2887042" y="336937"/>
                </a:lnTo>
                <a:cubicBezTo>
                  <a:pt x="3009837" y="298430"/>
                  <a:pt x="3144843" y="277137"/>
                  <a:pt x="3286558" y="277137"/>
                </a:cubicBezTo>
                <a:cubicBezTo>
                  <a:pt x="3640842" y="277137"/>
                  <a:pt x="3953203" y="410220"/>
                  <a:pt x="4137654" y="612635"/>
                </a:cubicBezTo>
                <a:lnTo>
                  <a:pt x="4137762" y="612785"/>
                </a:lnTo>
                <a:lnTo>
                  <a:pt x="4173314" y="564223"/>
                </a:lnTo>
                <a:cubicBezTo>
                  <a:pt x="4408621" y="305997"/>
                  <a:pt x="4807103" y="136221"/>
                  <a:pt x="5259074" y="136221"/>
                </a:cubicBezTo>
                <a:cubicBezTo>
                  <a:pt x="5485056" y="136221"/>
                  <a:pt x="5697670" y="178665"/>
                  <a:pt x="5883199" y="253387"/>
                </a:cubicBezTo>
                <a:lnTo>
                  <a:pt x="5937700" y="277935"/>
                </a:lnTo>
                <a:lnTo>
                  <a:pt x="5998970" y="222879"/>
                </a:lnTo>
                <a:cubicBezTo>
                  <a:pt x="6184708" y="85173"/>
                  <a:pt x="6441306" y="0"/>
                  <a:pt x="6724734" y="0"/>
                </a:cubicBezTo>
                <a:cubicBezTo>
                  <a:pt x="7008162" y="0"/>
                  <a:pt x="7264760" y="85173"/>
                  <a:pt x="7450498" y="222879"/>
                </a:cubicBezTo>
                <a:lnTo>
                  <a:pt x="7504128" y="271069"/>
                </a:lnTo>
                <a:lnTo>
                  <a:pt x="7515578" y="265911"/>
                </a:lnTo>
                <a:cubicBezTo>
                  <a:pt x="7701109" y="191189"/>
                  <a:pt x="7913723" y="148745"/>
                  <a:pt x="8139707" y="148745"/>
                </a:cubicBezTo>
                <a:cubicBezTo>
                  <a:pt x="8535178" y="148745"/>
                  <a:pt x="8889702" y="278730"/>
                  <a:pt x="9129790" y="484217"/>
                </a:cubicBezTo>
                <a:lnTo>
                  <a:pt x="9258974" y="615575"/>
                </a:lnTo>
                <a:lnTo>
                  <a:pt x="9261126" y="612634"/>
                </a:lnTo>
                <a:cubicBezTo>
                  <a:pt x="9445576" y="410219"/>
                  <a:pt x="9757936" y="277136"/>
                  <a:pt x="10112222" y="277136"/>
                </a:cubicBezTo>
                <a:cubicBezTo>
                  <a:pt x="10324793" y="277136"/>
                  <a:pt x="10522273" y="325046"/>
                  <a:pt x="10686084" y="407095"/>
                </a:cubicBezTo>
                <a:lnTo>
                  <a:pt x="10698420" y="414641"/>
                </a:lnTo>
                <a:lnTo>
                  <a:pt x="10756361" y="335498"/>
                </a:lnTo>
                <a:cubicBezTo>
                  <a:pt x="10940811" y="133083"/>
                  <a:pt x="11253171" y="0"/>
                  <a:pt x="11607457" y="0"/>
                </a:cubicBezTo>
                <a:cubicBezTo>
                  <a:pt x="11784600" y="0"/>
                  <a:pt x="11951262" y="33271"/>
                  <a:pt x="12096693" y="91844"/>
                </a:cubicBezTo>
                <a:lnTo>
                  <a:pt x="12192000" y="135942"/>
                </a:lnTo>
                <a:lnTo>
                  <a:pt x="12192000" y="1445191"/>
                </a:lnTo>
                <a:lnTo>
                  <a:pt x="0" y="1445191"/>
                </a:lnTo>
                <a:lnTo>
                  <a:pt x="0" y="326970"/>
                </a:lnTo>
                <a:lnTo>
                  <a:pt x="2069" y="326409"/>
                </a:lnTo>
                <a:cubicBezTo>
                  <a:pt x="105629" y="302528"/>
                  <a:pt x="215735" y="289663"/>
                  <a:pt x="329894" y="289663"/>
                </a:cubicBezTo>
                <a:cubicBezTo>
                  <a:pt x="529672" y="289663"/>
                  <a:pt x="717038" y="329061"/>
                  <a:pt x="878628" y="397949"/>
                </a:cubicBezTo>
                <a:lnTo>
                  <a:pt x="914726" y="416495"/>
                </a:lnTo>
                <a:lnTo>
                  <a:pt x="974025" y="335498"/>
                </a:lnTo>
                <a:cubicBezTo>
                  <a:pt x="1158473" y="133083"/>
                  <a:pt x="1470835" y="0"/>
                  <a:pt x="1825119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1000"/>
                </a:schemeClr>
              </a:gs>
              <a:gs pos="100000">
                <a:schemeClr val="accent2">
                  <a:alpha val="3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2" name="任意多边形: 形状 8"/>
          <p:cNvSpPr/>
          <p:nvPr/>
        </p:nvSpPr>
        <p:spPr>
          <a:xfrm>
            <a:off x="0" y="4292600"/>
            <a:ext cx="9144000" cy="850900"/>
          </a:xfrm>
          <a:custGeom>
            <a:avLst/>
            <a:gdLst>
              <a:gd name="connsiteX0" fmla="*/ 4165443 w 12192000"/>
              <a:gd name="connsiteY0" fmla="*/ 0 h 1133339"/>
              <a:gd name="connsiteX1" fmla="*/ 4793789 w 12192000"/>
              <a:gd name="connsiteY1" fmla="*/ 268294 h 1133339"/>
              <a:gd name="connsiteX2" fmla="*/ 4822897 w 12192000"/>
              <a:gd name="connsiteY2" fmla="*/ 311359 h 1133339"/>
              <a:gd name="connsiteX3" fmla="*/ 4850903 w 12192000"/>
              <a:gd name="connsiteY3" fmla="*/ 309092 h 1133339"/>
              <a:gd name="connsiteX4" fmla="*/ 5389486 w 12192000"/>
              <a:gd name="connsiteY4" fmla="*/ 539058 h 1133339"/>
              <a:gd name="connsiteX5" fmla="*/ 5423004 w 12192000"/>
              <a:gd name="connsiteY5" fmla="*/ 588645 h 1133339"/>
              <a:gd name="connsiteX6" fmla="*/ 5512341 w 12192000"/>
              <a:gd name="connsiteY6" fmla="*/ 549703 h 1133339"/>
              <a:gd name="connsiteX7" fmla="*/ 5765161 w 12192000"/>
              <a:gd name="connsiteY7" fmla="*/ 508714 h 1133339"/>
              <a:gd name="connsiteX8" fmla="*/ 5820259 w 12192000"/>
              <a:gd name="connsiteY8" fmla="*/ 512618 h 1133339"/>
              <a:gd name="connsiteX9" fmla="*/ 5859170 w 12192000"/>
              <a:gd name="connsiteY9" fmla="*/ 474742 h 1133339"/>
              <a:gd name="connsiteX10" fmla="*/ 6318443 w 12192000"/>
              <a:gd name="connsiteY10" fmla="*/ 321971 h 1133339"/>
              <a:gd name="connsiteX11" fmla="*/ 6571261 w 12192000"/>
              <a:gd name="connsiteY11" fmla="*/ 362960 h 1133339"/>
              <a:gd name="connsiteX12" fmla="*/ 6669499 w 12192000"/>
              <a:gd name="connsiteY12" fmla="*/ 405780 h 1133339"/>
              <a:gd name="connsiteX13" fmla="*/ 6680980 w 12192000"/>
              <a:gd name="connsiteY13" fmla="*/ 398172 h 1133339"/>
              <a:gd name="connsiteX14" fmla="*/ 7044125 w 12192000"/>
              <a:gd name="connsiteY14" fmla="*/ 309092 h 1133339"/>
              <a:gd name="connsiteX15" fmla="*/ 7503396 w 12192000"/>
              <a:gd name="connsiteY15" fmla="*/ 461863 h 1133339"/>
              <a:gd name="connsiteX16" fmla="*/ 7549263 w 12192000"/>
              <a:gd name="connsiteY16" fmla="*/ 506507 h 1133339"/>
              <a:gd name="connsiteX17" fmla="*/ 7557270 w 12192000"/>
              <a:gd name="connsiteY17" fmla="*/ 501203 h 1133339"/>
              <a:gd name="connsiteX18" fmla="*/ 7920415 w 12192000"/>
              <a:gd name="connsiteY18" fmla="*/ 412123 h 1133339"/>
              <a:gd name="connsiteX19" fmla="*/ 8518883 w 12192000"/>
              <a:gd name="connsiteY19" fmla="*/ 730689 h 1133339"/>
              <a:gd name="connsiteX20" fmla="*/ 8523397 w 12192000"/>
              <a:gd name="connsiteY20" fmla="*/ 742369 h 1133339"/>
              <a:gd name="connsiteX21" fmla="*/ 8530242 w 12192000"/>
              <a:gd name="connsiteY21" fmla="*/ 732242 h 1133339"/>
              <a:gd name="connsiteX22" fmla="*/ 9068825 w 12192000"/>
              <a:gd name="connsiteY22" fmla="*/ 502276 h 1133339"/>
              <a:gd name="connsiteX23" fmla="*/ 9292147 w 12192000"/>
              <a:gd name="connsiteY23" fmla="*/ 533926 h 1133339"/>
              <a:gd name="connsiteX24" fmla="*/ 9381057 w 12192000"/>
              <a:gd name="connsiteY24" fmla="*/ 567236 h 1133339"/>
              <a:gd name="connsiteX25" fmla="*/ 9408408 w 12192000"/>
              <a:gd name="connsiteY25" fmla="*/ 526771 h 1133339"/>
              <a:gd name="connsiteX26" fmla="*/ 9788804 w 12192000"/>
              <a:gd name="connsiteY26" fmla="*/ 364348 h 1133339"/>
              <a:gd name="connsiteX27" fmla="*/ 10169201 w 12192000"/>
              <a:gd name="connsiteY27" fmla="*/ 526771 h 1133339"/>
              <a:gd name="connsiteX28" fmla="*/ 10193126 w 12192000"/>
              <a:gd name="connsiteY28" fmla="*/ 562169 h 1133339"/>
              <a:gd name="connsiteX29" fmla="*/ 10221725 w 12192000"/>
              <a:gd name="connsiteY29" fmla="*/ 549703 h 1133339"/>
              <a:gd name="connsiteX30" fmla="*/ 10474543 w 12192000"/>
              <a:gd name="connsiteY30" fmla="*/ 508714 h 1133339"/>
              <a:gd name="connsiteX31" fmla="*/ 11030020 w 12192000"/>
              <a:gd name="connsiteY31" fmla="*/ 759843 h 1133339"/>
              <a:gd name="connsiteX32" fmla="*/ 11042281 w 12192000"/>
              <a:gd name="connsiteY32" fmla="*/ 779672 h 1133339"/>
              <a:gd name="connsiteX33" fmla="*/ 11058727 w 12192000"/>
              <a:gd name="connsiteY33" fmla="*/ 737128 h 1133339"/>
              <a:gd name="connsiteX34" fmla="*/ 11657193 w 12192000"/>
              <a:gd name="connsiteY34" fmla="*/ 418562 h 1133339"/>
              <a:gd name="connsiteX35" fmla="*/ 11910011 w 12192000"/>
              <a:gd name="connsiteY35" fmla="*/ 459551 h 1133339"/>
              <a:gd name="connsiteX36" fmla="*/ 12013158 w 12192000"/>
              <a:gd name="connsiteY36" fmla="*/ 504512 h 1133339"/>
              <a:gd name="connsiteX37" fmla="*/ 12070208 w 12192000"/>
              <a:gd name="connsiteY37" fmla="*/ 448985 h 1133339"/>
              <a:gd name="connsiteX38" fmla="*/ 12166333 w 12192000"/>
              <a:gd name="connsiteY38" fmla="*/ 385294 h 1133339"/>
              <a:gd name="connsiteX39" fmla="*/ 12192000 w 12192000"/>
              <a:gd name="connsiteY39" fmla="*/ 374106 h 1133339"/>
              <a:gd name="connsiteX40" fmla="*/ 12192000 w 12192000"/>
              <a:gd name="connsiteY40" fmla="*/ 1133339 h 1133339"/>
              <a:gd name="connsiteX41" fmla="*/ 0 w 12192000"/>
              <a:gd name="connsiteY41" fmla="*/ 1133339 h 1133339"/>
              <a:gd name="connsiteX42" fmla="*/ 0 w 12192000"/>
              <a:gd name="connsiteY42" fmla="*/ 486996 h 1133339"/>
              <a:gd name="connsiteX43" fmla="*/ 71 w 12192000"/>
              <a:gd name="connsiteY43" fmla="*/ 486956 h 1133339"/>
              <a:gd name="connsiteX44" fmla="*/ 336420 w 12192000"/>
              <a:gd name="connsiteY44" fmla="*/ 418562 h 1133339"/>
              <a:gd name="connsiteX45" fmla="*/ 611086 w 12192000"/>
              <a:gd name="connsiteY45" fmla="*/ 463094 h 1133339"/>
              <a:gd name="connsiteX46" fmla="*/ 684818 w 12192000"/>
              <a:gd name="connsiteY46" fmla="*/ 495232 h 1133339"/>
              <a:gd name="connsiteX47" fmla="*/ 719102 w 12192000"/>
              <a:gd name="connsiteY47" fmla="*/ 461863 h 1133339"/>
              <a:gd name="connsiteX48" fmla="*/ 1178373 w 12192000"/>
              <a:gd name="connsiteY48" fmla="*/ 309092 h 1133339"/>
              <a:gd name="connsiteX49" fmla="*/ 1431191 w 12192000"/>
              <a:gd name="connsiteY49" fmla="*/ 350081 h 1133339"/>
              <a:gd name="connsiteX50" fmla="*/ 1535098 w 12192000"/>
              <a:gd name="connsiteY50" fmla="*/ 395372 h 1133339"/>
              <a:gd name="connsiteX51" fmla="*/ 1601328 w 12192000"/>
              <a:gd name="connsiteY51" fmla="*/ 366503 h 1133339"/>
              <a:gd name="connsiteX52" fmla="*/ 1875994 w 12192000"/>
              <a:gd name="connsiteY52" fmla="*/ 321971 h 1133339"/>
              <a:gd name="connsiteX53" fmla="*/ 2526182 w 12192000"/>
              <a:gd name="connsiteY53" fmla="*/ 668067 h 1133339"/>
              <a:gd name="connsiteX54" fmla="*/ 2552597 w 12192000"/>
              <a:gd name="connsiteY54" fmla="*/ 736404 h 1133339"/>
              <a:gd name="connsiteX55" fmla="*/ 2571015 w 12192000"/>
              <a:gd name="connsiteY55" fmla="*/ 731813 h 1133339"/>
              <a:gd name="connsiteX56" fmla="*/ 2701915 w 12192000"/>
              <a:gd name="connsiteY56" fmla="*/ 721216 h 1133339"/>
              <a:gd name="connsiteX57" fmla="*/ 2724369 w 12192000"/>
              <a:gd name="connsiteY57" fmla="*/ 722353 h 1133339"/>
              <a:gd name="connsiteX58" fmla="*/ 2760974 w 12192000"/>
              <a:gd name="connsiteY58" fmla="*/ 627658 h 1133339"/>
              <a:gd name="connsiteX59" fmla="*/ 3359439 w 12192000"/>
              <a:gd name="connsiteY59" fmla="*/ 309092 h 1133339"/>
              <a:gd name="connsiteX60" fmla="*/ 3490338 w 12192000"/>
              <a:gd name="connsiteY60" fmla="*/ 319689 h 1133339"/>
              <a:gd name="connsiteX61" fmla="*/ 3500624 w 12192000"/>
              <a:gd name="connsiteY61" fmla="*/ 322253 h 1133339"/>
              <a:gd name="connsiteX62" fmla="*/ 3537095 w 12192000"/>
              <a:gd name="connsiteY62" fmla="*/ 268294 h 1133339"/>
              <a:gd name="connsiteX63" fmla="*/ 4165443 w 12192000"/>
              <a:gd name="connsiteY63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0" h="1133339">
                <a:moveTo>
                  <a:pt x="4165443" y="0"/>
                </a:moveTo>
                <a:cubicBezTo>
                  <a:pt x="4427005" y="0"/>
                  <a:pt x="4657616" y="106424"/>
                  <a:pt x="4793789" y="268294"/>
                </a:cubicBezTo>
                <a:lnTo>
                  <a:pt x="4822897" y="311359"/>
                </a:lnTo>
                <a:lnTo>
                  <a:pt x="4850903" y="309092"/>
                </a:lnTo>
                <a:cubicBezTo>
                  <a:pt x="5075099" y="309092"/>
                  <a:pt x="5272766" y="400313"/>
                  <a:pt x="5389486" y="539058"/>
                </a:cubicBezTo>
                <a:lnTo>
                  <a:pt x="5423004" y="588645"/>
                </a:lnTo>
                <a:lnTo>
                  <a:pt x="5512341" y="549703"/>
                </a:lnTo>
                <a:cubicBezTo>
                  <a:pt x="5590047" y="523309"/>
                  <a:pt x="5675481" y="508714"/>
                  <a:pt x="5765161" y="508714"/>
                </a:cubicBezTo>
                <a:lnTo>
                  <a:pt x="5820259" y="512618"/>
                </a:lnTo>
                <a:lnTo>
                  <a:pt x="5859170" y="474742"/>
                </a:lnTo>
                <a:cubicBezTo>
                  <a:pt x="5976709" y="380352"/>
                  <a:pt x="6139086" y="321971"/>
                  <a:pt x="6318443" y="321971"/>
                </a:cubicBezTo>
                <a:cubicBezTo>
                  <a:pt x="6408121" y="321971"/>
                  <a:pt x="6493555" y="336566"/>
                  <a:pt x="6571261" y="362960"/>
                </a:cubicBezTo>
                <a:lnTo>
                  <a:pt x="6669499" y="405780"/>
                </a:lnTo>
                <a:lnTo>
                  <a:pt x="6680980" y="398172"/>
                </a:lnTo>
                <a:cubicBezTo>
                  <a:pt x="6784641" y="341931"/>
                  <a:pt x="6909609" y="309092"/>
                  <a:pt x="7044125" y="309092"/>
                </a:cubicBezTo>
                <a:cubicBezTo>
                  <a:pt x="7223481" y="309092"/>
                  <a:pt x="7385858" y="367473"/>
                  <a:pt x="7503396" y="461863"/>
                </a:cubicBezTo>
                <a:lnTo>
                  <a:pt x="7549263" y="506507"/>
                </a:lnTo>
                <a:lnTo>
                  <a:pt x="7557270" y="501203"/>
                </a:lnTo>
                <a:cubicBezTo>
                  <a:pt x="7660931" y="444962"/>
                  <a:pt x="7785899" y="412123"/>
                  <a:pt x="7920415" y="412123"/>
                </a:cubicBezTo>
                <a:cubicBezTo>
                  <a:pt x="8189451" y="412123"/>
                  <a:pt x="8420281" y="543481"/>
                  <a:pt x="8518883" y="730689"/>
                </a:cubicBezTo>
                <a:lnTo>
                  <a:pt x="8523397" y="742369"/>
                </a:lnTo>
                <a:lnTo>
                  <a:pt x="8530242" y="732242"/>
                </a:lnTo>
                <a:cubicBezTo>
                  <a:pt x="8646964" y="593497"/>
                  <a:pt x="8844630" y="502276"/>
                  <a:pt x="9068825" y="502276"/>
                </a:cubicBezTo>
                <a:cubicBezTo>
                  <a:pt x="9147294" y="502276"/>
                  <a:pt x="9222512" y="513450"/>
                  <a:pt x="9292147" y="533926"/>
                </a:cubicBezTo>
                <a:lnTo>
                  <a:pt x="9381057" y="567236"/>
                </a:lnTo>
                <a:lnTo>
                  <a:pt x="9408408" y="526771"/>
                </a:lnTo>
                <a:cubicBezTo>
                  <a:pt x="9490847" y="428776"/>
                  <a:pt x="9630456" y="364348"/>
                  <a:pt x="9788804" y="364348"/>
                </a:cubicBezTo>
                <a:cubicBezTo>
                  <a:pt x="9947151" y="364348"/>
                  <a:pt x="10086761" y="428776"/>
                  <a:pt x="10169201" y="526771"/>
                </a:cubicBezTo>
                <a:lnTo>
                  <a:pt x="10193126" y="562169"/>
                </a:lnTo>
                <a:lnTo>
                  <a:pt x="10221725" y="549703"/>
                </a:lnTo>
                <a:cubicBezTo>
                  <a:pt x="10299432" y="523309"/>
                  <a:pt x="10384865" y="508714"/>
                  <a:pt x="10474543" y="508714"/>
                </a:cubicBezTo>
                <a:cubicBezTo>
                  <a:pt x="10709949" y="508714"/>
                  <a:pt x="10916105" y="609285"/>
                  <a:pt x="11030020" y="759843"/>
                </a:cubicBezTo>
                <a:lnTo>
                  <a:pt x="11042281" y="779672"/>
                </a:lnTo>
                <a:lnTo>
                  <a:pt x="11058727" y="737128"/>
                </a:lnTo>
                <a:cubicBezTo>
                  <a:pt x="11157327" y="549920"/>
                  <a:pt x="11388158" y="418562"/>
                  <a:pt x="11657193" y="418562"/>
                </a:cubicBezTo>
                <a:cubicBezTo>
                  <a:pt x="11746871" y="418562"/>
                  <a:pt x="11832305" y="433157"/>
                  <a:pt x="11910011" y="459551"/>
                </a:cubicBezTo>
                <a:lnTo>
                  <a:pt x="12013158" y="504512"/>
                </a:lnTo>
                <a:lnTo>
                  <a:pt x="12070208" y="448985"/>
                </a:lnTo>
                <a:cubicBezTo>
                  <a:pt x="12099592" y="425388"/>
                  <a:pt x="12131779" y="404041"/>
                  <a:pt x="12166333" y="385294"/>
                </a:cubicBezTo>
                <a:lnTo>
                  <a:pt x="12192000" y="374106"/>
                </a:lnTo>
                <a:lnTo>
                  <a:pt x="12192000" y="1133339"/>
                </a:lnTo>
                <a:lnTo>
                  <a:pt x="0" y="1133339"/>
                </a:lnTo>
                <a:lnTo>
                  <a:pt x="0" y="486996"/>
                </a:lnTo>
                <a:lnTo>
                  <a:pt x="71" y="486956"/>
                </a:lnTo>
                <a:cubicBezTo>
                  <a:pt x="100055" y="443338"/>
                  <a:pt x="214635" y="418562"/>
                  <a:pt x="336420" y="418562"/>
                </a:cubicBezTo>
                <a:cubicBezTo>
                  <a:pt x="433848" y="418562"/>
                  <a:pt x="526664" y="434418"/>
                  <a:pt x="611086" y="463094"/>
                </a:cubicBezTo>
                <a:lnTo>
                  <a:pt x="684818" y="495232"/>
                </a:lnTo>
                <a:lnTo>
                  <a:pt x="719102" y="461863"/>
                </a:lnTo>
                <a:cubicBezTo>
                  <a:pt x="836640" y="367473"/>
                  <a:pt x="999017" y="309092"/>
                  <a:pt x="1178373" y="309092"/>
                </a:cubicBezTo>
                <a:cubicBezTo>
                  <a:pt x="1268052" y="309092"/>
                  <a:pt x="1353485" y="323687"/>
                  <a:pt x="1431191" y="350081"/>
                </a:cubicBezTo>
                <a:lnTo>
                  <a:pt x="1535098" y="395372"/>
                </a:lnTo>
                <a:lnTo>
                  <a:pt x="1601328" y="366503"/>
                </a:lnTo>
                <a:cubicBezTo>
                  <a:pt x="1685751" y="337827"/>
                  <a:pt x="1778567" y="321971"/>
                  <a:pt x="1875994" y="321971"/>
                </a:cubicBezTo>
                <a:cubicBezTo>
                  <a:pt x="2168280" y="321971"/>
                  <a:pt x="2419060" y="464681"/>
                  <a:pt x="2526182" y="668067"/>
                </a:cubicBezTo>
                <a:lnTo>
                  <a:pt x="2552597" y="736404"/>
                </a:lnTo>
                <a:lnTo>
                  <a:pt x="2571015" y="731813"/>
                </a:lnTo>
                <a:cubicBezTo>
                  <a:pt x="2613296" y="724865"/>
                  <a:pt x="2657074" y="721216"/>
                  <a:pt x="2701915" y="721216"/>
                </a:cubicBezTo>
                <a:lnTo>
                  <a:pt x="2724369" y="722353"/>
                </a:lnTo>
                <a:lnTo>
                  <a:pt x="2760974" y="627658"/>
                </a:lnTo>
                <a:cubicBezTo>
                  <a:pt x="2859573" y="440450"/>
                  <a:pt x="3090405" y="309092"/>
                  <a:pt x="3359439" y="309092"/>
                </a:cubicBezTo>
                <a:cubicBezTo>
                  <a:pt x="3404279" y="309092"/>
                  <a:pt x="3448056" y="312741"/>
                  <a:pt x="3490338" y="319689"/>
                </a:cubicBezTo>
                <a:lnTo>
                  <a:pt x="3500624" y="322253"/>
                </a:lnTo>
                <a:lnTo>
                  <a:pt x="3537095" y="268294"/>
                </a:lnTo>
                <a:cubicBezTo>
                  <a:pt x="3673270" y="106424"/>
                  <a:pt x="3903880" y="0"/>
                  <a:pt x="41654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916935" y="1898426"/>
            <a:ext cx="5310130" cy="734047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916935" y="2660215"/>
            <a:ext cx="5310130" cy="318549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33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>
              <a:lnSpc>
                <a:spcPct val="120000"/>
              </a:lnSpc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lnSpc>
                <a:spcPct val="120000"/>
              </a:lnSpc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直接连接符 20"/>
          <p:cNvCxnSpPr/>
          <p:nvPr/>
        </p:nvCxnSpPr>
        <p:spPr>
          <a:xfrm>
            <a:off x="3213100" y="2574925"/>
            <a:ext cx="386080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253" name="组合 10"/>
          <p:cNvGrpSpPr/>
          <p:nvPr/>
        </p:nvGrpSpPr>
        <p:grpSpPr>
          <a:xfrm>
            <a:off x="581025" y="2465388"/>
            <a:ext cx="1171575" cy="201612"/>
            <a:chOff x="580290" y="3288314"/>
            <a:chExt cx="1172059" cy="267237"/>
          </a:xfrm>
        </p:grpSpPr>
        <p:sp>
          <p:nvSpPr>
            <p:cNvPr id="23" name="椭圆 22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10800000">
              <a:off x="1172673" y="3321982"/>
              <a:ext cx="201695" cy="199902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10800000">
              <a:off x="1618944" y="3355649"/>
              <a:ext cx="133405" cy="132566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0257" name="组合 14"/>
          <p:cNvGrpSpPr/>
          <p:nvPr/>
        </p:nvGrpSpPr>
        <p:grpSpPr>
          <a:xfrm flipH="1">
            <a:off x="7386638" y="2471738"/>
            <a:ext cx="1173162" cy="200025"/>
            <a:chOff x="580290" y="3288314"/>
            <a:chExt cx="1172059" cy="267237"/>
          </a:xfrm>
        </p:grpSpPr>
        <p:sp>
          <p:nvSpPr>
            <p:cNvPr id="27" name="椭圆 26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10800000">
              <a:off x="1173457" y="3322249"/>
              <a:ext cx="199837" cy="199367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10800000">
              <a:off x="1619124" y="3354062"/>
              <a:ext cx="133225" cy="13573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0" name="任意多边形: 形状 6"/>
          <p:cNvSpPr/>
          <p:nvPr/>
        </p:nvSpPr>
        <p:spPr>
          <a:xfrm>
            <a:off x="0" y="3662363"/>
            <a:ext cx="9144000" cy="1481138"/>
          </a:xfrm>
          <a:custGeom>
            <a:avLst/>
            <a:gdLst>
              <a:gd name="connsiteX0" fmla="*/ 4408996 w 12191999"/>
              <a:gd name="connsiteY0" fmla="*/ 0 h 1975365"/>
              <a:gd name="connsiteX1" fmla="*/ 5790561 w 12191999"/>
              <a:gd name="connsiteY1" fmla="*/ 551581 h 1975365"/>
              <a:gd name="connsiteX2" fmla="*/ 5801495 w 12191999"/>
              <a:gd name="connsiteY2" fmla="*/ 563959 h 1975365"/>
              <a:gd name="connsiteX3" fmla="*/ 5826131 w 12191999"/>
              <a:gd name="connsiteY3" fmla="*/ 553912 h 1975365"/>
              <a:gd name="connsiteX4" fmla="*/ 6523038 w 12191999"/>
              <a:gd name="connsiteY4" fmla="*/ 434799 h 1975365"/>
              <a:gd name="connsiteX5" fmla="*/ 7789046 w 12191999"/>
              <a:gd name="connsiteY5" fmla="*/ 878743 h 1975365"/>
              <a:gd name="connsiteX6" fmla="*/ 7859692 w 12191999"/>
              <a:gd name="connsiteY6" fmla="*/ 944547 h 1975365"/>
              <a:gd name="connsiteX7" fmla="*/ 7890845 w 12191999"/>
              <a:gd name="connsiteY7" fmla="*/ 901137 h 1975365"/>
              <a:gd name="connsiteX8" fmla="*/ 9633465 w 12191999"/>
              <a:gd name="connsiteY8" fmla="*/ 116746 h 1975365"/>
              <a:gd name="connsiteX9" fmla="*/ 11376086 w 12191999"/>
              <a:gd name="connsiteY9" fmla="*/ 901137 h 1975365"/>
              <a:gd name="connsiteX10" fmla="*/ 11381374 w 12191999"/>
              <a:gd name="connsiteY10" fmla="*/ 908506 h 1975365"/>
              <a:gd name="connsiteX11" fmla="*/ 11472015 w 12191999"/>
              <a:gd name="connsiteY11" fmla="*/ 824077 h 1975365"/>
              <a:gd name="connsiteX12" fmla="*/ 12041117 w 12191999"/>
              <a:gd name="connsiteY12" fmla="*/ 499246 h 1975365"/>
              <a:gd name="connsiteX13" fmla="*/ 12191999 w 12191999"/>
              <a:gd name="connsiteY13" fmla="*/ 452495 h 1975365"/>
              <a:gd name="connsiteX14" fmla="*/ 12191999 w 12191999"/>
              <a:gd name="connsiteY14" fmla="*/ 1975365 h 1975365"/>
              <a:gd name="connsiteX15" fmla="*/ 0 w 12191999"/>
              <a:gd name="connsiteY15" fmla="*/ 1975365 h 1975365"/>
              <a:gd name="connsiteX16" fmla="*/ 0 w 12191999"/>
              <a:gd name="connsiteY16" fmla="*/ 373214 h 1975365"/>
              <a:gd name="connsiteX17" fmla="*/ 103466 w 12191999"/>
              <a:gd name="connsiteY17" fmla="*/ 416152 h 1975365"/>
              <a:gd name="connsiteX18" fmla="*/ 712248 w 12191999"/>
              <a:gd name="connsiteY18" fmla="*/ 843689 h 1975365"/>
              <a:gd name="connsiteX19" fmla="*/ 815917 w 12191999"/>
              <a:gd name="connsiteY19" fmla="*/ 961054 h 1975365"/>
              <a:gd name="connsiteX20" fmla="*/ 821465 w 12191999"/>
              <a:gd name="connsiteY20" fmla="*/ 955887 h 1975365"/>
              <a:gd name="connsiteX21" fmla="*/ 2307470 w 12191999"/>
              <a:gd name="connsiteY21" fmla="*/ 434799 h 1975365"/>
              <a:gd name="connsiteX22" fmla="*/ 2932400 w 12191999"/>
              <a:gd name="connsiteY22" fmla="*/ 514784 h 1975365"/>
              <a:gd name="connsiteX23" fmla="*/ 3033353 w 12191999"/>
              <a:gd name="connsiteY23" fmla="*/ 546065 h 1975365"/>
              <a:gd name="connsiteX24" fmla="*/ 3142988 w 12191999"/>
              <a:gd name="connsiteY24" fmla="*/ 443944 h 1975365"/>
              <a:gd name="connsiteX25" fmla="*/ 4408996 w 12191999"/>
              <a:gd name="connsiteY25" fmla="*/ 0 h 19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1999" h="1975365">
                <a:moveTo>
                  <a:pt x="4408996" y="0"/>
                </a:moveTo>
                <a:cubicBezTo>
                  <a:pt x="4965206" y="0"/>
                  <a:pt x="5462174" y="214716"/>
                  <a:pt x="5790561" y="551581"/>
                </a:cubicBezTo>
                <a:lnTo>
                  <a:pt x="5801495" y="563959"/>
                </a:lnTo>
                <a:lnTo>
                  <a:pt x="5826131" y="553912"/>
                </a:lnTo>
                <a:cubicBezTo>
                  <a:pt x="6040333" y="477212"/>
                  <a:pt x="6275835" y="434799"/>
                  <a:pt x="6523038" y="434799"/>
                </a:cubicBezTo>
                <a:cubicBezTo>
                  <a:pt x="7017445" y="434799"/>
                  <a:pt x="7465046" y="604452"/>
                  <a:pt x="7789046" y="878743"/>
                </a:cubicBezTo>
                <a:lnTo>
                  <a:pt x="7859692" y="944547"/>
                </a:lnTo>
                <a:lnTo>
                  <a:pt x="7890845" y="901137"/>
                </a:lnTo>
                <a:cubicBezTo>
                  <a:pt x="8268504" y="427892"/>
                  <a:pt x="8908064" y="116746"/>
                  <a:pt x="9633465" y="116746"/>
                </a:cubicBezTo>
                <a:cubicBezTo>
                  <a:pt x="10358867" y="116746"/>
                  <a:pt x="10998426" y="427892"/>
                  <a:pt x="11376086" y="901137"/>
                </a:cubicBezTo>
                <a:lnTo>
                  <a:pt x="11381374" y="908506"/>
                </a:lnTo>
                <a:lnTo>
                  <a:pt x="11472015" y="824077"/>
                </a:lnTo>
                <a:cubicBezTo>
                  <a:pt x="11634015" y="686932"/>
                  <a:pt x="11826915" y="575946"/>
                  <a:pt x="12041117" y="499246"/>
                </a:cubicBezTo>
                <a:lnTo>
                  <a:pt x="12191999" y="452495"/>
                </a:lnTo>
                <a:lnTo>
                  <a:pt x="12191999" y="1975365"/>
                </a:lnTo>
                <a:lnTo>
                  <a:pt x="0" y="1975365"/>
                </a:lnTo>
                <a:lnTo>
                  <a:pt x="0" y="373214"/>
                </a:lnTo>
                <a:lnTo>
                  <a:pt x="103466" y="416152"/>
                </a:lnTo>
                <a:cubicBezTo>
                  <a:pt x="337103" y="525156"/>
                  <a:pt x="543613" y="670701"/>
                  <a:pt x="712248" y="843689"/>
                </a:cubicBezTo>
                <a:lnTo>
                  <a:pt x="815917" y="961054"/>
                </a:lnTo>
                <a:lnTo>
                  <a:pt x="821465" y="955887"/>
                </a:lnTo>
                <a:cubicBezTo>
                  <a:pt x="1201766" y="633932"/>
                  <a:pt x="1727148" y="434799"/>
                  <a:pt x="2307470" y="434799"/>
                </a:cubicBezTo>
                <a:cubicBezTo>
                  <a:pt x="2525090" y="434799"/>
                  <a:pt x="2734985" y="462802"/>
                  <a:pt x="2932400" y="514784"/>
                </a:cubicBezTo>
                <a:lnTo>
                  <a:pt x="3033353" y="546065"/>
                </a:lnTo>
                <a:lnTo>
                  <a:pt x="3142988" y="443944"/>
                </a:lnTo>
                <a:cubicBezTo>
                  <a:pt x="3466988" y="169652"/>
                  <a:pt x="3914590" y="0"/>
                  <a:pt x="4408996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任意多边形: 形状 7"/>
          <p:cNvSpPr/>
          <p:nvPr/>
        </p:nvSpPr>
        <p:spPr>
          <a:xfrm>
            <a:off x="0" y="4060825"/>
            <a:ext cx="9144000" cy="1082675"/>
          </a:xfrm>
          <a:custGeom>
            <a:avLst/>
            <a:gdLst>
              <a:gd name="connsiteX0" fmla="*/ 3246538 w 12192001"/>
              <a:gd name="connsiteY0" fmla="*/ 0 h 1445191"/>
              <a:gd name="connsiteX1" fmla="*/ 3888381 w 12192001"/>
              <a:gd name="connsiteY1" fmla="*/ 335498 h 1445191"/>
              <a:gd name="connsiteX2" fmla="*/ 3925176 w 12192001"/>
              <a:gd name="connsiteY2" fmla="*/ 402142 h 1445191"/>
              <a:gd name="connsiteX3" fmla="*/ 4047372 w 12192001"/>
              <a:gd name="connsiteY3" fmla="*/ 336937 h 1445191"/>
              <a:gd name="connsiteX4" fmla="*/ 4348662 w 12192001"/>
              <a:gd name="connsiteY4" fmla="*/ 277137 h 1445191"/>
              <a:gd name="connsiteX5" fmla="*/ 4990506 w 12192001"/>
              <a:gd name="connsiteY5" fmla="*/ 612635 h 1445191"/>
              <a:gd name="connsiteX6" fmla="*/ 4990587 w 12192001"/>
              <a:gd name="connsiteY6" fmla="*/ 612785 h 1445191"/>
              <a:gd name="connsiteX7" fmla="*/ 5017399 w 12192001"/>
              <a:gd name="connsiteY7" fmla="*/ 564223 h 1445191"/>
              <a:gd name="connsiteX8" fmla="*/ 5836210 w 12192001"/>
              <a:gd name="connsiteY8" fmla="*/ 136221 h 1445191"/>
              <a:gd name="connsiteX9" fmla="*/ 6306886 w 12192001"/>
              <a:gd name="connsiteY9" fmla="*/ 253387 h 1445191"/>
              <a:gd name="connsiteX10" fmla="*/ 6347988 w 12192001"/>
              <a:gd name="connsiteY10" fmla="*/ 277935 h 1445191"/>
              <a:gd name="connsiteX11" fmla="*/ 6394194 w 12192001"/>
              <a:gd name="connsiteY11" fmla="*/ 222879 h 1445191"/>
              <a:gd name="connsiteX12" fmla="*/ 6941520 w 12192001"/>
              <a:gd name="connsiteY12" fmla="*/ 0 h 1445191"/>
              <a:gd name="connsiteX13" fmla="*/ 7488846 w 12192001"/>
              <a:gd name="connsiteY13" fmla="*/ 222879 h 1445191"/>
              <a:gd name="connsiteX14" fmla="*/ 7529289 w 12192001"/>
              <a:gd name="connsiteY14" fmla="*/ 271069 h 1445191"/>
              <a:gd name="connsiteX15" fmla="*/ 7537925 w 12192001"/>
              <a:gd name="connsiteY15" fmla="*/ 265911 h 1445191"/>
              <a:gd name="connsiteX16" fmla="*/ 8008603 w 12192001"/>
              <a:gd name="connsiteY16" fmla="*/ 148745 h 1445191"/>
              <a:gd name="connsiteX17" fmla="*/ 8755262 w 12192001"/>
              <a:gd name="connsiteY17" fmla="*/ 484217 h 1445191"/>
              <a:gd name="connsiteX18" fmla="*/ 8852685 w 12192001"/>
              <a:gd name="connsiteY18" fmla="*/ 615575 h 1445191"/>
              <a:gd name="connsiteX19" fmla="*/ 8854308 w 12192001"/>
              <a:gd name="connsiteY19" fmla="*/ 612634 h 1445191"/>
              <a:gd name="connsiteX20" fmla="*/ 9496151 w 12192001"/>
              <a:gd name="connsiteY20" fmla="*/ 277136 h 1445191"/>
              <a:gd name="connsiteX21" fmla="*/ 9928922 w 12192001"/>
              <a:gd name="connsiteY21" fmla="*/ 407095 h 1445191"/>
              <a:gd name="connsiteX22" fmla="*/ 9938225 w 12192001"/>
              <a:gd name="connsiteY22" fmla="*/ 414641 h 1445191"/>
              <a:gd name="connsiteX23" fmla="*/ 9981920 w 12192001"/>
              <a:gd name="connsiteY23" fmla="*/ 335498 h 1445191"/>
              <a:gd name="connsiteX24" fmla="*/ 10623763 w 12192001"/>
              <a:gd name="connsiteY24" fmla="*/ 0 h 1445191"/>
              <a:gd name="connsiteX25" fmla="*/ 11265607 w 12192001"/>
              <a:gd name="connsiteY25" fmla="*/ 335498 h 1445191"/>
              <a:gd name="connsiteX26" fmla="*/ 11291202 w 12192001"/>
              <a:gd name="connsiteY26" fmla="*/ 381858 h 1445191"/>
              <a:gd name="connsiteX27" fmla="*/ 11306415 w 12192001"/>
              <a:gd name="connsiteY27" fmla="*/ 369518 h 1445191"/>
              <a:gd name="connsiteX28" fmla="*/ 11739186 w 12192001"/>
              <a:gd name="connsiteY28" fmla="*/ 239559 h 1445191"/>
              <a:gd name="connsiteX29" fmla="*/ 12171956 w 12192001"/>
              <a:gd name="connsiteY29" fmla="*/ 369518 h 1445191"/>
              <a:gd name="connsiteX30" fmla="*/ 12192001 w 12192001"/>
              <a:gd name="connsiteY30" fmla="*/ 385777 h 1445191"/>
              <a:gd name="connsiteX31" fmla="*/ 12192001 w 12192001"/>
              <a:gd name="connsiteY31" fmla="*/ 1445191 h 1445191"/>
              <a:gd name="connsiteX32" fmla="*/ 0 w 12192001"/>
              <a:gd name="connsiteY32" fmla="*/ 1445191 h 1445191"/>
              <a:gd name="connsiteX33" fmla="*/ 0 w 12192001"/>
              <a:gd name="connsiteY33" fmla="*/ 160691 h 1445191"/>
              <a:gd name="connsiteX34" fmla="*/ 41876 w 12192001"/>
              <a:gd name="connsiteY34" fmla="*/ 184935 h 1445191"/>
              <a:gd name="connsiteX35" fmla="*/ 134451 w 12192001"/>
              <a:gd name="connsiteY35" fmla="*/ 253847 h 1445191"/>
              <a:gd name="connsiteX36" fmla="*/ 135221 w 12192001"/>
              <a:gd name="connsiteY36" fmla="*/ 253387 h 1445191"/>
              <a:gd name="connsiteX37" fmla="*/ 605900 w 12192001"/>
              <a:gd name="connsiteY37" fmla="*/ 136221 h 1445191"/>
              <a:gd name="connsiteX38" fmla="*/ 1450394 w 12192001"/>
              <a:gd name="connsiteY38" fmla="*/ 603610 h 1445191"/>
              <a:gd name="connsiteX39" fmla="*/ 1457193 w 12192001"/>
              <a:gd name="connsiteY39" fmla="*/ 617070 h 1445191"/>
              <a:gd name="connsiteX40" fmla="*/ 1531063 w 12192001"/>
              <a:gd name="connsiteY40" fmla="*/ 529051 h 1445191"/>
              <a:gd name="connsiteX41" fmla="*/ 2118933 w 12192001"/>
              <a:gd name="connsiteY41" fmla="*/ 289663 h 1445191"/>
              <a:gd name="connsiteX42" fmla="*/ 2532753 w 12192001"/>
              <a:gd name="connsiteY42" fmla="*/ 397949 h 1445191"/>
              <a:gd name="connsiteX43" fmla="*/ 2559976 w 12192001"/>
              <a:gd name="connsiteY43" fmla="*/ 416495 h 1445191"/>
              <a:gd name="connsiteX44" fmla="*/ 2604696 w 12192001"/>
              <a:gd name="connsiteY44" fmla="*/ 335498 h 1445191"/>
              <a:gd name="connsiteX45" fmla="*/ 3246538 w 12192001"/>
              <a:gd name="connsiteY45" fmla="*/ 0 h 144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2192001" h="1445191">
                <a:moveTo>
                  <a:pt x="3246538" y="0"/>
                </a:moveTo>
                <a:cubicBezTo>
                  <a:pt x="3513718" y="0"/>
                  <a:pt x="3749281" y="133083"/>
                  <a:pt x="3888381" y="335498"/>
                </a:cubicBezTo>
                <a:lnTo>
                  <a:pt x="3925176" y="402142"/>
                </a:lnTo>
                <a:lnTo>
                  <a:pt x="4047372" y="336937"/>
                </a:lnTo>
                <a:cubicBezTo>
                  <a:pt x="4139977" y="298430"/>
                  <a:pt x="4241791" y="277137"/>
                  <a:pt x="4348662" y="277137"/>
                </a:cubicBezTo>
                <a:cubicBezTo>
                  <a:pt x="4615842" y="277137"/>
                  <a:pt x="4851406" y="410220"/>
                  <a:pt x="4990506" y="612635"/>
                </a:cubicBezTo>
                <a:lnTo>
                  <a:pt x="4990587" y="612785"/>
                </a:lnTo>
                <a:lnTo>
                  <a:pt x="5017399" y="564223"/>
                </a:lnTo>
                <a:cubicBezTo>
                  <a:pt x="5194852" y="305997"/>
                  <a:pt x="5495363" y="136221"/>
                  <a:pt x="5836210" y="136221"/>
                </a:cubicBezTo>
                <a:cubicBezTo>
                  <a:pt x="6006632" y="136221"/>
                  <a:pt x="6166972" y="178665"/>
                  <a:pt x="6306886" y="253387"/>
                </a:cubicBezTo>
                <a:lnTo>
                  <a:pt x="6347988" y="277935"/>
                </a:lnTo>
                <a:lnTo>
                  <a:pt x="6394194" y="222879"/>
                </a:lnTo>
                <a:cubicBezTo>
                  <a:pt x="6534266" y="85173"/>
                  <a:pt x="6727776" y="0"/>
                  <a:pt x="6941520" y="0"/>
                </a:cubicBezTo>
                <a:cubicBezTo>
                  <a:pt x="7155263" y="0"/>
                  <a:pt x="7348773" y="85173"/>
                  <a:pt x="7488846" y="222879"/>
                </a:cubicBezTo>
                <a:lnTo>
                  <a:pt x="7529289" y="271069"/>
                </a:lnTo>
                <a:lnTo>
                  <a:pt x="7537925" y="265911"/>
                </a:lnTo>
                <a:cubicBezTo>
                  <a:pt x="7677840" y="191189"/>
                  <a:pt x="7838181" y="148745"/>
                  <a:pt x="8008603" y="148745"/>
                </a:cubicBezTo>
                <a:cubicBezTo>
                  <a:pt x="8306843" y="148745"/>
                  <a:pt x="8574203" y="278730"/>
                  <a:pt x="8755262" y="484217"/>
                </a:cubicBezTo>
                <a:lnTo>
                  <a:pt x="8852685" y="615575"/>
                </a:lnTo>
                <a:lnTo>
                  <a:pt x="8854308" y="612634"/>
                </a:lnTo>
                <a:cubicBezTo>
                  <a:pt x="8993408" y="410219"/>
                  <a:pt x="9228971" y="277136"/>
                  <a:pt x="9496151" y="277136"/>
                </a:cubicBezTo>
                <a:cubicBezTo>
                  <a:pt x="9656459" y="277136"/>
                  <a:pt x="9805385" y="325046"/>
                  <a:pt x="9928922" y="407095"/>
                </a:cubicBezTo>
                <a:lnTo>
                  <a:pt x="9938225" y="414641"/>
                </a:lnTo>
                <a:lnTo>
                  <a:pt x="9981920" y="335498"/>
                </a:lnTo>
                <a:cubicBezTo>
                  <a:pt x="10121021" y="133083"/>
                  <a:pt x="10356583" y="0"/>
                  <a:pt x="10623763" y="0"/>
                </a:cubicBezTo>
                <a:cubicBezTo>
                  <a:pt x="10890944" y="0"/>
                  <a:pt x="11126506" y="133083"/>
                  <a:pt x="11265607" y="335498"/>
                </a:cubicBezTo>
                <a:lnTo>
                  <a:pt x="11291202" y="381858"/>
                </a:lnTo>
                <a:lnTo>
                  <a:pt x="11306415" y="369518"/>
                </a:lnTo>
                <a:cubicBezTo>
                  <a:pt x="11429952" y="287469"/>
                  <a:pt x="11578878" y="239559"/>
                  <a:pt x="11739186" y="239559"/>
                </a:cubicBezTo>
                <a:cubicBezTo>
                  <a:pt x="11899494" y="239559"/>
                  <a:pt x="12048420" y="287469"/>
                  <a:pt x="12171956" y="369518"/>
                </a:cubicBezTo>
                <a:lnTo>
                  <a:pt x="12192001" y="385777"/>
                </a:lnTo>
                <a:lnTo>
                  <a:pt x="12192001" y="1445191"/>
                </a:lnTo>
                <a:lnTo>
                  <a:pt x="0" y="1445191"/>
                </a:lnTo>
                <a:lnTo>
                  <a:pt x="0" y="160691"/>
                </a:lnTo>
                <a:lnTo>
                  <a:pt x="41876" y="184935"/>
                </a:lnTo>
                <a:lnTo>
                  <a:pt x="134451" y="253847"/>
                </a:lnTo>
                <a:lnTo>
                  <a:pt x="135221" y="253387"/>
                </a:lnTo>
                <a:cubicBezTo>
                  <a:pt x="275136" y="178665"/>
                  <a:pt x="435476" y="136221"/>
                  <a:pt x="605900" y="136221"/>
                </a:cubicBezTo>
                <a:cubicBezTo>
                  <a:pt x="963788" y="136221"/>
                  <a:pt x="1277208" y="323399"/>
                  <a:pt x="1450394" y="603610"/>
                </a:cubicBezTo>
                <a:lnTo>
                  <a:pt x="1457193" y="617070"/>
                </a:lnTo>
                <a:lnTo>
                  <a:pt x="1531063" y="529051"/>
                </a:lnTo>
                <a:cubicBezTo>
                  <a:pt x="1681511" y="381145"/>
                  <a:pt x="1889354" y="289663"/>
                  <a:pt x="2118933" y="289663"/>
                </a:cubicBezTo>
                <a:cubicBezTo>
                  <a:pt x="2269592" y="289663"/>
                  <a:pt x="2410892" y="329061"/>
                  <a:pt x="2532753" y="397949"/>
                </a:cubicBezTo>
                <a:lnTo>
                  <a:pt x="2559976" y="416495"/>
                </a:lnTo>
                <a:lnTo>
                  <a:pt x="2604696" y="335498"/>
                </a:lnTo>
                <a:cubicBezTo>
                  <a:pt x="2743795" y="133083"/>
                  <a:pt x="2979358" y="0"/>
                  <a:pt x="3246538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2" name="任意多边形: 形状 8"/>
          <p:cNvSpPr/>
          <p:nvPr/>
        </p:nvSpPr>
        <p:spPr>
          <a:xfrm>
            <a:off x="0" y="4294188"/>
            <a:ext cx="9144000" cy="849313"/>
          </a:xfrm>
          <a:custGeom>
            <a:avLst/>
            <a:gdLst>
              <a:gd name="connsiteX0" fmla="*/ 4783442 w 12192001"/>
              <a:gd name="connsiteY0" fmla="*/ 0 h 1133339"/>
              <a:gd name="connsiteX1" fmla="*/ 5390536 w 12192001"/>
              <a:gd name="connsiteY1" fmla="*/ 268294 h 1133339"/>
              <a:gd name="connsiteX2" fmla="*/ 5418659 w 12192001"/>
              <a:gd name="connsiteY2" fmla="*/ 311359 h 1133339"/>
              <a:gd name="connsiteX3" fmla="*/ 5445718 w 12192001"/>
              <a:gd name="connsiteY3" fmla="*/ 309092 h 1133339"/>
              <a:gd name="connsiteX4" fmla="*/ 5966086 w 12192001"/>
              <a:gd name="connsiteY4" fmla="*/ 539058 h 1133339"/>
              <a:gd name="connsiteX5" fmla="*/ 5998471 w 12192001"/>
              <a:gd name="connsiteY5" fmla="*/ 588645 h 1133339"/>
              <a:gd name="connsiteX6" fmla="*/ 6084786 w 12192001"/>
              <a:gd name="connsiteY6" fmla="*/ 549703 h 1133339"/>
              <a:gd name="connsiteX7" fmla="*/ 6329055 w 12192001"/>
              <a:gd name="connsiteY7" fmla="*/ 508714 h 1133339"/>
              <a:gd name="connsiteX8" fmla="*/ 6382291 w 12192001"/>
              <a:gd name="connsiteY8" fmla="*/ 512618 h 1133339"/>
              <a:gd name="connsiteX9" fmla="*/ 6419886 w 12192001"/>
              <a:gd name="connsiteY9" fmla="*/ 474742 h 1133339"/>
              <a:gd name="connsiteX10" fmla="*/ 6863627 w 12192001"/>
              <a:gd name="connsiteY10" fmla="*/ 321971 h 1133339"/>
              <a:gd name="connsiteX11" fmla="*/ 7107895 w 12192001"/>
              <a:gd name="connsiteY11" fmla="*/ 362960 h 1133339"/>
              <a:gd name="connsiteX12" fmla="*/ 7202810 w 12192001"/>
              <a:gd name="connsiteY12" fmla="*/ 405780 h 1133339"/>
              <a:gd name="connsiteX13" fmla="*/ 7213903 w 12192001"/>
              <a:gd name="connsiteY13" fmla="*/ 398172 h 1133339"/>
              <a:gd name="connsiteX14" fmla="*/ 7564766 w 12192001"/>
              <a:gd name="connsiteY14" fmla="*/ 309092 h 1133339"/>
              <a:gd name="connsiteX15" fmla="*/ 8008506 w 12192001"/>
              <a:gd name="connsiteY15" fmla="*/ 461863 h 1133339"/>
              <a:gd name="connsiteX16" fmla="*/ 8052822 w 12192001"/>
              <a:gd name="connsiteY16" fmla="*/ 506507 h 1133339"/>
              <a:gd name="connsiteX17" fmla="*/ 8060557 w 12192001"/>
              <a:gd name="connsiteY17" fmla="*/ 501203 h 1133339"/>
              <a:gd name="connsiteX18" fmla="*/ 8411422 w 12192001"/>
              <a:gd name="connsiteY18" fmla="*/ 412123 h 1133339"/>
              <a:gd name="connsiteX19" fmla="*/ 8989649 w 12192001"/>
              <a:gd name="connsiteY19" fmla="*/ 730689 h 1133339"/>
              <a:gd name="connsiteX20" fmla="*/ 8994011 w 12192001"/>
              <a:gd name="connsiteY20" fmla="*/ 742369 h 1133339"/>
              <a:gd name="connsiteX21" fmla="*/ 9000624 w 12192001"/>
              <a:gd name="connsiteY21" fmla="*/ 732242 h 1133339"/>
              <a:gd name="connsiteX22" fmla="*/ 9520993 w 12192001"/>
              <a:gd name="connsiteY22" fmla="*/ 502276 h 1133339"/>
              <a:gd name="connsiteX23" fmla="*/ 9736762 w 12192001"/>
              <a:gd name="connsiteY23" fmla="*/ 533926 h 1133339"/>
              <a:gd name="connsiteX24" fmla="*/ 9822666 w 12192001"/>
              <a:gd name="connsiteY24" fmla="*/ 567236 h 1133339"/>
              <a:gd name="connsiteX25" fmla="*/ 9849091 w 12192001"/>
              <a:gd name="connsiteY25" fmla="*/ 526771 h 1133339"/>
              <a:gd name="connsiteX26" fmla="*/ 10216623 w 12192001"/>
              <a:gd name="connsiteY26" fmla="*/ 364348 h 1133339"/>
              <a:gd name="connsiteX27" fmla="*/ 10584155 w 12192001"/>
              <a:gd name="connsiteY27" fmla="*/ 526771 h 1133339"/>
              <a:gd name="connsiteX28" fmla="*/ 10607270 w 12192001"/>
              <a:gd name="connsiteY28" fmla="*/ 562169 h 1133339"/>
              <a:gd name="connsiteX29" fmla="*/ 10634903 w 12192001"/>
              <a:gd name="connsiteY29" fmla="*/ 549703 h 1133339"/>
              <a:gd name="connsiteX30" fmla="*/ 10879171 w 12192001"/>
              <a:gd name="connsiteY30" fmla="*/ 508714 h 1133339"/>
              <a:gd name="connsiteX31" fmla="*/ 11415862 w 12192001"/>
              <a:gd name="connsiteY31" fmla="*/ 759843 h 1133339"/>
              <a:gd name="connsiteX32" fmla="*/ 11427708 w 12192001"/>
              <a:gd name="connsiteY32" fmla="*/ 779672 h 1133339"/>
              <a:gd name="connsiteX33" fmla="*/ 11443598 w 12192001"/>
              <a:gd name="connsiteY33" fmla="*/ 737128 h 1133339"/>
              <a:gd name="connsiteX34" fmla="*/ 12021824 w 12192001"/>
              <a:gd name="connsiteY34" fmla="*/ 418562 h 1133339"/>
              <a:gd name="connsiteX35" fmla="*/ 12148296 w 12192001"/>
              <a:gd name="connsiteY35" fmla="*/ 429159 h 1133339"/>
              <a:gd name="connsiteX36" fmla="*/ 12192001 w 12192001"/>
              <a:gd name="connsiteY36" fmla="*/ 440435 h 1133339"/>
              <a:gd name="connsiteX37" fmla="*/ 12192001 w 12192001"/>
              <a:gd name="connsiteY37" fmla="*/ 1133339 h 1133339"/>
              <a:gd name="connsiteX38" fmla="*/ 0 w 12192001"/>
              <a:gd name="connsiteY38" fmla="*/ 1133339 h 1133339"/>
              <a:gd name="connsiteX39" fmla="*/ 0 w 12192001"/>
              <a:gd name="connsiteY39" fmla="*/ 510365 h 1133339"/>
              <a:gd name="connsiteX40" fmla="*/ 22512 w 12192001"/>
              <a:gd name="connsiteY40" fmla="*/ 508714 h 1133339"/>
              <a:gd name="connsiteX41" fmla="*/ 497027 w 12192001"/>
              <a:gd name="connsiteY41" fmla="*/ 688964 h 1133339"/>
              <a:gd name="connsiteX42" fmla="*/ 501680 w 12192001"/>
              <a:gd name="connsiteY42" fmla="*/ 694269 h 1133339"/>
              <a:gd name="connsiteX43" fmla="*/ 518573 w 12192001"/>
              <a:gd name="connsiteY43" fmla="*/ 668401 h 1133339"/>
              <a:gd name="connsiteX44" fmla="*/ 1083912 w 12192001"/>
              <a:gd name="connsiteY44" fmla="*/ 418562 h 1133339"/>
              <a:gd name="connsiteX45" fmla="*/ 1349289 w 12192001"/>
              <a:gd name="connsiteY45" fmla="*/ 463094 h 1133339"/>
              <a:gd name="connsiteX46" fmla="*/ 1420528 w 12192001"/>
              <a:gd name="connsiteY46" fmla="*/ 495232 h 1133339"/>
              <a:gd name="connsiteX47" fmla="*/ 1453652 w 12192001"/>
              <a:gd name="connsiteY47" fmla="*/ 461863 h 1133339"/>
              <a:gd name="connsiteX48" fmla="*/ 1897391 w 12192001"/>
              <a:gd name="connsiteY48" fmla="*/ 309092 h 1133339"/>
              <a:gd name="connsiteX49" fmla="*/ 2141659 w 12192001"/>
              <a:gd name="connsiteY49" fmla="*/ 350081 h 1133339"/>
              <a:gd name="connsiteX50" fmla="*/ 2242051 w 12192001"/>
              <a:gd name="connsiteY50" fmla="*/ 395372 h 1133339"/>
              <a:gd name="connsiteX51" fmla="*/ 2306042 w 12192001"/>
              <a:gd name="connsiteY51" fmla="*/ 366503 h 1133339"/>
              <a:gd name="connsiteX52" fmla="*/ 2571419 w 12192001"/>
              <a:gd name="connsiteY52" fmla="*/ 321971 h 1133339"/>
              <a:gd name="connsiteX53" fmla="*/ 3199618 w 12192001"/>
              <a:gd name="connsiteY53" fmla="*/ 668067 h 1133339"/>
              <a:gd name="connsiteX54" fmla="*/ 3225139 w 12192001"/>
              <a:gd name="connsiteY54" fmla="*/ 736404 h 1133339"/>
              <a:gd name="connsiteX55" fmla="*/ 3242934 w 12192001"/>
              <a:gd name="connsiteY55" fmla="*/ 731813 h 1133339"/>
              <a:gd name="connsiteX56" fmla="*/ 3369406 w 12192001"/>
              <a:gd name="connsiteY56" fmla="*/ 721216 h 1133339"/>
              <a:gd name="connsiteX57" fmla="*/ 3391102 w 12192001"/>
              <a:gd name="connsiteY57" fmla="*/ 722353 h 1133339"/>
              <a:gd name="connsiteX58" fmla="*/ 3426468 w 12192001"/>
              <a:gd name="connsiteY58" fmla="*/ 627658 h 1133339"/>
              <a:gd name="connsiteX59" fmla="*/ 4004695 w 12192001"/>
              <a:gd name="connsiteY59" fmla="*/ 309092 h 1133339"/>
              <a:gd name="connsiteX60" fmla="*/ 4131167 w 12192001"/>
              <a:gd name="connsiteY60" fmla="*/ 319689 h 1133339"/>
              <a:gd name="connsiteX61" fmla="*/ 4141105 w 12192001"/>
              <a:gd name="connsiteY61" fmla="*/ 322253 h 1133339"/>
              <a:gd name="connsiteX62" fmla="*/ 4176342 w 12192001"/>
              <a:gd name="connsiteY62" fmla="*/ 268294 h 1133339"/>
              <a:gd name="connsiteX63" fmla="*/ 4783442 w 12192001"/>
              <a:gd name="connsiteY63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1" h="1133339">
                <a:moveTo>
                  <a:pt x="4783442" y="0"/>
                </a:moveTo>
                <a:cubicBezTo>
                  <a:pt x="5036157" y="0"/>
                  <a:pt x="5258967" y="106424"/>
                  <a:pt x="5390536" y="268294"/>
                </a:cubicBezTo>
                <a:lnTo>
                  <a:pt x="5418659" y="311359"/>
                </a:lnTo>
                <a:lnTo>
                  <a:pt x="5445718" y="309092"/>
                </a:lnTo>
                <a:cubicBezTo>
                  <a:pt x="5662331" y="309092"/>
                  <a:pt x="5853314" y="400313"/>
                  <a:pt x="5966086" y="539058"/>
                </a:cubicBezTo>
                <a:lnTo>
                  <a:pt x="5998471" y="588645"/>
                </a:lnTo>
                <a:lnTo>
                  <a:pt x="6084786" y="549703"/>
                </a:lnTo>
                <a:cubicBezTo>
                  <a:pt x="6159865" y="523309"/>
                  <a:pt x="6242409" y="508714"/>
                  <a:pt x="6329055" y="508714"/>
                </a:cubicBezTo>
                <a:lnTo>
                  <a:pt x="6382291" y="512618"/>
                </a:lnTo>
                <a:lnTo>
                  <a:pt x="6419886" y="474742"/>
                </a:lnTo>
                <a:cubicBezTo>
                  <a:pt x="6533449" y="380352"/>
                  <a:pt x="6690336" y="321971"/>
                  <a:pt x="6863627" y="321971"/>
                </a:cubicBezTo>
                <a:cubicBezTo>
                  <a:pt x="6950273" y="321971"/>
                  <a:pt x="7032817" y="336566"/>
                  <a:pt x="7107895" y="362960"/>
                </a:cubicBezTo>
                <a:lnTo>
                  <a:pt x="7202810" y="405780"/>
                </a:lnTo>
                <a:lnTo>
                  <a:pt x="7213903" y="398172"/>
                </a:lnTo>
                <a:cubicBezTo>
                  <a:pt x="7314059" y="341931"/>
                  <a:pt x="7434800" y="309092"/>
                  <a:pt x="7564766" y="309092"/>
                </a:cubicBezTo>
                <a:cubicBezTo>
                  <a:pt x="7738057" y="309092"/>
                  <a:pt x="7894943" y="367473"/>
                  <a:pt x="8008506" y="461863"/>
                </a:cubicBezTo>
                <a:lnTo>
                  <a:pt x="8052822" y="506507"/>
                </a:lnTo>
                <a:lnTo>
                  <a:pt x="8060557" y="501203"/>
                </a:lnTo>
                <a:cubicBezTo>
                  <a:pt x="8160713" y="444962"/>
                  <a:pt x="8281454" y="412123"/>
                  <a:pt x="8411422" y="412123"/>
                </a:cubicBezTo>
                <a:cubicBezTo>
                  <a:pt x="8671358" y="412123"/>
                  <a:pt x="8894382" y="543481"/>
                  <a:pt x="8989649" y="730689"/>
                </a:cubicBezTo>
                <a:lnTo>
                  <a:pt x="8994011" y="742369"/>
                </a:lnTo>
                <a:lnTo>
                  <a:pt x="9000624" y="732242"/>
                </a:lnTo>
                <a:cubicBezTo>
                  <a:pt x="9113399" y="593497"/>
                  <a:pt x="9304380" y="502276"/>
                  <a:pt x="9520993" y="502276"/>
                </a:cubicBezTo>
                <a:cubicBezTo>
                  <a:pt x="9596808" y="502276"/>
                  <a:pt x="9669483" y="513450"/>
                  <a:pt x="9736762" y="533926"/>
                </a:cubicBezTo>
                <a:lnTo>
                  <a:pt x="9822666" y="567236"/>
                </a:lnTo>
                <a:lnTo>
                  <a:pt x="9849091" y="526771"/>
                </a:lnTo>
                <a:cubicBezTo>
                  <a:pt x="9928743" y="428776"/>
                  <a:pt x="10063630" y="364348"/>
                  <a:pt x="10216623" y="364348"/>
                </a:cubicBezTo>
                <a:cubicBezTo>
                  <a:pt x="10369615" y="364348"/>
                  <a:pt x="10504503" y="428776"/>
                  <a:pt x="10584155" y="526771"/>
                </a:cubicBezTo>
                <a:lnTo>
                  <a:pt x="10607270" y="562169"/>
                </a:lnTo>
                <a:lnTo>
                  <a:pt x="10634903" y="549703"/>
                </a:lnTo>
                <a:cubicBezTo>
                  <a:pt x="10709981" y="523309"/>
                  <a:pt x="10792525" y="508714"/>
                  <a:pt x="10879171" y="508714"/>
                </a:cubicBezTo>
                <a:cubicBezTo>
                  <a:pt x="11106615" y="508714"/>
                  <a:pt x="11305799" y="609285"/>
                  <a:pt x="11415862" y="759843"/>
                </a:cubicBezTo>
                <a:lnTo>
                  <a:pt x="11427708" y="779672"/>
                </a:lnTo>
                <a:lnTo>
                  <a:pt x="11443598" y="737128"/>
                </a:lnTo>
                <a:cubicBezTo>
                  <a:pt x="11538863" y="549920"/>
                  <a:pt x="11761888" y="418562"/>
                  <a:pt x="12021824" y="418562"/>
                </a:cubicBezTo>
                <a:cubicBezTo>
                  <a:pt x="12065147" y="418562"/>
                  <a:pt x="12107444" y="422211"/>
                  <a:pt x="12148296" y="429159"/>
                </a:cubicBezTo>
                <a:lnTo>
                  <a:pt x="12192001" y="440435"/>
                </a:lnTo>
                <a:lnTo>
                  <a:pt x="12192001" y="1133339"/>
                </a:lnTo>
                <a:lnTo>
                  <a:pt x="0" y="1133339"/>
                </a:lnTo>
                <a:lnTo>
                  <a:pt x="0" y="510365"/>
                </a:lnTo>
                <a:lnTo>
                  <a:pt x="22512" y="508714"/>
                </a:lnTo>
                <a:cubicBezTo>
                  <a:pt x="212048" y="508714"/>
                  <a:pt x="381960" y="578555"/>
                  <a:pt x="497027" y="688964"/>
                </a:cubicBezTo>
                <a:lnTo>
                  <a:pt x="501680" y="694269"/>
                </a:lnTo>
                <a:lnTo>
                  <a:pt x="518573" y="668401"/>
                </a:lnTo>
                <a:cubicBezTo>
                  <a:pt x="641094" y="517666"/>
                  <a:pt x="848579" y="418562"/>
                  <a:pt x="1083912" y="418562"/>
                </a:cubicBezTo>
                <a:cubicBezTo>
                  <a:pt x="1178045" y="418562"/>
                  <a:pt x="1267722" y="434418"/>
                  <a:pt x="1349289" y="463094"/>
                </a:cubicBezTo>
                <a:lnTo>
                  <a:pt x="1420528" y="495232"/>
                </a:lnTo>
                <a:lnTo>
                  <a:pt x="1453652" y="461863"/>
                </a:lnTo>
                <a:cubicBezTo>
                  <a:pt x="1567215" y="367473"/>
                  <a:pt x="1724100" y="309092"/>
                  <a:pt x="1897391" y="309092"/>
                </a:cubicBezTo>
                <a:cubicBezTo>
                  <a:pt x="1984036" y="309092"/>
                  <a:pt x="2066580" y="323687"/>
                  <a:pt x="2141659" y="350081"/>
                </a:cubicBezTo>
                <a:lnTo>
                  <a:pt x="2242051" y="395372"/>
                </a:lnTo>
                <a:lnTo>
                  <a:pt x="2306042" y="366503"/>
                </a:lnTo>
                <a:cubicBezTo>
                  <a:pt x="2387609" y="337827"/>
                  <a:pt x="2477286" y="321971"/>
                  <a:pt x="2571419" y="321971"/>
                </a:cubicBezTo>
                <a:cubicBezTo>
                  <a:pt x="2853820" y="321971"/>
                  <a:pt x="3096119" y="464681"/>
                  <a:pt x="3199618" y="668067"/>
                </a:cubicBezTo>
                <a:lnTo>
                  <a:pt x="3225139" y="736404"/>
                </a:lnTo>
                <a:lnTo>
                  <a:pt x="3242934" y="731813"/>
                </a:lnTo>
                <a:cubicBezTo>
                  <a:pt x="3283786" y="724865"/>
                  <a:pt x="3326083" y="721216"/>
                  <a:pt x="3369406" y="721216"/>
                </a:cubicBezTo>
                <a:lnTo>
                  <a:pt x="3391102" y="722353"/>
                </a:lnTo>
                <a:lnTo>
                  <a:pt x="3426468" y="627658"/>
                </a:lnTo>
                <a:cubicBezTo>
                  <a:pt x="3521734" y="440450"/>
                  <a:pt x="3744758" y="309092"/>
                  <a:pt x="4004695" y="309092"/>
                </a:cubicBezTo>
                <a:cubicBezTo>
                  <a:pt x="4048018" y="309092"/>
                  <a:pt x="4090315" y="312741"/>
                  <a:pt x="4131167" y="319689"/>
                </a:cubicBezTo>
                <a:lnTo>
                  <a:pt x="4141105" y="322253"/>
                </a:lnTo>
                <a:lnTo>
                  <a:pt x="4176342" y="268294"/>
                </a:lnTo>
                <a:cubicBezTo>
                  <a:pt x="4307913" y="106424"/>
                  <a:pt x="4530723" y="0"/>
                  <a:pt x="4783442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3" name="任意多边形 19"/>
          <p:cNvSpPr/>
          <p:nvPr/>
        </p:nvSpPr>
        <p:spPr>
          <a:xfrm rot="20700000" flipH="1">
            <a:off x="5864225" y="546100"/>
            <a:ext cx="887413" cy="458788"/>
          </a:xfrm>
          <a:custGeom>
            <a:avLst/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12337" y="1993881"/>
            <a:ext cx="4136159" cy="567848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212337" y="2589590"/>
            <a:ext cx="4136159" cy="318549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3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>
              <a:lnSpc>
                <a:spcPct val="120000"/>
              </a:lnSpc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>
            <a:normAutofit/>
          </a:bodyPr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>
            <a:normAutofit/>
          </a:bodyPr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lnSpc>
                <a:spcPct val="120000"/>
              </a:lnSpc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66082" y="273845"/>
            <a:ext cx="5814218" cy="994172"/>
          </a:xfrm>
        </p:spPr>
        <p:txBody>
          <a:bodyPr>
            <a:normAutofit/>
          </a:bodyPr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308721"/>
            <a:ext cx="3868340" cy="617934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961707"/>
            <a:ext cx="3868340" cy="2680541"/>
          </a:xfrm>
        </p:spPr>
        <p:txBody>
          <a:bodyPr>
            <a:normAutofit/>
          </a:bodyPr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308721"/>
            <a:ext cx="3887391" cy="617934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961707"/>
            <a:ext cx="3887391" cy="2680541"/>
          </a:xfrm>
        </p:spPr>
        <p:txBody>
          <a:bodyPr>
            <a:normAutofit/>
          </a:bodyPr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lnSpc>
                <a:spcPct val="120000"/>
              </a:lnSpc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76" name="组合 5"/>
          <p:cNvGrpSpPr/>
          <p:nvPr/>
        </p:nvGrpSpPr>
        <p:grpSpPr>
          <a:xfrm>
            <a:off x="1143000" y="2465388"/>
            <a:ext cx="1173163" cy="201612"/>
            <a:chOff x="580290" y="3288314"/>
            <a:chExt cx="1172059" cy="267237"/>
          </a:xfrm>
        </p:grpSpPr>
        <p:sp>
          <p:nvSpPr>
            <p:cNvPr id="22" name="椭圆 21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10800000">
              <a:off x="1173456" y="3321982"/>
              <a:ext cx="199837" cy="199902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10800000">
              <a:off x="1619124" y="3355649"/>
              <a:ext cx="133225" cy="132566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1280" name="组合 9"/>
          <p:cNvGrpSpPr/>
          <p:nvPr/>
        </p:nvGrpSpPr>
        <p:grpSpPr>
          <a:xfrm flipH="1">
            <a:off x="6815138" y="2471738"/>
            <a:ext cx="1171575" cy="200025"/>
            <a:chOff x="580290" y="3288314"/>
            <a:chExt cx="1172059" cy="267237"/>
          </a:xfrm>
        </p:grpSpPr>
        <p:sp>
          <p:nvSpPr>
            <p:cNvPr id="26" name="椭圆 25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10800000">
              <a:off x="1172673" y="3322249"/>
              <a:ext cx="201695" cy="199367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10800000">
              <a:off x="1618944" y="3354062"/>
              <a:ext cx="133405" cy="13573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9" name="任意多边形: 形状 13"/>
          <p:cNvSpPr/>
          <p:nvPr/>
        </p:nvSpPr>
        <p:spPr>
          <a:xfrm>
            <a:off x="0" y="3665538"/>
            <a:ext cx="9144000" cy="1477963"/>
          </a:xfrm>
          <a:custGeom>
            <a:avLst/>
            <a:gdLst>
              <a:gd name="connsiteX0" fmla="*/ 4761693 w 12192001"/>
              <a:gd name="connsiteY0" fmla="*/ 0 h 1975365"/>
              <a:gd name="connsiteX1" fmla="*/ 6041005 w 12192001"/>
              <a:gd name="connsiteY1" fmla="*/ 551581 h 1975365"/>
              <a:gd name="connsiteX2" fmla="*/ 6051129 w 12192001"/>
              <a:gd name="connsiteY2" fmla="*/ 563959 h 1975365"/>
              <a:gd name="connsiteX3" fmla="*/ 6073942 w 12192001"/>
              <a:gd name="connsiteY3" fmla="*/ 553912 h 1975365"/>
              <a:gd name="connsiteX4" fmla="*/ 6719270 w 12192001"/>
              <a:gd name="connsiteY4" fmla="*/ 434799 h 1975365"/>
              <a:gd name="connsiteX5" fmla="*/ 7891577 w 12192001"/>
              <a:gd name="connsiteY5" fmla="*/ 878743 h 1975365"/>
              <a:gd name="connsiteX6" fmla="*/ 7956994 w 12192001"/>
              <a:gd name="connsiteY6" fmla="*/ 944547 h 1975365"/>
              <a:gd name="connsiteX7" fmla="*/ 7985842 w 12192001"/>
              <a:gd name="connsiteY7" fmla="*/ 901137 h 1975365"/>
              <a:gd name="connsiteX8" fmla="*/ 9599486 w 12192001"/>
              <a:gd name="connsiteY8" fmla="*/ 116746 h 1975365"/>
              <a:gd name="connsiteX9" fmla="*/ 11213130 w 12192001"/>
              <a:gd name="connsiteY9" fmla="*/ 901137 h 1975365"/>
              <a:gd name="connsiteX10" fmla="*/ 11218027 w 12192001"/>
              <a:gd name="connsiteY10" fmla="*/ 908506 h 1975365"/>
              <a:gd name="connsiteX11" fmla="*/ 11301959 w 12192001"/>
              <a:gd name="connsiteY11" fmla="*/ 824077 h 1975365"/>
              <a:gd name="connsiteX12" fmla="*/ 12140144 w 12192001"/>
              <a:gd name="connsiteY12" fmla="*/ 410927 h 1975365"/>
              <a:gd name="connsiteX13" fmla="*/ 12192001 w 12192001"/>
              <a:gd name="connsiteY13" fmla="*/ 403692 h 1975365"/>
              <a:gd name="connsiteX14" fmla="*/ 12192001 w 12192001"/>
              <a:gd name="connsiteY14" fmla="*/ 1975365 h 1975365"/>
              <a:gd name="connsiteX15" fmla="*/ 0 w 12192001"/>
              <a:gd name="connsiteY15" fmla="*/ 1975365 h 1975365"/>
              <a:gd name="connsiteX16" fmla="*/ 0 w 12192001"/>
              <a:gd name="connsiteY16" fmla="*/ 204727 h 1975365"/>
              <a:gd name="connsiteX17" fmla="*/ 60384 w 12192001"/>
              <a:gd name="connsiteY17" fmla="*/ 207862 h 1975365"/>
              <a:gd name="connsiteX18" fmla="*/ 1338550 w 12192001"/>
              <a:gd name="connsiteY18" fmla="*/ 843689 h 1975365"/>
              <a:gd name="connsiteX19" fmla="*/ 1434547 w 12192001"/>
              <a:gd name="connsiteY19" fmla="*/ 961054 h 1975365"/>
              <a:gd name="connsiteX20" fmla="*/ 1439685 w 12192001"/>
              <a:gd name="connsiteY20" fmla="*/ 955887 h 1975365"/>
              <a:gd name="connsiteX21" fmla="*/ 2815706 w 12192001"/>
              <a:gd name="connsiteY21" fmla="*/ 434799 h 1975365"/>
              <a:gd name="connsiteX22" fmla="*/ 3394383 w 12192001"/>
              <a:gd name="connsiteY22" fmla="*/ 514784 h 1975365"/>
              <a:gd name="connsiteX23" fmla="*/ 3487865 w 12192001"/>
              <a:gd name="connsiteY23" fmla="*/ 546065 h 1975365"/>
              <a:gd name="connsiteX24" fmla="*/ 3589385 w 12192001"/>
              <a:gd name="connsiteY24" fmla="*/ 443944 h 1975365"/>
              <a:gd name="connsiteX25" fmla="*/ 4761693 w 12192001"/>
              <a:gd name="connsiteY25" fmla="*/ 0 h 19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2001" h="1975365">
                <a:moveTo>
                  <a:pt x="4761693" y="0"/>
                </a:moveTo>
                <a:cubicBezTo>
                  <a:pt x="5276735" y="0"/>
                  <a:pt x="5736923" y="214716"/>
                  <a:pt x="6041005" y="551581"/>
                </a:cubicBezTo>
                <a:lnTo>
                  <a:pt x="6051129" y="563959"/>
                </a:lnTo>
                <a:lnTo>
                  <a:pt x="6073942" y="553912"/>
                </a:lnTo>
                <a:cubicBezTo>
                  <a:pt x="6272289" y="477212"/>
                  <a:pt x="6490362" y="434799"/>
                  <a:pt x="6719270" y="434799"/>
                </a:cubicBezTo>
                <a:cubicBezTo>
                  <a:pt x="7177084" y="434799"/>
                  <a:pt x="7591557" y="604452"/>
                  <a:pt x="7891577" y="878743"/>
                </a:cubicBezTo>
                <a:lnTo>
                  <a:pt x="7956994" y="944547"/>
                </a:lnTo>
                <a:lnTo>
                  <a:pt x="7985842" y="901137"/>
                </a:lnTo>
                <a:cubicBezTo>
                  <a:pt x="8335549" y="427892"/>
                  <a:pt x="8927773" y="116746"/>
                  <a:pt x="9599486" y="116746"/>
                </a:cubicBezTo>
                <a:cubicBezTo>
                  <a:pt x="10271198" y="116746"/>
                  <a:pt x="10863422" y="427892"/>
                  <a:pt x="11213130" y="901137"/>
                </a:cubicBezTo>
                <a:lnTo>
                  <a:pt x="11218027" y="908506"/>
                </a:lnTo>
                <a:lnTo>
                  <a:pt x="11301959" y="824077"/>
                </a:lnTo>
                <a:cubicBezTo>
                  <a:pt x="11526974" y="618359"/>
                  <a:pt x="11816369" y="471500"/>
                  <a:pt x="12140144" y="410927"/>
                </a:cubicBezTo>
                <a:lnTo>
                  <a:pt x="12192001" y="403692"/>
                </a:lnTo>
                <a:lnTo>
                  <a:pt x="12192001" y="1975365"/>
                </a:lnTo>
                <a:lnTo>
                  <a:pt x="0" y="1975365"/>
                </a:lnTo>
                <a:lnTo>
                  <a:pt x="0" y="204727"/>
                </a:lnTo>
                <a:lnTo>
                  <a:pt x="60384" y="207862"/>
                </a:lnTo>
                <a:cubicBezTo>
                  <a:pt x="573648" y="261507"/>
                  <a:pt x="1026243" y="497713"/>
                  <a:pt x="1338550" y="843689"/>
                </a:cubicBezTo>
                <a:lnTo>
                  <a:pt x="1434547" y="961054"/>
                </a:lnTo>
                <a:lnTo>
                  <a:pt x="1439685" y="955887"/>
                </a:lnTo>
                <a:cubicBezTo>
                  <a:pt x="1791839" y="633932"/>
                  <a:pt x="2278336" y="434799"/>
                  <a:pt x="2815706" y="434799"/>
                </a:cubicBezTo>
                <a:cubicBezTo>
                  <a:pt x="3017220" y="434799"/>
                  <a:pt x="3211580" y="462802"/>
                  <a:pt x="3394383" y="514784"/>
                </a:cubicBezTo>
                <a:lnTo>
                  <a:pt x="3487865" y="546065"/>
                </a:lnTo>
                <a:lnTo>
                  <a:pt x="3589385" y="443944"/>
                </a:lnTo>
                <a:cubicBezTo>
                  <a:pt x="3889406" y="169652"/>
                  <a:pt x="4303879" y="0"/>
                  <a:pt x="4761693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0000"/>
                </a:schemeClr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任意多边形: 形状 14"/>
          <p:cNvSpPr/>
          <p:nvPr/>
        </p:nvSpPr>
        <p:spPr>
          <a:xfrm>
            <a:off x="0" y="4065588"/>
            <a:ext cx="9144000" cy="1077913"/>
          </a:xfrm>
          <a:custGeom>
            <a:avLst/>
            <a:gdLst>
              <a:gd name="connsiteX0" fmla="*/ 1825119 w 12192000"/>
              <a:gd name="connsiteY0" fmla="*/ 0 h 1445191"/>
              <a:gd name="connsiteX1" fmla="*/ 2676215 w 12192000"/>
              <a:gd name="connsiteY1" fmla="*/ 335498 h 1445191"/>
              <a:gd name="connsiteX2" fmla="*/ 2725007 w 12192000"/>
              <a:gd name="connsiteY2" fmla="*/ 402142 h 1445191"/>
              <a:gd name="connsiteX3" fmla="*/ 2887042 w 12192000"/>
              <a:gd name="connsiteY3" fmla="*/ 336937 h 1445191"/>
              <a:gd name="connsiteX4" fmla="*/ 3286558 w 12192000"/>
              <a:gd name="connsiteY4" fmla="*/ 277137 h 1445191"/>
              <a:gd name="connsiteX5" fmla="*/ 4137654 w 12192000"/>
              <a:gd name="connsiteY5" fmla="*/ 612635 h 1445191"/>
              <a:gd name="connsiteX6" fmla="*/ 4137762 w 12192000"/>
              <a:gd name="connsiteY6" fmla="*/ 612785 h 1445191"/>
              <a:gd name="connsiteX7" fmla="*/ 4173314 w 12192000"/>
              <a:gd name="connsiteY7" fmla="*/ 564223 h 1445191"/>
              <a:gd name="connsiteX8" fmla="*/ 5259074 w 12192000"/>
              <a:gd name="connsiteY8" fmla="*/ 136221 h 1445191"/>
              <a:gd name="connsiteX9" fmla="*/ 5883199 w 12192000"/>
              <a:gd name="connsiteY9" fmla="*/ 253387 h 1445191"/>
              <a:gd name="connsiteX10" fmla="*/ 5937700 w 12192000"/>
              <a:gd name="connsiteY10" fmla="*/ 277935 h 1445191"/>
              <a:gd name="connsiteX11" fmla="*/ 5998970 w 12192000"/>
              <a:gd name="connsiteY11" fmla="*/ 222879 h 1445191"/>
              <a:gd name="connsiteX12" fmla="*/ 6724734 w 12192000"/>
              <a:gd name="connsiteY12" fmla="*/ 0 h 1445191"/>
              <a:gd name="connsiteX13" fmla="*/ 7450498 w 12192000"/>
              <a:gd name="connsiteY13" fmla="*/ 222879 h 1445191"/>
              <a:gd name="connsiteX14" fmla="*/ 7504128 w 12192000"/>
              <a:gd name="connsiteY14" fmla="*/ 271069 h 1445191"/>
              <a:gd name="connsiteX15" fmla="*/ 7515578 w 12192000"/>
              <a:gd name="connsiteY15" fmla="*/ 265911 h 1445191"/>
              <a:gd name="connsiteX16" fmla="*/ 8139707 w 12192000"/>
              <a:gd name="connsiteY16" fmla="*/ 148745 h 1445191"/>
              <a:gd name="connsiteX17" fmla="*/ 9129790 w 12192000"/>
              <a:gd name="connsiteY17" fmla="*/ 484217 h 1445191"/>
              <a:gd name="connsiteX18" fmla="*/ 9258974 w 12192000"/>
              <a:gd name="connsiteY18" fmla="*/ 615575 h 1445191"/>
              <a:gd name="connsiteX19" fmla="*/ 9261126 w 12192000"/>
              <a:gd name="connsiteY19" fmla="*/ 612634 h 1445191"/>
              <a:gd name="connsiteX20" fmla="*/ 10112222 w 12192000"/>
              <a:gd name="connsiteY20" fmla="*/ 277136 h 1445191"/>
              <a:gd name="connsiteX21" fmla="*/ 10686084 w 12192000"/>
              <a:gd name="connsiteY21" fmla="*/ 407095 h 1445191"/>
              <a:gd name="connsiteX22" fmla="*/ 10698420 w 12192000"/>
              <a:gd name="connsiteY22" fmla="*/ 414641 h 1445191"/>
              <a:gd name="connsiteX23" fmla="*/ 10756361 w 12192000"/>
              <a:gd name="connsiteY23" fmla="*/ 335498 h 1445191"/>
              <a:gd name="connsiteX24" fmla="*/ 11607457 w 12192000"/>
              <a:gd name="connsiteY24" fmla="*/ 0 h 1445191"/>
              <a:gd name="connsiteX25" fmla="*/ 12096693 w 12192000"/>
              <a:gd name="connsiteY25" fmla="*/ 91844 h 1445191"/>
              <a:gd name="connsiteX26" fmla="*/ 12192000 w 12192000"/>
              <a:gd name="connsiteY26" fmla="*/ 135942 h 1445191"/>
              <a:gd name="connsiteX27" fmla="*/ 12192000 w 12192000"/>
              <a:gd name="connsiteY27" fmla="*/ 1445191 h 1445191"/>
              <a:gd name="connsiteX28" fmla="*/ 0 w 12192000"/>
              <a:gd name="connsiteY28" fmla="*/ 1445191 h 1445191"/>
              <a:gd name="connsiteX29" fmla="*/ 0 w 12192000"/>
              <a:gd name="connsiteY29" fmla="*/ 326970 h 1445191"/>
              <a:gd name="connsiteX30" fmla="*/ 2069 w 12192000"/>
              <a:gd name="connsiteY30" fmla="*/ 326409 h 1445191"/>
              <a:gd name="connsiteX31" fmla="*/ 329894 w 12192000"/>
              <a:gd name="connsiteY31" fmla="*/ 289663 h 1445191"/>
              <a:gd name="connsiteX32" fmla="*/ 878628 w 12192000"/>
              <a:gd name="connsiteY32" fmla="*/ 397949 h 1445191"/>
              <a:gd name="connsiteX33" fmla="*/ 914726 w 12192000"/>
              <a:gd name="connsiteY33" fmla="*/ 416495 h 1445191"/>
              <a:gd name="connsiteX34" fmla="*/ 974025 w 12192000"/>
              <a:gd name="connsiteY34" fmla="*/ 335498 h 1445191"/>
              <a:gd name="connsiteX35" fmla="*/ 1825119 w 12192000"/>
              <a:gd name="connsiteY35" fmla="*/ 0 h 144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2192000" h="1445191">
                <a:moveTo>
                  <a:pt x="1825119" y="0"/>
                </a:moveTo>
                <a:cubicBezTo>
                  <a:pt x="2179406" y="0"/>
                  <a:pt x="2491766" y="133083"/>
                  <a:pt x="2676215" y="335498"/>
                </a:cubicBezTo>
                <a:lnTo>
                  <a:pt x="2725007" y="402142"/>
                </a:lnTo>
                <a:lnTo>
                  <a:pt x="2887042" y="336937"/>
                </a:lnTo>
                <a:cubicBezTo>
                  <a:pt x="3009837" y="298430"/>
                  <a:pt x="3144843" y="277137"/>
                  <a:pt x="3286558" y="277137"/>
                </a:cubicBezTo>
                <a:cubicBezTo>
                  <a:pt x="3640842" y="277137"/>
                  <a:pt x="3953203" y="410220"/>
                  <a:pt x="4137654" y="612635"/>
                </a:cubicBezTo>
                <a:lnTo>
                  <a:pt x="4137762" y="612785"/>
                </a:lnTo>
                <a:lnTo>
                  <a:pt x="4173314" y="564223"/>
                </a:lnTo>
                <a:cubicBezTo>
                  <a:pt x="4408621" y="305997"/>
                  <a:pt x="4807103" y="136221"/>
                  <a:pt x="5259074" y="136221"/>
                </a:cubicBezTo>
                <a:cubicBezTo>
                  <a:pt x="5485056" y="136221"/>
                  <a:pt x="5697670" y="178665"/>
                  <a:pt x="5883199" y="253387"/>
                </a:cubicBezTo>
                <a:lnTo>
                  <a:pt x="5937700" y="277935"/>
                </a:lnTo>
                <a:lnTo>
                  <a:pt x="5998970" y="222879"/>
                </a:lnTo>
                <a:cubicBezTo>
                  <a:pt x="6184708" y="85173"/>
                  <a:pt x="6441306" y="0"/>
                  <a:pt x="6724734" y="0"/>
                </a:cubicBezTo>
                <a:cubicBezTo>
                  <a:pt x="7008162" y="0"/>
                  <a:pt x="7264760" y="85173"/>
                  <a:pt x="7450498" y="222879"/>
                </a:cubicBezTo>
                <a:lnTo>
                  <a:pt x="7504128" y="271069"/>
                </a:lnTo>
                <a:lnTo>
                  <a:pt x="7515578" y="265911"/>
                </a:lnTo>
                <a:cubicBezTo>
                  <a:pt x="7701109" y="191189"/>
                  <a:pt x="7913723" y="148745"/>
                  <a:pt x="8139707" y="148745"/>
                </a:cubicBezTo>
                <a:cubicBezTo>
                  <a:pt x="8535178" y="148745"/>
                  <a:pt x="8889702" y="278730"/>
                  <a:pt x="9129790" y="484217"/>
                </a:cubicBezTo>
                <a:lnTo>
                  <a:pt x="9258974" y="615575"/>
                </a:lnTo>
                <a:lnTo>
                  <a:pt x="9261126" y="612634"/>
                </a:lnTo>
                <a:cubicBezTo>
                  <a:pt x="9445576" y="410219"/>
                  <a:pt x="9757936" y="277136"/>
                  <a:pt x="10112222" y="277136"/>
                </a:cubicBezTo>
                <a:cubicBezTo>
                  <a:pt x="10324793" y="277136"/>
                  <a:pt x="10522273" y="325046"/>
                  <a:pt x="10686084" y="407095"/>
                </a:cubicBezTo>
                <a:lnTo>
                  <a:pt x="10698420" y="414641"/>
                </a:lnTo>
                <a:lnTo>
                  <a:pt x="10756361" y="335498"/>
                </a:lnTo>
                <a:cubicBezTo>
                  <a:pt x="10940811" y="133083"/>
                  <a:pt x="11253171" y="0"/>
                  <a:pt x="11607457" y="0"/>
                </a:cubicBezTo>
                <a:cubicBezTo>
                  <a:pt x="11784600" y="0"/>
                  <a:pt x="11951262" y="33271"/>
                  <a:pt x="12096693" y="91844"/>
                </a:cubicBezTo>
                <a:lnTo>
                  <a:pt x="12192000" y="135942"/>
                </a:lnTo>
                <a:lnTo>
                  <a:pt x="12192000" y="1445191"/>
                </a:lnTo>
                <a:lnTo>
                  <a:pt x="0" y="1445191"/>
                </a:lnTo>
                <a:lnTo>
                  <a:pt x="0" y="326970"/>
                </a:lnTo>
                <a:lnTo>
                  <a:pt x="2069" y="326409"/>
                </a:lnTo>
                <a:cubicBezTo>
                  <a:pt x="105629" y="302528"/>
                  <a:pt x="215735" y="289663"/>
                  <a:pt x="329894" y="289663"/>
                </a:cubicBezTo>
                <a:cubicBezTo>
                  <a:pt x="529672" y="289663"/>
                  <a:pt x="717038" y="329061"/>
                  <a:pt x="878628" y="397949"/>
                </a:cubicBezTo>
                <a:lnTo>
                  <a:pt x="914726" y="416495"/>
                </a:lnTo>
                <a:lnTo>
                  <a:pt x="974025" y="335498"/>
                </a:lnTo>
                <a:cubicBezTo>
                  <a:pt x="1158473" y="133083"/>
                  <a:pt x="1470835" y="0"/>
                  <a:pt x="1825119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1000"/>
                </a:schemeClr>
              </a:gs>
              <a:gs pos="100000">
                <a:schemeClr val="accent2">
                  <a:alpha val="3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任意多边形: 形状 15"/>
          <p:cNvSpPr/>
          <p:nvPr/>
        </p:nvSpPr>
        <p:spPr>
          <a:xfrm>
            <a:off x="0" y="4292600"/>
            <a:ext cx="9144000" cy="850900"/>
          </a:xfrm>
          <a:custGeom>
            <a:avLst/>
            <a:gdLst>
              <a:gd name="connsiteX0" fmla="*/ 4165443 w 12192000"/>
              <a:gd name="connsiteY0" fmla="*/ 0 h 1133339"/>
              <a:gd name="connsiteX1" fmla="*/ 4793789 w 12192000"/>
              <a:gd name="connsiteY1" fmla="*/ 268294 h 1133339"/>
              <a:gd name="connsiteX2" fmla="*/ 4822897 w 12192000"/>
              <a:gd name="connsiteY2" fmla="*/ 311359 h 1133339"/>
              <a:gd name="connsiteX3" fmla="*/ 4850903 w 12192000"/>
              <a:gd name="connsiteY3" fmla="*/ 309092 h 1133339"/>
              <a:gd name="connsiteX4" fmla="*/ 5389486 w 12192000"/>
              <a:gd name="connsiteY4" fmla="*/ 539058 h 1133339"/>
              <a:gd name="connsiteX5" fmla="*/ 5423004 w 12192000"/>
              <a:gd name="connsiteY5" fmla="*/ 588645 h 1133339"/>
              <a:gd name="connsiteX6" fmla="*/ 5512341 w 12192000"/>
              <a:gd name="connsiteY6" fmla="*/ 549703 h 1133339"/>
              <a:gd name="connsiteX7" fmla="*/ 5765161 w 12192000"/>
              <a:gd name="connsiteY7" fmla="*/ 508714 h 1133339"/>
              <a:gd name="connsiteX8" fmla="*/ 5820259 w 12192000"/>
              <a:gd name="connsiteY8" fmla="*/ 512618 h 1133339"/>
              <a:gd name="connsiteX9" fmla="*/ 5859170 w 12192000"/>
              <a:gd name="connsiteY9" fmla="*/ 474742 h 1133339"/>
              <a:gd name="connsiteX10" fmla="*/ 6318443 w 12192000"/>
              <a:gd name="connsiteY10" fmla="*/ 321971 h 1133339"/>
              <a:gd name="connsiteX11" fmla="*/ 6571261 w 12192000"/>
              <a:gd name="connsiteY11" fmla="*/ 362960 h 1133339"/>
              <a:gd name="connsiteX12" fmla="*/ 6669499 w 12192000"/>
              <a:gd name="connsiteY12" fmla="*/ 405780 h 1133339"/>
              <a:gd name="connsiteX13" fmla="*/ 6680980 w 12192000"/>
              <a:gd name="connsiteY13" fmla="*/ 398172 h 1133339"/>
              <a:gd name="connsiteX14" fmla="*/ 7044125 w 12192000"/>
              <a:gd name="connsiteY14" fmla="*/ 309092 h 1133339"/>
              <a:gd name="connsiteX15" fmla="*/ 7503396 w 12192000"/>
              <a:gd name="connsiteY15" fmla="*/ 461863 h 1133339"/>
              <a:gd name="connsiteX16" fmla="*/ 7549263 w 12192000"/>
              <a:gd name="connsiteY16" fmla="*/ 506507 h 1133339"/>
              <a:gd name="connsiteX17" fmla="*/ 7557270 w 12192000"/>
              <a:gd name="connsiteY17" fmla="*/ 501203 h 1133339"/>
              <a:gd name="connsiteX18" fmla="*/ 7920415 w 12192000"/>
              <a:gd name="connsiteY18" fmla="*/ 412123 h 1133339"/>
              <a:gd name="connsiteX19" fmla="*/ 8518883 w 12192000"/>
              <a:gd name="connsiteY19" fmla="*/ 730689 h 1133339"/>
              <a:gd name="connsiteX20" fmla="*/ 8523397 w 12192000"/>
              <a:gd name="connsiteY20" fmla="*/ 742369 h 1133339"/>
              <a:gd name="connsiteX21" fmla="*/ 8530242 w 12192000"/>
              <a:gd name="connsiteY21" fmla="*/ 732242 h 1133339"/>
              <a:gd name="connsiteX22" fmla="*/ 9068825 w 12192000"/>
              <a:gd name="connsiteY22" fmla="*/ 502276 h 1133339"/>
              <a:gd name="connsiteX23" fmla="*/ 9292147 w 12192000"/>
              <a:gd name="connsiteY23" fmla="*/ 533926 h 1133339"/>
              <a:gd name="connsiteX24" fmla="*/ 9381057 w 12192000"/>
              <a:gd name="connsiteY24" fmla="*/ 567236 h 1133339"/>
              <a:gd name="connsiteX25" fmla="*/ 9408408 w 12192000"/>
              <a:gd name="connsiteY25" fmla="*/ 526771 h 1133339"/>
              <a:gd name="connsiteX26" fmla="*/ 9788804 w 12192000"/>
              <a:gd name="connsiteY26" fmla="*/ 364348 h 1133339"/>
              <a:gd name="connsiteX27" fmla="*/ 10169201 w 12192000"/>
              <a:gd name="connsiteY27" fmla="*/ 526771 h 1133339"/>
              <a:gd name="connsiteX28" fmla="*/ 10193126 w 12192000"/>
              <a:gd name="connsiteY28" fmla="*/ 562169 h 1133339"/>
              <a:gd name="connsiteX29" fmla="*/ 10221725 w 12192000"/>
              <a:gd name="connsiteY29" fmla="*/ 549703 h 1133339"/>
              <a:gd name="connsiteX30" fmla="*/ 10474543 w 12192000"/>
              <a:gd name="connsiteY30" fmla="*/ 508714 h 1133339"/>
              <a:gd name="connsiteX31" fmla="*/ 11030020 w 12192000"/>
              <a:gd name="connsiteY31" fmla="*/ 759843 h 1133339"/>
              <a:gd name="connsiteX32" fmla="*/ 11042281 w 12192000"/>
              <a:gd name="connsiteY32" fmla="*/ 779672 h 1133339"/>
              <a:gd name="connsiteX33" fmla="*/ 11058727 w 12192000"/>
              <a:gd name="connsiteY33" fmla="*/ 737128 h 1133339"/>
              <a:gd name="connsiteX34" fmla="*/ 11657193 w 12192000"/>
              <a:gd name="connsiteY34" fmla="*/ 418562 h 1133339"/>
              <a:gd name="connsiteX35" fmla="*/ 11910011 w 12192000"/>
              <a:gd name="connsiteY35" fmla="*/ 459551 h 1133339"/>
              <a:gd name="connsiteX36" fmla="*/ 12013158 w 12192000"/>
              <a:gd name="connsiteY36" fmla="*/ 504512 h 1133339"/>
              <a:gd name="connsiteX37" fmla="*/ 12070208 w 12192000"/>
              <a:gd name="connsiteY37" fmla="*/ 448985 h 1133339"/>
              <a:gd name="connsiteX38" fmla="*/ 12166333 w 12192000"/>
              <a:gd name="connsiteY38" fmla="*/ 385294 h 1133339"/>
              <a:gd name="connsiteX39" fmla="*/ 12192000 w 12192000"/>
              <a:gd name="connsiteY39" fmla="*/ 374106 h 1133339"/>
              <a:gd name="connsiteX40" fmla="*/ 12192000 w 12192000"/>
              <a:gd name="connsiteY40" fmla="*/ 1133339 h 1133339"/>
              <a:gd name="connsiteX41" fmla="*/ 0 w 12192000"/>
              <a:gd name="connsiteY41" fmla="*/ 1133339 h 1133339"/>
              <a:gd name="connsiteX42" fmla="*/ 0 w 12192000"/>
              <a:gd name="connsiteY42" fmla="*/ 486996 h 1133339"/>
              <a:gd name="connsiteX43" fmla="*/ 71 w 12192000"/>
              <a:gd name="connsiteY43" fmla="*/ 486956 h 1133339"/>
              <a:gd name="connsiteX44" fmla="*/ 336420 w 12192000"/>
              <a:gd name="connsiteY44" fmla="*/ 418562 h 1133339"/>
              <a:gd name="connsiteX45" fmla="*/ 611086 w 12192000"/>
              <a:gd name="connsiteY45" fmla="*/ 463094 h 1133339"/>
              <a:gd name="connsiteX46" fmla="*/ 684818 w 12192000"/>
              <a:gd name="connsiteY46" fmla="*/ 495232 h 1133339"/>
              <a:gd name="connsiteX47" fmla="*/ 719102 w 12192000"/>
              <a:gd name="connsiteY47" fmla="*/ 461863 h 1133339"/>
              <a:gd name="connsiteX48" fmla="*/ 1178373 w 12192000"/>
              <a:gd name="connsiteY48" fmla="*/ 309092 h 1133339"/>
              <a:gd name="connsiteX49" fmla="*/ 1431191 w 12192000"/>
              <a:gd name="connsiteY49" fmla="*/ 350081 h 1133339"/>
              <a:gd name="connsiteX50" fmla="*/ 1535098 w 12192000"/>
              <a:gd name="connsiteY50" fmla="*/ 395372 h 1133339"/>
              <a:gd name="connsiteX51" fmla="*/ 1601328 w 12192000"/>
              <a:gd name="connsiteY51" fmla="*/ 366503 h 1133339"/>
              <a:gd name="connsiteX52" fmla="*/ 1875994 w 12192000"/>
              <a:gd name="connsiteY52" fmla="*/ 321971 h 1133339"/>
              <a:gd name="connsiteX53" fmla="*/ 2526182 w 12192000"/>
              <a:gd name="connsiteY53" fmla="*/ 668067 h 1133339"/>
              <a:gd name="connsiteX54" fmla="*/ 2552597 w 12192000"/>
              <a:gd name="connsiteY54" fmla="*/ 736404 h 1133339"/>
              <a:gd name="connsiteX55" fmla="*/ 2571015 w 12192000"/>
              <a:gd name="connsiteY55" fmla="*/ 731813 h 1133339"/>
              <a:gd name="connsiteX56" fmla="*/ 2701915 w 12192000"/>
              <a:gd name="connsiteY56" fmla="*/ 721216 h 1133339"/>
              <a:gd name="connsiteX57" fmla="*/ 2724369 w 12192000"/>
              <a:gd name="connsiteY57" fmla="*/ 722353 h 1133339"/>
              <a:gd name="connsiteX58" fmla="*/ 2760974 w 12192000"/>
              <a:gd name="connsiteY58" fmla="*/ 627658 h 1133339"/>
              <a:gd name="connsiteX59" fmla="*/ 3359439 w 12192000"/>
              <a:gd name="connsiteY59" fmla="*/ 309092 h 1133339"/>
              <a:gd name="connsiteX60" fmla="*/ 3490338 w 12192000"/>
              <a:gd name="connsiteY60" fmla="*/ 319689 h 1133339"/>
              <a:gd name="connsiteX61" fmla="*/ 3500624 w 12192000"/>
              <a:gd name="connsiteY61" fmla="*/ 322253 h 1133339"/>
              <a:gd name="connsiteX62" fmla="*/ 3537095 w 12192000"/>
              <a:gd name="connsiteY62" fmla="*/ 268294 h 1133339"/>
              <a:gd name="connsiteX63" fmla="*/ 4165443 w 12192000"/>
              <a:gd name="connsiteY63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0" h="1133339">
                <a:moveTo>
                  <a:pt x="4165443" y="0"/>
                </a:moveTo>
                <a:cubicBezTo>
                  <a:pt x="4427005" y="0"/>
                  <a:pt x="4657616" y="106424"/>
                  <a:pt x="4793789" y="268294"/>
                </a:cubicBezTo>
                <a:lnTo>
                  <a:pt x="4822897" y="311359"/>
                </a:lnTo>
                <a:lnTo>
                  <a:pt x="4850903" y="309092"/>
                </a:lnTo>
                <a:cubicBezTo>
                  <a:pt x="5075099" y="309092"/>
                  <a:pt x="5272766" y="400313"/>
                  <a:pt x="5389486" y="539058"/>
                </a:cubicBezTo>
                <a:lnTo>
                  <a:pt x="5423004" y="588645"/>
                </a:lnTo>
                <a:lnTo>
                  <a:pt x="5512341" y="549703"/>
                </a:lnTo>
                <a:cubicBezTo>
                  <a:pt x="5590047" y="523309"/>
                  <a:pt x="5675481" y="508714"/>
                  <a:pt x="5765161" y="508714"/>
                </a:cubicBezTo>
                <a:lnTo>
                  <a:pt x="5820259" y="512618"/>
                </a:lnTo>
                <a:lnTo>
                  <a:pt x="5859170" y="474742"/>
                </a:lnTo>
                <a:cubicBezTo>
                  <a:pt x="5976709" y="380352"/>
                  <a:pt x="6139086" y="321971"/>
                  <a:pt x="6318443" y="321971"/>
                </a:cubicBezTo>
                <a:cubicBezTo>
                  <a:pt x="6408121" y="321971"/>
                  <a:pt x="6493555" y="336566"/>
                  <a:pt x="6571261" y="362960"/>
                </a:cubicBezTo>
                <a:lnTo>
                  <a:pt x="6669499" y="405780"/>
                </a:lnTo>
                <a:lnTo>
                  <a:pt x="6680980" y="398172"/>
                </a:lnTo>
                <a:cubicBezTo>
                  <a:pt x="6784641" y="341931"/>
                  <a:pt x="6909609" y="309092"/>
                  <a:pt x="7044125" y="309092"/>
                </a:cubicBezTo>
                <a:cubicBezTo>
                  <a:pt x="7223481" y="309092"/>
                  <a:pt x="7385858" y="367473"/>
                  <a:pt x="7503396" y="461863"/>
                </a:cubicBezTo>
                <a:lnTo>
                  <a:pt x="7549263" y="506507"/>
                </a:lnTo>
                <a:lnTo>
                  <a:pt x="7557270" y="501203"/>
                </a:lnTo>
                <a:cubicBezTo>
                  <a:pt x="7660931" y="444962"/>
                  <a:pt x="7785899" y="412123"/>
                  <a:pt x="7920415" y="412123"/>
                </a:cubicBezTo>
                <a:cubicBezTo>
                  <a:pt x="8189451" y="412123"/>
                  <a:pt x="8420281" y="543481"/>
                  <a:pt x="8518883" y="730689"/>
                </a:cubicBezTo>
                <a:lnTo>
                  <a:pt x="8523397" y="742369"/>
                </a:lnTo>
                <a:lnTo>
                  <a:pt x="8530242" y="732242"/>
                </a:lnTo>
                <a:cubicBezTo>
                  <a:pt x="8646964" y="593497"/>
                  <a:pt x="8844630" y="502276"/>
                  <a:pt x="9068825" y="502276"/>
                </a:cubicBezTo>
                <a:cubicBezTo>
                  <a:pt x="9147294" y="502276"/>
                  <a:pt x="9222512" y="513450"/>
                  <a:pt x="9292147" y="533926"/>
                </a:cubicBezTo>
                <a:lnTo>
                  <a:pt x="9381057" y="567236"/>
                </a:lnTo>
                <a:lnTo>
                  <a:pt x="9408408" y="526771"/>
                </a:lnTo>
                <a:cubicBezTo>
                  <a:pt x="9490847" y="428776"/>
                  <a:pt x="9630456" y="364348"/>
                  <a:pt x="9788804" y="364348"/>
                </a:cubicBezTo>
                <a:cubicBezTo>
                  <a:pt x="9947151" y="364348"/>
                  <a:pt x="10086761" y="428776"/>
                  <a:pt x="10169201" y="526771"/>
                </a:cubicBezTo>
                <a:lnTo>
                  <a:pt x="10193126" y="562169"/>
                </a:lnTo>
                <a:lnTo>
                  <a:pt x="10221725" y="549703"/>
                </a:lnTo>
                <a:cubicBezTo>
                  <a:pt x="10299432" y="523309"/>
                  <a:pt x="10384865" y="508714"/>
                  <a:pt x="10474543" y="508714"/>
                </a:cubicBezTo>
                <a:cubicBezTo>
                  <a:pt x="10709949" y="508714"/>
                  <a:pt x="10916105" y="609285"/>
                  <a:pt x="11030020" y="759843"/>
                </a:cubicBezTo>
                <a:lnTo>
                  <a:pt x="11042281" y="779672"/>
                </a:lnTo>
                <a:lnTo>
                  <a:pt x="11058727" y="737128"/>
                </a:lnTo>
                <a:cubicBezTo>
                  <a:pt x="11157327" y="549920"/>
                  <a:pt x="11388158" y="418562"/>
                  <a:pt x="11657193" y="418562"/>
                </a:cubicBezTo>
                <a:cubicBezTo>
                  <a:pt x="11746871" y="418562"/>
                  <a:pt x="11832305" y="433157"/>
                  <a:pt x="11910011" y="459551"/>
                </a:cubicBezTo>
                <a:lnTo>
                  <a:pt x="12013158" y="504512"/>
                </a:lnTo>
                <a:lnTo>
                  <a:pt x="12070208" y="448985"/>
                </a:lnTo>
                <a:cubicBezTo>
                  <a:pt x="12099592" y="425388"/>
                  <a:pt x="12131779" y="404041"/>
                  <a:pt x="12166333" y="385294"/>
                </a:cubicBezTo>
                <a:lnTo>
                  <a:pt x="12192000" y="374106"/>
                </a:lnTo>
                <a:lnTo>
                  <a:pt x="12192000" y="1133339"/>
                </a:lnTo>
                <a:lnTo>
                  <a:pt x="0" y="1133339"/>
                </a:lnTo>
                <a:lnTo>
                  <a:pt x="0" y="486996"/>
                </a:lnTo>
                <a:lnTo>
                  <a:pt x="71" y="486956"/>
                </a:lnTo>
                <a:cubicBezTo>
                  <a:pt x="100055" y="443338"/>
                  <a:pt x="214635" y="418562"/>
                  <a:pt x="336420" y="418562"/>
                </a:cubicBezTo>
                <a:cubicBezTo>
                  <a:pt x="433848" y="418562"/>
                  <a:pt x="526664" y="434418"/>
                  <a:pt x="611086" y="463094"/>
                </a:cubicBezTo>
                <a:lnTo>
                  <a:pt x="684818" y="495232"/>
                </a:lnTo>
                <a:lnTo>
                  <a:pt x="719102" y="461863"/>
                </a:lnTo>
                <a:cubicBezTo>
                  <a:pt x="836640" y="367473"/>
                  <a:pt x="999017" y="309092"/>
                  <a:pt x="1178373" y="309092"/>
                </a:cubicBezTo>
                <a:cubicBezTo>
                  <a:pt x="1268052" y="309092"/>
                  <a:pt x="1353485" y="323687"/>
                  <a:pt x="1431191" y="350081"/>
                </a:cubicBezTo>
                <a:lnTo>
                  <a:pt x="1535098" y="395372"/>
                </a:lnTo>
                <a:lnTo>
                  <a:pt x="1601328" y="366503"/>
                </a:lnTo>
                <a:cubicBezTo>
                  <a:pt x="1685751" y="337827"/>
                  <a:pt x="1778567" y="321971"/>
                  <a:pt x="1875994" y="321971"/>
                </a:cubicBezTo>
                <a:cubicBezTo>
                  <a:pt x="2168280" y="321971"/>
                  <a:pt x="2419060" y="464681"/>
                  <a:pt x="2526182" y="668067"/>
                </a:cubicBezTo>
                <a:lnTo>
                  <a:pt x="2552597" y="736404"/>
                </a:lnTo>
                <a:lnTo>
                  <a:pt x="2571015" y="731813"/>
                </a:lnTo>
                <a:cubicBezTo>
                  <a:pt x="2613296" y="724865"/>
                  <a:pt x="2657074" y="721216"/>
                  <a:pt x="2701915" y="721216"/>
                </a:cubicBezTo>
                <a:lnTo>
                  <a:pt x="2724369" y="722353"/>
                </a:lnTo>
                <a:lnTo>
                  <a:pt x="2760974" y="627658"/>
                </a:lnTo>
                <a:cubicBezTo>
                  <a:pt x="2859573" y="440450"/>
                  <a:pt x="3090405" y="309092"/>
                  <a:pt x="3359439" y="309092"/>
                </a:cubicBezTo>
                <a:cubicBezTo>
                  <a:pt x="3404279" y="309092"/>
                  <a:pt x="3448056" y="312741"/>
                  <a:pt x="3490338" y="319689"/>
                </a:cubicBezTo>
                <a:lnTo>
                  <a:pt x="3500624" y="322253"/>
                </a:lnTo>
                <a:lnTo>
                  <a:pt x="3537095" y="268294"/>
                </a:lnTo>
                <a:cubicBezTo>
                  <a:pt x="3673270" y="106424"/>
                  <a:pt x="3903880" y="0"/>
                  <a:pt x="41654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2" name="任意多边形 30"/>
          <p:cNvSpPr/>
          <p:nvPr/>
        </p:nvSpPr>
        <p:spPr>
          <a:xfrm rot="20700000" flipH="1">
            <a:off x="4124325" y="1266825"/>
            <a:ext cx="895350" cy="463550"/>
          </a:xfrm>
          <a:custGeom>
            <a:avLst/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gradFill flip="none" rotWithShape="1">
            <a:gsLst>
              <a:gs pos="100000">
                <a:schemeClr val="accent2">
                  <a:alpha val="50000"/>
                </a:schemeClr>
              </a:gs>
              <a:gs pos="0">
                <a:schemeClr val="accent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86050" y="1943670"/>
            <a:ext cx="3771900" cy="734047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18" name="内容占位符 17"/>
          <p:cNvSpPr>
            <a:spLocks noGrp="1"/>
          </p:cNvSpPr>
          <p:nvPr>
            <p:ph sz="quarter" idx="13"/>
          </p:nvPr>
        </p:nvSpPr>
        <p:spPr>
          <a:xfrm>
            <a:off x="2686050" y="2708196"/>
            <a:ext cx="3771900" cy="3462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33" name="日期占位符 2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页脚占位符 3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>
              <a:lnSpc>
                <a:spcPct val="120000"/>
              </a:lnSpc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lnSpc>
                <a:spcPct val="120000"/>
              </a:lnSpc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533400"/>
            <a:ext cx="3196800" cy="1200150"/>
          </a:xfrm>
        </p:spPr>
        <p:txBody>
          <a:bodyPr anchor="t">
            <a:normAutofit/>
          </a:bodyPr>
          <a:lstStyle>
            <a:lvl1pPr algn="l"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4014391" y="550069"/>
            <a:ext cx="4627800" cy="40527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685800" rtl="0" eaLnBrk="1" fontAlgn="base" latinLnBrk="0" hangingPunct="1">
              <a:lnSpc>
                <a:spcPct val="12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733550"/>
            <a:ext cx="3196800" cy="2858691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21" name="日期占位符 4"/>
          <p:cNvSpPr>
            <a:spLocks noGrp="1"/>
          </p:cNvSpPr>
          <p:nvPr>
            <p:ph type="dt" sz="half" idx="1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页脚占位符 5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>
              <a:lnSpc>
                <a:spcPct val="120000"/>
              </a:lnSpc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68364" y="273844"/>
            <a:ext cx="1146987" cy="4358879"/>
          </a:xfrm>
        </p:spPr>
        <p:txBody>
          <a:bodyPr vert="eaVert">
            <a:normAutofit/>
          </a:bodyPr>
          <a:lstStyle>
            <a:lvl1pPr>
              <a:defRPr sz="27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6659969" cy="4358879"/>
          </a:xfrm>
        </p:spPr>
        <p:txBody>
          <a:bodyPr vert="eaVert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21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>
              <a:lnSpc>
                <a:spcPct val="120000"/>
              </a:lnSpc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lnSpc>
                <a:spcPct val="120000"/>
              </a:lnSpc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413659"/>
            <a:ext cx="7886700" cy="416922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21" name="日期占位符 2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页脚占位符 3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>
              <a:lnSpc>
                <a:spcPct val="120000"/>
              </a:lnSpc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直接连接符 20"/>
          <p:cNvCxnSpPr/>
          <p:nvPr/>
        </p:nvCxnSpPr>
        <p:spPr>
          <a:xfrm>
            <a:off x="3213100" y="2574925"/>
            <a:ext cx="386080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09" name="组合 10"/>
          <p:cNvGrpSpPr/>
          <p:nvPr/>
        </p:nvGrpSpPr>
        <p:grpSpPr>
          <a:xfrm>
            <a:off x="581025" y="2465388"/>
            <a:ext cx="1171575" cy="201612"/>
            <a:chOff x="580290" y="3288314"/>
            <a:chExt cx="1172059" cy="267237"/>
          </a:xfrm>
        </p:grpSpPr>
        <p:sp>
          <p:nvSpPr>
            <p:cNvPr id="23" name="椭圆 22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10800000">
              <a:off x="1172673" y="3321982"/>
              <a:ext cx="201695" cy="199902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10800000">
              <a:off x="1618944" y="3355649"/>
              <a:ext cx="133405" cy="132566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113" name="组合 14"/>
          <p:cNvGrpSpPr/>
          <p:nvPr/>
        </p:nvGrpSpPr>
        <p:grpSpPr>
          <a:xfrm flipH="1">
            <a:off x="7386638" y="2471738"/>
            <a:ext cx="1173162" cy="200025"/>
            <a:chOff x="580290" y="3288314"/>
            <a:chExt cx="1172059" cy="267237"/>
          </a:xfrm>
        </p:grpSpPr>
        <p:sp>
          <p:nvSpPr>
            <p:cNvPr id="27" name="椭圆 26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10800000">
              <a:off x="1173457" y="3322249"/>
              <a:ext cx="199837" cy="199367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10800000">
              <a:off x="1619124" y="3354062"/>
              <a:ext cx="133225" cy="13573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0" name="任意多边形: 形状 6"/>
          <p:cNvSpPr/>
          <p:nvPr/>
        </p:nvSpPr>
        <p:spPr>
          <a:xfrm>
            <a:off x="0" y="3662363"/>
            <a:ext cx="9144000" cy="1481138"/>
          </a:xfrm>
          <a:custGeom>
            <a:avLst/>
            <a:gdLst>
              <a:gd name="connsiteX0" fmla="*/ 4408996 w 12191999"/>
              <a:gd name="connsiteY0" fmla="*/ 0 h 1975365"/>
              <a:gd name="connsiteX1" fmla="*/ 5790561 w 12191999"/>
              <a:gd name="connsiteY1" fmla="*/ 551581 h 1975365"/>
              <a:gd name="connsiteX2" fmla="*/ 5801495 w 12191999"/>
              <a:gd name="connsiteY2" fmla="*/ 563959 h 1975365"/>
              <a:gd name="connsiteX3" fmla="*/ 5826131 w 12191999"/>
              <a:gd name="connsiteY3" fmla="*/ 553912 h 1975365"/>
              <a:gd name="connsiteX4" fmla="*/ 6523038 w 12191999"/>
              <a:gd name="connsiteY4" fmla="*/ 434799 h 1975365"/>
              <a:gd name="connsiteX5" fmla="*/ 7789046 w 12191999"/>
              <a:gd name="connsiteY5" fmla="*/ 878743 h 1975365"/>
              <a:gd name="connsiteX6" fmla="*/ 7859692 w 12191999"/>
              <a:gd name="connsiteY6" fmla="*/ 944547 h 1975365"/>
              <a:gd name="connsiteX7" fmla="*/ 7890845 w 12191999"/>
              <a:gd name="connsiteY7" fmla="*/ 901137 h 1975365"/>
              <a:gd name="connsiteX8" fmla="*/ 9633465 w 12191999"/>
              <a:gd name="connsiteY8" fmla="*/ 116746 h 1975365"/>
              <a:gd name="connsiteX9" fmla="*/ 11376086 w 12191999"/>
              <a:gd name="connsiteY9" fmla="*/ 901137 h 1975365"/>
              <a:gd name="connsiteX10" fmla="*/ 11381374 w 12191999"/>
              <a:gd name="connsiteY10" fmla="*/ 908506 h 1975365"/>
              <a:gd name="connsiteX11" fmla="*/ 11472015 w 12191999"/>
              <a:gd name="connsiteY11" fmla="*/ 824077 h 1975365"/>
              <a:gd name="connsiteX12" fmla="*/ 12041117 w 12191999"/>
              <a:gd name="connsiteY12" fmla="*/ 499246 h 1975365"/>
              <a:gd name="connsiteX13" fmla="*/ 12191999 w 12191999"/>
              <a:gd name="connsiteY13" fmla="*/ 452495 h 1975365"/>
              <a:gd name="connsiteX14" fmla="*/ 12191999 w 12191999"/>
              <a:gd name="connsiteY14" fmla="*/ 1975365 h 1975365"/>
              <a:gd name="connsiteX15" fmla="*/ 0 w 12191999"/>
              <a:gd name="connsiteY15" fmla="*/ 1975365 h 1975365"/>
              <a:gd name="connsiteX16" fmla="*/ 0 w 12191999"/>
              <a:gd name="connsiteY16" fmla="*/ 373214 h 1975365"/>
              <a:gd name="connsiteX17" fmla="*/ 103466 w 12191999"/>
              <a:gd name="connsiteY17" fmla="*/ 416152 h 1975365"/>
              <a:gd name="connsiteX18" fmla="*/ 712248 w 12191999"/>
              <a:gd name="connsiteY18" fmla="*/ 843689 h 1975365"/>
              <a:gd name="connsiteX19" fmla="*/ 815917 w 12191999"/>
              <a:gd name="connsiteY19" fmla="*/ 961054 h 1975365"/>
              <a:gd name="connsiteX20" fmla="*/ 821465 w 12191999"/>
              <a:gd name="connsiteY20" fmla="*/ 955887 h 1975365"/>
              <a:gd name="connsiteX21" fmla="*/ 2307470 w 12191999"/>
              <a:gd name="connsiteY21" fmla="*/ 434799 h 1975365"/>
              <a:gd name="connsiteX22" fmla="*/ 2932400 w 12191999"/>
              <a:gd name="connsiteY22" fmla="*/ 514784 h 1975365"/>
              <a:gd name="connsiteX23" fmla="*/ 3033353 w 12191999"/>
              <a:gd name="connsiteY23" fmla="*/ 546065 h 1975365"/>
              <a:gd name="connsiteX24" fmla="*/ 3142988 w 12191999"/>
              <a:gd name="connsiteY24" fmla="*/ 443944 h 1975365"/>
              <a:gd name="connsiteX25" fmla="*/ 4408996 w 12191999"/>
              <a:gd name="connsiteY25" fmla="*/ 0 h 19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1999" h="1975365">
                <a:moveTo>
                  <a:pt x="4408996" y="0"/>
                </a:moveTo>
                <a:cubicBezTo>
                  <a:pt x="4965206" y="0"/>
                  <a:pt x="5462174" y="214716"/>
                  <a:pt x="5790561" y="551581"/>
                </a:cubicBezTo>
                <a:lnTo>
                  <a:pt x="5801495" y="563959"/>
                </a:lnTo>
                <a:lnTo>
                  <a:pt x="5826131" y="553912"/>
                </a:lnTo>
                <a:cubicBezTo>
                  <a:pt x="6040333" y="477212"/>
                  <a:pt x="6275835" y="434799"/>
                  <a:pt x="6523038" y="434799"/>
                </a:cubicBezTo>
                <a:cubicBezTo>
                  <a:pt x="7017445" y="434799"/>
                  <a:pt x="7465046" y="604452"/>
                  <a:pt x="7789046" y="878743"/>
                </a:cubicBezTo>
                <a:lnTo>
                  <a:pt x="7859692" y="944547"/>
                </a:lnTo>
                <a:lnTo>
                  <a:pt x="7890845" y="901137"/>
                </a:lnTo>
                <a:cubicBezTo>
                  <a:pt x="8268504" y="427892"/>
                  <a:pt x="8908064" y="116746"/>
                  <a:pt x="9633465" y="116746"/>
                </a:cubicBezTo>
                <a:cubicBezTo>
                  <a:pt x="10358867" y="116746"/>
                  <a:pt x="10998426" y="427892"/>
                  <a:pt x="11376086" y="901137"/>
                </a:cubicBezTo>
                <a:lnTo>
                  <a:pt x="11381374" y="908506"/>
                </a:lnTo>
                <a:lnTo>
                  <a:pt x="11472015" y="824077"/>
                </a:lnTo>
                <a:cubicBezTo>
                  <a:pt x="11634015" y="686932"/>
                  <a:pt x="11826915" y="575946"/>
                  <a:pt x="12041117" y="499246"/>
                </a:cubicBezTo>
                <a:lnTo>
                  <a:pt x="12191999" y="452495"/>
                </a:lnTo>
                <a:lnTo>
                  <a:pt x="12191999" y="1975365"/>
                </a:lnTo>
                <a:lnTo>
                  <a:pt x="0" y="1975365"/>
                </a:lnTo>
                <a:lnTo>
                  <a:pt x="0" y="373214"/>
                </a:lnTo>
                <a:lnTo>
                  <a:pt x="103466" y="416152"/>
                </a:lnTo>
                <a:cubicBezTo>
                  <a:pt x="337103" y="525156"/>
                  <a:pt x="543613" y="670701"/>
                  <a:pt x="712248" y="843689"/>
                </a:cubicBezTo>
                <a:lnTo>
                  <a:pt x="815917" y="961054"/>
                </a:lnTo>
                <a:lnTo>
                  <a:pt x="821465" y="955887"/>
                </a:lnTo>
                <a:cubicBezTo>
                  <a:pt x="1201766" y="633932"/>
                  <a:pt x="1727148" y="434799"/>
                  <a:pt x="2307470" y="434799"/>
                </a:cubicBezTo>
                <a:cubicBezTo>
                  <a:pt x="2525090" y="434799"/>
                  <a:pt x="2734985" y="462802"/>
                  <a:pt x="2932400" y="514784"/>
                </a:cubicBezTo>
                <a:lnTo>
                  <a:pt x="3033353" y="546065"/>
                </a:lnTo>
                <a:lnTo>
                  <a:pt x="3142988" y="443944"/>
                </a:lnTo>
                <a:cubicBezTo>
                  <a:pt x="3466988" y="169652"/>
                  <a:pt x="3914590" y="0"/>
                  <a:pt x="4408996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任意多边形: 形状 7"/>
          <p:cNvSpPr/>
          <p:nvPr/>
        </p:nvSpPr>
        <p:spPr>
          <a:xfrm>
            <a:off x="0" y="4060825"/>
            <a:ext cx="9144000" cy="1082675"/>
          </a:xfrm>
          <a:custGeom>
            <a:avLst/>
            <a:gdLst>
              <a:gd name="connsiteX0" fmla="*/ 3246538 w 12192001"/>
              <a:gd name="connsiteY0" fmla="*/ 0 h 1445191"/>
              <a:gd name="connsiteX1" fmla="*/ 3888381 w 12192001"/>
              <a:gd name="connsiteY1" fmla="*/ 335498 h 1445191"/>
              <a:gd name="connsiteX2" fmla="*/ 3925176 w 12192001"/>
              <a:gd name="connsiteY2" fmla="*/ 402142 h 1445191"/>
              <a:gd name="connsiteX3" fmla="*/ 4047372 w 12192001"/>
              <a:gd name="connsiteY3" fmla="*/ 336937 h 1445191"/>
              <a:gd name="connsiteX4" fmla="*/ 4348662 w 12192001"/>
              <a:gd name="connsiteY4" fmla="*/ 277137 h 1445191"/>
              <a:gd name="connsiteX5" fmla="*/ 4990506 w 12192001"/>
              <a:gd name="connsiteY5" fmla="*/ 612635 h 1445191"/>
              <a:gd name="connsiteX6" fmla="*/ 4990587 w 12192001"/>
              <a:gd name="connsiteY6" fmla="*/ 612785 h 1445191"/>
              <a:gd name="connsiteX7" fmla="*/ 5017399 w 12192001"/>
              <a:gd name="connsiteY7" fmla="*/ 564223 h 1445191"/>
              <a:gd name="connsiteX8" fmla="*/ 5836210 w 12192001"/>
              <a:gd name="connsiteY8" fmla="*/ 136221 h 1445191"/>
              <a:gd name="connsiteX9" fmla="*/ 6306886 w 12192001"/>
              <a:gd name="connsiteY9" fmla="*/ 253387 h 1445191"/>
              <a:gd name="connsiteX10" fmla="*/ 6347988 w 12192001"/>
              <a:gd name="connsiteY10" fmla="*/ 277935 h 1445191"/>
              <a:gd name="connsiteX11" fmla="*/ 6394194 w 12192001"/>
              <a:gd name="connsiteY11" fmla="*/ 222879 h 1445191"/>
              <a:gd name="connsiteX12" fmla="*/ 6941520 w 12192001"/>
              <a:gd name="connsiteY12" fmla="*/ 0 h 1445191"/>
              <a:gd name="connsiteX13" fmla="*/ 7488846 w 12192001"/>
              <a:gd name="connsiteY13" fmla="*/ 222879 h 1445191"/>
              <a:gd name="connsiteX14" fmla="*/ 7529289 w 12192001"/>
              <a:gd name="connsiteY14" fmla="*/ 271069 h 1445191"/>
              <a:gd name="connsiteX15" fmla="*/ 7537925 w 12192001"/>
              <a:gd name="connsiteY15" fmla="*/ 265911 h 1445191"/>
              <a:gd name="connsiteX16" fmla="*/ 8008603 w 12192001"/>
              <a:gd name="connsiteY16" fmla="*/ 148745 h 1445191"/>
              <a:gd name="connsiteX17" fmla="*/ 8755262 w 12192001"/>
              <a:gd name="connsiteY17" fmla="*/ 484217 h 1445191"/>
              <a:gd name="connsiteX18" fmla="*/ 8852685 w 12192001"/>
              <a:gd name="connsiteY18" fmla="*/ 615575 h 1445191"/>
              <a:gd name="connsiteX19" fmla="*/ 8854308 w 12192001"/>
              <a:gd name="connsiteY19" fmla="*/ 612634 h 1445191"/>
              <a:gd name="connsiteX20" fmla="*/ 9496151 w 12192001"/>
              <a:gd name="connsiteY20" fmla="*/ 277136 h 1445191"/>
              <a:gd name="connsiteX21" fmla="*/ 9928922 w 12192001"/>
              <a:gd name="connsiteY21" fmla="*/ 407095 h 1445191"/>
              <a:gd name="connsiteX22" fmla="*/ 9938225 w 12192001"/>
              <a:gd name="connsiteY22" fmla="*/ 414641 h 1445191"/>
              <a:gd name="connsiteX23" fmla="*/ 9981920 w 12192001"/>
              <a:gd name="connsiteY23" fmla="*/ 335498 h 1445191"/>
              <a:gd name="connsiteX24" fmla="*/ 10623763 w 12192001"/>
              <a:gd name="connsiteY24" fmla="*/ 0 h 1445191"/>
              <a:gd name="connsiteX25" fmla="*/ 11265607 w 12192001"/>
              <a:gd name="connsiteY25" fmla="*/ 335498 h 1445191"/>
              <a:gd name="connsiteX26" fmla="*/ 11291202 w 12192001"/>
              <a:gd name="connsiteY26" fmla="*/ 381858 h 1445191"/>
              <a:gd name="connsiteX27" fmla="*/ 11306415 w 12192001"/>
              <a:gd name="connsiteY27" fmla="*/ 369518 h 1445191"/>
              <a:gd name="connsiteX28" fmla="*/ 11739186 w 12192001"/>
              <a:gd name="connsiteY28" fmla="*/ 239559 h 1445191"/>
              <a:gd name="connsiteX29" fmla="*/ 12171956 w 12192001"/>
              <a:gd name="connsiteY29" fmla="*/ 369518 h 1445191"/>
              <a:gd name="connsiteX30" fmla="*/ 12192001 w 12192001"/>
              <a:gd name="connsiteY30" fmla="*/ 385777 h 1445191"/>
              <a:gd name="connsiteX31" fmla="*/ 12192001 w 12192001"/>
              <a:gd name="connsiteY31" fmla="*/ 1445191 h 1445191"/>
              <a:gd name="connsiteX32" fmla="*/ 0 w 12192001"/>
              <a:gd name="connsiteY32" fmla="*/ 1445191 h 1445191"/>
              <a:gd name="connsiteX33" fmla="*/ 0 w 12192001"/>
              <a:gd name="connsiteY33" fmla="*/ 160691 h 1445191"/>
              <a:gd name="connsiteX34" fmla="*/ 41876 w 12192001"/>
              <a:gd name="connsiteY34" fmla="*/ 184935 h 1445191"/>
              <a:gd name="connsiteX35" fmla="*/ 134451 w 12192001"/>
              <a:gd name="connsiteY35" fmla="*/ 253847 h 1445191"/>
              <a:gd name="connsiteX36" fmla="*/ 135221 w 12192001"/>
              <a:gd name="connsiteY36" fmla="*/ 253387 h 1445191"/>
              <a:gd name="connsiteX37" fmla="*/ 605900 w 12192001"/>
              <a:gd name="connsiteY37" fmla="*/ 136221 h 1445191"/>
              <a:gd name="connsiteX38" fmla="*/ 1450394 w 12192001"/>
              <a:gd name="connsiteY38" fmla="*/ 603610 h 1445191"/>
              <a:gd name="connsiteX39" fmla="*/ 1457193 w 12192001"/>
              <a:gd name="connsiteY39" fmla="*/ 617070 h 1445191"/>
              <a:gd name="connsiteX40" fmla="*/ 1531063 w 12192001"/>
              <a:gd name="connsiteY40" fmla="*/ 529051 h 1445191"/>
              <a:gd name="connsiteX41" fmla="*/ 2118933 w 12192001"/>
              <a:gd name="connsiteY41" fmla="*/ 289663 h 1445191"/>
              <a:gd name="connsiteX42" fmla="*/ 2532753 w 12192001"/>
              <a:gd name="connsiteY42" fmla="*/ 397949 h 1445191"/>
              <a:gd name="connsiteX43" fmla="*/ 2559976 w 12192001"/>
              <a:gd name="connsiteY43" fmla="*/ 416495 h 1445191"/>
              <a:gd name="connsiteX44" fmla="*/ 2604696 w 12192001"/>
              <a:gd name="connsiteY44" fmla="*/ 335498 h 1445191"/>
              <a:gd name="connsiteX45" fmla="*/ 3246538 w 12192001"/>
              <a:gd name="connsiteY45" fmla="*/ 0 h 144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2192001" h="1445191">
                <a:moveTo>
                  <a:pt x="3246538" y="0"/>
                </a:moveTo>
                <a:cubicBezTo>
                  <a:pt x="3513718" y="0"/>
                  <a:pt x="3749281" y="133083"/>
                  <a:pt x="3888381" y="335498"/>
                </a:cubicBezTo>
                <a:lnTo>
                  <a:pt x="3925176" y="402142"/>
                </a:lnTo>
                <a:lnTo>
                  <a:pt x="4047372" y="336937"/>
                </a:lnTo>
                <a:cubicBezTo>
                  <a:pt x="4139977" y="298430"/>
                  <a:pt x="4241791" y="277137"/>
                  <a:pt x="4348662" y="277137"/>
                </a:cubicBezTo>
                <a:cubicBezTo>
                  <a:pt x="4615842" y="277137"/>
                  <a:pt x="4851406" y="410220"/>
                  <a:pt x="4990506" y="612635"/>
                </a:cubicBezTo>
                <a:lnTo>
                  <a:pt x="4990587" y="612785"/>
                </a:lnTo>
                <a:lnTo>
                  <a:pt x="5017399" y="564223"/>
                </a:lnTo>
                <a:cubicBezTo>
                  <a:pt x="5194852" y="305997"/>
                  <a:pt x="5495363" y="136221"/>
                  <a:pt x="5836210" y="136221"/>
                </a:cubicBezTo>
                <a:cubicBezTo>
                  <a:pt x="6006632" y="136221"/>
                  <a:pt x="6166972" y="178665"/>
                  <a:pt x="6306886" y="253387"/>
                </a:cubicBezTo>
                <a:lnTo>
                  <a:pt x="6347988" y="277935"/>
                </a:lnTo>
                <a:lnTo>
                  <a:pt x="6394194" y="222879"/>
                </a:lnTo>
                <a:cubicBezTo>
                  <a:pt x="6534266" y="85173"/>
                  <a:pt x="6727776" y="0"/>
                  <a:pt x="6941520" y="0"/>
                </a:cubicBezTo>
                <a:cubicBezTo>
                  <a:pt x="7155263" y="0"/>
                  <a:pt x="7348773" y="85173"/>
                  <a:pt x="7488846" y="222879"/>
                </a:cubicBezTo>
                <a:lnTo>
                  <a:pt x="7529289" y="271069"/>
                </a:lnTo>
                <a:lnTo>
                  <a:pt x="7537925" y="265911"/>
                </a:lnTo>
                <a:cubicBezTo>
                  <a:pt x="7677840" y="191189"/>
                  <a:pt x="7838181" y="148745"/>
                  <a:pt x="8008603" y="148745"/>
                </a:cubicBezTo>
                <a:cubicBezTo>
                  <a:pt x="8306843" y="148745"/>
                  <a:pt x="8574203" y="278730"/>
                  <a:pt x="8755262" y="484217"/>
                </a:cubicBezTo>
                <a:lnTo>
                  <a:pt x="8852685" y="615575"/>
                </a:lnTo>
                <a:lnTo>
                  <a:pt x="8854308" y="612634"/>
                </a:lnTo>
                <a:cubicBezTo>
                  <a:pt x="8993408" y="410219"/>
                  <a:pt x="9228971" y="277136"/>
                  <a:pt x="9496151" y="277136"/>
                </a:cubicBezTo>
                <a:cubicBezTo>
                  <a:pt x="9656459" y="277136"/>
                  <a:pt x="9805385" y="325046"/>
                  <a:pt x="9928922" y="407095"/>
                </a:cubicBezTo>
                <a:lnTo>
                  <a:pt x="9938225" y="414641"/>
                </a:lnTo>
                <a:lnTo>
                  <a:pt x="9981920" y="335498"/>
                </a:lnTo>
                <a:cubicBezTo>
                  <a:pt x="10121021" y="133083"/>
                  <a:pt x="10356583" y="0"/>
                  <a:pt x="10623763" y="0"/>
                </a:cubicBezTo>
                <a:cubicBezTo>
                  <a:pt x="10890944" y="0"/>
                  <a:pt x="11126506" y="133083"/>
                  <a:pt x="11265607" y="335498"/>
                </a:cubicBezTo>
                <a:lnTo>
                  <a:pt x="11291202" y="381858"/>
                </a:lnTo>
                <a:lnTo>
                  <a:pt x="11306415" y="369518"/>
                </a:lnTo>
                <a:cubicBezTo>
                  <a:pt x="11429952" y="287469"/>
                  <a:pt x="11578878" y="239559"/>
                  <a:pt x="11739186" y="239559"/>
                </a:cubicBezTo>
                <a:cubicBezTo>
                  <a:pt x="11899494" y="239559"/>
                  <a:pt x="12048420" y="287469"/>
                  <a:pt x="12171956" y="369518"/>
                </a:cubicBezTo>
                <a:lnTo>
                  <a:pt x="12192001" y="385777"/>
                </a:lnTo>
                <a:lnTo>
                  <a:pt x="12192001" y="1445191"/>
                </a:lnTo>
                <a:lnTo>
                  <a:pt x="0" y="1445191"/>
                </a:lnTo>
                <a:lnTo>
                  <a:pt x="0" y="160691"/>
                </a:lnTo>
                <a:lnTo>
                  <a:pt x="41876" y="184935"/>
                </a:lnTo>
                <a:lnTo>
                  <a:pt x="134451" y="253847"/>
                </a:lnTo>
                <a:lnTo>
                  <a:pt x="135221" y="253387"/>
                </a:lnTo>
                <a:cubicBezTo>
                  <a:pt x="275136" y="178665"/>
                  <a:pt x="435476" y="136221"/>
                  <a:pt x="605900" y="136221"/>
                </a:cubicBezTo>
                <a:cubicBezTo>
                  <a:pt x="963788" y="136221"/>
                  <a:pt x="1277208" y="323399"/>
                  <a:pt x="1450394" y="603610"/>
                </a:cubicBezTo>
                <a:lnTo>
                  <a:pt x="1457193" y="617070"/>
                </a:lnTo>
                <a:lnTo>
                  <a:pt x="1531063" y="529051"/>
                </a:lnTo>
                <a:cubicBezTo>
                  <a:pt x="1681511" y="381145"/>
                  <a:pt x="1889354" y="289663"/>
                  <a:pt x="2118933" y="289663"/>
                </a:cubicBezTo>
                <a:cubicBezTo>
                  <a:pt x="2269592" y="289663"/>
                  <a:pt x="2410892" y="329061"/>
                  <a:pt x="2532753" y="397949"/>
                </a:cubicBezTo>
                <a:lnTo>
                  <a:pt x="2559976" y="416495"/>
                </a:lnTo>
                <a:lnTo>
                  <a:pt x="2604696" y="335498"/>
                </a:lnTo>
                <a:cubicBezTo>
                  <a:pt x="2743795" y="133083"/>
                  <a:pt x="2979358" y="0"/>
                  <a:pt x="3246538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2" name="任意多边形: 形状 8"/>
          <p:cNvSpPr/>
          <p:nvPr/>
        </p:nvSpPr>
        <p:spPr>
          <a:xfrm>
            <a:off x="0" y="4294188"/>
            <a:ext cx="9144000" cy="849313"/>
          </a:xfrm>
          <a:custGeom>
            <a:avLst/>
            <a:gdLst>
              <a:gd name="connsiteX0" fmla="*/ 4783442 w 12192001"/>
              <a:gd name="connsiteY0" fmla="*/ 0 h 1133339"/>
              <a:gd name="connsiteX1" fmla="*/ 5390536 w 12192001"/>
              <a:gd name="connsiteY1" fmla="*/ 268294 h 1133339"/>
              <a:gd name="connsiteX2" fmla="*/ 5418659 w 12192001"/>
              <a:gd name="connsiteY2" fmla="*/ 311359 h 1133339"/>
              <a:gd name="connsiteX3" fmla="*/ 5445718 w 12192001"/>
              <a:gd name="connsiteY3" fmla="*/ 309092 h 1133339"/>
              <a:gd name="connsiteX4" fmla="*/ 5966086 w 12192001"/>
              <a:gd name="connsiteY4" fmla="*/ 539058 h 1133339"/>
              <a:gd name="connsiteX5" fmla="*/ 5998471 w 12192001"/>
              <a:gd name="connsiteY5" fmla="*/ 588645 h 1133339"/>
              <a:gd name="connsiteX6" fmla="*/ 6084786 w 12192001"/>
              <a:gd name="connsiteY6" fmla="*/ 549703 h 1133339"/>
              <a:gd name="connsiteX7" fmla="*/ 6329055 w 12192001"/>
              <a:gd name="connsiteY7" fmla="*/ 508714 h 1133339"/>
              <a:gd name="connsiteX8" fmla="*/ 6382291 w 12192001"/>
              <a:gd name="connsiteY8" fmla="*/ 512618 h 1133339"/>
              <a:gd name="connsiteX9" fmla="*/ 6419886 w 12192001"/>
              <a:gd name="connsiteY9" fmla="*/ 474742 h 1133339"/>
              <a:gd name="connsiteX10" fmla="*/ 6863627 w 12192001"/>
              <a:gd name="connsiteY10" fmla="*/ 321971 h 1133339"/>
              <a:gd name="connsiteX11" fmla="*/ 7107895 w 12192001"/>
              <a:gd name="connsiteY11" fmla="*/ 362960 h 1133339"/>
              <a:gd name="connsiteX12" fmla="*/ 7202810 w 12192001"/>
              <a:gd name="connsiteY12" fmla="*/ 405780 h 1133339"/>
              <a:gd name="connsiteX13" fmla="*/ 7213903 w 12192001"/>
              <a:gd name="connsiteY13" fmla="*/ 398172 h 1133339"/>
              <a:gd name="connsiteX14" fmla="*/ 7564766 w 12192001"/>
              <a:gd name="connsiteY14" fmla="*/ 309092 h 1133339"/>
              <a:gd name="connsiteX15" fmla="*/ 8008506 w 12192001"/>
              <a:gd name="connsiteY15" fmla="*/ 461863 h 1133339"/>
              <a:gd name="connsiteX16" fmla="*/ 8052822 w 12192001"/>
              <a:gd name="connsiteY16" fmla="*/ 506507 h 1133339"/>
              <a:gd name="connsiteX17" fmla="*/ 8060557 w 12192001"/>
              <a:gd name="connsiteY17" fmla="*/ 501203 h 1133339"/>
              <a:gd name="connsiteX18" fmla="*/ 8411422 w 12192001"/>
              <a:gd name="connsiteY18" fmla="*/ 412123 h 1133339"/>
              <a:gd name="connsiteX19" fmla="*/ 8989649 w 12192001"/>
              <a:gd name="connsiteY19" fmla="*/ 730689 h 1133339"/>
              <a:gd name="connsiteX20" fmla="*/ 8994011 w 12192001"/>
              <a:gd name="connsiteY20" fmla="*/ 742369 h 1133339"/>
              <a:gd name="connsiteX21" fmla="*/ 9000624 w 12192001"/>
              <a:gd name="connsiteY21" fmla="*/ 732242 h 1133339"/>
              <a:gd name="connsiteX22" fmla="*/ 9520993 w 12192001"/>
              <a:gd name="connsiteY22" fmla="*/ 502276 h 1133339"/>
              <a:gd name="connsiteX23" fmla="*/ 9736762 w 12192001"/>
              <a:gd name="connsiteY23" fmla="*/ 533926 h 1133339"/>
              <a:gd name="connsiteX24" fmla="*/ 9822666 w 12192001"/>
              <a:gd name="connsiteY24" fmla="*/ 567236 h 1133339"/>
              <a:gd name="connsiteX25" fmla="*/ 9849091 w 12192001"/>
              <a:gd name="connsiteY25" fmla="*/ 526771 h 1133339"/>
              <a:gd name="connsiteX26" fmla="*/ 10216623 w 12192001"/>
              <a:gd name="connsiteY26" fmla="*/ 364348 h 1133339"/>
              <a:gd name="connsiteX27" fmla="*/ 10584155 w 12192001"/>
              <a:gd name="connsiteY27" fmla="*/ 526771 h 1133339"/>
              <a:gd name="connsiteX28" fmla="*/ 10607270 w 12192001"/>
              <a:gd name="connsiteY28" fmla="*/ 562169 h 1133339"/>
              <a:gd name="connsiteX29" fmla="*/ 10634903 w 12192001"/>
              <a:gd name="connsiteY29" fmla="*/ 549703 h 1133339"/>
              <a:gd name="connsiteX30" fmla="*/ 10879171 w 12192001"/>
              <a:gd name="connsiteY30" fmla="*/ 508714 h 1133339"/>
              <a:gd name="connsiteX31" fmla="*/ 11415862 w 12192001"/>
              <a:gd name="connsiteY31" fmla="*/ 759843 h 1133339"/>
              <a:gd name="connsiteX32" fmla="*/ 11427708 w 12192001"/>
              <a:gd name="connsiteY32" fmla="*/ 779672 h 1133339"/>
              <a:gd name="connsiteX33" fmla="*/ 11443598 w 12192001"/>
              <a:gd name="connsiteY33" fmla="*/ 737128 h 1133339"/>
              <a:gd name="connsiteX34" fmla="*/ 12021824 w 12192001"/>
              <a:gd name="connsiteY34" fmla="*/ 418562 h 1133339"/>
              <a:gd name="connsiteX35" fmla="*/ 12148296 w 12192001"/>
              <a:gd name="connsiteY35" fmla="*/ 429159 h 1133339"/>
              <a:gd name="connsiteX36" fmla="*/ 12192001 w 12192001"/>
              <a:gd name="connsiteY36" fmla="*/ 440435 h 1133339"/>
              <a:gd name="connsiteX37" fmla="*/ 12192001 w 12192001"/>
              <a:gd name="connsiteY37" fmla="*/ 1133339 h 1133339"/>
              <a:gd name="connsiteX38" fmla="*/ 0 w 12192001"/>
              <a:gd name="connsiteY38" fmla="*/ 1133339 h 1133339"/>
              <a:gd name="connsiteX39" fmla="*/ 0 w 12192001"/>
              <a:gd name="connsiteY39" fmla="*/ 510365 h 1133339"/>
              <a:gd name="connsiteX40" fmla="*/ 22512 w 12192001"/>
              <a:gd name="connsiteY40" fmla="*/ 508714 h 1133339"/>
              <a:gd name="connsiteX41" fmla="*/ 497027 w 12192001"/>
              <a:gd name="connsiteY41" fmla="*/ 688964 h 1133339"/>
              <a:gd name="connsiteX42" fmla="*/ 501680 w 12192001"/>
              <a:gd name="connsiteY42" fmla="*/ 694269 h 1133339"/>
              <a:gd name="connsiteX43" fmla="*/ 518573 w 12192001"/>
              <a:gd name="connsiteY43" fmla="*/ 668401 h 1133339"/>
              <a:gd name="connsiteX44" fmla="*/ 1083912 w 12192001"/>
              <a:gd name="connsiteY44" fmla="*/ 418562 h 1133339"/>
              <a:gd name="connsiteX45" fmla="*/ 1349289 w 12192001"/>
              <a:gd name="connsiteY45" fmla="*/ 463094 h 1133339"/>
              <a:gd name="connsiteX46" fmla="*/ 1420528 w 12192001"/>
              <a:gd name="connsiteY46" fmla="*/ 495232 h 1133339"/>
              <a:gd name="connsiteX47" fmla="*/ 1453652 w 12192001"/>
              <a:gd name="connsiteY47" fmla="*/ 461863 h 1133339"/>
              <a:gd name="connsiteX48" fmla="*/ 1897391 w 12192001"/>
              <a:gd name="connsiteY48" fmla="*/ 309092 h 1133339"/>
              <a:gd name="connsiteX49" fmla="*/ 2141659 w 12192001"/>
              <a:gd name="connsiteY49" fmla="*/ 350081 h 1133339"/>
              <a:gd name="connsiteX50" fmla="*/ 2242051 w 12192001"/>
              <a:gd name="connsiteY50" fmla="*/ 395372 h 1133339"/>
              <a:gd name="connsiteX51" fmla="*/ 2306042 w 12192001"/>
              <a:gd name="connsiteY51" fmla="*/ 366503 h 1133339"/>
              <a:gd name="connsiteX52" fmla="*/ 2571419 w 12192001"/>
              <a:gd name="connsiteY52" fmla="*/ 321971 h 1133339"/>
              <a:gd name="connsiteX53" fmla="*/ 3199618 w 12192001"/>
              <a:gd name="connsiteY53" fmla="*/ 668067 h 1133339"/>
              <a:gd name="connsiteX54" fmla="*/ 3225139 w 12192001"/>
              <a:gd name="connsiteY54" fmla="*/ 736404 h 1133339"/>
              <a:gd name="connsiteX55" fmla="*/ 3242934 w 12192001"/>
              <a:gd name="connsiteY55" fmla="*/ 731813 h 1133339"/>
              <a:gd name="connsiteX56" fmla="*/ 3369406 w 12192001"/>
              <a:gd name="connsiteY56" fmla="*/ 721216 h 1133339"/>
              <a:gd name="connsiteX57" fmla="*/ 3391102 w 12192001"/>
              <a:gd name="connsiteY57" fmla="*/ 722353 h 1133339"/>
              <a:gd name="connsiteX58" fmla="*/ 3426468 w 12192001"/>
              <a:gd name="connsiteY58" fmla="*/ 627658 h 1133339"/>
              <a:gd name="connsiteX59" fmla="*/ 4004695 w 12192001"/>
              <a:gd name="connsiteY59" fmla="*/ 309092 h 1133339"/>
              <a:gd name="connsiteX60" fmla="*/ 4131167 w 12192001"/>
              <a:gd name="connsiteY60" fmla="*/ 319689 h 1133339"/>
              <a:gd name="connsiteX61" fmla="*/ 4141105 w 12192001"/>
              <a:gd name="connsiteY61" fmla="*/ 322253 h 1133339"/>
              <a:gd name="connsiteX62" fmla="*/ 4176342 w 12192001"/>
              <a:gd name="connsiteY62" fmla="*/ 268294 h 1133339"/>
              <a:gd name="connsiteX63" fmla="*/ 4783442 w 12192001"/>
              <a:gd name="connsiteY63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1" h="1133339">
                <a:moveTo>
                  <a:pt x="4783442" y="0"/>
                </a:moveTo>
                <a:cubicBezTo>
                  <a:pt x="5036157" y="0"/>
                  <a:pt x="5258967" y="106424"/>
                  <a:pt x="5390536" y="268294"/>
                </a:cubicBezTo>
                <a:lnTo>
                  <a:pt x="5418659" y="311359"/>
                </a:lnTo>
                <a:lnTo>
                  <a:pt x="5445718" y="309092"/>
                </a:lnTo>
                <a:cubicBezTo>
                  <a:pt x="5662331" y="309092"/>
                  <a:pt x="5853314" y="400313"/>
                  <a:pt x="5966086" y="539058"/>
                </a:cubicBezTo>
                <a:lnTo>
                  <a:pt x="5998471" y="588645"/>
                </a:lnTo>
                <a:lnTo>
                  <a:pt x="6084786" y="549703"/>
                </a:lnTo>
                <a:cubicBezTo>
                  <a:pt x="6159865" y="523309"/>
                  <a:pt x="6242409" y="508714"/>
                  <a:pt x="6329055" y="508714"/>
                </a:cubicBezTo>
                <a:lnTo>
                  <a:pt x="6382291" y="512618"/>
                </a:lnTo>
                <a:lnTo>
                  <a:pt x="6419886" y="474742"/>
                </a:lnTo>
                <a:cubicBezTo>
                  <a:pt x="6533449" y="380352"/>
                  <a:pt x="6690336" y="321971"/>
                  <a:pt x="6863627" y="321971"/>
                </a:cubicBezTo>
                <a:cubicBezTo>
                  <a:pt x="6950273" y="321971"/>
                  <a:pt x="7032817" y="336566"/>
                  <a:pt x="7107895" y="362960"/>
                </a:cubicBezTo>
                <a:lnTo>
                  <a:pt x="7202810" y="405780"/>
                </a:lnTo>
                <a:lnTo>
                  <a:pt x="7213903" y="398172"/>
                </a:lnTo>
                <a:cubicBezTo>
                  <a:pt x="7314059" y="341931"/>
                  <a:pt x="7434800" y="309092"/>
                  <a:pt x="7564766" y="309092"/>
                </a:cubicBezTo>
                <a:cubicBezTo>
                  <a:pt x="7738057" y="309092"/>
                  <a:pt x="7894943" y="367473"/>
                  <a:pt x="8008506" y="461863"/>
                </a:cubicBezTo>
                <a:lnTo>
                  <a:pt x="8052822" y="506507"/>
                </a:lnTo>
                <a:lnTo>
                  <a:pt x="8060557" y="501203"/>
                </a:lnTo>
                <a:cubicBezTo>
                  <a:pt x="8160713" y="444962"/>
                  <a:pt x="8281454" y="412123"/>
                  <a:pt x="8411422" y="412123"/>
                </a:cubicBezTo>
                <a:cubicBezTo>
                  <a:pt x="8671358" y="412123"/>
                  <a:pt x="8894382" y="543481"/>
                  <a:pt x="8989649" y="730689"/>
                </a:cubicBezTo>
                <a:lnTo>
                  <a:pt x="8994011" y="742369"/>
                </a:lnTo>
                <a:lnTo>
                  <a:pt x="9000624" y="732242"/>
                </a:lnTo>
                <a:cubicBezTo>
                  <a:pt x="9113399" y="593497"/>
                  <a:pt x="9304380" y="502276"/>
                  <a:pt x="9520993" y="502276"/>
                </a:cubicBezTo>
                <a:cubicBezTo>
                  <a:pt x="9596808" y="502276"/>
                  <a:pt x="9669483" y="513450"/>
                  <a:pt x="9736762" y="533926"/>
                </a:cubicBezTo>
                <a:lnTo>
                  <a:pt x="9822666" y="567236"/>
                </a:lnTo>
                <a:lnTo>
                  <a:pt x="9849091" y="526771"/>
                </a:lnTo>
                <a:cubicBezTo>
                  <a:pt x="9928743" y="428776"/>
                  <a:pt x="10063630" y="364348"/>
                  <a:pt x="10216623" y="364348"/>
                </a:cubicBezTo>
                <a:cubicBezTo>
                  <a:pt x="10369615" y="364348"/>
                  <a:pt x="10504503" y="428776"/>
                  <a:pt x="10584155" y="526771"/>
                </a:cubicBezTo>
                <a:lnTo>
                  <a:pt x="10607270" y="562169"/>
                </a:lnTo>
                <a:lnTo>
                  <a:pt x="10634903" y="549703"/>
                </a:lnTo>
                <a:cubicBezTo>
                  <a:pt x="10709981" y="523309"/>
                  <a:pt x="10792525" y="508714"/>
                  <a:pt x="10879171" y="508714"/>
                </a:cubicBezTo>
                <a:cubicBezTo>
                  <a:pt x="11106615" y="508714"/>
                  <a:pt x="11305799" y="609285"/>
                  <a:pt x="11415862" y="759843"/>
                </a:cubicBezTo>
                <a:lnTo>
                  <a:pt x="11427708" y="779672"/>
                </a:lnTo>
                <a:lnTo>
                  <a:pt x="11443598" y="737128"/>
                </a:lnTo>
                <a:cubicBezTo>
                  <a:pt x="11538863" y="549920"/>
                  <a:pt x="11761888" y="418562"/>
                  <a:pt x="12021824" y="418562"/>
                </a:cubicBezTo>
                <a:cubicBezTo>
                  <a:pt x="12065147" y="418562"/>
                  <a:pt x="12107444" y="422211"/>
                  <a:pt x="12148296" y="429159"/>
                </a:cubicBezTo>
                <a:lnTo>
                  <a:pt x="12192001" y="440435"/>
                </a:lnTo>
                <a:lnTo>
                  <a:pt x="12192001" y="1133339"/>
                </a:lnTo>
                <a:lnTo>
                  <a:pt x="0" y="1133339"/>
                </a:lnTo>
                <a:lnTo>
                  <a:pt x="0" y="510365"/>
                </a:lnTo>
                <a:lnTo>
                  <a:pt x="22512" y="508714"/>
                </a:lnTo>
                <a:cubicBezTo>
                  <a:pt x="212048" y="508714"/>
                  <a:pt x="381960" y="578555"/>
                  <a:pt x="497027" y="688964"/>
                </a:cubicBezTo>
                <a:lnTo>
                  <a:pt x="501680" y="694269"/>
                </a:lnTo>
                <a:lnTo>
                  <a:pt x="518573" y="668401"/>
                </a:lnTo>
                <a:cubicBezTo>
                  <a:pt x="641094" y="517666"/>
                  <a:pt x="848579" y="418562"/>
                  <a:pt x="1083912" y="418562"/>
                </a:cubicBezTo>
                <a:cubicBezTo>
                  <a:pt x="1178045" y="418562"/>
                  <a:pt x="1267722" y="434418"/>
                  <a:pt x="1349289" y="463094"/>
                </a:cubicBezTo>
                <a:lnTo>
                  <a:pt x="1420528" y="495232"/>
                </a:lnTo>
                <a:lnTo>
                  <a:pt x="1453652" y="461863"/>
                </a:lnTo>
                <a:cubicBezTo>
                  <a:pt x="1567215" y="367473"/>
                  <a:pt x="1724100" y="309092"/>
                  <a:pt x="1897391" y="309092"/>
                </a:cubicBezTo>
                <a:cubicBezTo>
                  <a:pt x="1984036" y="309092"/>
                  <a:pt x="2066580" y="323687"/>
                  <a:pt x="2141659" y="350081"/>
                </a:cubicBezTo>
                <a:lnTo>
                  <a:pt x="2242051" y="395372"/>
                </a:lnTo>
                <a:lnTo>
                  <a:pt x="2306042" y="366503"/>
                </a:lnTo>
                <a:cubicBezTo>
                  <a:pt x="2387609" y="337827"/>
                  <a:pt x="2477286" y="321971"/>
                  <a:pt x="2571419" y="321971"/>
                </a:cubicBezTo>
                <a:cubicBezTo>
                  <a:pt x="2853820" y="321971"/>
                  <a:pt x="3096119" y="464681"/>
                  <a:pt x="3199618" y="668067"/>
                </a:cubicBezTo>
                <a:lnTo>
                  <a:pt x="3225139" y="736404"/>
                </a:lnTo>
                <a:lnTo>
                  <a:pt x="3242934" y="731813"/>
                </a:lnTo>
                <a:cubicBezTo>
                  <a:pt x="3283786" y="724865"/>
                  <a:pt x="3326083" y="721216"/>
                  <a:pt x="3369406" y="721216"/>
                </a:cubicBezTo>
                <a:lnTo>
                  <a:pt x="3391102" y="722353"/>
                </a:lnTo>
                <a:lnTo>
                  <a:pt x="3426468" y="627658"/>
                </a:lnTo>
                <a:cubicBezTo>
                  <a:pt x="3521734" y="440450"/>
                  <a:pt x="3744758" y="309092"/>
                  <a:pt x="4004695" y="309092"/>
                </a:cubicBezTo>
                <a:cubicBezTo>
                  <a:pt x="4048018" y="309092"/>
                  <a:pt x="4090315" y="312741"/>
                  <a:pt x="4131167" y="319689"/>
                </a:cubicBezTo>
                <a:lnTo>
                  <a:pt x="4141105" y="322253"/>
                </a:lnTo>
                <a:lnTo>
                  <a:pt x="4176342" y="268294"/>
                </a:lnTo>
                <a:cubicBezTo>
                  <a:pt x="4307913" y="106424"/>
                  <a:pt x="4530723" y="0"/>
                  <a:pt x="4783442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3" name="任意多边形 19"/>
          <p:cNvSpPr/>
          <p:nvPr/>
        </p:nvSpPr>
        <p:spPr>
          <a:xfrm rot="20700000" flipH="1">
            <a:off x="5864225" y="546100"/>
            <a:ext cx="887413" cy="458788"/>
          </a:xfrm>
          <a:custGeom>
            <a:avLst/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12337" y="1993881"/>
            <a:ext cx="4136159" cy="567848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212337" y="2589590"/>
            <a:ext cx="4136159" cy="318549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3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>
              <a:lnSpc>
                <a:spcPct val="120000"/>
              </a:lnSpc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>
            <a:normAutofit/>
          </a:bodyPr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>
            <a:normAutofit/>
          </a:bodyPr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lnSpc>
                <a:spcPct val="120000"/>
              </a:lnSpc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66082" y="273845"/>
            <a:ext cx="5814218" cy="994172"/>
          </a:xfrm>
        </p:spPr>
        <p:txBody>
          <a:bodyPr>
            <a:normAutofit/>
          </a:bodyPr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308721"/>
            <a:ext cx="3868340" cy="617934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961707"/>
            <a:ext cx="3868340" cy="2680541"/>
          </a:xfrm>
        </p:spPr>
        <p:txBody>
          <a:bodyPr>
            <a:normAutofit/>
          </a:bodyPr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308721"/>
            <a:ext cx="3887391" cy="617934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961707"/>
            <a:ext cx="3887391" cy="2680541"/>
          </a:xfrm>
        </p:spPr>
        <p:txBody>
          <a:bodyPr>
            <a:normAutofit/>
          </a:bodyPr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lnSpc>
                <a:spcPct val="120000"/>
              </a:lnSpc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32" name="组合 5"/>
          <p:cNvGrpSpPr/>
          <p:nvPr/>
        </p:nvGrpSpPr>
        <p:grpSpPr>
          <a:xfrm>
            <a:off x="1143000" y="2465388"/>
            <a:ext cx="1173163" cy="201612"/>
            <a:chOff x="580290" y="3288314"/>
            <a:chExt cx="1172059" cy="267237"/>
          </a:xfrm>
        </p:grpSpPr>
        <p:sp>
          <p:nvSpPr>
            <p:cNvPr id="22" name="椭圆 21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10800000">
              <a:off x="1173456" y="3321982"/>
              <a:ext cx="199837" cy="199902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10800000">
              <a:off x="1619124" y="3355649"/>
              <a:ext cx="133225" cy="132566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5136" name="组合 9"/>
          <p:cNvGrpSpPr/>
          <p:nvPr/>
        </p:nvGrpSpPr>
        <p:grpSpPr>
          <a:xfrm flipH="1">
            <a:off x="6815138" y="2471738"/>
            <a:ext cx="1171575" cy="200025"/>
            <a:chOff x="580290" y="3288314"/>
            <a:chExt cx="1172059" cy="267237"/>
          </a:xfrm>
        </p:grpSpPr>
        <p:sp>
          <p:nvSpPr>
            <p:cNvPr id="26" name="椭圆 25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10800000">
              <a:off x="1172673" y="3322249"/>
              <a:ext cx="201695" cy="199367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10800000">
              <a:off x="1618944" y="3354062"/>
              <a:ext cx="133405" cy="13573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9" name="任意多边形: 形状 13"/>
          <p:cNvSpPr/>
          <p:nvPr/>
        </p:nvSpPr>
        <p:spPr>
          <a:xfrm>
            <a:off x="0" y="3665538"/>
            <a:ext cx="9144000" cy="1477963"/>
          </a:xfrm>
          <a:custGeom>
            <a:avLst/>
            <a:gdLst>
              <a:gd name="connsiteX0" fmla="*/ 4761693 w 12192001"/>
              <a:gd name="connsiteY0" fmla="*/ 0 h 1975365"/>
              <a:gd name="connsiteX1" fmla="*/ 6041005 w 12192001"/>
              <a:gd name="connsiteY1" fmla="*/ 551581 h 1975365"/>
              <a:gd name="connsiteX2" fmla="*/ 6051129 w 12192001"/>
              <a:gd name="connsiteY2" fmla="*/ 563959 h 1975365"/>
              <a:gd name="connsiteX3" fmla="*/ 6073942 w 12192001"/>
              <a:gd name="connsiteY3" fmla="*/ 553912 h 1975365"/>
              <a:gd name="connsiteX4" fmla="*/ 6719270 w 12192001"/>
              <a:gd name="connsiteY4" fmla="*/ 434799 h 1975365"/>
              <a:gd name="connsiteX5" fmla="*/ 7891577 w 12192001"/>
              <a:gd name="connsiteY5" fmla="*/ 878743 h 1975365"/>
              <a:gd name="connsiteX6" fmla="*/ 7956994 w 12192001"/>
              <a:gd name="connsiteY6" fmla="*/ 944547 h 1975365"/>
              <a:gd name="connsiteX7" fmla="*/ 7985842 w 12192001"/>
              <a:gd name="connsiteY7" fmla="*/ 901137 h 1975365"/>
              <a:gd name="connsiteX8" fmla="*/ 9599486 w 12192001"/>
              <a:gd name="connsiteY8" fmla="*/ 116746 h 1975365"/>
              <a:gd name="connsiteX9" fmla="*/ 11213130 w 12192001"/>
              <a:gd name="connsiteY9" fmla="*/ 901137 h 1975365"/>
              <a:gd name="connsiteX10" fmla="*/ 11218027 w 12192001"/>
              <a:gd name="connsiteY10" fmla="*/ 908506 h 1975365"/>
              <a:gd name="connsiteX11" fmla="*/ 11301959 w 12192001"/>
              <a:gd name="connsiteY11" fmla="*/ 824077 h 1975365"/>
              <a:gd name="connsiteX12" fmla="*/ 12140144 w 12192001"/>
              <a:gd name="connsiteY12" fmla="*/ 410927 h 1975365"/>
              <a:gd name="connsiteX13" fmla="*/ 12192001 w 12192001"/>
              <a:gd name="connsiteY13" fmla="*/ 403692 h 1975365"/>
              <a:gd name="connsiteX14" fmla="*/ 12192001 w 12192001"/>
              <a:gd name="connsiteY14" fmla="*/ 1975365 h 1975365"/>
              <a:gd name="connsiteX15" fmla="*/ 0 w 12192001"/>
              <a:gd name="connsiteY15" fmla="*/ 1975365 h 1975365"/>
              <a:gd name="connsiteX16" fmla="*/ 0 w 12192001"/>
              <a:gd name="connsiteY16" fmla="*/ 204727 h 1975365"/>
              <a:gd name="connsiteX17" fmla="*/ 60384 w 12192001"/>
              <a:gd name="connsiteY17" fmla="*/ 207862 h 1975365"/>
              <a:gd name="connsiteX18" fmla="*/ 1338550 w 12192001"/>
              <a:gd name="connsiteY18" fmla="*/ 843689 h 1975365"/>
              <a:gd name="connsiteX19" fmla="*/ 1434547 w 12192001"/>
              <a:gd name="connsiteY19" fmla="*/ 961054 h 1975365"/>
              <a:gd name="connsiteX20" fmla="*/ 1439685 w 12192001"/>
              <a:gd name="connsiteY20" fmla="*/ 955887 h 1975365"/>
              <a:gd name="connsiteX21" fmla="*/ 2815706 w 12192001"/>
              <a:gd name="connsiteY21" fmla="*/ 434799 h 1975365"/>
              <a:gd name="connsiteX22" fmla="*/ 3394383 w 12192001"/>
              <a:gd name="connsiteY22" fmla="*/ 514784 h 1975365"/>
              <a:gd name="connsiteX23" fmla="*/ 3487865 w 12192001"/>
              <a:gd name="connsiteY23" fmla="*/ 546065 h 1975365"/>
              <a:gd name="connsiteX24" fmla="*/ 3589385 w 12192001"/>
              <a:gd name="connsiteY24" fmla="*/ 443944 h 1975365"/>
              <a:gd name="connsiteX25" fmla="*/ 4761693 w 12192001"/>
              <a:gd name="connsiteY25" fmla="*/ 0 h 19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2001" h="1975365">
                <a:moveTo>
                  <a:pt x="4761693" y="0"/>
                </a:moveTo>
                <a:cubicBezTo>
                  <a:pt x="5276735" y="0"/>
                  <a:pt x="5736923" y="214716"/>
                  <a:pt x="6041005" y="551581"/>
                </a:cubicBezTo>
                <a:lnTo>
                  <a:pt x="6051129" y="563959"/>
                </a:lnTo>
                <a:lnTo>
                  <a:pt x="6073942" y="553912"/>
                </a:lnTo>
                <a:cubicBezTo>
                  <a:pt x="6272289" y="477212"/>
                  <a:pt x="6490362" y="434799"/>
                  <a:pt x="6719270" y="434799"/>
                </a:cubicBezTo>
                <a:cubicBezTo>
                  <a:pt x="7177084" y="434799"/>
                  <a:pt x="7591557" y="604452"/>
                  <a:pt x="7891577" y="878743"/>
                </a:cubicBezTo>
                <a:lnTo>
                  <a:pt x="7956994" y="944547"/>
                </a:lnTo>
                <a:lnTo>
                  <a:pt x="7985842" y="901137"/>
                </a:lnTo>
                <a:cubicBezTo>
                  <a:pt x="8335549" y="427892"/>
                  <a:pt x="8927773" y="116746"/>
                  <a:pt x="9599486" y="116746"/>
                </a:cubicBezTo>
                <a:cubicBezTo>
                  <a:pt x="10271198" y="116746"/>
                  <a:pt x="10863422" y="427892"/>
                  <a:pt x="11213130" y="901137"/>
                </a:cubicBezTo>
                <a:lnTo>
                  <a:pt x="11218027" y="908506"/>
                </a:lnTo>
                <a:lnTo>
                  <a:pt x="11301959" y="824077"/>
                </a:lnTo>
                <a:cubicBezTo>
                  <a:pt x="11526974" y="618359"/>
                  <a:pt x="11816369" y="471500"/>
                  <a:pt x="12140144" y="410927"/>
                </a:cubicBezTo>
                <a:lnTo>
                  <a:pt x="12192001" y="403692"/>
                </a:lnTo>
                <a:lnTo>
                  <a:pt x="12192001" y="1975365"/>
                </a:lnTo>
                <a:lnTo>
                  <a:pt x="0" y="1975365"/>
                </a:lnTo>
                <a:lnTo>
                  <a:pt x="0" y="204727"/>
                </a:lnTo>
                <a:lnTo>
                  <a:pt x="60384" y="207862"/>
                </a:lnTo>
                <a:cubicBezTo>
                  <a:pt x="573648" y="261507"/>
                  <a:pt x="1026243" y="497713"/>
                  <a:pt x="1338550" y="843689"/>
                </a:cubicBezTo>
                <a:lnTo>
                  <a:pt x="1434547" y="961054"/>
                </a:lnTo>
                <a:lnTo>
                  <a:pt x="1439685" y="955887"/>
                </a:lnTo>
                <a:cubicBezTo>
                  <a:pt x="1791839" y="633932"/>
                  <a:pt x="2278336" y="434799"/>
                  <a:pt x="2815706" y="434799"/>
                </a:cubicBezTo>
                <a:cubicBezTo>
                  <a:pt x="3017220" y="434799"/>
                  <a:pt x="3211580" y="462802"/>
                  <a:pt x="3394383" y="514784"/>
                </a:cubicBezTo>
                <a:lnTo>
                  <a:pt x="3487865" y="546065"/>
                </a:lnTo>
                <a:lnTo>
                  <a:pt x="3589385" y="443944"/>
                </a:lnTo>
                <a:cubicBezTo>
                  <a:pt x="3889406" y="169652"/>
                  <a:pt x="4303879" y="0"/>
                  <a:pt x="4761693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0000"/>
                </a:schemeClr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任意多边形: 形状 14"/>
          <p:cNvSpPr/>
          <p:nvPr/>
        </p:nvSpPr>
        <p:spPr>
          <a:xfrm>
            <a:off x="0" y="4065588"/>
            <a:ext cx="9144000" cy="1077913"/>
          </a:xfrm>
          <a:custGeom>
            <a:avLst/>
            <a:gdLst>
              <a:gd name="connsiteX0" fmla="*/ 1825119 w 12192000"/>
              <a:gd name="connsiteY0" fmla="*/ 0 h 1445191"/>
              <a:gd name="connsiteX1" fmla="*/ 2676215 w 12192000"/>
              <a:gd name="connsiteY1" fmla="*/ 335498 h 1445191"/>
              <a:gd name="connsiteX2" fmla="*/ 2725007 w 12192000"/>
              <a:gd name="connsiteY2" fmla="*/ 402142 h 1445191"/>
              <a:gd name="connsiteX3" fmla="*/ 2887042 w 12192000"/>
              <a:gd name="connsiteY3" fmla="*/ 336937 h 1445191"/>
              <a:gd name="connsiteX4" fmla="*/ 3286558 w 12192000"/>
              <a:gd name="connsiteY4" fmla="*/ 277137 h 1445191"/>
              <a:gd name="connsiteX5" fmla="*/ 4137654 w 12192000"/>
              <a:gd name="connsiteY5" fmla="*/ 612635 h 1445191"/>
              <a:gd name="connsiteX6" fmla="*/ 4137762 w 12192000"/>
              <a:gd name="connsiteY6" fmla="*/ 612785 h 1445191"/>
              <a:gd name="connsiteX7" fmla="*/ 4173314 w 12192000"/>
              <a:gd name="connsiteY7" fmla="*/ 564223 h 1445191"/>
              <a:gd name="connsiteX8" fmla="*/ 5259074 w 12192000"/>
              <a:gd name="connsiteY8" fmla="*/ 136221 h 1445191"/>
              <a:gd name="connsiteX9" fmla="*/ 5883199 w 12192000"/>
              <a:gd name="connsiteY9" fmla="*/ 253387 h 1445191"/>
              <a:gd name="connsiteX10" fmla="*/ 5937700 w 12192000"/>
              <a:gd name="connsiteY10" fmla="*/ 277935 h 1445191"/>
              <a:gd name="connsiteX11" fmla="*/ 5998970 w 12192000"/>
              <a:gd name="connsiteY11" fmla="*/ 222879 h 1445191"/>
              <a:gd name="connsiteX12" fmla="*/ 6724734 w 12192000"/>
              <a:gd name="connsiteY12" fmla="*/ 0 h 1445191"/>
              <a:gd name="connsiteX13" fmla="*/ 7450498 w 12192000"/>
              <a:gd name="connsiteY13" fmla="*/ 222879 h 1445191"/>
              <a:gd name="connsiteX14" fmla="*/ 7504128 w 12192000"/>
              <a:gd name="connsiteY14" fmla="*/ 271069 h 1445191"/>
              <a:gd name="connsiteX15" fmla="*/ 7515578 w 12192000"/>
              <a:gd name="connsiteY15" fmla="*/ 265911 h 1445191"/>
              <a:gd name="connsiteX16" fmla="*/ 8139707 w 12192000"/>
              <a:gd name="connsiteY16" fmla="*/ 148745 h 1445191"/>
              <a:gd name="connsiteX17" fmla="*/ 9129790 w 12192000"/>
              <a:gd name="connsiteY17" fmla="*/ 484217 h 1445191"/>
              <a:gd name="connsiteX18" fmla="*/ 9258974 w 12192000"/>
              <a:gd name="connsiteY18" fmla="*/ 615575 h 1445191"/>
              <a:gd name="connsiteX19" fmla="*/ 9261126 w 12192000"/>
              <a:gd name="connsiteY19" fmla="*/ 612634 h 1445191"/>
              <a:gd name="connsiteX20" fmla="*/ 10112222 w 12192000"/>
              <a:gd name="connsiteY20" fmla="*/ 277136 h 1445191"/>
              <a:gd name="connsiteX21" fmla="*/ 10686084 w 12192000"/>
              <a:gd name="connsiteY21" fmla="*/ 407095 h 1445191"/>
              <a:gd name="connsiteX22" fmla="*/ 10698420 w 12192000"/>
              <a:gd name="connsiteY22" fmla="*/ 414641 h 1445191"/>
              <a:gd name="connsiteX23" fmla="*/ 10756361 w 12192000"/>
              <a:gd name="connsiteY23" fmla="*/ 335498 h 1445191"/>
              <a:gd name="connsiteX24" fmla="*/ 11607457 w 12192000"/>
              <a:gd name="connsiteY24" fmla="*/ 0 h 1445191"/>
              <a:gd name="connsiteX25" fmla="*/ 12096693 w 12192000"/>
              <a:gd name="connsiteY25" fmla="*/ 91844 h 1445191"/>
              <a:gd name="connsiteX26" fmla="*/ 12192000 w 12192000"/>
              <a:gd name="connsiteY26" fmla="*/ 135942 h 1445191"/>
              <a:gd name="connsiteX27" fmla="*/ 12192000 w 12192000"/>
              <a:gd name="connsiteY27" fmla="*/ 1445191 h 1445191"/>
              <a:gd name="connsiteX28" fmla="*/ 0 w 12192000"/>
              <a:gd name="connsiteY28" fmla="*/ 1445191 h 1445191"/>
              <a:gd name="connsiteX29" fmla="*/ 0 w 12192000"/>
              <a:gd name="connsiteY29" fmla="*/ 326970 h 1445191"/>
              <a:gd name="connsiteX30" fmla="*/ 2069 w 12192000"/>
              <a:gd name="connsiteY30" fmla="*/ 326409 h 1445191"/>
              <a:gd name="connsiteX31" fmla="*/ 329894 w 12192000"/>
              <a:gd name="connsiteY31" fmla="*/ 289663 h 1445191"/>
              <a:gd name="connsiteX32" fmla="*/ 878628 w 12192000"/>
              <a:gd name="connsiteY32" fmla="*/ 397949 h 1445191"/>
              <a:gd name="connsiteX33" fmla="*/ 914726 w 12192000"/>
              <a:gd name="connsiteY33" fmla="*/ 416495 h 1445191"/>
              <a:gd name="connsiteX34" fmla="*/ 974025 w 12192000"/>
              <a:gd name="connsiteY34" fmla="*/ 335498 h 1445191"/>
              <a:gd name="connsiteX35" fmla="*/ 1825119 w 12192000"/>
              <a:gd name="connsiteY35" fmla="*/ 0 h 144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2192000" h="1445191">
                <a:moveTo>
                  <a:pt x="1825119" y="0"/>
                </a:moveTo>
                <a:cubicBezTo>
                  <a:pt x="2179406" y="0"/>
                  <a:pt x="2491766" y="133083"/>
                  <a:pt x="2676215" y="335498"/>
                </a:cubicBezTo>
                <a:lnTo>
                  <a:pt x="2725007" y="402142"/>
                </a:lnTo>
                <a:lnTo>
                  <a:pt x="2887042" y="336937"/>
                </a:lnTo>
                <a:cubicBezTo>
                  <a:pt x="3009837" y="298430"/>
                  <a:pt x="3144843" y="277137"/>
                  <a:pt x="3286558" y="277137"/>
                </a:cubicBezTo>
                <a:cubicBezTo>
                  <a:pt x="3640842" y="277137"/>
                  <a:pt x="3953203" y="410220"/>
                  <a:pt x="4137654" y="612635"/>
                </a:cubicBezTo>
                <a:lnTo>
                  <a:pt x="4137762" y="612785"/>
                </a:lnTo>
                <a:lnTo>
                  <a:pt x="4173314" y="564223"/>
                </a:lnTo>
                <a:cubicBezTo>
                  <a:pt x="4408621" y="305997"/>
                  <a:pt x="4807103" y="136221"/>
                  <a:pt x="5259074" y="136221"/>
                </a:cubicBezTo>
                <a:cubicBezTo>
                  <a:pt x="5485056" y="136221"/>
                  <a:pt x="5697670" y="178665"/>
                  <a:pt x="5883199" y="253387"/>
                </a:cubicBezTo>
                <a:lnTo>
                  <a:pt x="5937700" y="277935"/>
                </a:lnTo>
                <a:lnTo>
                  <a:pt x="5998970" y="222879"/>
                </a:lnTo>
                <a:cubicBezTo>
                  <a:pt x="6184708" y="85173"/>
                  <a:pt x="6441306" y="0"/>
                  <a:pt x="6724734" y="0"/>
                </a:cubicBezTo>
                <a:cubicBezTo>
                  <a:pt x="7008162" y="0"/>
                  <a:pt x="7264760" y="85173"/>
                  <a:pt x="7450498" y="222879"/>
                </a:cubicBezTo>
                <a:lnTo>
                  <a:pt x="7504128" y="271069"/>
                </a:lnTo>
                <a:lnTo>
                  <a:pt x="7515578" y="265911"/>
                </a:lnTo>
                <a:cubicBezTo>
                  <a:pt x="7701109" y="191189"/>
                  <a:pt x="7913723" y="148745"/>
                  <a:pt x="8139707" y="148745"/>
                </a:cubicBezTo>
                <a:cubicBezTo>
                  <a:pt x="8535178" y="148745"/>
                  <a:pt x="8889702" y="278730"/>
                  <a:pt x="9129790" y="484217"/>
                </a:cubicBezTo>
                <a:lnTo>
                  <a:pt x="9258974" y="615575"/>
                </a:lnTo>
                <a:lnTo>
                  <a:pt x="9261126" y="612634"/>
                </a:lnTo>
                <a:cubicBezTo>
                  <a:pt x="9445576" y="410219"/>
                  <a:pt x="9757936" y="277136"/>
                  <a:pt x="10112222" y="277136"/>
                </a:cubicBezTo>
                <a:cubicBezTo>
                  <a:pt x="10324793" y="277136"/>
                  <a:pt x="10522273" y="325046"/>
                  <a:pt x="10686084" y="407095"/>
                </a:cubicBezTo>
                <a:lnTo>
                  <a:pt x="10698420" y="414641"/>
                </a:lnTo>
                <a:lnTo>
                  <a:pt x="10756361" y="335498"/>
                </a:lnTo>
                <a:cubicBezTo>
                  <a:pt x="10940811" y="133083"/>
                  <a:pt x="11253171" y="0"/>
                  <a:pt x="11607457" y="0"/>
                </a:cubicBezTo>
                <a:cubicBezTo>
                  <a:pt x="11784600" y="0"/>
                  <a:pt x="11951262" y="33271"/>
                  <a:pt x="12096693" y="91844"/>
                </a:cubicBezTo>
                <a:lnTo>
                  <a:pt x="12192000" y="135942"/>
                </a:lnTo>
                <a:lnTo>
                  <a:pt x="12192000" y="1445191"/>
                </a:lnTo>
                <a:lnTo>
                  <a:pt x="0" y="1445191"/>
                </a:lnTo>
                <a:lnTo>
                  <a:pt x="0" y="326970"/>
                </a:lnTo>
                <a:lnTo>
                  <a:pt x="2069" y="326409"/>
                </a:lnTo>
                <a:cubicBezTo>
                  <a:pt x="105629" y="302528"/>
                  <a:pt x="215735" y="289663"/>
                  <a:pt x="329894" y="289663"/>
                </a:cubicBezTo>
                <a:cubicBezTo>
                  <a:pt x="529672" y="289663"/>
                  <a:pt x="717038" y="329061"/>
                  <a:pt x="878628" y="397949"/>
                </a:cubicBezTo>
                <a:lnTo>
                  <a:pt x="914726" y="416495"/>
                </a:lnTo>
                <a:lnTo>
                  <a:pt x="974025" y="335498"/>
                </a:lnTo>
                <a:cubicBezTo>
                  <a:pt x="1158473" y="133083"/>
                  <a:pt x="1470835" y="0"/>
                  <a:pt x="1825119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1000"/>
                </a:schemeClr>
              </a:gs>
              <a:gs pos="100000">
                <a:schemeClr val="accent2">
                  <a:alpha val="3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任意多边形: 形状 15"/>
          <p:cNvSpPr/>
          <p:nvPr/>
        </p:nvSpPr>
        <p:spPr>
          <a:xfrm>
            <a:off x="0" y="4292600"/>
            <a:ext cx="9144000" cy="850900"/>
          </a:xfrm>
          <a:custGeom>
            <a:avLst/>
            <a:gdLst>
              <a:gd name="connsiteX0" fmla="*/ 4165443 w 12192000"/>
              <a:gd name="connsiteY0" fmla="*/ 0 h 1133339"/>
              <a:gd name="connsiteX1" fmla="*/ 4793789 w 12192000"/>
              <a:gd name="connsiteY1" fmla="*/ 268294 h 1133339"/>
              <a:gd name="connsiteX2" fmla="*/ 4822897 w 12192000"/>
              <a:gd name="connsiteY2" fmla="*/ 311359 h 1133339"/>
              <a:gd name="connsiteX3" fmla="*/ 4850903 w 12192000"/>
              <a:gd name="connsiteY3" fmla="*/ 309092 h 1133339"/>
              <a:gd name="connsiteX4" fmla="*/ 5389486 w 12192000"/>
              <a:gd name="connsiteY4" fmla="*/ 539058 h 1133339"/>
              <a:gd name="connsiteX5" fmla="*/ 5423004 w 12192000"/>
              <a:gd name="connsiteY5" fmla="*/ 588645 h 1133339"/>
              <a:gd name="connsiteX6" fmla="*/ 5512341 w 12192000"/>
              <a:gd name="connsiteY6" fmla="*/ 549703 h 1133339"/>
              <a:gd name="connsiteX7" fmla="*/ 5765161 w 12192000"/>
              <a:gd name="connsiteY7" fmla="*/ 508714 h 1133339"/>
              <a:gd name="connsiteX8" fmla="*/ 5820259 w 12192000"/>
              <a:gd name="connsiteY8" fmla="*/ 512618 h 1133339"/>
              <a:gd name="connsiteX9" fmla="*/ 5859170 w 12192000"/>
              <a:gd name="connsiteY9" fmla="*/ 474742 h 1133339"/>
              <a:gd name="connsiteX10" fmla="*/ 6318443 w 12192000"/>
              <a:gd name="connsiteY10" fmla="*/ 321971 h 1133339"/>
              <a:gd name="connsiteX11" fmla="*/ 6571261 w 12192000"/>
              <a:gd name="connsiteY11" fmla="*/ 362960 h 1133339"/>
              <a:gd name="connsiteX12" fmla="*/ 6669499 w 12192000"/>
              <a:gd name="connsiteY12" fmla="*/ 405780 h 1133339"/>
              <a:gd name="connsiteX13" fmla="*/ 6680980 w 12192000"/>
              <a:gd name="connsiteY13" fmla="*/ 398172 h 1133339"/>
              <a:gd name="connsiteX14" fmla="*/ 7044125 w 12192000"/>
              <a:gd name="connsiteY14" fmla="*/ 309092 h 1133339"/>
              <a:gd name="connsiteX15" fmla="*/ 7503396 w 12192000"/>
              <a:gd name="connsiteY15" fmla="*/ 461863 h 1133339"/>
              <a:gd name="connsiteX16" fmla="*/ 7549263 w 12192000"/>
              <a:gd name="connsiteY16" fmla="*/ 506507 h 1133339"/>
              <a:gd name="connsiteX17" fmla="*/ 7557270 w 12192000"/>
              <a:gd name="connsiteY17" fmla="*/ 501203 h 1133339"/>
              <a:gd name="connsiteX18" fmla="*/ 7920415 w 12192000"/>
              <a:gd name="connsiteY18" fmla="*/ 412123 h 1133339"/>
              <a:gd name="connsiteX19" fmla="*/ 8518883 w 12192000"/>
              <a:gd name="connsiteY19" fmla="*/ 730689 h 1133339"/>
              <a:gd name="connsiteX20" fmla="*/ 8523397 w 12192000"/>
              <a:gd name="connsiteY20" fmla="*/ 742369 h 1133339"/>
              <a:gd name="connsiteX21" fmla="*/ 8530242 w 12192000"/>
              <a:gd name="connsiteY21" fmla="*/ 732242 h 1133339"/>
              <a:gd name="connsiteX22" fmla="*/ 9068825 w 12192000"/>
              <a:gd name="connsiteY22" fmla="*/ 502276 h 1133339"/>
              <a:gd name="connsiteX23" fmla="*/ 9292147 w 12192000"/>
              <a:gd name="connsiteY23" fmla="*/ 533926 h 1133339"/>
              <a:gd name="connsiteX24" fmla="*/ 9381057 w 12192000"/>
              <a:gd name="connsiteY24" fmla="*/ 567236 h 1133339"/>
              <a:gd name="connsiteX25" fmla="*/ 9408408 w 12192000"/>
              <a:gd name="connsiteY25" fmla="*/ 526771 h 1133339"/>
              <a:gd name="connsiteX26" fmla="*/ 9788804 w 12192000"/>
              <a:gd name="connsiteY26" fmla="*/ 364348 h 1133339"/>
              <a:gd name="connsiteX27" fmla="*/ 10169201 w 12192000"/>
              <a:gd name="connsiteY27" fmla="*/ 526771 h 1133339"/>
              <a:gd name="connsiteX28" fmla="*/ 10193126 w 12192000"/>
              <a:gd name="connsiteY28" fmla="*/ 562169 h 1133339"/>
              <a:gd name="connsiteX29" fmla="*/ 10221725 w 12192000"/>
              <a:gd name="connsiteY29" fmla="*/ 549703 h 1133339"/>
              <a:gd name="connsiteX30" fmla="*/ 10474543 w 12192000"/>
              <a:gd name="connsiteY30" fmla="*/ 508714 h 1133339"/>
              <a:gd name="connsiteX31" fmla="*/ 11030020 w 12192000"/>
              <a:gd name="connsiteY31" fmla="*/ 759843 h 1133339"/>
              <a:gd name="connsiteX32" fmla="*/ 11042281 w 12192000"/>
              <a:gd name="connsiteY32" fmla="*/ 779672 h 1133339"/>
              <a:gd name="connsiteX33" fmla="*/ 11058727 w 12192000"/>
              <a:gd name="connsiteY33" fmla="*/ 737128 h 1133339"/>
              <a:gd name="connsiteX34" fmla="*/ 11657193 w 12192000"/>
              <a:gd name="connsiteY34" fmla="*/ 418562 h 1133339"/>
              <a:gd name="connsiteX35" fmla="*/ 11910011 w 12192000"/>
              <a:gd name="connsiteY35" fmla="*/ 459551 h 1133339"/>
              <a:gd name="connsiteX36" fmla="*/ 12013158 w 12192000"/>
              <a:gd name="connsiteY36" fmla="*/ 504512 h 1133339"/>
              <a:gd name="connsiteX37" fmla="*/ 12070208 w 12192000"/>
              <a:gd name="connsiteY37" fmla="*/ 448985 h 1133339"/>
              <a:gd name="connsiteX38" fmla="*/ 12166333 w 12192000"/>
              <a:gd name="connsiteY38" fmla="*/ 385294 h 1133339"/>
              <a:gd name="connsiteX39" fmla="*/ 12192000 w 12192000"/>
              <a:gd name="connsiteY39" fmla="*/ 374106 h 1133339"/>
              <a:gd name="connsiteX40" fmla="*/ 12192000 w 12192000"/>
              <a:gd name="connsiteY40" fmla="*/ 1133339 h 1133339"/>
              <a:gd name="connsiteX41" fmla="*/ 0 w 12192000"/>
              <a:gd name="connsiteY41" fmla="*/ 1133339 h 1133339"/>
              <a:gd name="connsiteX42" fmla="*/ 0 w 12192000"/>
              <a:gd name="connsiteY42" fmla="*/ 486996 h 1133339"/>
              <a:gd name="connsiteX43" fmla="*/ 71 w 12192000"/>
              <a:gd name="connsiteY43" fmla="*/ 486956 h 1133339"/>
              <a:gd name="connsiteX44" fmla="*/ 336420 w 12192000"/>
              <a:gd name="connsiteY44" fmla="*/ 418562 h 1133339"/>
              <a:gd name="connsiteX45" fmla="*/ 611086 w 12192000"/>
              <a:gd name="connsiteY45" fmla="*/ 463094 h 1133339"/>
              <a:gd name="connsiteX46" fmla="*/ 684818 w 12192000"/>
              <a:gd name="connsiteY46" fmla="*/ 495232 h 1133339"/>
              <a:gd name="connsiteX47" fmla="*/ 719102 w 12192000"/>
              <a:gd name="connsiteY47" fmla="*/ 461863 h 1133339"/>
              <a:gd name="connsiteX48" fmla="*/ 1178373 w 12192000"/>
              <a:gd name="connsiteY48" fmla="*/ 309092 h 1133339"/>
              <a:gd name="connsiteX49" fmla="*/ 1431191 w 12192000"/>
              <a:gd name="connsiteY49" fmla="*/ 350081 h 1133339"/>
              <a:gd name="connsiteX50" fmla="*/ 1535098 w 12192000"/>
              <a:gd name="connsiteY50" fmla="*/ 395372 h 1133339"/>
              <a:gd name="connsiteX51" fmla="*/ 1601328 w 12192000"/>
              <a:gd name="connsiteY51" fmla="*/ 366503 h 1133339"/>
              <a:gd name="connsiteX52" fmla="*/ 1875994 w 12192000"/>
              <a:gd name="connsiteY52" fmla="*/ 321971 h 1133339"/>
              <a:gd name="connsiteX53" fmla="*/ 2526182 w 12192000"/>
              <a:gd name="connsiteY53" fmla="*/ 668067 h 1133339"/>
              <a:gd name="connsiteX54" fmla="*/ 2552597 w 12192000"/>
              <a:gd name="connsiteY54" fmla="*/ 736404 h 1133339"/>
              <a:gd name="connsiteX55" fmla="*/ 2571015 w 12192000"/>
              <a:gd name="connsiteY55" fmla="*/ 731813 h 1133339"/>
              <a:gd name="connsiteX56" fmla="*/ 2701915 w 12192000"/>
              <a:gd name="connsiteY56" fmla="*/ 721216 h 1133339"/>
              <a:gd name="connsiteX57" fmla="*/ 2724369 w 12192000"/>
              <a:gd name="connsiteY57" fmla="*/ 722353 h 1133339"/>
              <a:gd name="connsiteX58" fmla="*/ 2760974 w 12192000"/>
              <a:gd name="connsiteY58" fmla="*/ 627658 h 1133339"/>
              <a:gd name="connsiteX59" fmla="*/ 3359439 w 12192000"/>
              <a:gd name="connsiteY59" fmla="*/ 309092 h 1133339"/>
              <a:gd name="connsiteX60" fmla="*/ 3490338 w 12192000"/>
              <a:gd name="connsiteY60" fmla="*/ 319689 h 1133339"/>
              <a:gd name="connsiteX61" fmla="*/ 3500624 w 12192000"/>
              <a:gd name="connsiteY61" fmla="*/ 322253 h 1133339"/>
              <a:gd name="connsiteX62" fmla="*/ 3537095 w 12192000"/>
              <a:gd name="connsiteY62" fmla="*/ 268294 h 1133339"/>
              <a:gd name="connsiteX63" fmla="*/ 4165443 w 12192000"/>
              <a:gd name="connsiteY63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0" h="1133339">
                <a:moveTo>
                  <a:pt x="4165443" y="0"/>
                </a:moveTo>
                <a:cubicBezTo>
                  <a:pt x="4427005" y="0"/>
                  <a:pt x="4657616" y="106424"/>
                  <a:pt x="4793789" y="268294"/>
                </a:cubicBezTo>
                <a:lnTo>
                  <a:pt x="4822897" y="311359"/>
                </a:lnTo>
                <a:lnTo>
                  <a:pt x="4850903" y="309092"/>
                </a:lnTo>
                <a:cubicBezTo>
                  <a:pt x="5075099" y="309092"/>
                  <a:pt x="5272766" y="400313"/>
                  <a:pt x="5389486" y="539058"/>
                </a:cubicBezTo>
                <a:lnTo>
                  <a:pt x="5423004" y="588645"/>
                </a:lnTo>
                <a:lnTo>
                  <a:pt x="5512341" y="549703"/>
                </a:lnTo>
                <a:cubicBezTo>
                  <a:pt x="5590047" y="523309"/>
                  <a:pt x="5675481" y="508714"/>
                  <a:pt x="5765161" y="508714"/>
                </a:cubicBezTo>
                <a:lnTo>
                  <a:pt x="5820259" y="512618"/>
                </a:lnTo>
                <a:lnTo>
                  <a:pt x="5859170" y="474742"/>
                </a:lnTo>
                <a:cubicBezTo>
                  <a:pt x="5976709" y="380352"/>
                  <a:pt x="6139086" y="321971"/>
                  <a:pt x="6318443" y="321971"/>
                </a:cubicBezTo>
                <a:cubicBezTo>
                  <a:pt x="6408121" y="321971"/>
                  <a:pt x="6493555" y="336566"/>
                  <a:pt x="6571261" y="362960"/>
                </a:cubicBezTo>
                <a:lnTo>
                  <a:pt x="6669499" y="405780"/>
                </a:lnTo>
                <a:lnTo>
                  <a:pt x="6680980" y="398172"/>
                </a:lnTo>
                <a:cubicBezTo>
                  <a:pt x="6784641" y="341931"/>
                  <a:pt x="6909609" y="309092"/>
                  <a:pt x="7044125" y="309092"/>
                </a:cubicBezTo>
                <a:cubicBezTo>
                  <a:pt x="7223481" y="309092"/>
                  <a:pt x="7385858" y="367473"/>
                  <a:pt x="7503396" y="461863"/>
                </a:cubicBezTo>
                <a:lnTo>
                  <a:pt x="7549263" y="506507"/>
                </a:lnTo>
                <a:lnTo>
                  <a:pt x="7557270" y="501203"/>
                </a:lnTo>
                <a:cubicBezTo>
                  <a:pt x="7660931" y="444962"/>
                  <a:pt x="7785899" y="412123"/>
                  <a:pt x="7920415" y="412123"/>
                </a:cubicBezTo>
                <a:cubicBezTo>
                  <a:pt x="8189451" y="412123"/>
                  <a:pt x="8420281" y="543481"/>
                  <a:pt x="8518883" y="730689"/>
                </a:cubicBezTo>
                <a:lnTo>
                  <a:pt x="8523397" y="742369"/>
                </a:lnTo>
                <a:lnTo>
                  <a:pt x="8530242" y="732242"/>
                </a:lnTo>
                <a:cubicBezTo>
                  <a:pt x="8646964" y="593497"/>
                  <a:pt x="8844630" y="502276"/>
                  <a:pt x="9068825" y="502276"/>
                </a:cubicBezTo>
                <a:cubicBezTo>
                  <a:pt x="9147294" y="502276"/>
                  <a:pt x="9222512" y="513450"/>
                  <a:pt x="9292147" y="533926"/>
                </a:cubicBezTo>
                <a:lnTo>
                  <a:pt x="9381057" y="567236"/>
                </a:lnTo>
                <a:lnTo>
                  <a:pt x="9408408" y="526771"/>
                </a:lnTo>
                <a:cubicBezTo>
                  <a:pt x="9490847" y="428776"/>
                  <a:pt x="9630456" y="364348"/>
                  <a:pt x="9788804" y="364348"/>
                </a:cubicBezTo>
                <a:cubicBezTo>
                  <a:pt x="9947151" y="364348"/>
                  <a:pt x="10086761" y="428776"/>
                  <a:pt x="10169201" y="526771"/>
                </a:cubicBezTo>
                <a:lnTo>
                  <a:pt x="10193126" y="562169"/>
                </a:lnTo>
                <a:lnTo>
                  <a:pt x="10221725" y="549703"/>
                </a:lnTo>
                <a:cubicBezTo>
                  <a:pt x="10299432" y="523309"/>
                  <a:pt x="10384865" y="508714"/>
                  <a:pt x="10474543" y="508714"/>
                </a:cubicBezTo>
                <a:cubicBezTo>
                  <a:pt x="10709949" y="508714"/>
                  <a:pt x="10916105" y="609285"/>
                  <a:pt x="11030020" y="759843"/>
                </a:cubicBezTo>
                <a:lnTo>
                  <a:pt x="11042281" y="779672"/>
                </a:lnTo>
                <a:lnTo>
                  <a:pt x="11058727" y="737128"/>
                </a:lnTo>
                <a:cubicBezTo>
                  <a:pt x="11157327" y="549920"/>
                  <a:pt x="11388158" y="418562"/>
                  <a:pt x="11657193" y="418562"/>
                </a:cubicBezTo>
                <a:cubicBezTo>
                  <a:pt x="11746871" y="418562"/>
                  <a:pt x="11832305" y="433157"/>
                  <a:pt x="11910011" y="459551"/>
                </a:cubicBezTo>
                <a:lnTo>
                  <a:pt x="12013158" y="504512"/>
                </a:lnTo>
                <a:lnTo>
                  <a:pt x="12070208" y="448985"/>
                </a:lnTo>
                <a:cubicBezTo>
                  <a:pt x="12099592" y="425388"/>
                  <a:pt x="12131779" y="404041"/>
                  <a:pt x="12166333" y="385294"/>
                </a:cubicBezTo>
                <a:lnTo>
                  <a:pt x="12192000" y="374106"/>
                </a:lnTo>
                <a:lnTo>
                  <a:pt x="12192000" y="1133339"/>
                </a:lnTo>
                <a:lnTo>
                  <a:pt x="0" y="1133339"/>
                </a:lnTo>
                <a:lnTo>
                  <a:pt x="0" y="486996"/>
                </a:lnTo>
                <a:lnTo>
                  <a:pt x="71" y="486956"/>
                </a:lnTo>
                <a:cubicBezTo>
                  <a:pt x="100055" y="443338"/>
                  <a:pt x="214635" y="418562"/>
                  <a:pt x="336420" y="418562"/>
                </a:cubicBezTo>
                <a:cubicBezTo>
                  <a:pt x="433848" y="418562"/>
                  <a:pt x="526664" y="434418"/>
                  <a:pt x="611086" y="463094"/>
                </a:cubicBezTo>
                <a:lnTo>
                  <a:pt x="684818" y="495232"/>
                </a:lnTo>
                <a:lnTo>
                  <a:pt x="719102" y="461863"/>
                </a:lnTo>
                <a:cubicBezTo>
                  <a:pt x="836640" y="367473"/>
                  <a:pt x="999017" y="309092"/>
                  <a:pt x="1178373" y="309092"/>
                </a:cubicBezTo>
                <a:cubicBezTo>
                  <a:pt x="1268052" y="309092"/>
                  <a:pt x="1353485" y="323687"/>
                  <a:pt x="1431191" y="350081"/>
                </a:cubicBezTo>
                <a:lnTo>
                  <a:pt x="1535098" y="395372"/>
                </a:lnTo>
                <a:lnTo>
                  <a:pt x="1601328" y="366503"/>
                </a:lnTo>
                <a:cubicBezTo>
                  <a:pt x="1685751" y="337827"/>
                  <a:pt x="1778567" y="321971"/>
                  <a:pt x="1875994" y="321971"/>
                </a:cubicBezTo>
                <a:cubicBezTo>
                  <a:pt x="2168280" y="321971"/>
                  <a:pt x="2419060" y="464681"/>
                  <a:pt x="2526182" y="668067"/>
                </a:cubicBezTo>
                <a:lnTo>
                  <a:pt x="2552597" y="736404"/>
                </a:lnTo>
                <a:lnTo>
                  <a:pt x="2571015" y="731813"/>
                </a:lnTo>
                <a:cubicBezTo>
                  <a:pt x="2613296" y="724865"/>
                  <a:pt x="2657074" y="721216"/>
                  <a:pt x="2701915" y="721216"/>
                </a:cubicBezTo>
                <a:lnTo>
                  <a:pt x="2724369" y="722353"/>
                </a:lnTo>
                <a:lnTo>
                  <a:pt x="2760974" y="627658"/>
                </a:lnTo>
                <a:cubicBezTo>
                  <a:pt x="2859573" y="440450"/>
                  <a:pt x="3090405" y="309092"/>
                  <a:pt x="3359439" y="309092"/>
                </a:cubicBezTo>
                <a:cubicBezTo>
                  <a:pt x="3404279" y="309092"/>
                  <a:pt x="3448056" y="312741"/>
                  <a:pt x="3490338" y="319689"/>
                </a:cubicBezTo>
                <a:lnTo>
                  <a:pt x="3500624" y="322253"/>
                </a:lnTo>
                <a:lnTo>
                  <a:pt x="3537095" y="268294"/>
                </a:lnTo>
                <a:cubicBezTo>
                  <a:pt x="3673270" y="106424"/>
                  <a:pt x="3903880" y="0"/>
                  <a:pt x="41654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2" name="任意多边形 30"/>
          <p:cNvSpPr/>
          <p:nvPr/>
        </p:nvSpPr>
        <p:spPr>
          <a:xfrm rot="20700000" flipH="1">
            <a:off x="4124325" y="1266825"/>
            <a:ext cx="895350" cy="463550"/>
          </a:xfrm>
          <a:custGeom>
            <a:avLst/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gradFill flip="none" rotWithShape="1">
            <a:gsLst>
              <a:gs pos="100000">
                <a:schemeClr val="accent2">
                  <a:alpha val="50000"/>
                </a:schemeClr>
              </a:gs>
              <a:gs pos="0">
                <a:schemeClr val="accent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86050" y="1943670"/>
            <a:ext cx="3771900" cy="734047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18" name="内容占位符 17"/>
          <p:cNvSpPr>
            <a:spLocks noGrp="1"/>
          </p:cNvSpPr>
          <p:nvPr>
            <p:ph sz="quarter" idx="13"/>
          </p:nvPr>
        </p:nvSpPr>
        <p:spPr>
          <a:xfrm>
            <a:off x="2686050" y="2708196"/>
            <a:ext cx="3771900" cy="3462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33" name="日期占位符 2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页脚占位符 3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>
              <a:lnSpc>
                <a:spcPct val="120000"/>
              </a:lnSpc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lnSpc>
                <a:spcPct val="120000"/>
              </a:lnSpc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533400"/>
            <a:ext cx="3196800" cy="1200150"/>
          </a:xfrm>
        </p:spPr>
        <p:txBody>
          <a:bodyPr anchor="t">
            <a:normAutofit/>
          </a:bodyPr>
          <a:lstStyle>
            <a:lvl1pPr algn="l"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4014391" y="550069"/>
            <a:ext cx="4627800" cy="40527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685800" rtl="0" eaLnBrk="1" fontAlgn="base" latinLnBrk="0" hangingPunct="1">
              <a:lnSpc>
                <a:spcPct val="12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733550"/>
            <a:ext cx="3196800" cy="2858691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21" name="日期占位符 4"/>
          <p:cNvSpPr>
            <a:spLocks noGrp="1"/>
          </p:cNvSpPr>
          <p:nvPr>
            <p:ph type="dt" sz="half" idx="1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页脚占位符 5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>
              <a:lnSpc>
                <a:spcPct val="120000"/>
              </a:lnSpc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68364" y="273844"/>
            <a:ext cx="1146987" cy="4358879"/>
          </a:xfrm>
        </p:spPr>
        <p:txBody>
          <a:bodyPr vert="eaVert">
            <a:normAutofit/>
          </a:bodyPr>
          <a:lstStyle>
            <a:lvl1pPr>
              <a:defRPr sz="27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6659969" cy="4358879"/>
          </a:xfrm>
        </p:spPr>
        <p:txBody>
          <a:bodyPr vert="eaVert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21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>
              <a:lnSpc>
                <a:spcPct val="120000"/>
              </a:lnSpc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png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6" Type="http://schemas.openxmlformats.org/officeDocument/2006/relationships/theme" Target="../theme/theme2.xml"/><Relationship Id="rId15" Type="http://schemas.openxmlformats.org/officeDocument/2006/relationships/image" Target="../media/image1.png"/><Relationship Id="rId14" Type="http://schemas.openxmlformats.org/officeDocument/2006/relationships/tags" Target="../tags/tag6.xml"/><Relationship Id="rId13" Type="http://schemas.openxmlformats.org/officeDocument/2006/relationships/tags" Target="../tags/tag5.xml"/><Relationship Id="rId12" Type="http://schemas.openxmlformats.org/officeDocument/2006/relationships/tags" Target="../tags/tag4.xml"/><Relationship Id="rId11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1026" name="组合 14"/>
          <p:cNvGrpSpPr/>
          <p:nvPr/>
        </p:nvGrpSpPr>
        <p:grpSpPr>
          <a:xfrm>
            <a:off x="581025" y="688975"/>
            <a:ext cx="1031875" cy="201613"/>
            <a:chOff x="580813" y="919766"/>
            <a:chExt cx="1032708" cy="267237"/>
          </a:xfrm>
        </p:grpSpPr>
        <p:sp>
          <p:nvSpPr>
            <p:cNvPr id="12" name="椭圆 11"/>
            <p:cNvSpPr/>
            <p:nvPr/>
          </p:nvSpPr>
          <p:spPr>
            <a:xfrm flipH="1">
              <a:off x="580813" y="919766"/>
              <a:ext cx="266915" cy="2672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 flipH="1">
              <a:off x="1101933" y="953434"/>
              <a:ext cx="200186" cy="19990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 flipH="1">
              <a:off x="1480063" y="987101"/>
              <a:ext cx="133458" cy="13256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030" name="组合 15"/>
          <p:cNvGrpSpPr/>
          <p:nvPr/>
        </p:nvGrpSpPr>
        <p:grpSpPr>
          <a:xfrm flipH="1">
            <a:off x="7562850" y="688975"/>
            <a:ext cx="1031875" cy="201613"/>
            <a:chOff x="580813" y="919766"/>
            <a:chExt cx="1032708" cy="267237"/>
          </a:xfrm>
        </p:grpSpPr>
        <p:sp>
          <p:nvSpPr>
            <p:cNvPr id="17" name="椭圆 16"/>
            <p:cNvSpPr/>
            <p:nvPr/>
          </p:nvSpPr>
          <p:spPr>
            <a:xfrm flipH="1">
              <a:off x="580813" y="919766"/>
              <a:ext cx="266915" cy="2672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 flipH="1">
              <a:off x="1101933" y="953434"/>
              <a:ext cx="200186" cy="19990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flipH="1">
              <a:off x="1480063" y="987101"/>
              <a:ext cx="133458" cy="13256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034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1663700" y="274638"/>
            <a:ext cx="5816600" cy="9937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35" name="文本占位符 2"/>
          <p:cNvSpPr>
            <a:spLocks noGrp="1"/>
          </p:cNvSpPr>
          <p:nvPr>
            <p:ph type="body"/>
            <p:custDataLst>
              <p:tags r:id="rId12"/>
            </p:custDataLst>
          </p:nvPr>
        </p:nvSpPr>
        <p:spPr>
          <a:xfrm>
            <a:off x="628650" y="1370013"/>
            <a:ext cx="7886700" cy="3262312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17145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171450"/>
            <a:r>
              <a:rPr lang="zh-CN" altLang="en-US" dirty="0"/>
              <a:t>第二级</a:t>
            </a:r>
            <a:endParaRPr lang="zh-CN" altLang="en-US" dirty="0"/>
          </a:p>
          <a:p>
            <a:pPr lvl="2" indent="-171450"/>
            <a:r>
              <a:rPr lang="zh-CN" altLang="en-US" dirty="0"/>
              <a:t>第三级</a:t>
            </a:r>
            <a:endParaRPr lang="zh-CN" altLang="en-US" dirty="0"/>
          </a:p>
          <a:p>
            <a:pPr lvl="3" indent="-171450"/>
            <a:r>
              <a:rPr lang="zh-CN" altLang="en-US" dirty="0"/>
              <a:t>第四级</a:t>
            </a:r>
            <a:endParaRPr lang="zh-CN" altLang="en-US" dirty="0"/>
          </a:p>
          <a:p>
            <a:pPr lvl="4" indent="-17145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lnSpc>
                <a:spcPct val="120000"/>
              </a:lnSpc>
              <a:defRPr sz="1200" noProof="1" smtClean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120000"/>
              </a:lnSpc>
              <a:defRPr sz="1200" noProof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7F7F7F"/>
                </a:solidFill>
              </a:defRPr>
            </a:lvl1pPr>
          </a:lstStyle>
          <a:p>
            <a:pPr lvl="0" eaLnBrk="1" fontAlgn="base" hangingPunct="1">
              <a:lnSpc>
                <a:spcPct val="120000"/>
              </a:lnSpc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20" name="KSO_TEMPLATE" hidden="1"/>
          <p:cNvSpPr/>
          <p:nvPr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40" name="图片 2" descr="图片1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-7937" y="-17462"/>
            <a:ext cx="9161462" cy="517842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lvl1pPr algn="ctr" defTabSz="685800" rtl="0" fontAlgn="base">
        <a:lnSpc>
          <a:spcPct val="120000"/>
        </a:lnSpc>
        <a:spcBef>
          <a:spcPct val="0"/>
        </a:spcBef>
        <a:spcAft>
          <a:spcPct val="0"/>
        </a:spcAft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defTabSz="685800" rtl="0" fontAlgn="base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defTabSz="685800" rtl="0" fontAlgn="base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defTabSz="685800" rtl="0" fontAlgn="base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defTabSz="685800" rtl="0" fontAlgn="base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171450" indent="-171450" algn="l" defTabSz="685800" rtl="0" fontAlgn="base">
        <a:lnSpc>
          <a:spcPct val="12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fontAlgn="base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fontAlgn="base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fontAlgn="base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fontAlgn="base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2050" name="组合 14"/>
          <p:cNvGrpSpPr/>
          <p:nvPr/>
        </p:nvGrpSpPr>
        <p:grpSpPr>
          <a:xfrm>
            <a:off x="581025" y="688975"/>
            <a:ext cx="1031875" cy="201613"/>
            <a:chOff x="580813" y="919766"/>
            <a:chExt cx="1032708" cy="267237"/>
          </a:xfrm>
        </p:grpSpPr>
        <p:sp>
          <p:nvSpPr>
            <p:cNvPr id="12" name="椭圆 11"/>
            <p:cNvSpPr/>
            <p:nvPr/>
          </p:nvSpPr>
          <p:spPr>
            <a:xfrm flipH="1">
              <a:off x="580813" y="919766"/>
              <a:ext cx="266915" cy="2672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 flipH="1">
              <a:off x="1101933" y="953434"/>
              <a:ext cx="200186" cy="19990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 flipH="1">
              <a:off x="1480063" y="987101"/>
              <a:ext cx="133458" cy="13256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2054" name="组合 15"/>
          <p:cNvGrpSpPr/>
          <p:nvPr/>
        </p:nvGrpSpPr>
        <p:grpSpPr>
          <a:xfrm flipH="1">
            <a:off x="7562850" y="688975"/>
            <a:ext cx="1031875" cy="201613"/>
            <a:chOff x="580813" y="919766"/>
            <a:chExt cx="1032708" cy="267237"/>
          </a:xfrm>
        </p:grpSpPr>
        <p:sp>
          <p:nvSpPr>
            <p:cNvPr id="17" name="椭圆 16"/>
            <p:cNvSpPr/>
            <p:nvPr/>
          </p:nvSpPr>
          <p:spPr>
            <a:xfrm flipH="1">
              <a:off x="580813" y="919766"/>
              <a:ext cx="266915" cy="2672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 flipH="1">
              <a:off x="1101933" y="953434"/>
              <a:ext cx="200186" cy="19990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flipH="1">
              <a:off x="1480063" y="987101"/>
              <a:ext cx="133458" cy="13256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058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1663700" y="274638"/>
            <a:ext cx="5816600" cy="9937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9" name="文本占位符 2"/>
          <p:cNvSpPr>
            <a:spLocks noGrp="1"/>
          </p:cNvSpPr>
          <p:nvPr>
            <p:ph type="body"/>
            <p:custDataLst>
              <p:tags r:id="rId13"/>
            </p:custDataLst>
          </p:nvPr>
        </p:nvSpPr>
        <p:spPr>
          <a:xfrm>
            <a:off x="628650" y="1370013"/>
            <a:ext cx="7886700" cy="3262312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17145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171450"/>
            <a:r>
              <a:rPr lang="zh-CN" altLang="en-US" dirty="0"/>
              <a:t>第二级</a:t>
            </a:r>
            <a:endParaRPr lang="zh-CN" altLang="en-US" dirty="0"/>
          </a:p>
          <a:p>
            <a:pPr lvl="2" indent="-171450"/>
            <a:r>
              <a:rPr lang="zh-CN" altLang="en-US" dirty="0"/>
              <a:t>第三级</a:t>
            </a:r>
            <a:endParaRPr lang="zh-CN" altLang="en-US" dirty="0"/>
          </a:p>
          <a:p>
            <a:pPr lvl="3" indent="-171450"/>
            <a:r>
              <a:rPr lang="zh-CN" altLang="en-US" dirty="0"/>
              <a:t>第四级</a:t>
            </a:r>
            <a:endParaRPr lang="zh-CN" altLang="en-US" dirty="0"/>
          </a:p>
          <a:p>
            <a:pPr lvl="4" indent="-17145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lnSpc>
                <a:spcPct val="120000"/>
              </a:lnSpc>
              <a:defRPr sz="1200" noProof="1" smtClean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120000"/>
              </a:lnSpc>
              <a:defRPr sz="1200" noProof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7F7F7F"/>
                </a:solidFill>
              </a:defRPr>
            </a:lvl1pPr>
          </a:lstStyle>
          <a:p>
            <a:pPr lvl="0" eaLnBrk="1" fontAlgn="base" hangingPunct="1">
              <a:lnSpc>
                <a:spcPct val="120000"/>
              </a:lnSpc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20" name="KSO_TEMPLATE" hidden="1"/>
          <p:cNvSpPr/>
          <p:nvPr>
            <p:custDataLst>
              <p:tags r:id="rId1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64" name="图片 2" descr="图片1"/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-7937" y="-17462"/>
            <a:ext cx="9161462" cy="517842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hf sldNum="0" hdr="0" ftr="0" dt="0"/>
  <p:txStyles>
    <p:titleStyle>
      <a:lvl1pPr algn="ctr" defTabSz="685800" rtl="0" fontAlgn="base">
        <a:lnSpc>
          <a:spcPct val="120000"/>
        </a:lnSpc>
        <a:spcBef>
          <a:spcPct val="0"/>
        </a:spcBef>
        <a:spcAft>
          <a:spcPct val="0"/>
        </a:spcAft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defTabSz="685800" rtl="0" fontAlgn="base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defTabSz="685800" rtl="0" fontAlgn="base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defTabSz="685800" rtl="0" fontAlgn="base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defTabSz="685800" rtl="0" fontAlgn="base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171450" indent="-171450" algn="l" defTabSz="685800" rtl="0" fontAlgn="base">
        <a:lnSpc>
          <a:spcPct val="12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fontAlgn="base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fontAlgn="base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fontAlgn="base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fontAlgn="base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7.xml"/><Relationship Id="rId6" Type="http://schemas.openxmlformats.org/officeDocument/2006/relationships/audio" Target="../media/audio1.wav"/><Relationship Id="rId5" Type="http://schemas.openxmlformats.org/officeDocument/2006/relationships/image" Target="../media/image18.GIF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slide" Target="slide22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1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audio" Target="../media/audio3.wav"/><Relationship Id="rId1" Type="http://schemas.openxmlformats.org/officeDocument/2006/relationships/audio" Target="../media/audio2.wav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7.xml"/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7.xml"/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image" Target="../media/image22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23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1.xml"/><Relationship Id="rId4" Type="http://schemas.openxmlformats.org/officeDocument/2006/relationships/tags" Target="../tags/tag7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7.xml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61975" y="1125538"/>
            <a:ext cx="969963" cy="396875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zh-CN" altLang="zh-CN" sz="2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课 文</a:t>
            </a:r>
            <a:endParaRPr kumimoji="0" lang="zh-CN" altLang="zh-CN" sz="2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6387" name="图片 2" descr="图片1爱迪生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37000" y="957263"/>
            <a:ext cx="5000625" cy="3695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8" name="文本框 2"/>
          <p:cNvSpPr txBox="1"/>
          <p:nvPr/>
        </p:nvSpPr>
        <p:spPr>
          <a:xfrm>
            <a:off x="561975" y="2347913"/>
            <a:ext cx="4232275" cy="914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zh-CN" sz="48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zh-CN" sz="5400" b="1" dirty="0">
                <a:latin typeface="Arial" panose="020B0604020202020204" pitchFamily="34" charset="0"/>
                <a:ea typeface="宋体" panose="02010600030101010101" pitchFamily="2" charset="-122"/>
              </a:rPr>
              <a:t>⑫ 坐井观天</a:t>
            </a:r>
            <a:endParaRPr lang="zh-CN" altLang="zh-CN" sz="5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5058" name="Text Box 2"/>
          <p:cNvSpPr txBox="1"/>
          <p:nvPr/>
        </p:nvSpPr>
        <p:spPr>
          <a:xfrm>
            <a:off x="1195388" y="1230313"/>
            <a:ext cx="7808912" cy="23336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6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青蛙：“朋友，别说大话了！天不过井</a:t>
            </a:r>
            <a:endParaRPr lang="zh-CN" altLang="en-US" sz="3200" b="1" dirty="0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       口那么大，还用飞那么远吗？”</a:t>
            </a:r>
            <a:endParaRPr lang="zh-CN" altLang="en-US" sz="2400" b="1" dirty="0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28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小鸟：</a:t>
            </a:r>
            <a:r>
              <a:rPr lang="en-US" altLang="zh-CN" sz="28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“</a:t>
            </a:r>
            <a:r>
              <a:rPr lang="zh-CN" altLang="en-US" sz="28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你弄错了。天无边无际，大得很哪！</a:t>
            </a:r>
            <a:r>
              <a:rPr lang="en-US" altLang="zh-CN" sz="28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”</a:t>
            </a:r>
            <a:endParaRPr lang="en-US" altLang="zh-CN" sz="2800" b="1" dirty="0">
              <a:solidFill>
                <a:srgbClr val="FFFF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5059" name="Text Box 3"/>
          <p:cNvSpPr txBox="1"/>
          <p:nvPr/>
        </p:nvSpPr>
        <p:spPr>
          <a:xfrm>
            <a:off x="3349625" y="433388"/>
            <a:ext cx="2778125" cy="701675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sz="4000" b="1" dirty="0">
                <a:solidFill>
                  <a:srgbClr val="FF66FF"/>
                </a:solidFill>
                <a:latin typeface="优翼" charset="-122"/>
                <a:ea typeface="优翼" charset="-122"/>
              </a:rPr>
              <a:t>第</a:t>
            </a:r>
            <a:r>
              <a:rPr lang="en-US" altLang="zh-CN" sz="4000" b="1" dirty="0">
                <a:solidFill>
                  <a:srgbClr val="FF66FF"/>
                </a:solidFill>
                <a:latin typeface="优翼" charset="-122"/>
                <a:ea typeface="优翼" charset="-122"/>
              </a:rPr>
              <a:t>2</a:t>
            </a:r>
            <a:r>
              <a:rPr lang="zh-CN" altLang="en-US" sz="4000" b="1" dirty="0">
                <a:solidFill>
                  <a:srgbClr val="FF66FF"/>
                </a:solidFill>
                <a:latin typeface="优翼" charset="-122"/>
                <a:ea typeface="优翼" charset="-122"/>
              </a:rPr>
              <a:t>次对话</a:t>
            </a:r>
            <a:endParaRPr lang="zh-CN" altLang="en-US" sz="4000" b="1" dirty="0">
              <a:solidFill>
                <a:srgbClr val="FF66FF"/>
              </a:solidFill>
              <a:latin typeface="优翼" charset="-122"/>
              <a:ea typeface="优翼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/>
      <p:bldP spid="4505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5601" name="Rectangle 3"/>
          <p:cNvSpPr>
            <a:spLocks noGrp="1"/>
          </p:cNvSpPr>
          <p:nvPr>
            <p:ph type="title"/>
          </p:nvPr>
        </p:nvSpPr>
        <p:spPr>
          <a:xfrm>
            <a:off x="1601788" y="1924050"/>
            <a:ext cx="6172200" cy="857250"/>
          </a:xfrm>
          <a:ln/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sz="4500" b="1" dirty="0">
                <a:solidFill>
                  <a:srgbClr val="FF0000"/>
                </a:solidFill>
              </a:rPr>
              <a:t>天不过井口那么大</a:t>
            </a:r>
            <a:endParaRPr lang="zh-CN" altLang="en-US" sz="4500" b="1" dirty="0">
              <a:solidFill>
                <a:srgbClr val="FF0000"/>
              </a:solidFill>
            </a:endParaRPr>
          </a:p>
        </p:txBody>
      </p:sp>
      <p:pic>
        <p:nvPicPr>
          <p:cNvPr id="107522" name="Picture 2" descr="天空1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3813" y="0"/>
            <a:ext cx="9124950" cy="5143500"/>
          </a:xfrm>
          <a:ln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75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75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6625" name="Oval 2"/>
          <p:cNvSpPr/>
          <p:nvPr/>
        </p:nvSpPr>
        <p:spPr>
          <a:xfrm>
            <a:off x="4572000" y="228600"/>
            <a:ext cx="4572000" cy="2286000"/>
          </a:xfrm>
          <a:prstGeom prst="ellipse">
            <a:avLst/>
          </a:prstGeom>
          <a:noFill/>
          <a:ln w="9525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endParaRPr lang="zh-CN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6626" name="Picture 4" descr="re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33800" y="3790950"/>
            <a:ext cx="76200" cy="3067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7" name="Oval 5"/>
          <p:cNvSpPr/>
          <p:nvPr/>
        </p:nvSpPr>
        <p:spPr>
          <a:xfrm>
            <a:off x="184150" y="1608138"/>
            <a:ext cx="4724400" cy="3352800"/>
          </a:xfrm>
          <a:prstGeom prst="ellipse">
            <a:avLst/>
          </a:prstGeom>
          <a:noFill/>
          <a:ln w="9525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endParaRPr lang="zh-CN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8008" name="Text Box 8"/>
          <p:cNvSpPr txBox="1"/>
          <p:nvPr/>
        </p:nvSpPr>
        <p:spPr>
          <a:xfrm>
            <a:off x="228600" y="2081213"/>
            <a:ext cx="4679950" cy="25114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10000"/>
              </a:lnSpc>
            </a:pPr>
            <a:r>
              <a:rPr lang="en-US" altLang="zh-CN" sz="3600" dirty="0">
                <a:solidFill>
                  <a:srgbClr val="280DF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en-US" sz="3600" b="1" dirty="0">
                <a:solidFill>
                  <a:srgbClr val="B4662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朋友，别说大话</a:t>
            </a:r>
            <a:endParaRPr lang="zh-CN" altLang="en-US" sz="3600" b="1" dirty="0">
              <a:solidFill>
                <a:srgbClr val="B4662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600" b="1" dirty="0">
                <a:solidFill>
                  <a:srgbClr val="B4662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了！天不过井口那么 </a:t>
            </a:r>
            <a:endParaRPr lang="zh-CN" altLang="en-US" sz="3600" b="1" dirty="0">
              <a:solidFill>
                <a:srgbClr val="B4662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600" b="1" dirty="0">
                <a:solidFill>
                  <a:srgbClr val="B4662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大，还用飞那么远    </a:t>
            </a:r>
            <a:endParaRPr lang="zh-CN" altLang="en-US" sz="3600" b="1" dirty="0">
              <a:solidFill>
                <a:srgbClr val="B4662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600" b="1" dirty="0">
                <a:solidFill>
                  <a:srgbClr val="B4662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 吗？</a:t>
            </a:r>
            <a:endParaRPr lang="zh-CN" altLang="en-US" sz="3600" b="1" dirty="0">
              <a:solidFill>
                <a:srgbClr val="B4662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8009" name="Text Box 9"/>
          <p:cNvSpPr txBox="1"/>
          <p:nvPr/>
        </p:nvSpPr>
        <p:spPr>
          <a:xfrm>
            <a:off x="3921125" y="320675"/>
            <a:ext cx="5148263" cy="14319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10000"/>
              </a:lnSpc>
            </a:pPr>
            <a:r>
              <a:rPr lang="en-US" altLang="zh-CN" sz="4000" dirty="0">
                <a:solidFill>
                  <a:srgbClr val="280DF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en-US" sz="4000" b="1" dirty="0">
                <a:solidFill>
                  <a:srgbClr val="280DF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你弄错了，天</a:t>
            </a:r>
            <a:endParaRPr lang="zh-CN" altLang="en-US" sz="4000" b="1" dirty="0">
              <a:solidFill>
                <a:srgbClr val="280DF3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4000" b="1" dirty="0">
                <a:solidFill>
                  <a:srgbClr val="280DF3"/>
                </a:solidFill>
                <a:latin typeface="Times New Roman" panose="02020603050405020304" pitchFamily="18" charset="0"/>
                <a:ea typeface="宋体" panose="02010600030101010101" pitchFamily="2" charset="-122"/>
                <a:hlinkClick r:id="rId2" action="ppaction://hlinksldjump"/>
              </a:rPr>
              <a:t>无边无际</a:t>
            </a:r>
            <a:r>
              <a:rPr lang="zh-CN" altLang="en-US" sz="4000" b="1" dirty="0">
                <a:solidFill>
                  <a:srgbClr val="280DF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，大得很哪！</a:t>
            </a:r>
            <a:endParaRPr lang="zh-CN" altLang="en-US" sz="3600" b="1" dirty="0">
              <a:solidFill>
                <a:srgbClr val="280DF3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8010" name="Line 10"/>
          <p:cNvSpPr/>
          <p:nvPr/>
        </p:nvSpPr>
        <p:spPr>
          <a:xfrm>
            <a:off x="6731000" y="1730375"/>
            <a:ext cx="1905000" cy="0"/>
          </a:xfrm>
          <a:prstGeom prst="line">
            <a:avLst/>
          </a:prstGeom>
          <a:ln w="38100" cap="flat" cmpd="sng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28011" name="Oval 11"/>
          <p:cNvSpPr/>
          <p:nvPr/>
        </p:nvSpPr>
        <p:spPr>
          <a:xfrm>
            <a:off x="3657600" y="2628900"/>
            <a:ext cx="152400" cy="152400"/>
          </a:xfrm>
          <a:prstGeom prst="ellipse">
            <a:avLst/>
          </a:prstGeom>
          <a:solidFill>
            <a:srgbClr val="FF3300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8012" name="Oval 12"/>
          <p:cNvSpPr/>
          <p:nvPr/>
        </p:nvSpPr>
        <p:spPr>
          <a:xfrm>
            <a:off x="4191000" y="2628900"/>
            <a:ext cx="123825" cy="152400"/>
          </a:xfrm>
          <a:prstGeom prst="ellipse">
            <a:avLst/>
          </a:prstGeom>
          <a:solidFill>
            <a:srgbClr val="FF3300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6633" name="Picture 13" descr="井盖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91138" y="2422525"/>
            <a:ext cx="2286000" cy="1066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34" name="Picture 14" descr="pbird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19838" y="1752600"/>
            <a:ext cx="2057400" cy="1905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35" name="AutoShape 15"/>
          <p:cNvSpPr/>
          <p:nvPr/>
        </p:nvSpPr>
        <p:spPr>
          <a:xfrm>
            <a:off x="381000" y="381000"/>
            <a:ext cx="2895600" cy="990600"/>
          </a:xfrm>
          <a:custGeom>
            <a:avLst/>
            <a:gdLst/>
            <a:ahLst/>
            <a:cxnLst>
              <a:cxn ang="0">
                <a:pos x="15418" y="0"/>
              </a:cxn>
              <a:cxn ang="0">
                <a:pos x="15418" y="5400"/>
              </a:cxn>
              <a:cxn ang="0">
                <a:pos x="3375" y="5400"/>
              </a:cxn>
              <a:cxn ang="0">
                <a:pos x="3375" y="16200"/>
              </a:cxn>
              <a:cxn ang="0">
                <a:pos x="15418" y="16200"/>
              </a:cxn>
              <a:cxn ang="0">
                <a:pos x="15418" y="21600"/>
              </a:cxn>
              <a:cxn ang="0">
                <a:pos x="21600" y="10800"/>
              </a:cxn>
              <a:cxn ang="0">
                <a:pos x="1350" y="5400"/>
              </a:cxn>
              <a:cxn ang="0">
                <a:pos x="1350" y="16200"/>
              </a:cxn>
              <a:cxn ang="0">
                <a:pos x="2700" y="16200"/>
              </a:cxn>
              <a:cxn ang="0">
                <a:pos x="2700" y="5400"/>
              </a:cxn>
              <a:cxn ang="0">
                <a:pos x="0" y="5400"/>
              </a:cxn>
              <a:cxn ang="0">
                <a:pos x="0" y="16200"/>
              </a:cxn>
              <a:cxn ang="0">
                <a:pos x="675" y="16200"/>
              </a:cxn>
              <a:cxn ang="0">
                <a:pos x="675" y="5400"/>
              </a:cxn>
            </a:cxnLst>
            <a:pathLst>
              <a:path w="21600" h="21600">
                <a:moveTo>
                  <a:pt x="15418" y="0"/>
                </a:moveTo>
                <a:lnTo>
                  <a:pt x="15418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5418" y="16200"/>
                </a:lnTo>
                <a:lnTo>
                  <a:pt x="15418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6636" name="Text Box 16"/>
          <p:cNvSpPr txBox="1"/>
          <p:nvPr/>
        </p:nvSpPr>
        <p:spPr>
          <a:xfrm>
            <a:off x="762000" y="6096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第二次对话</a:t>
            </a:r>
            <a:endParaRPr lang="zh-CN" altLang="en-US" sz="24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26637" name="Picture 3" descr="青蛙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69000" y="4122738"/>
            <a:ext cx="587375" cy="469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280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" presetClass="entr" presetSubtype="3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128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8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8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8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8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008" grpId="0" bldLvl="0" animBg="1"/>
      <p:bldP spid="128009" grpId="0" bldLvl="0" animBg="1"/>
      <p:bldP spid="128011" grpId="0" bldLvl="0" animBg="1"/>
      <p:bldP spid="12801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7650" name="图片 2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525" y="-17462"/>
            <a:ext cx="9161463" cy="5178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1" name="Text Box 2"/>
          <p:cNvSpPr txBox="1"/>
          <p:nvPr/>
        </p:nvSpPr>
        <p:spPr>
          <a:xfrm>
            <a:off x="2278063" y="833438"/>
            <a:ext cx="365760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6600"/>
                </a:solidFill>
                <a:latin typeface="Times New Roman" panose="02020603050405020304" pitchFamily="18" charset="0"/>
                <a:ea typeface="楷体_GB2312" pitchFamily="49" charset="-122"/>
              </a:rPr>
              <a:t>天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   无边无际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7652" name="Text Box 4"/>
          <p:cNvSpPr txBox="1"/>
          <p:nvPr/>
        </p:nvSpPr>
        <p:spPr>
          <a:xfrm>
            <a:off x="2124075" y="1766888"/>
            <a:ext cx="3581400" cy="11271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无边无际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53" name="Text Box 14"/>
          <p:cNvSpPr txBox="1"/>
          <p:nvPr/>
        </p:nvSpPr>
        <p:spPr>
          <a:xfrm>
            <a:off x="2124075" y="2546350"/>
            <a:ext cx="35814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        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无边无际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351" name="Text Box 7"/>
          <p:cNvSpPr txBox="1"/>
          <p:nvPr/>
        </p:nvSpPr>
        <p:spPr>
          <a:xfrm>
            <a:off x="2168525" y="1689100"/>
            <a:ext cx="10668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6600"/>
                </a:solidFill>
                <a:latin typeface="Times New Roman" panose="02020603050405020304" pitchFamily="18" charset="0"/>
                <a:ea typeface="楷体_GB2312" pitchFamily="49" charset="-122"/>
              </a:rPr>
              <a:t>草原</a:t>
            </a:r>
            <a:endParaRPr lang="zh-CN" altLang="en-US" sz="3200" b="1" dirty="0">
              <a:solidFill>
                <a:srgbClr val="FF66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7356" name="Text Box 12"/>
          <p:cNvSpPr txBox="1"/>
          <p:nvPr/>
        </p:nvSpPr>
        <p:spPr>
          <a:xfrm>
            <a:off x="2168525" y="2498725"/>
            <a:ext cx="10668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6600"/>
                </a:solidFill>
                <a:latin typeface="Times New Roman" panose="02020603050405020304" pitchFamily="18" charset="0"/>
                <a:ea typeface="楷体_GB2312" pitchFamily="49" charset="-122"/>
              </a:rPr>
              <a:t>沙漠</a:t>
            </a:r>
            <a:endParaRPr lang="zh-CN" altLang="en-US" sz="3200" b="1" dirty="0">
              <a:solidFill>
                <a:srgbClr val="FF66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7360" name="Text Box 16"/>
          <p:cNvSpPr txBox="1"/>
          <p:nvPr/>
        </p:nvSpPr>
        <p:spPr>
          <a:xfrm>
            <a:off x="2220913" y="3375025"/>
            <a:ext cx="12192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6600"/>
                </a:solidFill>
                <a:latin typeface="Times New Roman" panose="02020603050405020304" pitchFamily="18" charset="0"/>
                <a:ea typeface="楷体_GB2312" pitchFamily="49" charset="-122"/>
              </a:rPr>
              <a:t>大海</a:t>
            </a:r>
            <a:endParaRPr lang="zh-CN" altLang="en-US" sz="3200" b="1" dirty="0">
              <a:solidFill>
                <a:srgbClr val="FF66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7657" name="Text Box 14"/>
          <p:cNvSpPr txBox="1"/>
          <p:nvPr/>
        </p:nvSpPr>
        <p:spPr>
          <a:xfrm>
            <a:off x="2168525" y="3375025"/>
            <a:ext cx="35814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        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无边无际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51" grpId="0" bldLvl="0" animBg="1"/>
      <p:bldP spid="57356" grpId="0" bldLvl="0" animBg="1"/>
      <p:bldP spid="5736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5058" name="Text Box 2"/>
          <p:cNvSpPr txBox="1"/>
          <p:nvPr/>
        </p:nvSpPr>
        <p:spPr>
          <a:xfrm>
            <a:off x="1195388" y="1017588"/>
            <a:ext cx="7808912" cy="30448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6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青蛙：“朋友，我天天坐在井里，一抬头</a:t>
            </a:r>
            <a:endParaRPr lang="zh-CN" altLang="en-US" sz="3200" b="1" dirty="0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      就能看见天。我不会弄错的”</a:t>
            </a:r>
            <a:endParaRPr lang="zh-CN" altLang="en-US" sz="2400" b="1" dirty="0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28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小鸟：</a:t>
            </a:r>
            <a:r>
              <a:rPr lang="en-US" altLang="zh-CN" sz="28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“</a:t>
            </a:r>
            <a:r>
              <a:rPr lang="zh-CN" altLang="en-US" sz="28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朋友，你是弄错了。不信，你跳出井来看一看吧。</a:t>
            </a:r>
            <a:r>
              <a:rPr lang="en-US" altLang="zh-CN" sz="28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”</a:t>
            </a:r>
            <a:endParaRPr lang="en-US" altLang="zh-CN" sz="2800" b="1" dirty="0">
              <a:solidFill>
                <a:srgbClr val="FFFF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5059" name="Text Box 3"/>
          <p:cNvSpPr txBox="1"/>
          <p:nvPr/>
        </p:nvSpPr>
        <p:spPr>
          <a:xfrm>
            <a:off x="3349625" y="228600"/>
            <a:ext cx="2778125" cy="701675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sz="4000" b="1" dirty="0">
                <a:solidFill>
                  <a:srgbClr val="FF66FF"/>
                </a:solidFill>
                <a:latin typeface="优翼" charset="-122"/>
                <a:ea typeface="优翼" charset="-122"/>
              </a:rPr>
              <a:t>第</a:t>
            </a:r>
            <a:r>
              <a:rPr lang="en-US" altLang="zh-CN" sz="4000" b="1" dirty="0">
                <a:solidFill>
                  <a:srgbClr val="FF66FF"/>
                </a:solidFill>
                <a:latin typeface="优翼" charset="-122"/>
                <a:ea typeface="优翼" charset="-122"/>
              </a:rPr>
              <a:t>3</a:t>
            </a:r>
            <a:r>
              <a:rPr lang="zh-CN" altLang="en-US" sz="4000" b="1" dirty="0">
                <a:solidFill>
                  <a:srgbClr val="FF66FF"/>
                </a:solidFill>
                <a:latin typeface="优翼" charset="-122"/>
                <a:ea typeface="优翼" charset="-122"/>
              </a:rPr>
              <a:t>次对话</a:t>
            </a:r>
            <a:endParaRPr lang="zh-CN" altLang="en-US" sz="4000" b="1" dirty="0">
              <a:solidFill>
                <a:srgbClr val="FF66FF"/>
              </a:solidFill>
              <a:latin typeface="优翼" charset="-122"/>
              <a:ea typeface="优翼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/>
      <p:bldP spid="4505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9697" name="图片 1" descr="错的 大扫除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4325" y="1143000"/>
            <a:ext cx="3195638" cy="3292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698" name="Rectangle 3"/>
          <p:cNvSpPr/>
          <p:nvPr/>
        </p:nvSpPr>
        <p:spPr>
          <a:xfrm>
            <a:off x="228600" y="1844675"/>
            <a:ext cx="1979613" cy="29337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en-US" altLang="zh-CN" sz="2400" b="1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zh-CN" altLang="en-US" sz="2800" b="1" dirty="0">
                <a:solidFill>
                  <a:srgbClr val="0000CC"/>
                </a:solidFill>
                <a:latin typeface="Times New Roman" panose="02020603050405020304" pitchFamily="18" charset="0"/>
                <a:ea typeface="楷体_GB2312" pitchFamily="49" charset="-122"/>
              </a:rPr>
              <a:t>朋友，我天天坐在井里，一抬头就能看见天。我不会弄错的。</a:t>
            </a:r>
            <a:endParaRPr lang="zh-CN" altLang="en-US" sz="2800" b="1" dirty="0">
              <a:solidFill>
                <a:srgbClr val="0000CC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9699" name="Rectangle 4"/>
          <p:cNvSpPr/>
          <p:nvPr/>
        </p:nvSpPr>
        <p:spPr>
          <a:xfrm>
            <a:off x="7010400" y="1744663"/>
            <a:ext cx="1774825" cy="23241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en-US" altLang="zh-CN" sz="3600" b="1" dirty="0">
                <a:solidFill>
                  <a:srgbClr val="280DF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zh-CN" altLang="en-US" sz="2400" b="1" dirty="0">
                <a:solidFill>
                  <a:srgbClr val="280DF3"/>
                </a:solidFill>
                <a:latin typeface="Times New Roman" panose="02020603050405020304" pitchFamily="18" charset="0"/>
                <a:ea typeface="楷体_GB2312" pitchFamily="49" charset="-122"/>
              </a:rPr>
              <a:t>朋友，你是弄错了。不信，你跳出井来看一看吧。</a:t>
            </a:r>
            <a:endParaRPr lang="zh-CN" altLang="en-US" sz="2400" b="1" dirty="0">
              <a:solidFill>
                <a:srgbClr val="280DF3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9700" name="Text Box 5"/>
          <p:cNvSpPr txBox="1"/>
          <p:nvPr/>
        </p:nvSpPr>
        <p:spPr>
          <a:xfrm>
            <a:off x="7010400" y="601663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小鸟也笑了</a:t>
            </a:r>
            <a:endParaRPr lang="zh-CN" altLang="en-US" sz="2400" b="1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9701" name="AutoShape 6"/>
          <p:cNvSpPr/>
          <p:nvPr/>
        </p:nvSpPr>
        <p:spPr>
          <a:xfrm>
            <a:off x="8204200" y="1038225"/>
            <a:ext cx="152400" cy="152400"/>
          </a:xfrm>
          <a:prstGeom prst="flowChartConnector">
            <a:avLst/>
          </a:prstGeom>
          <a:solidFill>
            <a:srgbClr val="FF3300"/>
          </a:solidFill>
          <a:ln w="9525" cap="flat" cmpd="sng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02" name="Text Box 7"/>
          <p:cNvSpPr txBox="1"/>
          <p:nvPr/>
        </p:nvSpPr>
        <p:spPr>
          <a:xfrm>
            <a:off x="152400" y="762000"/>
            <a:ext cx="1905000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CC"/>
                </a:solidFill>
                <a:latin typeface="Times New Roman" panose="02020603050405020304" pitchFamily="18" charset="0"/>
                <a:ea typeface="楷体_GB2312" pitchFamily="49" charset="-122"/>
              </a:rPr>
              <a:t>青蛙笑了</a:t>
            </a:r>
            <a:endParaRPr lang="zh-CN" altLang="en-US" sz="2800" b="1" dirty="0">
              <a:solidFill>
                <a:srgbClr val="0000CC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9703" name="AutoShape 8"/>
          <p:cNvSpPr/>
          <p:nvPr/>
        </p:nvSpPr>
        <p:spPr>
          <a:xfrm>
            <a:off x="1030288" y="1190625"/>
            <a:ext cx="149225" cy="152400"/>
          </a:xfrm>
          <a:prstGeom prst="flowChartConnector">
            <a:avLst/>
          </a:prstGeom>
          <a:solidFill>
            <a:srgbClr val="FF3300"/>
          </a:solidFill>
          <a:ln w="9525" cap="flat" cmpd="sng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04" name="AutoShape 10"/>
          <p:cNvSpPr/>
          <p:nvPr/>
        </p:nvSpPr>
        <p:spPr>
          <a:xfrm rot="-31396" flipV="1">
            <a:off x="7023100" y="1573213"/>
            <a:ext cx="1878013" cy="2803525"/>
          </a:xfrm>
          <a:prstGeom prst="wedgeRoundRectCallout">
            <a:avLst>
              <a:gd name="adj1" fmla="val -145856"/>
              <a:gd name="adj2" fmla="val 47481"/>
              <a:gd name="adj3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 anchor="ctr"/>
          <a:p>
            <a:endParaRPr lang="zh-CN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9705" name="AutoShape 11"/>
          <p:cNvSpPr/>
          <p:nvPr/>
        </p:nvSpPr>
        <p:spPr>
          <a:xfrm>
            <a:off x="228600" y="1852613"/>
            <a:ext cx="2057400" cy="2895600"/>
          </a:xfrm>
          <a:prstGeom prst="wedgeRoundRectCallout">
            <a:avLst>
              <a:gd name="adj1" fmla="val 129245"/>
              <a:gd name="adj2" fmla="val 39694"/>
              <a:gd name="adj3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endParaRPr lang="zh-CN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9706" name="AutoShape 15"/>
          <p:cNvSpPr/>
          <p:nvPr/>
        </p:nvSpPr>
        <p:spPr>
          <a:xfrm>
            <a:off x="1368425" y="30163"/>
            <a:ext cx="2895600" cy="990600"/>
          </a:xfrm>
          <a:custGeom>
            <a:avLst/>
            <a:gdLst/>
            <a:ahLst/>
            <a:cxnLst>
              <a:cxn ang="0">
                <a:pos x="15418" y="0"/>
              </a:cxn>
              <a:cxn ang="0">
                <a:pos x="15418" y="5400"/>
              </a:cxn>
              <a:cxn ang="0">
                <a:pos x="3375" y="5400"/>
              </a:cxn>
              <a:cxn ang="0">
                <a:pos x="3375" y="16200"/>
              </a:cxn>
              <a:cxn ang="0">
                <a:pos x="15418" y="16200"/>
              </a:cxn>
              <a:cxn ang="0">
                <a:pos x="15418" y="21600"/>
              </a:cxn>
              <a:cxn ang="0">
                <a:pos x="21600" y="10800"/>
              </a:cxn>
              <a:cxn ang="0">
                <a:pos x="1350" y="5400"/>
              </a:cxn>
              <a:cxn ang="0">
                <a:pos x="1350" y="16200"/>
              </a:cxn>
              <a:cxn ang="0">
                <a:pos x="2700" y="16200"/>
              </a:cxn>
              <a:cxn ang="0">
                <a:pos x="2700" y="5400"/>
              </a:cxn>
              <a:cxn ang="0">
                <a:pos x="0" y="5400"/>
              </a:cxn>
              <a:cxn ang="0">
                <a:pos x="0" y="16200"/>
              </a:cxn>
              <a:cxn ang="0">
                <a:pos x="675" y="16200"/>
              </a:cxn>
              <a:cxn ang="0">
                <a:pos x="675" y="5400"/>
              </a:cxn>
            </a:cxnLst>
            <a:pathLst>
              <a:path w="21600" h="21600">
                <a:moveTo>
                  <a:pt x="15418" y="0"/>
                </a:moveTo>
                <a:lnTo>
                  <a:pt x="15418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5418" y="16200"/>
                </a:lnTo>
                <a:lnTo>
                  <a:pt x="15418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9707" name="Text Box 16"/>
          <p:cNvSpPr txBox="1"/>
          <p:nvPr/>
        </p:nvSpPr>
        <p:spPr>
          <a:xfrm>
            <a:off x="1749425" y="258763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第三次对话</a:t>
            </a:r>
            <a:endParaRPr lang="zh-CN" altLang="en-US" sz="24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22" name="Text Box 3"/>
          <p:cNvSpPr txBox="1"/>
          <p:nvPr/>
        </p:nvSpPr>
        <p:spPr>
          <a:xfrm>
            <a:off x="1042988" y="908050"/>
            <a:ext cx="360045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0099"/>
                </a:solidFill>
                <a:latin typeface="Arial" panose="020B0604020202020204" pitchFamily="34" charset="0"/>
                <a:ea typeface="楷体_GB2312" pitchFamily="49" charset="-122"/>
              </a:rPr>
              <a:t>告诉你：</a:t>
            </a:r>
            <a:endParaRPr lang="zh-CN" altLang="en-US" sz="4000" b="1" dirty="0">
              <a:solidFill>
                <a:srgbClr val="000099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7652" name="Text Box 4"/>
          <p:cNvSpPr txBox="1"/>
          <p:nvPr/>
        </p:nvSpPr>
        <p:spPr>
          <a:xfrm>
            <a:off x="1187450" y="1773238"/>
            <a:ext cx="6913563" cy="2530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站得高，才能望得远；看问题，认识事物，站得高，看得要全面，不然就会像青蛙一样犯了错误还自以为是。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1746" name="文本框 197636"/>
          <p:cNvSpPr txBox="1"/>
          <p:nvPr/>
        </p:nvSpPr>
        <p:spPr>
          <a:xfrm>
            <a:off x="754063" y="2778125"/>
            <a:ext cx="7632700" cy="7000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</a:rPr>
              <a:t>青</a:t>
            </a:r>
            <a:r>
              <a:rPr lang="zh-CN" altLang="en-US" sz="4000" b="1" dirty="0">
                <a:solidFill>
                  <a:srgbClr val="E91701"/>
                </a:solidFill>
                <a:latin typeface="楷体_GB2312" pitchFamily="49" charset="-122"/>
                <a:ea typeface="楷体_GB2312" pitchFamily="49" charset="-122"/>
              </a:rPr>
              <a:t>蛙</a:t>
            </a:r>
            <a:r>
              <a:rPr lang="zh-CN" altLang="en-US" sz="4000" b="1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4000" b="1" dirty="0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</a:rPr>
              <a:t>回</a:t>
            </a:r>
            <a:r>
              <a:rPr lang="zh-CN" altLang="en-US" sz="4000" b="1" dirty="0">
                <a:solidFill>
                  <a:srgbClr val="E91701"/>
                </a:solidFill>
                <a:latin typeface="楷体_GB2312" pitchFamily="49" charset="-122"/>
                <a:ea typeface="楷体_GB2312" pitchFamily="49" charset="-122"/>
              </a:rPr>
              <a:t>答</a:t>
            </a:r>
            <a:r>
              <a:rPr lang="zh-CN" altLang="en-US" sz="4000" b="1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4000" b="1" dirty="0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</a:rPr>
              <a:t>井</a:t>
            </a:r>
            <a:r>
              <a:rPr lang="zh-CN" altLang="en-US" sz="4000" b="1" dirty="0">
                <a:solidFill>
                  <a:srgbClr val="E91701"/>
                </a:solidFill>
                <a:latin typeface="楷体_GB2312" pitchFamily="49" charset="-122"/>
                <a:ea typeface="楷体_GB2312" pitchFamily="49" charset="-122"/>
              </a:rPr>
              <a:t>沿</a:t>
            </a:r>
            <a:r>
              <a:rPr lang="zh-CN" altLang="en-US" sz="4000" b="1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4000" b="1" dirty="0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</a:rPr>
              <a:t>无边无</a:t>
            </a:r>
            <a:r>
              <a:rPr lang="zh-CN" altLang="en-US" sz="4000" b="1" dirty="0">
                <a:solidFill>
                  <a:srgbClr val="E91701"/>
                </a:solidFill>
                <a:latin typeface="楷体_GB2312" pitchFamily="49" charset="-122"/>
                <a:ea typeface="楷体_GB2312" pitchFamily="49" charset="-122"/>
              </a:rPr>
              <a:t>际</a:t>
            </a:r>
            <a:r>
              <a:rPr lang="zh-CN" altLang="en-US" sz="3200" b="1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endParaRPr lang="zh-CN" altLang="en-US" sz="3200" b="1" dirty="0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1747" name="文本框 197637"/>
          <p:cNvSpPr txBox="1"/>
          <p:nvPr/>
        </p:nvSpPr>
        <p:spPr>
          <a:xfrm>
            <a:off x="754063" y="3792538"/>
            <a:ext cx="741680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000" b="1" dirty="0">
                <a:solidFill>
                  <a:srgbClr val="E91701"/>
                </a:solidFill>
                <a:latin typeface="楷体_GB2312" pitchFamily="49" charset="-122"/>
                <a:ea typeface="楷体_GB2312" pitchFamily="49" charset="-122"/>
              </a:rPr>
              <a:t>抬</a:t>
            </a:r>
            <a:r>
              <a:rPr lang="zh-CN" altLang="en-US" sz="4000" b="1" dirty="0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</a:rPr>
              <a:t>头</a:t>
            </a:r>
            <a:r>
              <a:rPr lang="zh-CN" altLang="en-US" sz="4000" b="1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4000" b="1" dirty="0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</a:rPr>
              <a:t>相</a:t>
            </a:r>
            <a:r>
              <a:rPr lang="zh-CN" altLang="en-US" sz="4000" b="1" dirty="0">
                <a:solidFill>
                  <a:srgbClr val="E91701"/>
                </a:solidFill>
                <a:latin typeface="楷体_GB2312" pitchFamily="49" charset="-122"/>
                <a:ea typeface="楷体_GB2312" pitchFamily="49" charset="-122"/>
              </a:rPr>
              <a:t>信</a:t>
            </a:r>
            <a:r>
              <a:rPr lang="zh-CN" altLang="en-US" sz="4000" b="1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4000" b="1" dirty="0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</a:rPr>
              <a:t>弄</a:t>
            </a:r>
            <a:r>
              <a:rPr lang="zh-CN" altLang="en-US" sz="4000" b="1" dirty="0">
                <a:solidFill>
                  <a:srgbClr val="E91701"/>
                </a:solidFill>
                <a:latin typeface="楷体_GB2312" pitchFamily="49" charset="-122"/>
                <a:ea typeface="楷体_GB2312" pitchFamily="49" charset="-122"/>
              </a:rPr>
              <a:t>错</a:t>
            </a:r>
            <a:r>
              <a:rPr lang="zh-CN" altLang="en-US" sz="4000" b="1" dirty="0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</a:rPr>
              <a:t>   坐井观天</a:t>
            </a:r>
            <a:endParaRPr lang="zh-CN" altLang="en-US" sz="4000" b="1" dirty="0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1748" name="文本框 1"/>
          <p:cNvSpPr txBox="1"/>
          <p:nvPr/>
        </p:nvSpPr>
        <p:spPr>
          <a:xfrm>
            <a:off x="166688" y="1711325"/>
            <a:ext cx="1935162" cy="76200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t">
            <a:spAutoFit/>
          </a:bodyPr>
          <a:p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我会读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3252" name="文本框 53251"/>
          <p:cNvSpPr txBox="1"/>
          <p:nvPr/>
        </p:nvSpPr>
        <p:spPr>
          <a:xfrm>
            <a:off x="354013" y="1362075"/>
            <a:ext cx="3657600" cy="36115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3100" b="1" dirty="0">
                <a:solidFill>
                  <a:schemeClr val="hlink"/>
                </a:solidFill>
                <a:latin typeface="Times New Roman" panose="02020603050405020304" pitchFamily="18" charset="0"/>
                <a:ea typeface="楷体_GB2312" pitchFamily="49" charset="-122"/>
              </a:rPr>
              <a:t>沿</a:t>
            </a:r>
            <a:endParaRPr lang="zh-CN" altLang="en-US" sz="23100" b="1" dirty="0">
              <a:solidFill>
                <a:schemeClr val="hlink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3253" name="文本框 53252"/>
          <p:cNvSpPr txBox="1"/>
          <p:nvPr/>
        </p:nvSpPr>
        <p:spPr>
          <a:xfrm>
            <a:off x="938213" y="485775"/>
            <a:ext cx="2590800" cy="14335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8800" dirty="0">
                <a:solidFill>
                  <a:srgbClr val="FF505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yán</a:t>
            </a:r>
            <a:endParaRPr lang="en-US" altLang="zh-CN" sz="8800" dirty="0">
              <a:solidFill>
                <a:srgbClr val="FF505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3255" name="文本框 53254"/>
          <p:cNvSpPr txBox="1"/>
          <p:nvPr/>
        </p:nvSpPr>
        <p:spPr>
          <a:xfrm>
            <a:off x="3778250" y="3067050"/>
            <a:ext cx="3814763" cy="9858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5400" b="1" dirty="0">
                <a:solidFill>
                  <a:srgbClr val="00B0F0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5400" b="1" dirty="0">
                <a:solidFill>
                  <a:srgbClr val="7030A0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沿用  井沿</a:t>
            </a:r>
            <a:endParaRPr lang="zh-CN" altLang="en-US" sz="5400" b="1" dirty="0">
              <a:solidFill>
                <a:srgbClr val="7030A0"/>
              </a:solidFill>
              <a:latin typeface="Arial Black" panose="020B0A04020102020204" pitchFamily="34" charset="0"/>
              <a:ea typeface="宋体" panose="02010600030101010101" pitchFamily="2" charset="-122"/>
            </a:endParaRPr>
          </a:p>
        </p:txBody>
      </p:sp>
      <p:sp>
        <p:nvSpPr>
          <p:cNvPr id="32772" name="文本框 1"/>
          <p:cNvSpPr txBox="1"/>
          <p:nvPr/>
        </p:nvSpPr>
        <p:spPr>
          <a:xfrm>
            <a:off x="71438" y="44450"/>
            <a:ext cx="1935162" cy="76200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t">
            <a:spAutoFit/>
          </a:bodyPr>
          <a:p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我会写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325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325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3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3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2" grpId="0"/>
      <p:bldP spid="53253" grpId="0"/>
      <p:bldP spid="5325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5300" name="文本框 55299"/>
          <p:cNvSpPr txBox="1"/>
          <p:nvPr/>
        </p:nvSpPr>
        <p:spPr>
          <a:xfrm>
            <a:off x="455613" y="1662113"/>
            <a:ext cx="3071812" cy="30178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19200" b="1" dirty="0">
                <a:solidFill>
                  <a:schemeClr val="hlink"/>
                </a:solidFill>
                <a:latin typeface="Times New Roman" panose="02020603050405020304" pitchFamily="18" charset="0"/>
                <a:ea typeface="楷体_GB2312" pitchFamily="49" charset="-122"/>
              </a:rPr>
              <a:t>际</a:t>
            </a:r>
            <a:endParaRPr lang="zh-CN" altLang="en-US" sz="19200" b="1" dirty="0">
              <a:solidFill>
                <a:schemeClr val="hlink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5301" name="文本框 55300"/>
          <p:cNvSpPr txBox="1"/>
          <p:nvPr/>
        </p:nvSpPr>
        <p:spPr>
          <a:xfrm>
            <a:off x="1274763" y="228600"/>
            <a:ext cx="1433512" cy="14335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8800" dirty="0">
                <a:solidFill>
                  <a:srgbClr val="FF505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jì</a:t>
            </a:r>
            <a:endParaRPr lang="en-US" altLang="zh-CN" sz="8800" dirty="0">
              <a:solidFill>
                <a:srgbClr val="FF505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5303" name="文本框 55302"/>
          <p:cNvSpPr txBox="1"/>
          <p:nvPr/>
        </p:nvSpPr>
        <p:spPr>
          <a:xfrm>
            <a:off x="3746500" y="3213100"/>
            <a:ext cx="3914775" cy="9874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5400" b="1" dirty="0">
                <a:solidFill>
                  <a:srgbClr val="7030A0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边际  实际</a:t>
            </a:r>
            <a:endParaRPr lang="zh-CN" altLang="en-US" sz="5400" b="1" dirty="0">
              <a:solidFill>
                <a:srgbClr val="7030A0"/>
              </a:solidFill>
              <a:latin typeface="Arial Black" panose="020B0A040201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530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530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5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5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0" grpId="0"/>
      <p:bldP spid="55301" grpId="0"/>
      <p:bldP spid="5530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7410" name="图片 1" descr="错的 大扫除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538" y="473075"/>
            <a:ext cx="4335462" cy="44656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9" name="WordArt 7"/>
          <p:cNvSpPr>
            <a:spLocks noTextEdit="1"/>
          </p:cNvSpPr>
          <p:nvPr/>
        </p:nvSpPr>
        <p:spPr>
          <a:xfrm>
            <a:off x="4924425" y="1363663"/>
            <a:ext cx="3217863" cy="1281112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/>
            <a:r>
              <a:rPr lang="zh-CN" altLang="en-US" sz="3600" b="1" u="sng">
                <a:ln w="9525" cap="flat" cmpd="sng">
                  <a:solidFill>
                    <a:srgbClr val="CC99FF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坐井观天</a:t>
            </a:r>
            <a:endParaRPr lang="zh-CN" altLang="en-US" sz="3600" b="1" u="sng">
              <a:ln w="9525" cap="flat" cmpd="sng">
                <a:solidFill>
                  <a:srgbClr val="CC99FF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80" name="Text Box 8"/>
          <p:cNvSpPr txBox="1"/>
          <p:nvPr/>
        </p:nvSpPr>
        <p:spPr>
          <a:xfrm>
            <a:off x="4379913" y="2892425"/>
            <a:ext cx="4525962" cy="8239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800" dirty="0">
                <a:latin typeface="Arial" panose="020B0604020202020204" pitchFamily="34" charset="0"/>
                <a:ea typeface="楷体_GB2312" pitchFamily="49" charset="-122"/>
              </a:rPr>
              <a:t>坐在井里看天空</a:t>
            </a:r>
            <a:endParaRPr lang="zh-CN" altLang="en-US" sz="4800" dirty="0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8372" name="文本框 58371"/>
          <p:cNvSpPr txBox="1"/>
          <p:nvPr/>
        </p:nvSpPr>
        <p:spPr>
          <a:xfrm>
            <a:off x="603250" y="1524000"/>
            <a:ext cx="3109913" cy="30162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19200" b="1" dirty="0">
                <a:solidFill>
                  <a:schemeClr val="hlink"/>
                </a:solidFill>
                <a:latin typeface="Times New Roman" panose="02020603050405020304" pitchFamily="18" charset="0"/>
                <a:ea typeface="楷体_GB2312" pitchFamily="49" charset="-122"/>
              </a:rPr>
              <a:t>答</a:t>
            </a:r>
            <a:endParaRPr lang="zh-CN" altLang="en-US" sz="19200" b="1" dirty="0">
              <a:solidFill>
                <a:schemeClr val="hlink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8373" name="文本框 58372"/>
          <p:cNvSpPr txBox="1"/>
          <p:nvPr/>
        </p:nvSpPr>
        <p:spPr>
          <a:xfrm>
            <a:off x="1006475" y="180975"/>
            <a:ext cx="1905000" cy="14335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8800" dirty="0">
                <a:solidFill>
                  <a:srgbClr val="FF505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dá</a:t>
            </a:r>
            <a:endParaRPr lang="en-US" altLang="zh-CN" sz="8800" dirty="0">
              <a:solidFill>
                <a:srgbClr val="FF505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8375" name="文本框 58374"/>
          <p:cNvSpPr txBox="1"/>
          <p:nvPr/>
        </p:nvSpPr>
        <p:spPr>
          <a:xfrm>
            <a:off x="4149725" y="2970213"/>
            <a:ext cx="3697288" cy="9874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5400" b="1" dirty="0">
                <a:solidFill>
                  <a:srgbClr val="7030A0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回答  答问</a:t>
            </a:r>
            <a:endParaRPr lang="zh-CN" altLang="en-US" sz="5400" b="1" dirty="0">
              <a:solidFill>
                <a:srgbClr val="7030A0"/>
              </a:solidFill>
              <a:latin typeface="Arial Black" panose="020B0A040201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837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837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8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8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2" grpId="0"/>
      <p:bldP spid="58373" grpId="0"/>
      <p:bldP spid="5837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5841" name="横卷形 2"/>
          <p:cNvSpPr/>
          <p:nvPr/>
        </p:nvSpPr>
        <p:spPr>
          <a:xfrm>
            <a:off x="134938" y="80963"/>
            <a:ext cx="2614612" cy="1057275"/>
          </a:xfrm>
          <a:prstGeom prst="horizontalScroll">
            <a:avLst>
              <a:gd name="adj" fmla="val 12500"/>
            </a:avLst>
          </a:prstGeom>
          <a:solidFill>
            <a:srgbClr val="FF99CC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4400" b="1" dirty="0">
                <a:latin typeface="Arial" panose="020B0604020202020204" pitchFamily="34" charset="0"/>
                <a:ea typeface="楷体" panose="02010609060101010101" pitchFamily="49" charset="-122"/>
              </a:rPr>
              <a:t>课堂练习</a:t>
            </a:r>
            <a:endParaRPr lang="zh-CN" altLang="en-US" sz="4400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grpSp>
        <p:nvGrpSpPr>
          <p:cNvPr id="2" name="组合 5"/>
          <p:cNvGrpSpPr/>
          <p:nvPr/>
        </p:nvGrpSpPr>
        <p:grpSpPr>
          <a:xfrm>
            <a:off x="2794000" y="123825"/>
            <a:ext cx="1447800" cy="1219200"/>
            <a:chOff x="1657" y="1107"/>
            <a:chExt cx="2280" cy="1920"/>
          </a:xfrm>
        </p:grpSpPr>
        <p:pic>
          <p:nvPicPr>
            <p:cNvPr id="35843" name="Picture 36" descr="2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57" y="1107"/>
              <a:ext cx="2280" cy="192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5844" name="文本框 7"/>
            <p:cNvSpPr txBox="1"/>
            <p:nvPr/>
          </p:nvSpPr>
          <p:spPr>
            <a:xfrm>
              <a:off x="2049" y="1758"/>
              <a:ext cx="1284" cy="91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3200" b="1" dirty="0">
                  <a:latin typeface="Arial" panose="020B0604020202020204" pitchFamily="34" charset="0"/>
                  <a:ea typeface="宋体" panose="02010600030101010101" pitchFamily="2" charset="-122"/>
                </a:rPr>
                <a:t> </a:t>
              </a:r>
              <a:r>
                <a:rPr lang="zh-CN" altLang="en-US" sz="3200" b="1" dirty="0">
                  <a:latin typeface="Arial" panose="020B0604020202020204" pitchFamily="34" charset="0"/>
                  <a:ea typeface="宋体" panose="02010600030101010101" pitchFamily="2" charset="-122"/>
                </a:rPr>
                <a:t>井</a:t>
              </a:r>
              <a:endPara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58825" y="1116013"/>
            <a:ext cx="1447800" cy="1219200"/>
            <a:chOff x="1657" y="1107"/>
            <a:chExt cx="2280" cy="1920"/>
          </a:xfrm>
        </p:grpSpPr>
        <p:pic>
          <p:nvPicPr>
            <p:cNvPr id="35846" name="Picture 36" descr="2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57" y="1107"/>
              <a:ext cx="2280" cy="192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5847" name="文本框 7"/>
            <p:cNvSpPr txBox="1"/>
            <p:nvPr/>
          </p:nvSpPr>
          <p:spPr>
            <a:xfrm>
              <a:off x="2049" y="1758"/>
              <a:ext cx="1284" cy="91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3200" b="1" dirty="0">
                  <a:latin typeface="Arial" panose="020B0604020202020204" pitchFamily="34" charset="0"/>
                  <a:ea typeface="宋体" panose="02010600030101010101" pitchFamily="2" charset="-122"/>
                </a:rPr>
                <a:t> </a:t>
              </a:r>
              <a:r>
                <a:rPr lang="zh-CN" altLang="en-US" sz="3200" b="1" dirty="0">
                  <a:latin typeface="Arial" panose="020B0604020202020204" pitchFamily="34" charset="0"/>
                  <a:ea typeface="宋体" panose="02010600030101010101" pitchFamily="2" charset="-122"/>
                </a:rPr>
                <a:t>沿</a:t>
              </a:r>
              <a:endPara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4" name="组合 6"/>
          <p:cNvGrpSpPr/>
          <p:nvPr/>
        </p:nvGrpSpPr>
        <p:grpSpPr>
          <a:xfrm>
            <a:off x="4651375" y="123825"/>
            <a:ext cx="1447800" cy="1219200"/>
            <a:chOff x="1657" y="1107"/>
            <a:chExt cx="2280" cy="1920"/>
          </a:xfrm>
        </p:grpSpPr>
        <p:pic>
          <p:nvPicPr>
            <p:cNvPr id="35849" name="Picture 36" descr="2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57" y="1107"/>
              <a:ext cx="2280" cy="192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5850" name="文本框 7"/>
            <p:cNvSpPr txBox="1"/>
            <p:nvPr/>
          </p:nvSpPr>
          <p:spPr>
            <a:xfrm>
              <a:off x="2049" y="1758"/>
              <a:ext cx="1284" cy="91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3200" b="1" dirty="0">
                  <a:latin typeface="Arial" panose="020B0604020202020204" pitchFamily="34" charset="0"/>
                  <a:ea typeface="宋体" panose="02010600030101010101" pitchFamily="2" charset="-122"/>
                </a:rPr>
                <a:t> </a:t>
              </a:r>
              <a:r>
                <a:rPr lang="zh-CN" altLang="en-US" sz="3200" b="1" dirty="0">
                  <a:latin typeface="Arial" panose="020B0604020202020204" pitchFamily="34" charset="0"/>
                  <a:ea typeface="宋体" panose="02010600030101010101" pitchFamily="2" charset="-122"/>
                </a:rPr>
                <a:t>观</a:t>
              </a:r>
              <a:endPara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5" name="组合 9"/>
          <p:cNvGrpSpPr/>
          <p:nvPr/>
        </p:nvGrpSpPr>
        <p:grpSpPr>
          <a:xfrm>
            <a:off x="881063" y="2484438"/>
            <a:ext cx="1447800" cy="1219200"/>
            <a:chOff x="1657" y="1107"/>
            <a:chExt cx="2280" cy="1920"/>
          </a:xfrm>
        </p:grpSpPr>
        <p:pic>
          <p:nvPicPr>
            <p:cNvPr id="35852" name="Picture 36" descr="2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57" y="1107"/>
              <a:ext cx="2280" cy="192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5853" name="文本框 7"/>
            <p:cNvSpPr txBox="1"/>
            <p:nvPr/>
          </p:nvSpPr>
          <p:spPr>
            <a:xfrm>
              <a:off x="2049" y="1758"/>
              <a:ext cx="1284" cy="91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3200" b="1" dirty="0">
                  <a:latin typeface="Arial" panose="020B0604020202020204" pitchFamily="34" charset="0"/>
                  <a:ea typeface="宋体" panose="02010600030101010101" pitchFamily="2" charset="-122"/>
                </a:rPr>
                <a:t> </a:t>
              </a:r>
              <a:r>
                <a:rPr lang="zh-CN" altLang="en-US" sz="3200" b="1" dirty="0">
                  <a:latin typeface="Arial" panose="020B0604020202020204" pitchFamily="34" charset="0"/>
                  <a:ea typeface="宋体" panose="02010600030101010101" pitchFamily="2" charset="-122"/>
                </a:rPr>
                <a:t>际</a:t>
              </a:r>
              <a:endPara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6" name="组合 12"/>
          <p:cNvGrpSpPr/>
          <p:nvPr/>
        </p:nvGrpSpPr>
        <p:grpSpPr>
          <a:xfrm>
            <a:off x="2206625" y="1185863"/>
            <a:ext cx="1447800" cy="1219200"/>
            <a:chOff x="1657" y="1107"/>
            <a:chExt cx="2280" cy="1920"/>
          </a:xfrm>
        </p:grpSpPr>
        <p:pic>
          <p:nvPicPr>
            <p:cNvPr id="35855" name="Picture 36" descr="2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57" y="1107"/>
              <a:ext cx="2280" cy="192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5856" name="文本框 7"/>
            <p:cNvSpPr txBox="1"/>
            <p:nvPr/>
          </p:nvSpPr>
          <p:spPr>
            <a:xfrm>
              <a:off x="2049" y="1758"/>
              <a:ext cx="1284" cy="91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3200" b="1" dirty="0">
                  <a:latin typeface="Arial" panose="020B0604020202020204" pitchFamily="34" charset="0"/>
                  <a:ea typeface="宋体" panose="02010600030101010101" pitchFamily="2" charset="-122"/>
                </a:rPr>
                <a:t> </a:t>
              </a:r>
              <a:r>
                <a:rPr lang="zh-CN" altLang="en-US" sz="3200" b="1" dirty="0">
                  <a:latin typeface="Arial" panose="020B0604020202020204" pitchFamily="34" charset="0"/>
                  <a:ea typeface="宋体" panose="02010600030101010101" pitchFamily="2" charset="-122"/>
                </a:rPr>
                <a:t>答</a:t>
              </a:r>
              <a:endPara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7" name="组合 15"/>
          <p:cNvGrpSpPr/>
          <p:nvPr/>
        </p:nvGrpSpPr>
        <p:grpSpPr>
          <a:xfrm>
            <a:off x="3654425" y="1457325"/>
            <a:ext cx="1447800" cy="1219200"/>
            <a:chOff x="1577" y="1643"/>
            <a:chExt cx="2280" cy="1920"/>
          </a:xfrm>
        </p:grpSpPr>
        <p:pic>
          <p:nvPicPr>
            <p:cNvPr id="35858" name="Picture 36" descr="2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77" y="1643"/>
              <a:ext cx="2280" cy="192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5859" name="文本框 7"/>
            <p:cNvSpPr txBox="1"/>
            <p:nvPr/>
          </p:nvSpPr>
          <p:spPr>
            <a:xfrm>
              <a:off x="2075" y="2147"/>
              <a:ext cx="1284" cy="91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3200" b="1" dirty="0">
                  <a:latin typeface="Arial" panose="020B0604020202020204" pitchFamily="34" charset="0"/>
                  <a:ea typeface="宋体" panose="02010600030101010101" pitchFamily="2" charset="-122"/>
                </a:rPr>
                <a:t> </a:t>
              </a:r>
              <a:r>
                <a:rPr lang="zh-CN" altLang="en-US" sz="3200" b="1" dirty="0">
                  <a:latin typeface="Arial" panose="020B0604020202020204" pitchFamily="34" charset="0"/>
                  <a:ea typeface="宋体" panose="02010600030101010101" pitchFamily="2" charset="-122"/>
                </a:rPr>
                <a:t>渴</a:t>
              </a:r>
              <a:endPara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8" name="组合 21"/>
          <p:cNvGrpSpPr/>
          <p:nvPr/>
        </p:nvGrpSpPr>
        <p:grpSpPr>
          <a:xfrm>
            <a:off x="6286500" y="835025"/>
            <a:ext cx="1447800" cy="1219200"/>
            <a:chOff x="1657" y="1107"/>
            <a:chExt cx="2280" cy="1920"/>
          </a:xfrm>
        </p:grpSpPr>
        <p:pic>
          <p:nvPicPr>
            <p:cNvPr id="35861" name="Picture 36" descr="2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57" y="1107"/>
              <a:ext cx="2280" cy="192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5862" name="文本框 7"/>
            <p:cNvSpPr txBox="1"/>
            <p:nvPr/>
          </p:nvSpPr>
          <p:spPr>
            <a:xfrm>
              <a:off x="2049" y="1758"/>
              <a:ext cx="1284" cy="91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3200" b="1" dirty="0">
                  <a:latin typeface="Arial" panose="020B0604020202020204" pitchFamily="34" charset="0"/>
                  <a:ea typeface="宋体" panose="02010600030101010101" pitchFamily="2" charset="-122"/>
                </a:rPr>
                <a:t> </a:t>
              </a:r>
              <a:r>
                <a:rPr lang="zh-CN" altLang="en-US" sz="3200" b="1" dirty="0">
                  <a:latin typeface="Arial" panose="020B0604020202020204" pitchFamily="34" charset="0"/>
                  <a:ea typeface="宋体" panose="02010600030101010101" pitchFamily="2" charset="-122"/>
                </a:rPr>
                <a:t>话</a:t>
              </a:r>
              <a:endPara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9" name="组合 24"/>
          <p:cNvGrpSpPr/>
          <p:nvPr/>
        </p:nvGrpSpPr>
        <p:grpSpPr>
          <a:xfrm>
            <a:off x="5087938" y="1412875"/>
            <a:ext cx="1447800" cy="1219200"/>
            <a:chOff x="1740" y="1106"/>
            <a:chExt cx="2280" cy="1920"/>
          </a:xfrm>
        </p:grpSpPr>
        <p:pic>
          <p:nvPicPr>
            <p:cNvPr id="35864" name="Picture 36" descr="2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740" y="1106"/>
              <a:ext cx="2280" cy="192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5865" name="文本框 7"/>
            <p:cNvSpPr txBox="1"/>
            <p:nvPr/>
          </p:nvSpPr>
          <p:spPr>
            <a:xfrm>
              <a:off x="2238" y="1758"/>
              <a:ext cx="1284" cy="91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3200" b="1" dirty="0">
                  <a:latin typeface="Arial" panose="020B0604020202020204" pitchFamily="34" charset="0"/>
                  <a:ea typeface="宋体" panose="02010600030101010101" pitchFamily="2" charset="-122"/>
                </a:rPr>
                <a:t> </a:t>
              </a:r>
              <a:r>
                <a:rPr lang="zh-CN" altLang="en-US" sz="3200" b="1" dirty="0">
                  <a:latin typeface="Arial" panose="020B0604020202020204" pitchFamily="34" charset="0"/>
                  <a:ea typeface="宋体" panose="02010600030101010101" pitchFamily="2" charset="-122"/>
                </a:rPr>
                <a:t>喝</a:t>
              </a:r>
              <a:endPara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0" name="组合 27"/>
          <p:cNvGrpSpPr/>
          <p:nvPr/>
        </p:nvGrpSpPr>
        <p:grpSpPr>
          <a:xfrm>
            <a:off x="7013575" y="2019300"/>
            <a:ext cx="1447800" cy="1219200"/>
            <a:chOff x="1657" y="1107"/>
            <a:chExt cx="2280" cy="1920"/>
          </a:xfrm>
        </p:grpSpPr>
        <p:pic>
          <p:nvPicPr>
            <p:cNvPr id="35867" name="Picture 36" descr="2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57" y="1107"/>
              <a:ext cx="2280" cy="192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5868" name="文本框 7"/>
            <p:cNvSpPr txBox="1"/>
            <p:nvPr/>
          </p:nvSpPr>
          <p:spPr>
            <a:xfrm>
              <a:off x="2049" y="1758"/>
              <a:ext cx="1284" cy="91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3200" b="1" dirty="0">
                  <a:latin typeface="Arial" panose="020B0604020202020204" pitchFamily="34" charset="0"/>
                  <a:ea typeface="宋体" panose="02010600030101010101" pitchFamily="2" charset="-122"/>
                </a:rPr>
                <a:t> </a:t>
              </a:r>
              <a:r>
                <a:rPr lang="zh-CN" altLang="en-US" sz="3200" b="1" dirty="0">
                  <a:latin typeface="Arial" panose="020B0604020202020204" pitchFamily="34" charset="0"/>
                  <a:ea typeface="宋体" panose="02010600030101010101" pitchFamily="2" charset="-122"/>
                </a:rPr>
                <a:t>利</a:t>
              </a:r>
              <a:endPara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1" name="组合 30"/>
          <p:cNvGrpSpPr/>
          <p:nvPr/>
        </p:nvGrpSpPr>
        <p:grpSpPr>
          <a:xfrm>
            <a:off x="2409825" y="2632075"/>
            <a:ext cx="1447800" cy="1219200"/>
            <a:chOff x="1657" y="1107"/>
            <a:chExt cx="2280" cy="1920"/>
          </a:xfrm>
        </p:grpSpPr>
        <p:pic>
          <p:nvPicPr>
            <p:cNvPr id="35870" name="Picture 36" descr="2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57" y="1107"/>
              <a:ext cx="2280" cy="192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5871" name="文本框 7"/>
            <p:cNvSpPr txBox="1"/>
            <p:nvPr/>
          </p:nvSpPr>
          <p:spPr>
            <a:xfrm>
              <a:off x="2049" y="1758"/>
              <a:ext cx="1284" cy="91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3200" b="1" dirty="0">
                  <a:latin typeface="Arial" panose="020B0604020202020204" pitchFamily="34" charset="0"/>
                  <a:ea typeface="宋体" panose="02010600030101010101" pitchFamily="2" charset="-122"/>
                </a:rPr>
                <a:t> </a:t>
              </a:r>
              <a:r>
                <a:rPr lang="zh-CN" altLang="en-US" sz="3200" b="1" dirty="0">
                  <a:latin typeface="Arial" panose="020B0604020202020204" pitchFamily="34" charset="0"/>
                  <a:ea typeface="宋体" panose="02010600030101010101" pitchFamily="2" charset="-122"/>
                </a:rPr>
                <a:t>错</a:t>
              </a:r>
              <a:endPara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2" name="组合 4"/>
          <p:cNvGrpSpPr/>
          <p:nvPr/>
        </p:nvGrpSpPr>
        <p:grpSpPr>
          <a:xfrm>
            <a:off x="5715000" y="2674938"/>
            <a:ext cx="1447800" cy="1219200"/>
            <a:chOff x="6680" y="3551"/>
            <a:chExt cx="2280" cy="1920"/>
          </a:xfrm>
        </p:grpSpPr>
        <p:pic>
          <p:nvPicPr>
            <p:cNvPr id="35873" name="Picture 36" descr="2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680" y="3551"/>
              <a:ext cx="2280" cy="192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5874" name="文本框 7"/>
            <p:cNvSpPr txBox="1"/>
            <p:nvPr/>
          </p:nvSpPr>
          <p:spPr>
            <a:xfrm>
              <a:off x="7218" y="4270"/>
              <a:ext cx="1284" cy="91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3200" b="1" dirty="0">
                  <a:latin typeface="Arial" panose="020B0604020202020204" pitchFamily="34" charset="0"/>
                  <a:ea typeface="宋体" panose="02010600030101010101" pitchFamily="2" charset="-122"/>
                </a:rPr>
                <a:t> </a:t>
              </a:r>
              <a:r>
                <a:rPr lang="zh-CN" altLang="en-US" sz="3200" b="1" dirty="0">
                  <a:latin typeface="Arial" panose="020B0604020202020204" pitchFamily="34" charset="0"/>
                  <a:ea typeface="宋体" panose="02010600030101010101" pitchFamily="2" charset="-122"/>
                </a:rPr>
                <a:t>抬</a:t>
              </a:r>
              <a:endPara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6866" name="Rectangle 4"/>
          <p:cNvSpPr>
            <a:spLocks noGrp="1"/>
          </p:cNvSpPr>
          <p:nvPr/>
        </p:nvSpPr>
        <p:spPr>
          <a:xfrm>
            <a:off x="604838" y="993775"/>
            <a:ext cx="8280400" cy="38163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br>
              <a:rPr lang="zh-CN" altLang="en-US" sz="4000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br>
              <a:rPr lang="zh-CN" altLang="en-US" sz="4000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zh-CN" altLang="en-US" sz="4000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青蛙听了你们的话，真的跳出</a:t>
            </a:r>
            <a:b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了井口，它一下子惊呆了，看见了</a:t>
            </a:r>
            <a:b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4000" b="1" u="sng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          </a:t>
            </a:r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，于是对小鸟说： 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4000" b="1" u="sng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     </a:t>
            </a:r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小鸟说： 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4000" b="1" u="sng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  </a:t>
            </a:r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lang="en-US" altLang="zh-CN" sz="4000" b="1" u="sng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br>
              <a:rPr lang="en-US" altLang="zh-CN" sz="40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en-US" altLang="zh-CN" sz="40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                   </a:t>
            </a:r>
            <a:br>
              <a:rPr lang="en-US" altLang="zh-CN" sz="40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en-US" altLang="zh-CN" sz="4000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</a:t>
            </a:r>
            <a:endParaRPr lang="en-US" altLang="zh-CN" sz="4000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867" name="Rectangle 7"/>
          <p:cNvSpPr/>
          <p:nvPr/>
        </p:nvSpPr>
        <p:spPr>
          <a:xfrm>
            <a:off x="1166813" y="407988"/>
            <a:ext cx="4392612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000" b="1" dirty="0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</a:rPr>
              <a:t>续编第四次对话</a:t>
            </a:r>
            <a:endParaRPr lang="zh-CN" altLang="en-US" sz="4000" b="1" dirty="0">
              <a:solidFill>
                <a:schemeClr val="tx2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 descr="过河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8425" y="-64135"/>
            <a:ext cx="9306560" cy="5292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312" y="3879236"/>
            <a:ext cx="842962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8274" y="4241186"/>
            <a:ext cx="844550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5074" y="4449149"/>
            <a:ext cx="842963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8074" y="4504711"/>
            <a:ext cx="842963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6774" y="4395174"/>
            <a:ext cx="844550" cy="569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4987" y="4252299"/>
            <a:ext cx="842962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0499" y="3963374"/>
            <a:ext cx="842963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Rectangle 12"/>
          <p:cNvSpPr>
            <a:spLocks noChangeArrowheads="1"/>
          </p:cNvSpPr>
          <p:nvPr/>
        </p:nvSpPr>
        <p:spPr bwMode="auto">
          <a:xfrm>
            <a:off x="461274" y="2666386"/>
            <a:ext cx="7556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dirty="0">
                <a:latin typeface="楷体_GB2312" pitchFamily="49" charset="-122"/>
                <a:ea typeface="楷体_GB2312" pitchFamily="49" charset="-122"/>
              </a:rPr>
              <a:t>沿</a:t>
            </a:r>
            <a:endParaRPr lang="zh-CN" altLang="en-US" sz="40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6" name="Rectangle 12"/>
          <p:cNvSpPr>
            <a:spLocks noChangeArrowheads="1"/>
          </p:cNvSpPr>
          <p:nvPr/>
        </p:nvSpPr>
        <p:spPr bwMode="auto">
          <a:xfrm>
            <a:off x="1331920" y="3259850"/>
            <a:ext cx="7556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000" dirty="0">
                <a:latin typeface="楷体_GB2312" pitchFamily="49" charset="-122"/>
                <a:ea typeface="楷体_GB2312" pitchFamily="49" charset="-122"/>
              </a:rPr>
              <a:t>答</a:t>
            </a:r>
            <a:endParaRPr lang="zh-CN" altLang="en-US" sz="40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7" name="Rectangle 12"/>
          <p:cNvSpPr>
            <a:spLocks noChangeArrowheads="1"/>
          </p:cNvSpPr>
          <p:nvPr/>
        </p:nvSpPr>
        <p:spPr bwMode="auto">
          <a:xfrm>
            <a:off x="2169424" y="3504586"/>
            <a:ext cx="7556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000" dirty="0">
                <a:latin typeface="楷体_GB2312" pitchFamily="49" charset="-122"/>
                <a:ea typeface="楷体_GB2312" pitchFamily="49" charset="-122"/>
              </a:rPr>
              <a:t>渴</a:t>
            </a:r>
            <a:endParaRPr lang="zh-CN" altLang="en-US" sz="40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9" name="Rectangle 12"/>
          <p:cNvSpPr>
            <a:spLocks noChangeArrowheads="1"/>
          </p:cNvSpPr>
          <p:nvPr/>
        </p:nvSpPr>
        <p:spPr bwMode="auto">
          <a:xfrm>
            <a:off x="3090174" y="3753824"/>
            <a:ext cx="7556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000" dirty="0">
                <a:latin typeface="楷体_GB2312" pitchFamily="49" charset="-122"/>
                <a:ea typeface="楷体_GB2312" pitchFamily="49" charset="-122"/>
              </a:rPr>
              <a:t>喝</a:t>
            </a:r>
            <a:endParaRPr lang="zh-CN" altLang="en-US" sz="40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0" name="Rectangle 12"/>
          <p:cNvSpPr>
            <a:spLocks noChangeArrowheads="1"/>
          </p:cNvSpPr>
          <p:nvPr/>
        </p:nvSpPr>
        <p:spPr bwMode="auto">
          <a:xfrm>
            <a:off x="4079187" y="3796686"/>
            <a:ext cx="7556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000" dirty="0">
                <a:latin typeface="楷体_GB2312" pitchFamily="49" charset="-122"/>
                <a:ea typeface="楷体_GB2312" pitchFamily="49" charset="-122"/>
              </a:rPr>
              <a:t>话</a:t>
            </a:r>
            <a:endParaRPr lang="zh-CN" altLang="en-US" sz="40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1" name="Rectangle 12"/>
          <p:cNvSpPr>
            <a:spLocks noChangeArrowheads="1"/>
          </p:cNvSpPr>
          <p:nvPr/>
        </p:nvSpPr>
        <p:spPr bwMode="auto">
          <a:xfrm>
            <a:off x="5099949" y="3698261"/>
            <a:ext cx="7556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000" dirty="0">
                <a:latin typeface="楷体_GB2312" pitchFamily="49" charset="-122"/>
                <a:ea typeface="楷体_GB2312" pitchFamily="49" charset="-122"/>
              </a:rPr>
              <a:t>弄</a:t>
            </a:r>
            <a:endParaRPr lang="zh-CN" altLang="en-US" sz="40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2" name="Rectangle 12"/>
          <p:cNvSpPr>
            <a:spLocks noChangeArrowheads="1"/>
          </p:cNvSpPr>
          <p:nvPr/>
        </p:nvSpPr>
        <p:spPr bwMode="auto">
          <a:xfrm>
            <a:off x="6004824" y="3510936"/>
            <a:ext cx="7556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000" dirty="0">
                <a:latin typeface="楷体_GB2312" pitchFamily="49" charset="-122"/>
                <a:ea typeface="楷体_GB2312" pitchFamily="49" charset="-122"/>
              </a:rPr>
              <a:t>错</a:t>
            </a:r>
            <a:endParaRPr lang="zh-CN" altLang="en-US" sz="40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3" name="Rectangle 12"/>
          <p:cNvSpPr>
            <a:spLocks noChangeArrowheads="1"/>
          </p:cNvSpPr>
          <p:nvPr/>
        </p:nvSpPr>
        <p:spPr bwMode="auto">
          <a:xfrm>
            <a:off x="6823974" y="3304561"/>
            <a:ext cx="7556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000" dirty="0">
                <a:latin typeface="楷体_GB2312" pitchFamily="49" charset="-122"/>
                <a:ea typeface="楷体_GB2312" pitchFamily="49" charset="-122"/>
              </a:rPr>
              <a:t>际</a:t>
            </a:r>
            <a:endParaRPr lang="zh-CN" altLang="en-US" sz="40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4" name="Rectangle 12"/>
          <p:cNvSpPr>
            <a:spLocks noChangeArrowheads="1"/>
          </p:cNvSpPr>
          <p:nvPr/>
        </p:nvSpPr>
        <p:spPr bwMode="auto">
          <a:xfrm>
            <a:off x="7749487" y="3117236"/>
            <a:ext cx="7556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000" dirty="0">
                <a:latin typeface="楷体_GB2312" pitchFamily="49" charset="-122"/>
                <a:ea typeface="楷体_GB2312" pitchFamily="49" charset="-122"/>
              </a:rPr>
              <a:t>哪</a:t>
            </a:r>
            <a:endParaRPr lang="zh-CN" altLang="en-US" sz="40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5" name="Rectangle 12"/>
          <p:cNvSpPr>
            <a:spLocks noChangeArrowheads="1"/>
          </p:cNvSpPr>
          <p:nvPr/>
        </p:nvSpPr>
        <p:spPr bwMode="auto">
          <a:xfrm>
            <a:off x="8452749" y="2469536"/>
            <a:ext cx="7556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000" dirty="0">
                <a:latin typeface="楷体_GB2312" pitchFamily="49" charset="-122"/>
                <a:ea typeface="楷体_GB2312" pitchFamily="49" charset="-122"/>
              </a:rPr>
              <a:t>抬</a:t>
            </a:r>
            <a:endParaRPr lang="zh-CN" altLang="en-US" sz="4000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47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8562" y="3818911"/>
            <a:ext cx="842962" cy="54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399" y="3329961"/>
            <a:ext cx="757238" cy="531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2924950" y="1123138"/>
            <a:ext cx="296747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54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青蛙过河</a:t>
            </a:r>
            <a:endParaRPr lang="zh-CN" altLang="en-US" sz="54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684 0.02654 L 0.01684 0.02654 C 0.02084 0.02747 0.02518 0.02809 0.02917 0.02932 C 0.03091 0.02994 0.03264 0.03148 0.03421 0.03241 C 0.04046 0.0358 0.03907 0.03488 0.04514 0.03673 C 0.04705 0.03827 0.04896 0.03982 0.05087 0.04136 C 0.05261 0.04228 0.05434 0.0429 0.05591 0.04414 C 0.0573 0.04537 0.05869 0.04722 0.06007 0.04877 C 0.06112 0.04969 0.06233 0.05031 0.06337 0.05154 C 0.06459 0.05278 0.06563 0.05463 0.06667 0.05617 C 0.06754 0.0571 0.06841 0.05802 0.06928 0.05895 C 0.07032 0.06049 0.07136 0.06235 0.07257 0.06358 C 0.08195 0.07315 0.06441 0.05093 0.07917 0.06944 C 0.08577 0.07747 0.08073 0.07438 0.08837 0.07685 C 0.08889 0.0784 0.08924 0.08025 0.09011 0.08117 C 0.0915 0.08302 0.09497 0.08426 0.09497 0.08426 C 0.0974 0.09043 0.09671 0.08704 0.09671 0.09475 L 0.09671 0.09475 " pathEditMode="relative" rAng="0" ptsTypes="AAAAAAAAAAAAAAAAAA">
                                      <p:cBhvr>
                                        <p:cTn id="1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9671 0.09509 L 0.09671 0.09571 C 0.11667 0.09355 0.11632 0.09633 0.129 0.09108 C 0.13056 0.09046 0.13195 0.08985 0.13351 0.08892 C 0.13733 0.08768 0.1448 0.08707 0.1448 0.08738 C 0.15521 0.08707 0.16511 0.08707 0.175 0.08707 C 0.17709 0.08768 0.18143 0.08985 0.18334 0.09108 C 0.18976 0.10683 0.18212 0.08707 0.18664 0.1022 C 0.18733 0.10436 0.18872 0.10621 0.18889 0.10744 C 0.19011 0.11084 0.19202 0.11856 0.19202 0.11918 C 0.19098 0.12844 0.19046 0.13863 0.19011 0.14943 C 0.18924 0.1661 0.19028 0.16147 0.18785 0.1695 L 0.18785 0.17104 " pathEditMode="relative" rAng="0" ptsTypes="AAAAAAAAAAAAA">
                                      <p:cBhvr>
                                        <p:cTn id="3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00" y="3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8785 0.17104 L 0.18785 0.17135 C 0.19167 0.16919 0.19566 0.16733 0.19966 0.16579 C 0.2007 0.16456 0.20191 0.16363 0.2033 0.1627 C 0.21598 0.15437 0.19792 0.16733 0.21511 0.15468 C 0.23438 0.15529 0.25365 0.15468 0.2724 0.15715 C 0.27483 0.15745 0.27657 0.16178 0.27848 0.1627 C 0.28264 0.16517 0.28577 0.16394 0.28941 0.16826 C 0.29862 0.17937 0.2875 0.17011 0.29653 0.17691 L 0.30886 0.205 L 0.30886 0.20562 " pathEditMode="relative" rAng="0" ptsTypes="AAAAAAAAAAA">
                                      <p:cBhvr>
                                        <p:cTn id="4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0" y="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0886 0.20562 L 0.30886 0.20562 C 0.31823 0.205 0.32778 0.205 0.33733 0.20439 C 0.33889 0.20439 0.34028 0.20377 0.34219 0.20315 C 0.34462 0.20284 0.34705 0.20253 0.34966 0.20253 C 0.35434 0.20253 0.35921 0.20253 0.36407 0.20315 C 0.3665 0.20377 0.36841 0.20469 0.37084 0.20562 C 0.3757 0.20686 0.37882 0.20716 0.38421 0.20778 C 0.38507 0.20809 0.38612 0.20809 0.38681 0.20871 C 0.38959 0.20994 0.39271 0.21241 0.39549 0.21334 C 0.39844 0.21396 0.40122 0.21396 0.40417 0.21396 C 0.40539 0.21457 0.40695 0.21457 0.40799 0.21519 C 0.40903 0.2155 0.40973 0.21612 0.41077 0.21643 C 0.41459 0.21735 0.41858 0.21797 0.42223 0.21859 C 0.42396 0.2192 0.4257 0.21951 0.42709 0.22044 C 0.4283 0.22137 0.429 0.22322 0.42987 0.22414 C 0.43143 0.22538 0.4323 0.22507 0.43403 0.22507 L 0.43403 0.22291 " pathEditMode="relative" rAng="0" ptsTypes="AAAAAAAAAAAAAAAAAA">
                                      <p:cBhvr>
                                        <p:cTn id="6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00" y="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3889 0.21333 L 0.43889 0.21364 C 0.44167 0.2121 0.44497 0.2121 0.44792 0.21025 C 0.44896 0.20932 0.44983 0.20654 0.4507 0.20469 C 0.45244 0.20253 0.45434 0.20191 0.45625 0.19975 C 0.4573 0.1979 0.45799 0.19512 0.45903 0.19419 C 0.46077 0.19172 0.46268 0.1908 0.46459 0.18894 C 0.46563 0.18771 0.46632 0.18678 0.46737 0.18617 C 0.4698 0.18462 0.4724 0.18277 0.47483 0.18061 L 0.47761 0.17845 L 0.50434 0.18061 C 0.50747 0.18123 0.51042 0.18153 0.51355 0.18339 C 0.51546 0.18462 0.51719 0.1874 0.5191 0.18894 L 0.52275 0.19111 C 0.52379 0.19358 0.52448 0.19574 0.5257 0.19697 C 0.52744 0.19913 0.52934 0.20037 0.53108 0.20191 C 0.53646 0.20747 0.53299 0.20469 0.54219 0.20469 L 0.54428 0.20469 " pathEditMode="relative" rAng="0" ptsTypes="AAAAAAAAAAAAAAAAAA">
                                      <p:cBhvr>
                                        <p:cTn id="7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00" y="-1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4341 0.20278 L 0.54341 0.20278 C 0.54723 0.20123 0.55174 0.20216 0.55504 0.19815 C 0.55591 0.19722 0.5566 0.19599 0.55747 0.19537 C 0.55903 0.19383 0.56181 0.19321 0.56337 0.19228 C 0.56615 0.19074 0.56945 0.18735 0.57257 0.18642 C 0.57553 0.18549 0.57865 0.18457 0.58178 0.18364 C 0.58264 0.18302 0.58334 0.18241 0.58421 0.1821 C 0.58612 0.18148 0.59514 0.17932 0.59671 0.17901 C 0.59757 0.1787 0.59844 0.17778 0.59931 0.17747 C 0.60382 0.17593 0.60799 0.17593 0.6125 0.17469 C 0.61563 0.17377 0.61875 0.17284 0.62171 0.17161 C 0.62292 0.1713 0.62396 0.17037 0.62518 0.17037 C 0.63542 0.16821 0.63994 0.16883 0.65105 0.16883 L 0.65105 0.17037 " pathEditMode="relative" rAng="0" ptsTypes="AAAAAAAAAAAAAAA">
                                      <p:cBhvr>
                                        <p:cTn id="9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5434 0.16451 L 0.65434 0.16451 C 0.65816 0.16327 0.66216 0.16358 0.66598 0.16142 C 0.67518 0.15586 0.67188 0.15401 0.67761 0.14815 C 0.6783 0.14722 0.67934 0.14722 0.68004 0.14661 C 0.68403 0.14259 0.68507 0.14043 0.68837 0.13611 C 0.69011 0.13395 0.69167 0.13179 0.69341 0.13025 C 0.6948 0.12901 0.69619 0.12809 0.69757 0.12716 C 0.70313 0.11759 0.69653 0.12716 0.70434 0.1213 C 0.70556 0.12037 0.70643 0.1179 0.70764 0.11667 C 0.70869 0.11574 0.7099 0.11574 0.71094 0.11543 C 0.71181 0.11482 0.71268 0.11451 0.71337 0.11389 C 0.71546 0.11235 0.71737 0.1108 0.71928 0.10926 C 0.72084 0.10833 0.72275 0.10772 0.72431 0.10648 C 0.7257 0.10525 0.72691 0.10309 0.72848 0.10185 C 0.72952 0.10093 0.73073 0.10093 0.73178 0.10031 C 0.73264 0.1 0.73351 0.09938 0.73421 0.09907 C 0.73907 0.09938 0.74375 0.09907 0.74844 0.10031 C 0.75018 0.10093 0.75434 0.10895 0.75261 0.11235 L 0.75174 0.11389 L 0.75174 0.11235 " pathEditMode="relative" rAng="0" ptsTypes="AAAAAAAAAAAAAAAAAAAAA">
                                      <p:cBhvr>
                                        <p:cTn id="10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76007 0.10957 L 0.76007 0.10957 C 0.76216 0.10556 0.76459 0.10154 0.76667 0.09753 C 0.76754 0.09568 0.76806 0.09321 0.7691 0.09167 C 0.7698 0.09074 0.77084 0.09074 0.77171 0.09012 C 0.77657 0.0858 0.77171 0.08827 0.77744 0.08426 C 0.77865 0.08364 0.77969 0.08333 0.78091 0.08272 C 0.7816 0.08241 0.78247 0.08179 0.78334 0.08117 C 0.78473 0.08025 0.78594 0.0787 0.7875 0.0784 C 0.79132 0.07716 0.79532 0.07747 0.79914 0.07685 C 0.80087 0.07623 0.80244 0.07562 0.80417 0.07531 C 0.82362 0.07222 0.8125 0.07593 0.82257 0.07253 C 0.82674 0.07284 0.83091 0.07315 0.83507 0.07377 C 0.83924 0.07469 0.83959 0.07531 0.84341 0.07685 C 0.8448 0.07747 0.84619 0.07778 0.84757 0.0784 C 0.84844 0.0787 0.84914 0.07932 0.85 0.07994 C 0.85105 0.08025 0.85226 0.08086 0.8533 0.08117 C 0.85417 0.08241 0.85487 0.08364 0.85591 0.08426 C 0.85695 0.08488 0.85816 0.08519 0.85921 0.0858 C 0.85973 0.08611 0.86025 0.08673 0.86094 0.08735 L 0.86094 0.08735 " pathEditMode="relative" rAng="0" ptsTypes="AAAAAAAAAAAAAAAAAAAAA">
                                      <p:cBhvr>
                                        <p:cTn id="12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86511 0.08426 L 0.86511 0.08426 C 0.86528 0.07963 0.86546 0.07531 0.8658 0.07068 C 0.86598 0.06914 0.86667 0.0679 0.86667 0.06636 C 0.86719 0.04506 0.86702 0.02407 0.86754 0.00278 C 0.86754 0.00031 0.86789 -0.00216 0.86841 -0.00463 C 0.86875 -0.00648 0.86962 -0.00741 0.86997 -0.00895 C 0.87049 -0.01049 0.87049 -0.01204 0.87084 -0.01358 C 0.87327 -0.02222 0.87309 -0.01512 0.87744 -0.02685 C 0.87934 -0.03179 0.87917 -0.03241 0.88247 -0.0358 C 0.88785 -0.04136 0.88178 -0.03179 0.88837 -0.04012 C 0.89254 -0.04568 0.88889 -0.04352 0.89341 -0.04753 C 0.8941 -0.04815 0.89584 -0.04907 0.89584 -0.04907 L 0.89757 -0.05185 " pathEditMode="relative" rAng="0" ptsTypes="AAAAAAAAAAAAAA">
                                      <p:cBhvr>
                                        <p:cTn id="13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37" grpId="0"/>
      <p:bldP spid="39" grpId="0"/>
      <p:bldP spid="40" grpId="0"/>
      <p:bldP spid="41" grpId="0"/>
      <p:bldP spid="42" grpId="0"/>
      <p:bldP spid="43" grpId="0"/>
      <p:bldP spid="44" grpId="0"/>
      <p:bldP spid="4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8434" name="WordArt 3"/>
          <p:cNvSpPr>
            <a:spLocks noTextEdit="1"/>
          </p:cNvSpPr>
          <p:nvPr/>
        </p:nvSpPr>
        <p:spPr>
          <a:xfrm rot="-1964201">
            <a:off x="525463" y="1328738"/>
            <a:ext cx="1400175" cy="457200"/>
          </a:xfrm>
          <a:prstGeom prst="rect">
            <a:avLst/>
          </a:prstGeom>
        </p:spPr>
        <p:txBody>
          <a:bodyPr wrap="none" fromWordArt="1">
            <a:prstTxWarp prst="textArchUp">
              <a:avLst>
                <a:gd name="adj" fmla="val 10800011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我会读</a:t>
            </a:r>
            <a:endParaRPr lang="zh-CN" altLang="en-US" sz="3600" b="1"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435" name="Text Box 4"/>
          <p:cNvSpPr txBox="1"/>
          <p:nvPr/>
        </p:nvSpPr>
        <p:spPr>
          <a:xfrm>
            <a:off x="1298575" y="1797050"/>
            <a:ext cx="1295400" cy="8699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75000"/>
              </a:lnSpc>
              <a:spcBef>
                <a:spcPct val="20000"/>
              </a:spcBef>
            </a:pPr>
            <a:r>
              <a:rPr lang="en-US" altLang="zh-CN" sz="3000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nà</a:t>
            </a:r>
            <a:r>
              <a:rPr lang="en-US" altLang="zh-CN" sz="3000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endParaRPr lang="en-US" altLang="zh-CN" sz="3000" dirty="0">
              <a:solidFill>
                <a:srgbClr val="FF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75000"/>
              </a:lnSpc>
              <a:spcBef>
                <a:spcPct val="20000"/>
              </a:spcBef>
            </a:pPr>
            <a:r>
              <a:rPr lang="zh-CN" altLang="en-US" sz="3000" b="1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那  么 </a:t>
            </a:r>
            <a:endParaRPr lang="zh-CN" altLang="en-US" sz="3000" b="1" dirty="0">
              <a:solidFill>
                <a:srgbClr val="FF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6" name="Text Box 5"/>
          <p:cNvSpPr txBox="1"/>
          <p:nvPr/>
        </p:nvSpPr>
        <p:spPr>
          <a:xfrm>
            <a:off x="3443288" y="1806575"/>
            <a:ext cx="1873250" cy="8699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75000"/>
              </a:lnSpc>
              <a:spcBef>
                <a:spcPct val="20000"/>
              </a:spcBef>
            </a:pPr>
            <a:r>
              <a:rPr lang="en-US" altLang="zh-CN" sz="3000" b="1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nòng cuò</a:t>
            </a:r>
            <a:endParaRPr lang="en-US" altLang="zh-CN" sz="3000" b="1" dirty="0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75000"/>
              </a:lnSpc>
              <a:spcBef>
                <a:spcPct val="20000"/>
              </a:spcBef>
            </a:pPr>
            <a:r>
              <a:rPr lang="en-US" altLang="zh-CN" sz="3000" b="1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000" b="1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弄</a:t>
            </a:r>
            <a:r>
              <a:rPr lang="zh-CN" altLang="en-US" sz="2500" b="1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3000" b="1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错</a:t>
            </a:r>
            <a:endParaRPr lang="zh-CN" altLang="en-US" sz="3000" b="1" dirty="0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437" name="Text Box 6"/>
          <p:cNvSpPr txBox="1"/>
          <p:nvPr/>
        </p:nvSpPr>
        <p:spPr>
          <a:xfrm>
            <a:off x="5834063" y="1733550"/>
            <a:ext cx="2376487" cy="8699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75000"/>
              </a:lnSpc>
              <a:spcBef>
                <a:spcPct val="20000"/>
              </a:spcBef>
            </a:pPr>
            <a:r>
              <a:rPr lang="en-US" altLang="zh-CN" sz="3000" b="1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xiāng xìn</a:t>
            </a:r>
            <a:endParaRPr lang="en-US" altLang="zh-CN" sz="3000" b="1" dirty="0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75000"/>
              </a:lnSpc>
              <a:spcBef>
                <a:spcPct val="20000"/>
              </a:spcBef>
            </a:pPr>
            <a:r>
              <a:rPr lang="en-US" altLang="zh-CN" sz="3000" b="1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000" b="1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相 </a:t>
            </a:r>
            <a:r>
              <a:rPr lang="zh-CN" altLang="en-US" sz="2500" b="1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3000" b="1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信</a:t>
            </a:r>
            <a:endParaRPr lang="zh-CN" altLang="en-US" sz="3000" b="1" dirty="0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438" name="Text Box 7"/>
          <p:cNvSpPr txBox="1"/>
          <p:nvPr/>
        </p:nvSpPr>
        <p:spPr>
          <a:xfrm>
            <a:off x="1298575" y="2927350"/>
            <a:ext cx="2159000" cy="8699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75000"/>
              </a:lnSpc>
              <a:spcBef>
                <a:spcPct val="20000"/>
              </a:spcBef>
            </a:pPr>
            <a:r>
              <a:rPr lang="zh-CN" altLang="en-US" sz="3000" b="1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1500" b="1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3000" b="1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lèi</a:t>
            </a:r>
            <a:endParaRPr lang="en-US" altLang="zh-CN" sz="3000" b="1" dirty="0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75000"/>
              </a:lnSpc>
              <a:spcBef>
                <a:spcPct val="20000"/>
              </a:spcBef>
            </a:pPr>
            <a:r>
              <a:rPr lang="zh-CN" altLang="en-US" sz="3000" b="1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又</a:t>
            </a:r>
            <a:r>
              <a:rPr lang="zh-CN" altLang="en-US" sz="3000" b="1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累</a:t>
            </a:r>
            <a:r>
              <a:rPr lang="zh-CN" altLang="en-US" sz="3000" b="1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又渴</a:t>
            </a:r>
            <a:endParaRPr lang="zh-CN" altLang="en-US" sz="3000" b="1" dirty="0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439" name="Text Box 8"/>
          <p:cNvSpPr txBox="1"/>
          <p:nvPr/>
        </p:nvSpPr>
        <p:spPr>
          <a:xfrm>
            <a:off x="3587750" y="2855913"/>
            <a:ext cx="2303463" cy="8699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75000"/>
              </a:lnSpc>
              <a:spcBef>
                <a:spcPct val="20000"/>
              </a:spcBef>
            </a:pP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                 </a:t>
            </a:r>
            <a:r>
              <a:rPr lang="en-US" altLang="zh-CN" sz="3000" b="1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jì</a:t>
            </a:r>
            <a:endParaRPr lang="en-US" altLang="zh-CN" sz="3000" b="1" dirty="0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75000"/>
              </a:lnSpc>
              <a:spcBef>
                <a:spcPct val="20000"/>
              </a:spcBef>
            </a:pPr>
            <a:r>
              <a:rPr lang="zh-CN" altLang="en-US" sz="3000" b="1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无边无际</a:t>
            </a:r>
            <a:endParaRPr lang="zh-CN" altLang="en-US" sz="3000" b="1" dirty="0">
              <a:solidFill>
                <a:srgbClr val="FF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40" name="Text Box 9"/>
          <p:cNvSpPr txBox="1"/>
          <p:nvPr/>
        </p:nvSpPr>
        <p:spPr>
          <a:xfrm>
            <a:off x="5834063" y="2844800"/>
            <a:ext cx="1944687" cy="8699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75000"/>
              </a:lnSpc>
              <a:spcBef>
                <a:spcPct val="20000"/>
              </a:spcBef>
            </a:pPr>
            <a:r>
              <a:rPr lang="zh-CN" altLang="en-US" sz="3000" b="1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en-US" altLang="zh-CN" sz="3000" b="1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guān</a:t>
            </a:r>
            <a:endParaRPr lang="en-US" altLang="zh-CN" sz="3000" b="1" dirty="0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75000"/>
              </a:lnSpc>
              <a:spcBef>
                <a:spcPct val="20000"/>
              </a:spcBef>
            </a:pPr>
            <a:r>
              <a:rPr lang="zh-CN" altLang="en-US" sz="3000" b="1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坐井观天</a:t>
            </a:r>
            <a:endParaRPr lang="zh-CN" altLang="en-US" sz="3000" b="1" dirty="0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441" name="Text Box 10"/>
          <p:cNvSpPr txBox="1"/>
          <p:nvPr/>
        </p:nvSpPr>
        <p:spPr>
          <a:xfrm>
            <a:off x="1619250" y="4110038"/>
            <a:ext cx="1439863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000" b="1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回  答</a:t>
            </a:r>
            <a:endParaRPr lang="zh-CN" altLang="en-US" sz="3000" b="1" dirty="0">
              <a:solidFill>
                <a:srgbClr val="FF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42" name="Text Box 11"/>
          <p:cNvSpPr txBox="1"/>
          <p:nvPr/>
        </p:nvSpPr>
        <p:spPr>
          <a:xfrm>
            <a:off x="6192838" y="4110038"/>
            <a:ext cx="1439862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000" b="1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大  话</a:t>
            </a:r>
            <a:endParaRPr lang="zh-CN" altLang="en-US" sz="3000" b="1" dirty="0">
              <a:solidFill>
                <a:srgbClr val="FF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43" name="Text Box 12"/>
          <p:cNvSpPr txBox="1"/>
          <p:nvPr/>
        </p:nvSpPr>
        <p:spPr>
          <a:xfrm>
            <a:off x="4019550" y="4183063"/>
            <a:ext cx="1439863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000" b="1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喝  水</a:t>
            </a:r>
            <a:endParaRPr lang="zh-CN" altLang="en-US" sz="3000" b="1" dirty="0">
              <a:solidFill>
                <a:srgbClr val="FF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8444" name="Picture 13" descr="思考　"/>
          <p:cNvPicPr>
            <a:picLocks noChangeAspect="1"/>
          </p:cNvPicPr>
          <p:nvPr/>
        </p:nvPicPr>
        <p:blipFill>
          <a:blip r:embed="rId2">
            <a:clrChange>
              <a:clrFrom>
                <a:srgbClr val="FBEE0F"/>
              </a:clrFrom>
              <a:clrTo>
                <a:srgbClr val="FBEE0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76450" y="760413"/>
            <a:ext cx="1296988" cy="10366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9458" name="Picture 2" descr="cha jing-7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0" y="0"/>
            <a:ext cx="6858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Text Box 3"/>
          <p:cNvSpPr txBox="1"/>
          <p:nvPr/>
        </p:nvSpPr>
        <p:spPr>
          <a:xfrm>
            <a:off x="3130550" y="1200150"/>
            <a:ext cx="3390900" cy="914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54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 </a:t>
            </a:r>
            <a:r>
              <a:rPr lang="zh-CN" altLang="en-US" sz="54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天有多大</a:t>
            </a:r>
            <a:endParaRPr lang="zh-CN" altLang="en-US" sz="54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9460" name="Text Box 4"/>
          <p:cNvSpPr txBox="1"/>
          <p:nvPr/>
        </p:nvSpPr>
        <p:spPr>
          <a:xfrm>
            <a:off x="1176338" y="201613"/>
            <a:ext cx="1954212" cy="914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5400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rPr>
              <a:t>青  蛙</a:t>
            </a:r>
            <a:endParaRPr lang="zh-CN" altLang="en-US" sz="4400" dirty="0">
              <a:solidFill>
                <a:srgbClr val="00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9461" name="Text Box 5"/>
          <p:cNvSpPr txBox="1"/>
          <p:nvPr/>
        </p:nvSpPr>
        <p:spPr>
          <a:xfrm>
            <a:off x="1176338" y="1997075"/>
            <a:ext cx="2062162" cy="914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5400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rPr>
              <a:t>小  鸟</a:t>
            </a:r>
            <a:endParaRPr lang="zh-CN" altLang="en-US" sz="5400" dirty="0">
              <a:solidFill>
                <a:srgbClr val="00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8198" name="Text Box 6"/>
          <p:cNvSpPr txBox="1"/>
          <p:nvPr/>
        </p:nvSpPr>
        <p:spPr>
          <a:xfrm>
            <a:off x="4899025" y="266700"/>
            <a:ext cx="4062413" cy="914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5400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rPr>
              <a:t>  </a:t>
            </a:r>
            <a:r>
              <a:rPr lang="zh-CN" altLang="en-US" sz="5400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rPr>
              <a:t>井口那么大</a:t>
            </a:r>
            <a:endParaRPr lang="zh-CN" altLang="en-US" sz="3300" dirty="0">
              <a:solidFill>
                <a:srgbClr val="00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8199" name="Text Box 7"/>
          <p:cNvSpPr txBox="1"/>
          <p:nvPr/>
        </p:nvSpPr>
        <p:spPr>
          <a:xfrm>
            <a:off x="5546725" y="2114550"/>
            <a:ext cx="3055938" cy="914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5400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rPr>
              <a:t>无边无际</a:t>
            </a:r>
            <a:endParaRPr lang="zh-CN" altLang="en-US" sz="4400" dirty="0">
              <a:solidFill>
                <a:srgbClr val="00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8198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  <p:bldP spid="819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76803" name="Text Box 3"/>
          <p:cNvSpPr txBox="1"/>
          <p:nvPr/>
        </p:nvSpPr>
        <p:spPr>
          <a:xfrm>
            <a:off x="539750" y="371475"/>
            <a:ext cx="4033838" cy="8239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rPr>
              <a:t>找朋友：</a:t>
            </a:r>
            <a:endParaRPr lang="zh-CN" altLang="en-US" sz="4800" b="1" dirty="0">
              <a:solidFill>
                <a:srgbClr val="FF33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76804" name="Text Box 4"/>
          <p:cNvSpPr txBox="1"/>
          <p:nvPr/>
        </p:nvSpPr>
        <p:spPr>
          <a:xfrm>
            <a:off x="539750" y="1412875"/>
            <a:ext cx="8964613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井   开   观    拍    那    摇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6805" name="Text Box 5"/>
          <p:cNvSpPr txBox="1"/>
          <p:nvPr/>
        </p:nvSpPr>
        <p:spPr>
          <a:xfrm>
            <a:off x="611188" y="3213100"/>
            <a:ext cx="8353425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球   手   沿    门    看    里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6806" name="Line 6"/>
          <p:cNvSpPr/>
          <p:nvPr/>
        </p:nvSpPr>
        <p:spPr>
          <a:xfrm>
            <a:off x="971550" y="2060575"/>
            <a:ext cx="2376488" cy="1296988"/>
          </a:xfrm>
          <a:prstGeom prst="line">
            <a:avLst/>
          </a:prstGeom>
          <a:ln w="28575" cap="flat" cmpd="sng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6807" name="Line 7"/>
          <p:cNvSpPr/>
          <p:nvPr/>
        </p:nvSpPr>
        <p:spPr>
          <a:xfrm>
            <a:off x="2268538" y="1989138"/>
            <a:ext cx="2590800" cy="1295400"/>
          </a:xfrm>
          <a:prstGeom prst="line">
            <a:avLst/>
          </a:prstGeom>
          <a:ln w="28575" cap="flat" cmpd="sng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6808" name="Line 8"/>
          <p:cNvSpPr/>
          <p:nvPr/>
        </p:nvSpPr>
        <p:spPr>
          <a:xfrm>
            <a:off x="3708400" y="2060575"/>
            <a:ext cx="2735263" cy="1223963"/>
          </a:xfrm>
          <a:prstGeom prst="line">
            <a:avLst/>
          </a:prstGeom>
          <a:ln w="28575" cap="flat" cmpd="sng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6809" name="Line 9"/>
          <p:cNvSpPr/>
          <p:nvPr/>
        </p:nvSpPr>
        <p:spPr>
          <a:xfrm>
            <a:off x="6588125" y="2060575"/>
            <a:ext cx="1439863" cy="1223963"/>
          </a:xfrm>
          <a:prstGeom prst="line">
            <a:avLst/>
          </a:prstGeom>
          <a:ln w="28575" cap="flat" cmpd="sng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6810" name="Line 10"/>
          <p:cNvSpPr/>
          <p:nvPr/>
        </p:nvSpPr>
        <p:spPr>
          <a:xfrm flipH="1">
            <a:off x="1258888" y="2133600"/>
            <a:ext cx="3529012" cy="1366838"/>
          </a:xfrm>
          <a:prstGeom prst="line">
            <a:avLst/>
          </a:prstGeom>
          <a:ln w="28575" cap="flat" cmpd="sng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6811" name="Line 11"/>
          <p:cNvSpPr/>
          <p:nvPr/>
        </p:nvSpPr>
        <p:spPr>
          <a:xfrm flipH="1">
            <a:off x="2555875" y="2060575"/>
            <a:ext cx="5329238" cy="1296988"/>
          </a:xfrm>
          <a:prstGeom prst="line">
            <a:avLst/>
          </a:prstGeom>
          <a:ln w="28575" cap="flat" cmpd="sng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68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68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68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68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68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68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68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68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76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768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768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768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1" dur="1000"/>
                                        <p:tgtEl>
                                          <p:spTgt spid="76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6" dur="1000"/>
                                        <p:tgtEl>
                                          <p:spTgt spid="76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1" dur="1000"/>
                                        <p:tgtEl>
                                          <p:spTgt spid="76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6" dur="1000"/>
                                        <p:tgtEl>
                                          <p:spTgt spid="76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51" dur="1000"/>
                                        <p:tgtEl>
                                          <p:spTgt spid="76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56" dur="1000"/>
                                        <p:tgtEl>
                                          <p:spTgt spid="76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3" grpId="0"/>
      <p:bldP spid="76804" grpId="0"/>
      <p:bldP spid="7680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1505" name="图片 1" descr="错的 大扫除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813" y="582613"/>
            <a:ext cx="4144962" cy="42687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7" name="Text Box 5"/>
          <p:cNvSpPr txBox="1"/>
          <p:nvPr/>
        </p:nvSpPr>
        <p:spPr>
          <a:xfrm>
            <a:off x="4362450" y="1606550"/>
            <a:ext cx="4579938" cy="2103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10000"/>
              </a:lnSpc>
            </a:pP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rPr>
              <a:t>              </a:t>
            </a:r>
            <a:r>
              <a:rPr lang="zh-CN" altLang="en-US" sz="4000" dirty="0">
                <a:solidFill>
                  <a:srgbClr val="000000"/>
                </a:solidFill>
                <a:latin typeface="优翼" charset="-122"/>
                <a:ea typeface="优翼" charset="-122"/>
              </a:rPr>
              <a:t>青蛙坐在井里。小鸟飞来，落在井沿上。</a:t>
            </a:r>
            <a:endParaRPr lang="zh-CN" altLang="en-US" sz="4000" dirty="0">
              <a:solidFill>
                <a:srgbClr val="000000"/>
              </a:solidFill>
              <a:latin typeface="优翼" charset="-122"/>
              <a:ea typeface="优翼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52227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4013" y="2473325"/>
            <a:ext cx="2876550" cy="2305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230" name="Picture 6" descr="013000000258231216624553185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1238" y="3044825"/>
            <a:ext cx="1800225" cy="1800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2232" name="Text Box 8"/>
          <p:cNvSpPr txBox="1"/>
          <p:nvPr/>
        </p:nvSpPr>
        <p:spPr>
          <a:xfrm>
            <a:off x="4854575" y="2343150"/>
            <a:ext cx="1439863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sz="4000" dirty="0">
                <a:solidFill>
                  <a:srgbClr val="3366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碗</a:t>
            </a:r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沿</a:t>
            </a:r>
            <a:endParaRPr lang="zh-CN" altLang="en-US" sz="4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52233" name="Picture 9" descr="0030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5088" y="3575050"/>
            <a:ext cx="2195512" cy="11509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2236" name="Text Box 12"/>
          <p:cNvSpPr txBox="1"/>
          <p:nvPr/>
        </p:nvSpPr>
        <p:spPr>
          <a:xfrm>
            <a:off x="6719888" y="2708275"/>
            <a:ext cx="1584325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sz="4000" dirty="0">
                <a:solidFill>
                  <a:srgbClr val="3366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河</a:t>
            </a:r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沿</a:t>
            </a:r>
            <a:endParaRPr lang="zh-CN" altLang="en-US" sz="4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Text Box 5"/>
          <p:cNvSpPr txBox="1"/>
          <p:nvPr/>
        </p:nvSpPr>
        <p:spPr>
          <a:xfrm>
            <a:off x="2301875" y="1838325"/>
            <a:ext cx="1584325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sz="4000" dirty="0">
                <a:solidFill>
                  <a:srgbClr val="3366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井</a:t>
            </a:r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沿</a:t>
            </a:r>
            <a:endParaRPr lang="zh-CN" altLang="en-US" sz="4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5" name="Text Box 13"/>
          <p:cNvSpPr txBox="1"/>
          <p:nvPr/>
        </p:nvSpPr>
        <p:spPr>
          <a:xfrm>
            <a:off x="862013" y="396875"/>
            <a:ext cx="4681537" cy="1006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6000" dirty="0">
                <a:latin typeface="Arial" panose="020B0604020202020204" pitchFamily="34" charset="0"/>
                <a:ea typeface="楷体_GB2312" pitchFamily="49" charset="-122"/>
              </a:rPr>
              <a:t>井沿：井边</a:t>
            </a:r>
            <a:endParaRPr lang="zh-CN" altLang="en-US" sz="6000" dirty="0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22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22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22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22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2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2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2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2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32" grpId="0"/>
      <p:bldP spid="52236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5058" name="Text Box 2"/>
          <p:cNvSpPr txBox="1"/>
          <p:nvPr/>
        </p:nvSpPr>
        <p:spPr>
          <a:xfrm>
            <a:off x="1517650" y="1233488"/>
            <a:ext cx="7302500" cy="24304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6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青蛙：“你从哪儿来呀？”</a:t>
            </a:r>
            <a:endParaRPr lang="en-US" altLang="zh-CN" sz="3200" dirty="0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32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小鸟：</a:t>
            </a:r>
            <a:r>
              <a:rPr lang="en-US" altLang="zh-CN" sz="32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“</a:t>
            </a:r>
            <a:r>
              <a:rPr lang="zh-CN" altLang="en-US" sz="32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我从天上来，飞了一百多里，</a:t>
            </a:r>
            <a:endParaRPr lang="zh-CN" altLang="en-US" sz="3200" b="1" dirty="0">
              <a:solidFill>
                <a:srgbClr val="FFFF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32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        口渴了，下来找点水喝。</a:t>
            </a:r>
            <a:r>
              <a:rPr lang="en-US" altLang="zh-CN" sz="32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”</a:t>
            </a:r>
            <a:endParaRPr lang="en-US" altLang="zh-CN" sz="3200" b="1" dirty="0">
              <a:solidFill>
                <a:srgbClr val="FFFF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5059" name="Text Box 3"/>
          <p:cNvSpPr txBox="1"/>
          <p:nvPr/>
        </p:nvSpPr>
        <p:spPr>
          <a:xfrm>
            <a:off x="3349625" y="257175"/>
            <a:ext cx="2778125" cy="701675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sz="4000" b="1" dirty="0">
                <a:solidFill>
                  <a:srgbClr val="FF66FF"/>
                </a:solidFill>
                <a:latin typeface="优翼" charset="-122"/>
                <a:ea typeface="优翼" charset="-122"/>
              </a:rPr>
              <a:t>第</a:t>
            </a:r>
            <a:r>
              <a:rPr lang="en-US" altLang="zh-CN" sz="4000" b="1" dirty="0">
                <a:solidFill>
                  <a:srgbClr val="FF66FF"/>
                </a:solidFill>
                <a:latin typeface="优翼" charset="-122"/>
                <a:ea typeface="优翼" charset="-122"/>
              </a:rPr>
              <a:t>1</a:t>
            </a:r>
            <a:r>
              <a:rPr lang="zh-CN" altLang="en-US" sz="4000" b="1" dirty="0">
                <a:solidFill>
                  <a:srgbClr val="FF66FF"/>
                </a:solidFill>
                <a:latin typeface="优翼" charset="-122"/>
                <a:ea typeface="优翼" charset="-122"/>
              </a:rPr>
              <a:t>次对话</a:t>
            </a:r>
            <a:endParaRPr lang="zh-CN" altLang="en-US" sz="4000" b="1" dirty="0">
              <a:solidFill>
                <a:srgbClr val="FF66FF"/>
              </a:solidFill>
              <a:latin typeface="优翼" charset="-122"/>
              <a:ea typeface="优翼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/>
      <p:bldP spid="45059" grpId="0" bldLvl="0" animBg="1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6833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6833"/>
</p:tagLst>
</file>

<file path=ppt/tags/tag3.xml><?xml version="1.0" encoding="utf-8"?>
<p:tagLst xmlns:p="http://schemas.openxmlformats.org/presentationml/2006/main">
  <p:tag name="KSO_WM_TEMPLATE_CATEGORY" val="custom"/>
  <p:tag name="KSO_WM_TEMPLATE_INDEX" val="20186833"/>
  <p:tag name="KSO_WM_TAG_VERSION" val="1.0"/>
  <p:tag name="KSO_WM_TEMPLATE_THUMBS_INDEX" val="1、9、12、16、19、22、23"/>
  <p:tag name="KSO_WM_BEAUTIFY_FLAG" val="#wm#"/>
</p:tagLst>
</file>

<file path=ppt/tags/tag4.xml><?xml version="1.0" encoding="utf-8"?>
<p:tagLst xmlns:p="http://schemas.openxmlformats.org/presentationml/2006/main">
  <p:tag name="KSO_WM_TAG_VERSION" val="1.0"/>
  <p:tag name="KSO_WM_TEMPLATE_CATEGORY" val="custom"/>
  <p:tag name="KSO_WM_TEMPLATE_INDEX" val="20186833"/>
</p:tagLst>
</file>

<file path=ppt/tags/tag5.xml><?xml version="1.0" encoding="utf-8"?>
<p:tagLst xmlns:p="http://schemas.openxmlformats.org/presentationml/2006/main">
  <p:tag name="KSO_WM_TAG_VERSION" val="1.0"/>
  <p:tag name="KSO_WM_TEMPLATE_CATEGORY" val="custom"/>
  <p:tag name="KSO_WM_TEMPLATE_INDEX" val="20186833"/>
</p:tagLst>
</file>

<file path=ppt/tags/tag6.xml><?xml version="1.0" encoding="utf-8"?>
<p:tagLst xmlns:p="http://schemas.openxmlformats.org/presentationml/2006/main">
  <p:tag name="KSO_WM_TEMPLATE_CATEGORY" val="custom"/>
  <p:tag name="KSO_WM_TEMPLATE_INDEX" val="20186833"/>
  <p:tag name="KSO_WM_TAG_VERSION" val="1.0"/>
  <p:tag name="KSO_WM_TEMPLATE_THUMBS_INDEX" val="1、9、12、16、19、22、23"/>
  <p:tag name="KSO_WM_BEAUTIFY_FLAG" val="#wm#"/>
</p:tagLst>
</file>

<file path=ppt/tags/tag7.xml><?xml version="1.0" encoding="utf-8"?>
<p:tagLst xmlns:p="http://schemas.openxmlformats.org/presentationml/2006/main">
  <p:tag name="KSO_WM_TEMPLATE_CATEGORY" val="custom"/>
  <p:tag name="KSO_WM_TEMPLATE_INDEX" val="160553"/>
</p:tagLst>
</file>

<file path=ppt/theme/theme1.xml><?xml version="1.0" encoding="utf-8"?>
<a:theme xmlns:a="http://schemas.openxmlformats.org/drawingml/2006/main" name="2_Office 主题​​">
  <a:themeElements>
    <a:clrScheme name="自定义 221">
      <a:dk1>
        <a:srgbClr val="000000"/>
      </a:dk1>
      <a:lt1>
        <a:srgbClr val="FFFFFF"/>
      </a:lt1>
      <a:dk2>
        <a:srgbClr val="5B9BD5"/>
      </a:dk2>
      <a:lt2>
        <a:srgbClr val="E7E6E6"/>
      </a:lt2>
      <a:accent1>
        <a:srgbClr val="5B9BD5"/>
      </a:accent1>
      <a:accent2>
        <a:srgbClr val="FFFFFF"/>
      </a:accent2>
      <a:accent3>
        <a:srgbClr val="5B9BD5"/>
      </a:accent3>
      <a:accent4>
        <a:srgbClr val="5B9BD5"/>
      </a:accent4>
      <a:accent5>
        <a:srgbClr val="5B9BD5"/>
      </a:accent5>
      <a:accent6>
        <a:srgbClr val="5B9BD5"/>
      </a:accent6>
      <a:hlink>
        <a:srgbClr val="0563C1"/>
      </a:hlink>
      <a:folHlink>
        <a:srgbClr val="954F72"/>
      </a:folHlink>
    </a:clrScheme>
    <a:fontScheme name="自定义 4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主题​​">
  <a:themeElements>
    <a:clrScheme name="自定义 221">
      <a:dk1>
        <a:srgbClr val="000000"/>
      </a:dk1>
      <a:lt1>
        <a:srgbClr val="FFFFFF"/>
      </a:lt1>
      <a:dk2>
        <a:srgbClr val="5B9BD5"/>
      </a:dk2>
      <a:lt2>
        <a:srgbClr val="E7E6E6"/>
      </a:lt2>
      <a:accent1>
        <a:srgbClr val="5B9BD5"/>
      </a:accent1>
      <a:accent2>
        <a:srgbClr val="FFFFFF"/>
      </a:accent2>
      <a:accent3>
        <a:srgbClr val="5B9BD5"/>
      </a:accent3>
      <a:accent4>
        <a:srgbClr val="5B9BD5"/>
      </a:accent4>
      <a:accent5>
        <a:srgbClr val="5B9BD5"/>
      </a:accent5>
      <a:accent6>
        <a:srgbClr val="5B9BD5"/>
      </a:accent6>
      <a:hlink>
        <a:srgbClr val="0563C1"/>
      </a:hlink>
      <a:folHlink>
        <a:srgbClr val="954F72"/>
      </a:folHlink>
    </a:clrScheme>
    <a:fontScheme name="自定义 4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蓝色扁平清新通用</Template>
  <TotalTime>0</TotalTime>
  <Words>949</Words>
  <Application>WPS 演示</Application>
  <PresentationFormat/>
  <Paragraphs>195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6" baseType="lpstr">
      <vt:lpstr>Arial</vt:lpstr>
      <vt:lpstr>宋体</vt:lpstr>
      <vt:lpstr>Wingdings</vt:lpstr>
      <vt:lpstr>微软雅黑</vt:lpstr>
      <vt:lpstr>Calibri</vt:lpstr>
      <vt:lpstr>楷体_GB2312</vt:lpstr>
      <vt:lpstr>优翼</vt:lpstr>
      <vt:lpstr>Times New Roman</vt:lpstr>
      <vt:lpstr>Arial Black</vt:lpstr>
      <vt:lpstr>楷体</vt:lpstr>
      <vt:lpstr>新宋体</vt:lpstr>
      <vt:lpstr>Arial Unicode MS</vt:lpstr>
      <vt:lpstr>2_Office 主题​​</vt:lpstr>
      <vt:lpstr>3_Office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小人物</cp:lastModifiedBy>
  <cp:revision>2024</cp:revision>
  <dcterms:created xsi:type="dcterms:W3CDTF">2015-08-28T07:02:00Z</dcterms:created>
  <dcterms:modified xsi:type="dcterms:W3CDTF">2018-11-18T14:30:14Z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