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9" r:id="rId14"/>
    <p:sldId id="270" r:id="rId15"/>
    <p:sldId id="271" r:id="rId16"/>
    <p:sldId id="272" r:id="rId17"/>
    <p:sldId id="273" r:id="rId18"/>
    <p:sldId id="279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2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20.nipic.com/20120425/9929684_152947193125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142900"/>
            <a:ext cx="9753600" cy="715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0.so.qhmsg.com/t0175f330e3ce3a408f.jpg"/>
          <p:cNvPicPr>
            <a:picLocks noChangeAspect="1" noChangeArrowheads="1"/>
          </p:cNvPicPr>
          <p:nvPr/>
        </p:nvPicPr>
        <p:blipFill>
          <a:blip r:embed="rId2"/>
          <a:srcRect t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657671"/>
            <a:ext cx="9072626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      你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你我他</a:t>
            </a:r>
            <a:r>
              <a:rPr lang="zh-CN" altLang="en-US" sz="3600" b="1" dirty="0" smtClean="0"/>
              <a:t>是一家，大家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开心笑哈哈。</a:t>
            </a:r>
            <a:endParaRPr lang="en-US" altLang="zh-CN" sz="36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57224" y="400050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我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6578" y="4143380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你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0.so.qhmsg.com/t0175f330e3ce3a408f.jpg"/>
          <p:cNvPicPr>
            <a:picLocks noChangeAspect="1" noChangeArrowheads="1"/>
          </p:cNvPicPr>
          <p:nvPr/>
        </p:nvPicPr>
        <p:blipFill>
          <a:blip r:embed="rId2"/>
          <a:srcRect t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657671"/>
            <a:ext cx="9072626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      你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你我他</a:t>
            </a:r>
            <a:r>
              <a:rPr lang="zh-CN" altLang="en-US" sz="3600" b="1" dirty="0" smtClean="0"/>
              <a:t>是一家，大家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开心笑哈哈。</a:t>
            </a:r>
            <a:endParaRPr lang="en-US" altLang="zh-CN" sz="36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57224" y="400050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我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6578" y="4143380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你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3214686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他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0.so.qhmsg.com/t0175f330e3ce3a408f.jpg"/>
          <p:cNvPicPr>
            <a:picLocks noChangeAspect="1" noChangeArrowheads="1"/>
          </p:cNvPicPr>
          <p:nvPr/>
        </p:nvPicPr>
        <p:blipFill>
          <a:blip r:embed="rId2"/>
          <a:srcRect t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657671"/>
            <a:ext cx="9072626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      你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你我他</a:t>
            </a:r>
            <a:r>
              <a:rPr lang="zh-CN" altLang="en-US" sz="3600" b="1" dirty="0" smtClean="0"/>
              <a:t>是一家，大家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开心笑哈哈。</a:t>
            </a:r>
            <a:endParaRPr lang="en-US" altLang="zh-CN" sz="36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57224" y="400050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我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6578" y="4143380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你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2928934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他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pic20.nipic.com/20120425/9929684_152947193125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-142900"/>
            <a:ext cx="9753600" cy="71532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57148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我也能说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78579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78579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85723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78579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85723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3143248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78579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85723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3143248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307181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300037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enwen.soso.com/p/20091203/20091203202554-1280583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873466" cy="51435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72132" y="5500702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F0"/>
                </a:solidFill>
              </a:rPr>
              <a:t>字的演变</a:t>
            </a:r>
            <a:endParaRPr lang="zh-CN" altLang="en-US" sz="6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78579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85723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3143248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307181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300037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5072074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怎样记住生字？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20.nipic.com/20120425/9929684_152947193125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142900"/>
            <a:ext cx="9753600" cy="71532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1785926"/>
            <a:ext cx="7000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游戏一：做相反的动作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78579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85723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3143248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307181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300037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9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5143512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我能帮生字找朋友组成词语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28572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28572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92893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2857496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278605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14290"/>
            <a:ext cx="20313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（天上）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（天空）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（白天）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285728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（地上）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（土地）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（地下）</a:t>
            </a:r>
            <a:endParaRPr lang="zh-CN" alt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15074" y="285728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（大人）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（人口）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（人家）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2714620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（你的）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（你们）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（你家）</a:t>
            </a:r>
            <a:endParaRPr lang="zh-CN" alt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643306" y="2786058"/>
            <a:ext cx="21044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（我们）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（我的）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（自我）</a:t>
            </a:r>
            <a:endParaRPr lang="zh-CN" alt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2500306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（他们）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（他的）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（吉他）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pt123.net/beijing/UploadFiles_8374/201203/2012032517500602.jpg"/>
          <p:cNvPicPr>
            <a:picLocks noChangeAspect="1" noChangeArrowheads="1"/>
          </p:cNvPicPr>
          <p:nvPr/>
        </p:nvPicPr>
        <p:blipFill>
          <a:blip r:embed="rId2"/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28572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28572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92893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2857496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278605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14290"/>
            <a:ext cx="20313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（天上）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（天空）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（白天）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285728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（地上）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（土地）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（地下）</a:t>
            </a:r>
            <a:endParaRPr lang="zh-CN" alt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15074" y="285728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（大人）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（人口）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（人家）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2714620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（你的）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（你们）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（你家）</a:t>
            </a:r>
            <a:endParaRPr lang="zh-CN" alt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643306" y="2786058"/>
            <a:ext cx="21044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（我们）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（我的）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（自我）</a:t>
            </a:r>
            <a:endParaRPr lang="zh-CN" alt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2500306"/>
            <a:ext cx="20377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（他们）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（他的）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（吉他）</a:t>
            </a:r>
            <a:endParaRPr lang="zh-CN" alt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85918" y="5143512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我能选词说一句话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0.so.qhmsg.com/t0192fbff974ff8aa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1000108"/>
            <a:ext cx="48253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天地人</a:t>
            </a:r>
            <a:endParaRPr lang="zh-CN" altLang="en-US" sz="8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3214686"/>
            <a:ext cx="790312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我们共同生活在天和地之间，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一起做热爱学习、勤奋努力的人。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20.nipic.com/20120425/9929684_152947193125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142900"/>
            <a:ext cx="9753600" cy="71532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1785926"/>
            <a:ext cx="6357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游戏一：说相反的词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ic49.nipic.com/file/20140910/6400131_165338421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9753600" cy="7000900"/>
          </a:xfrm>
          <a:prstGeom prst="rect">
            <a:avLst/>
          </a:prstGeom>
          <a:noFill/>
        </p:spPr>
      </p:pic>
      <p:pic>
        <p:nvPicPr>
          <p:cNvPr id="16386" name="Picture 2" descr="http://p0.so.qhmsg.com/t01ad1fe69d175d240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214554"/>
            <a:ext cx="2857500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ic49.nipic.com/file/20140910/6400131_165338421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9753600" cy="7000900"/>
          </a:xfrm>
          <a:prstGeom prst="rect">
            <a:avLst/>
          </a:prstGeom>
          <a:noFill/>
        </p:spPr>
      </p:pic>
      <p:pic>
        <p:nvPicPr>
          <p:cNvPr id="16386" name="Picture 2" descr="http://p0.so.qhmsg.com/t01ad1fe69d175d240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214554"/>
            <a:ext cx="28575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天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ic49.nipic.com/file/20140910/6400131_165338421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9753600" cy="7000900"/>
          </a:xfrm>
          <a:prstGeom prst="rect">
            <a:avLst/>
          </a:prstGeom>
          <a:noFill/>
        </p:spPr>
      </p:pic>
      <p:pic>
        <p:nvPicPr>
          <p:cNvPr id="16386" name="Picture 2" descr="http://p0.so.qhmsg.com/t01ad1fe69d175d240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214554"/>
            <a:ext cx="28575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天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78632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地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ic49.nipic.com/file/20140910/6400131_165338421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9753600" cy="7000900"/>
          </a:xfrm>
          <a:prstGeom prst="rect">
            <a:avLst/>
          </a:prstGeom>
          <a:noFill/>
        </p:spPr>
      </p:pic>
      <p:pic>
        <p:nvPicPr>
          <p:cNvPr id="16386" name="Picture 2" descr="http://p0.so.qhmsg.com/t01ad1fe69d175d240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2214554"/>
            <a:ext cx="28575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天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78632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地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2571744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人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0.so.qhmsg.com/t0175f330e3ce3a408f.jpg"/>
          <p:cNvPicPr>
            <a:picLocks noChangeAspect="1" noChangeArrowheads="1"/>
          </p:cNvPicPr>
          <p:nvPr/>
        </p:nvPicPr>
        <p:blipFill>
          <a:blip r:embed="rId2"/>
          <a:srcRect t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3714752"/>
            <a:ext cx="8845691" cy="3108543"/>
          </a:xfrm>
          <a:prstGeom prst="rect">
            <a:avLst/>
          </a:prstGeom>
          <a:solidFill>
            <a:schemeClr val="accent2">
              <a:lumMod val="20000"/>
              <a:lumOff val="80000"/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你</a:t>
            </a:r>
            <a:r>
              <a:rPr lang="zh-CN" altLang="en-US" sz="3200" b="1" dirty="0" smtClean="0"/>
              <a:t>是妈妈，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200" b="1" dirty="0" smtClean="0"/>
              <a:t>是爸爸，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200" b="1" dirty="0" smtClean="0"/>
              <a:t>是乖巧的小娃娃。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爸爸说：“孩子，孩子，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你</a:t>
            </a:r>
            <a:r>
              <a:rPr lang="zh-CN" altLang="en-US" sz="3200" b="1" dirty="0" smtClean="0"/>
              <a:t>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200" b="1" dirty="0" smtClean="0"/>
              <a:t>的好娃娃。”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妈妈说：“孩子，孩子，爸爸对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你</a:t>
            </a:r>
            <a:r>
              <a:rPr lang="zh-CN" altLang="en-US" sz="3200" b="1" dirty="0" smtClean="0"/>
              <a:t>说了啥？”</a:t>
            </a:r>
            <a:endParaRPr lang="en-US" altLang="zh-CN" sz="3200" b="1" dirty="0" smtClean="0"/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200" b="1" dirty="0" smtClean="0"/>
              <a:t>说：“妈妈，妈妈，爸爸说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200" b="1" dirty="0" smtClean="0"/>
              <a:t>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200" b="1" dirty="0" smtClean="0"/>
              <a:t>的好娃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娃。”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你</a:t>
            </a:r>
            <a:r>
              <a:rPr lang="zh-CN" altLang="en-US" sz="3200" b="1" dirty="0" smtClean="0"/>
              <a:t>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200" b="1" dirty="0" smtClean="0"/>
              <a:t>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你我他</a:t>
            </a:r>
            <a:r>
              <a:rPr lang="zh-CN" altLang="en-US" sz="3200" b="1" dirty="0" smtClean="0"/>
              <a:t>是一家，大家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开心笑哈哈。</a:t>
            </a:r>
            <a:endParaRPr lang="en-US" altLang="zh-CN" sz="3200" b="1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0.so.qhmsg.com/t0175f330e3ce3a408f.jpg"/>
          <p:cNvPicPr>
            <a:picLocks noChangeAspect="1" noChangeArrowheads="1"/>
          </p:cNvPicPr>
          <p:nvPr/>
        </p:nvPicPr>
        <p:blipFill>
          <a:blip r:embed="rId2"/>
          <a:srcRect t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657671"/>
            <a:ext cx="9072626" cy="1200329"/>
          </a:xfrm>
          <a:prstGeom prst="rect">
            <a:avLst/>
          </a:prstGeom>
          <a:solidFill>
            <a:schemeClr val="accent2">
              <a:lumMod val="20000"/>
              <a:lumOff val="8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      你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你我他</a:t>
            </a:r>
            <a:r>
              <a:rPr lang="zh-CN" altLang="en-US" sz="3600" b="1" dirty="0" smtClean="0"/>
              <a:t>是一家，大家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开心笑哈哈。</a:t>
            </a:r>
            <a:endParaRPr lang="en-US" altLang="zh-CN" sz="36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57224" y="400050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我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395</Words>
  <PresentationFormat>全屏显示(4:3)</PresentationFormat>
  <Paragraphs>115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lenovopc</dc:creator>
  <cp:lastModifiedBy>lenovopc</cp:lastModifiedBy>
  <cp:revision>12</cp:revision>
  <dcterms:created xsi:type="dcterms:W3CDTF">2016-07-23T08:35:02Z</dcterms:created>
  <dcterms:modified xsi:type="dcterms:W3CDTF">2016-09-05T14:18:31Z</dcterms:modified>
</cp:coreProperties>
</file>