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9" r:id="rId4"/>
    <p:sldId id="258" r:id="rId5"/>
    <p:sldId id="260" r:id="rId6"/>
    <p:sldId id="256" r:id="rId7"/>
    <p:sldId id="265" r:id="rId8"/>
    <p:sldId id="266" r:id="rId9"/>
    <p:sldId id="264" r:id="rId10"/>
    <p:sldId id="261" r:id="rId11"/>
    <p:sldId id="290" r:id="rId12"/>
    <p:sldId id="267" r:id="rId13"/>
    <p:sldId id="268" r:id="rId14"/>
    <p:sldId id="287" r:id="rId15"/>
    <p:sldId id="288" r:id="rId16"/>
    <p:sldId id="289" r:id="rId17"/>
    <p:sldId id="262" r:id="rId18"/>
    <p:sldId id="269" r:id="rId19"/>
    <p:sldId id="263" r:id="rId20"/>
    <p:sldId id="270" r:id="rId21"/>
    <p:sldId id="271" r:id="rId22"/>
    <p:sldId id="272" r:id="rId23"/>
    <p:sldId id="273" r:id="rId24"/>
    <p:sldId id="278" r:id="rId25"/>
    <p:sldId id="279" r:id="rId26"/>
    <p:sldId id="280" r:id="rId27"/>
    <p:sldId id="281" r:id="rId28"/>
    <p:sldId id="282" r:id="rId29"/>
    <p:sldId id="283" r:id="rId3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2054" descr="b0518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549275"/>
            <a:ext cx="9144000" cy="6308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2049"/>
          <p:cNvSpPr/>
          <p:nvPr/>
        </p:nvSpPr>
        <p:spPr>
          <a:xfrm>
            <a:off x="2840038" y="-6350"/>
            <a:ext cx="6248400" cy="152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634"/>
              </a:avLst>
            </a:prstTxWarp>
            <a:normAutofit/>
          </a:bodyPr>
          <a:p>
            <a:pPr algn="ctr"/>
            <a:r>
              <a:rPr lang="zh-CN" altLang="en-US" sz="4800" i="1">
                <a:ln w="19050" cap="sq" cmpd="sng">
                  <a:solidFill>
                    <a:srgbClr val="99CCFF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</a:rPr>
              <a:t>1.吃水不忘挖井人</a:t>
            </a:r>
            <a:endParaRPr lang="zh-CN" altLang="en-US" sz="4800" i="1">
              <a:ln w="19050" cap="sq" cmpd="sng">
                <a:solidFill>
                  <a:srgbClr val="99CCFF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335" y="556578"/>
            <a:ext cx="9105900" cy="5389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681798" y="1453198"/>
            <a:ext cx="1549400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51735" y="3358198"/>
            <a:ext cx="2986088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79783" y="2520315"/>
            <a:ext cx="2295525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81798" y="2420620"/>
            <a:ext cx="2295525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5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内容占位符 4" descr="QQ图片20170226151201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631825" y="-7620"/>
            <a:ext cx="10652125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 descr="QQ图片20170226151055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782320" y="25400"/>
            <a:ext cx="10625455" cy="67798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-30162"/>
            <a:ext cx="9115425" cy="6916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-52387"/>
            <a:ext cx="9256713" cy="6910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775" y="3175"/>
            <a:ext cx="9166225" cy="6892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29ba5a2cb13437d-a6eeb9207f5efc18-c5811fa00224d779b5bb904b6b5169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" y="88265"/>
            <a:ext cx="12093575" cy="67678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80795" y="1122680"/>
            <a:ext cx="844105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想象一下，没有水吃，会有哪些困难？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1965960" y="2522220"/>
            <a:ext cx="595884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所以毛主席是怎样做的？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2743200" y="3817620"/>
            <a:ext cx="80613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大家再想象一下，挖井时会受哪些累呢？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487680" y="3909060"/>
            <a:ext cx="1942465" cy="21945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3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altLang="en-US" sz="13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21691" y="338215"/>
            <a:ext cx="1853344" cy="260310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 descr="QQ图片20170226151055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-101600" y="-35560"/>
            <a:ext cx="10625455" cy="67798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977880" y="335280"/>
            <a:ext cx="426720" cy="4968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很远 说明了什么？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29ba5a2cb13437d-a6eeb9207f5efc18-c5811fa00224d779b5bb904b6b5169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" y="88265"/>
            <a:ext cx="12093575" cy="6767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2960" y="833120"/>
            <a:ext cx="5165725" cy="4514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 sz="4400"/>
              <a:t>       </a:t>
            </a:r>
            <a:r>
              <a:rPr lang="zh-CN" altLang="en-US" sz="4400"/>
              <a:t>毛主席见到人们面临着缺水的困难，他带领战士和乡亲们挖了这口井以后，人们的生活会发生什么变化呢？</a:t>
            </a:r>
            <a:endParaRPr lang="zh-CN" altLang="en-US" sz="44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6780" y="161925"/>
            <a:ext cx="4900930" cy="653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29ba5a2cb13437d-a6eeb9207f5efc18-c5811fa00224d779b5bb904b6b5169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" y="88265"/>
            <a:ext cx="12093575" cy="6767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1960" y="600710"/>
            <a:ext cx="9036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让我们带着对毛主席的感激之情读一下</a:t>
            </a:r>
            <a:r>
              <a:rPr lang="en-US" altLang="zh-CN" sz="2800">
                <a:solidFill>
                  <a:srgbClr val="FF0000"/>
                </a:solidFill>
              </a:rPr>
              <a:t>1.2</a:t>
            </a:r>
            <a:r>
              <a:rPr lang="zh-CN" altLang="en-US" sz="2800">
                <a:solidFill>
                  <a:srgbClr val="FF0000"/>
                </a:solidFill>
              </a:rPr>
              <a:t>自然段。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58240" y="1714500"/>
            <a:ext cx="8844915" cy="4599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    瑞金城外有个村子叫沙洲坝，毛主席在江西领导革命的时候，在那儿住过。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    村子里没有水井，乡亲们吃水要到很远的地方去挑。毛主席就带领战士和乡亲们挖了一口井。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en-US" sz="40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en-US" sz="40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2996" y="338215"/>
            <a:ext cx="1853344" cy="260310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014411129473324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210" y="57785"/>
            <a:ext cx="12132945" cy="67786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70120" y="2651760"/>
            <a:ext cx="594868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复习生字</a:t>
            </a:r>
            <a:endParaRPr lang="zh-CN" altLang="en-US" sz="4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r>
              <a:rPr lang="zh-CN" altLang="en-US" sz="4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                </a:t>
            </a:r>
            <a:r>
              <a:rPr lang="en-US" altLang="zh-CN" sz="4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——</a:t>
            </a:r>
            <a:r>
              <a:rPr lang="zh-CN" altLang="en-US" sz="4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摘星星</a:t>
            </a:r>
            <a:endParaRPr lang="zh-CN" altLang="en-US" sz="4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29ba5a2cb13437d-a6eeb9207f5efc18-c5811fa00224d779b5bb904b6b5169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" y="88900"/>
            <a:ext cx="12093575" cy="6767830"/>
          </a:xfrm>
          <a:prstGeom prst="rect">
            <a:avLst/>
          </a:prstGeom>
        </p:spPr>
      </p:pic>
      <p:pic>
        <p:nvPicPr>
          <p:cNvPr id="6" name="图片 5" descr="QQ图片201702261532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6710" y="88900"/>
            <a:ext cx="6731000" cy="67671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97535" y="845820"/>
            <a:ext cx="3951605" cy="4114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>
                <a:sym typeface="+mn-ea"/>
              </a:rPr>
              <a:t>                </a:t>
            </a:r>
            <a:r>
              <a:rPr lang="zh-CN" altLang="en-US" sz="3600">
                <a:sym typeface="+mn-ea"/>
              </a:rPr>
              <a:t>解放以后，乡亲们在井旁边立了一块石碑，上面刻着：“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吃水不忘挖井人，</a:t>
            </a:r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sym typeface="+mn-ea"/>
              </a:rPr>
              <a:t>时刻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想念毛主席。</a:t>
            </a:r>
            <a:r>
              <a:rPr lang="zh-CN" altLang="en-US" sz="4000">
                <a:sym typeface="+mn-ea"/>
              </a:rPr>
              <a:t>”</a:t>
            </a:r>
            <a:endParaRPr lang="zh-CN" altLang="en-US" sz="4000">
              <a:sym typeface="+mn-ea"/>
            </a:endParaRPr>
          </a:p>
          <a:p>
            <a:endParaRPr lang="zh-CN" altLang="en-US" sz="4000"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7720" y="5509260"/>
            <a:ext cx="369697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000"/>
              <a:t>“</a:t>
            </a:r>
            <a:r>
              <a:rPr lang="zh-CN" altLang="en-US" sz="2000"/>
              <a:t>不忘挖井人</a:t>
            </a:r>
            <a:r>
              <a:rPr lang="en-US" altLang="zh-CN" sz="2000"/>
              <a:t>”</a:t>
            </a:r>
            <a:r>
              <a:rPr lang="zh-CN" altLang="en-US" sz="2000"/>
              <a:t>的人指的是谁呢？</a:t>
            </a:r>
            <a:endParaRPr lang="zh-CN" altLang="en-US" sz="2000"/>
          </a:p>
        </p:txBody>
      </p:sp>
      <p:sp>
        <p:nvSpPr>
          <p:cNvPr id="12" name="文本框 11"/>
          <p:cNvSpPr txBox="1"/>
          <p:nvPr/>
        </p:nvSpPr>
        <p:spPr>
          <a:xfrm>
            <a:off x="1645920" y="6164580"/>
            <a:ext cx="20116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沙洲坝的乡亲们。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29ba5a2cb13437d-a6eeb9207f5efc18-c5811fa00224d779b5bb904b6b5169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" y="88265"/>
            <a:ext cx="12093575" cy="67678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77240" y="482600"/>
            <a:ext cx="752856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吃水不忘挖井人，时刻想念毛主席。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27760" y="1467485"/>
            <a:ext cx="8307705" cy="50806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 1.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当他们看到这口井时，毛主席带领战士们挖井的情景历历在目--吃水不忘挖井人，时刻想念毛主席。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 2.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当乡亲们喝着那新鲜的井水时，毛主席仿佛微笑地看着他们--吃水不忘挖井人，时刻想念毛主席。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 3.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人们想念毛主席，尊敬毛主席，一股股暖流在乡亲们的心中激荡--吃水不忘挖井人，时刻想念毛主席。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15696" y="292495"/>
            <a:ext cx="1853344" cy="260310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 descr="QQ图片20170226154723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195580" y="145415"/>
            <a:ext cx="11387455" cy="64192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8313" y="339725"/>
            <a:ext cx="7265987" cy="6094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180975"/>
            <a:ext cx="6208713" cy="6161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4800" y="165100"/>
            <a:ext cx="7446963" cy="6465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4800" y="285750"/>
            <a:ext cx="7624763" cy="6351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5638" y="238125"/>
            <a:ext cx="6092825" cy="6276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4320" y="136525"/>
            <a:ext cx="6115050" cy="64446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81" name="Picture 21" descr="C:\Documents and Settings\Administrator\桌面\图片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42000" y="-55562"/>
            <a:ext cx="2484438" cy="227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2" name="Picture 21" descr="C:\Documents and Settings\Administrator\桌面\图片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0" y="2293938"/>
            <a:ext cx="2484438" cy="227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3" name="Picture 21" descr="C:\Documents and Settings\Administrator\桌面\图片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0" y="4579938"/>
            <a:ext cx="2484438" cy="227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4" name="Picture 21" descr="C:\Documents and Settings\Administrator\桌面\图片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3613" y="4579938"/>
            <a:ext cx="2484437" cy="227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5" name="Picture 21" descr="C:\Documents and Settings\Administrator\桌面\图片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1200" y="2446338"/>
            <a:ext cx="2484438" cy="227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6" name="Picture 21" descr="C:\Documents and Settings\Administrator\桌面\图片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1538" y="4579938"/>
            <a:ext cx="2484437" cy="227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7" name="Picture 21" descr="C:\Documents and Settings\Administrator\桌面\图片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3563" y="4579938"/>
            <a:ext cx="2484437" cy="227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8" name="Picture 21" descr="C:\Documents and Settings\Administrator\桌面\图片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3563" y="0"/>
            <a:ext cx="2484437" cy="2278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9" name="Picture 21" descr="C:\Documents and Settings\Administrator\桌面\图片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2175" y="71438"/>
            <a:ext cx="2484438" cy="227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90" name="Picture 21" descr="C:\Documents and Settings\Administrator\桌面\图片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0600" y="2349500"/>
            <a:ext cx="2484438" cy="22780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0200" name="Group 24"/>
          <p:cNvGrpSpPr/>
          <p:nvPr/>
        </p:nvGrpSpPr>
        <p:grpSpPr>
          <a:xfrm>
            <a:off x="1414463" y="71755"/>
            <a:ext cx="2484437" cy="2278063"/>
            <a:chOff x="826" y="258"/>
            <a:chExt cx="1565" cy="1435"/>
          </a:xfrm>
        </p:grpSpPr>
        <p:pic>
          <p:nvPicPr>
            <p:cNvPr id="16396" name="Picture 21" descr="C:\Documents and Settings\Administrator\桌面\图片1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6" y="258"/>
              <a:ext cx="1565" cy="1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7" name="Rectangle 23"/>
            <p:cNvSpPr/>
            <p:nvPr/>
          </p:nvSpPr>
          <p:spPr>
            <a:xfrm>
              <a:off x="1122" y="659"/>
              <a:ext cx="1111" cy="6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indent="0"/>
              <a:r>
                <a:rPr lang="zh-CN" altLang="en-US" sz="6600" b="1" dirty="0">
                  <a:solidFill>
                    <a:srgbClr val="0066FF"/>
                  </a:solidFill>
                  <a:latin typeface="楷体" panose="02010609060101010101" charset="-122"/>
                  <a:ea typeface="楷体" panose="02010609060101010101" charset="-122"/>
                </a:rPr>
                <a:t>吃</a:t>
              </a:r>
              <a:endParaRPr lang="zh-CN" altLang="en-US" sz="66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0204" name="Rectangle 28"/>
          <p:cNvSpPr/>
          <p:nvPr/>
        </p:nvSpPr>
        <p:spPr>
          <a:xfrm>
            <a:off x="5481003" y="3037205"/>
            <a:ext cx="1229995" cy="10972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1">
            <a:spAutoFit/>
          </a:bodyPr>
          <a:p>
            <a:pPr lvl="0" indent="0">
              <a:spcBef>
                <a:spcPct val="20000"/>
              </a:spcBef>
            </a:pPr>
            <a:r>
              <a:rPr lang="en-US" altLang="zh-CN" sz="32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66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毛</a:t>
            </a:r>
            <a:endParaRPr lang="zh-CN" altLang="en-US" sz="66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0206" name="Rectangle 30"/>
          <p:cNvSpPr/>
          <p:nvPr/>
        </p:nvSpPr>
        <p:spPr>
          <a:xfrm>
            <a:off x="2171700" y="3033395"/>
            <a:ext cx="1188720" cy="1097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1">
            <a:spAutoFit/>
          </a:bodyPr>
          <a:p>
            <a:pPr lvl="0" indent="0">
              <a:spcBef>
                <a:spcPct val="20000"/>
              </a:spcBef>
            </a:pPr>
            <a:r>
              <a:rPr lang="zh-CN" altLang="en-US" sz="66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村</a:t>
            </a:r>
            <a:endParaRPr lang="zh-CN" altLang="en-US" sz="66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0208" name="Rectangle 32"/>
          <p:cNvSpPr/>
          <p:nvPr/>
        </p:nvSpPr>
        <p:spPr>
          <a:xfrm>
            <a:off x="4008755" y="846138"/>
            <a:ext cx="1457325" cy="1097280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p>
            <a:pPr lvl="0" indent="0"/>
            <a:r>
              <a:rPr lang="en-US" altLang="zh-CN" sz="32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66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亲</a:t>
            </a:r>
            <a:endParaRPr lang="zh-CN" altLang="en-US" sz="66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72250" y="661988"/>
            <a:ext cx="1024890" cy="10972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66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席</a:t>
            </a:r>
            <a:endParaRPr lang="zh-CN" altLang="en-US" sz="66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00173" y="708343"/>
            <a:ext cx="1024890" cy="10972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66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战</a:t>
            </a:r>
            <a:endParaRPr lang="zh-CN" altLang="en-US" sz="66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16708" y="3201035"/>
            <a:ext cx="1024890" cy="10972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66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面</a:t>
            </a:r>
            <a:endParaRPr lang="zh-CN" altLang="en-US" sz="66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79663" y="5192395"/>
            <a:ext cx="771525" cy="10972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66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井</a:t>
            </a:r>
            <a:endParaRPr lang="zh-CN" altLang="en-US" sz="66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33545" y="5192395"/>
            <a:ext cx="1024890" cy="10972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66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乡</a:t>
            </a:r>
            <a:endParaRPr lang="zh-CN" altLang="en-US" sz="66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10998" y="5192078"/>
            <a:ext cx="1024890" cy="10972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66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士</a:t>
            </a:r>
            <a:endParaRPr lang="zh-CN" altLang="en-US" sz="66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61450" y="5329555"/>
            <a:ext cx="1024890" cy="10972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6600" b="1" dirty="0">
                <a:solidFill>
                  <a:srgbClr val="0066FF"/>
                </a:solidFill>
                <a:latin typeface="楷体" panose="02010609060101010101" charset="-122"/>
                <a:ea typeface="楷体" panose="02010609060101010101" charset="-122"/>
              </a:rPr>
              <a:t>叫</a:t>
            </a:r>
            <a:endParaRPr lang="zh-CN" altLang="en-US" sz="6600" b="1" dirty="0">
              <a:solidFill>
                <a:srgbClr val="0066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0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04" grpId="0"/>
      <p:bldP spid="50206" grpId="0"/>
      <p:bldP spid="50208" grpId="0"/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014411129473324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210" y="57785"/>
            <a:ext cx="12132945" cy="67786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07840" y="2120900"/>
            <a:ext cx="6863080" cy="3657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4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问题：</a:t>
            </a:r>
            <a:endParaRPr lang="zh-CN" altLang="en-US" sz="4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en-US" alt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课文中的"挖井人"是谁？</a:t>
            </a:r>
            <a:endParaRPr lang="en-US" altLang="zh-CN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4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endParaRPr lang="zh-CN" altLang="en-US" sz="4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29ba5a2cb13437d-a6eeb9207f5efc18-c5811fa00224d779b5bb904b6b5169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" y="88265"/>
            <a:ext cx="12093575" cy="6767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5360" y="670560"/>
            <a:ext cx="7421245" cy="4663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第一自然段：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    瑞金城外有个村子叫沙洲坝，毛主席在江西领导革命的时候，在那儿住过。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endParaRPr lang="zh-CN" altLang="en-US">
              <a:sym typeface="+mn-ea"/>
            </a:endParaRPr>
          </a:p>
          <a:p>
            <a:pPr algn="l"/>
            <a:endParaRPr lang="zh-CN" altLang="en-US">
              <a:sym typeface="+mn-ea"/>
            </a:endParaRPr>
          </a:p>
          <a:p>
            <a:pPr algn="l"/>
            <a:endParaRPr lang="zh-CN" altLang="en-US">
              <a:sym typeface="+mn-ea"/>
            </a:endParaRPr>
          </a:p>
          <a:p>
            <a:pPr algn="l"/>
            <a:endParaRPr lang="zh-CN" altLang="en-US">
              <a:sym typeface="+mn-ea"/>
            </a:endParaRPr>
          </a:p>
          <a:p>
            <a:pPr algn="l"/>
            <a:r>
              <a:rPr lang="zh-CN" altLang="en-US">
                <a:sym typeface="+mn-ea"/>
              </a:rPr>
              <a:t>                                                                                   同学们画出表示地点的词语</a:t>
            </a:r>
            <a:endParaRPr lang="zh-CN" altLang="en-US">
              <a:sym typeface="+mn-ea"/>
            </a:endParaRPr>
          </a:p>
          <a:p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34696" y="399175"/>
            <a:ext cx="1853344" cy="260310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18160" y="1784350"/>
            <a:ext cx="4582160" cy="20466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endParaRPr lang="zh-CN" altLang="en-US" sz="3200" b="1"/>
          </a:p>
          <a:p>
            <a:r>
              <a:rPr lang="zh-CN" altLang="en-US" sz="3200"/>
              <a:t>        说说“瑞金、沙洲坝、江西”三个地点有什么关系。</a:t>
            </a:r>
            <a:endParaRPr lang="zh-CN" altLang="en-US" sz="32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4405" y="195580"/>
            <a:ext cx="5428615" cy="6466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94209" descr="2005524925507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0" y="3276600"/>
            <a:ext cx="4648200" cy="309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0" name="图片 94210" descr="l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381000"/>
            <a:ext cx="4800600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94211"/>
          <p:cNvSpPr txBox="1"/>
          <p:nvPr/>
        </p:nvSpPr>
        <p:spPr>
          <a:xfrm>
            <a:off x="7391400" y="1157288"/>
            <a:ext cx="2514600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ClrTx/>
            </a:pPr>
            <a:r>
              <a:rPr lang="zh-CN" altLang="en-US" sz="4800" dirty="0">
                <a:latin typeface="Tahoma" panose="020B0604030504040204" pitchFamily="34" charset="0"/>
                <a:ea typeface="楷体_GB2312" pitchFamily="49" charset="-122"/>
              </a:rPr>
              <a:t>瑞金城</a:t>
            </a:r>
            <a:endParaRPr lang="zh-CN" altLang="en-US" sz="4800" dirty="0"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22532" name="文本框 94212"/>
          <p:cNvSpPr txBox="1"/>
          <p:nvPr/>
        </p:nvSpPr>
        <p:spPr>
          <a:xfrm>
            <a:off x="2362200" y="4433888"/>
            <a:ext cx="2590800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ClrTx/>
            </a:pPr>
            <a:r>
              <a:rPr lang="zh-CN" altLang="en-US" sz="4800" dirty="0">
                <a:latin typeface="Tahoma" panose="020B0604030504040204" pitchFamily="34" charset="0"/>
                <a:ea typeface="楷体_GB2312" pitchFamily="49" charset="-122"/>
              </a:rPr>
              <a:t>沙洲坝</a:t>
            </a:r>
            <a:endParaRPr lang="zh-CN" altLang="en-US" sz="4800" dirty="0">
              <a:latin typeface="Tahoma" panose="020B060403050404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29ba5a2cb13437d-a6eeb9207f5efc18-c5811fa00224d779b5bb904b6b5169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" y="88265"/>
            <a:ext cx="12093575" cy="6767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83920" y="513080"/>
            <a:ext cx="8876030" cy="6405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sym typeface="+mn-ea"/>
              </a:rPr>
              <a:t>  背景介绍：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    毛主席在江西瑞金，发动和依靠群众，建立红色根据地，领导人民闹翻身，求解放，为劳苦大众谋幸福，在这期间有许多鲜为人知的感人故事，下面讲的故事就是毛主席在江西领导革命时候发生的事。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91896" y="216295"/>
            <a:ext cx="1853344" cy="260310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29ba5a2cb13437d-a6eeb9207f5efc18-c5811fa00224d779b5bb904b6b5169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" y="45085"/>
            <a:ext cx="12093575" cy="6767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8680" y="604520"/>
            <a:ext cx="69392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/>
              <a:t>除了地点，这一段还告诉了我们什么信息？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1417320" y="1905635"/>
            <a:ext cx="1866900" cy="35655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人物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:</a:t>
            </a:r>
            <a:endParaRPr lang="en-US" altLang="zh-CN" sz="44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endParaRPr lang="en-US" altLang="zh-CN" sz="48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endParaRPr lang="en-US" altLang="zh-CN" sz="54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时间：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84220" y="2057400"/>
            <a:ext cx="4314825" cy="33832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毛主席</a:t>
            </a:r>
            <a:endParaRPr lang="zh-CN" altLang="en-US" sz="3600" b="1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600" b="1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600" b="1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600" b="1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600" b="1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江西领导革命的时候</a:t>
            </a:r>
            <a:endParaRPr lang="zh-CN" altLang="en-US" sz="3600" b="1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39496" y="277255"/>
            <a:ext cx="1853344" cy="260310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866</Words>
  <Application>WPS 演示</Application>
  <PresentationFormat>宽屏</PresentationFormat>
  <Paragraphs>107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Arial</vt:lpstr>
      <vt:lpstr>宋体</vt:lpstr>
      <vt:lpstr>Wingdings</vt:lpstr>
      <vt:lpstr>楷体_GB2312</vt:lpstr>
      <vt:lpstr>楷体</vt:lpstr>
      <vt:lpstr>Tahoma</vt:lpstr>
      <vt:lpstr>楷体_GB2312</vt:lpstr>
      <vt:lpstr>黑体</vt:lpstr>
      <vt:lpstr>新宋体</vt:lpstr>
      <vt:lpstr>微软雅黑</vt:lpstr>
      <vt:lpstr>Calibri Light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add</dc:creator>
  <cp:lastModifiedBy>add</cp:lastModifiedBy>
  <cp:revision>4</cp:revision>
  <dcterms:created xsi:type="dcterms:W3CDTF">2017-02-26T05:53:00Z</dcterms:created>
  <dcterms:modified xsi:type="dcterms:W3CDTF">2017-02-26T07:59:35Z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