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256" r:id="rId3"/>
    <p:sldId id="257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3" r:id="rId17"/>
    <p:sldId id="274" r:id="rId18"/>
    <p:sldId id="276" r:id="rId19"/>
    <p:sldId id="275" r:id="rId20"/>
    <p:sldId id="277" r:id="rId21"/>
    <p:sldId id="278" r:id="rId22"/>
    <p:sldId id="280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6"/>
    <p:sldId id="303" r:id="rId47"/>
    <p:sldId id="304" r:id="rId48"/>
    <p:sldId id="305" r:id="rId49"/>
    <p:sldId id="307" r:id="rId50"/>
    <p:sldId id="308" r:id="rId5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68525" y="379730"/>
            <a:ext cx="7383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部编版小学语文五年级上册</a:t>
            </a:r>
            <a:endParaRPr lang="zh-CN" altLang="en-US"/>
          </a:p>
        </p:txBody>
      </p:sp>
      <p:pic>
        <p:nvPicPr>
          <p:cNvPr id="6" name="图片 5" descr="20150821102845d82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-31750"/>
            <a:ext cx="12196445" cy="6921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10230" y="2767965"/>
            <a:ext cx="82696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 dirty="0">
                <a:solidFill>
                  <a:srgbClr val="FF0000"/>
                </a:solidFill>
                <a:ea typeface="楷体" panose="02010609060101010101" pitchFamily="49" charset="-122"/>
              </a:rPr>
              <a:t>23鸟的天堂</a:t>
            </a:r>
            <a:endParaRPr lang="zh-CN" altLang="en-US" sz="8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29865" y="991870"/>
            <a:ext cx="7238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>
                <a:solidFill>
                  <a:srgbClr val="FFC000"/>
                </a:solidFill>
                <a:ea typeface="楷体" panose="02010609060101010101" pitchFamily="49" charset="-122"/>
              </a:rPr>
              <a:t>部编版小学语文五年上册</a:t>
            </a:r>
            <a:endParaRPr lang="zh-CN" altLang="en-US" sz="4800" b="1" dirty="0">
              <a:solidFill>
                <a:srgbClr val="FFC000"/>
              </a:solidFill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84065" y="4387850"/>
            <a:ext cx="23355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base"/>
            <a:r>
              <a:rPr lang="zh-CN" altLang="en-US" sz="4000" b="1" dirty="0">
                <a:solidFill>
                  <a:srgbClr val="33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李红</a:t>
            </a:r>
            <a:endParaRPr lang="zh-CN" altLang="en-US" sz="4000" b="1" dirty="0">
              <a:solidFill>
                <a:srgbClr val="33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74010" y="5441950"/>
            <a:ext cx="66776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33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枣庄市台儿庄区实验小学</a:t>
            </a:r>
            <a:endParaRPr lang="zh-CN" altLang="en-US" sz="4000" b="1" dirty="0">
              <a:solidFill>
                <a:srgbClr val="33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我们陆续跳上一只船。一个朋友解开了绳，拿起竹竿一拨，船缓  缓地动了，向河中心移去。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河面很宽，白茫茫的水上没有一点波浪。船平静地在水面移动。三支桨有规律地在水里划，那声音就像一支乐曲。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351338"/>
          </a:xfrm>
        </p:spPr>
        <p:txBody>
          <a:bodyPr/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请用简洁的话概括这部分的主要内容。（生试着用自己的话概括，在班级内大胆交流）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赏析好句：（出示“三支桨有规律地在水里划，那声音就像一支乐曲。”）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找出这部分中的比喻句，并说说其作用。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这是一个比喻句。把划水的声音比作乐曲，体现出声音的优美，同时也点明作者的心情是愉悦的。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指导朗读，多次朗读，通过读来感受美得意境。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训练达标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74115"/>
            <a:ext cx="10515600" cy="5003165"/>
          </a:xfrm>
        </p:spPr>
        <p:txBody>
          <a:bodyPr>
            <a:normAutofit fontScale="90000" lnSpcReduction="20000"/>
          </a:bodyPr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1.</a:t>
            </a:r>
            <a:r>
              <a:rPr lang="zh-CN" altLang="en-US"/>
              <a:t>读拼音，写词语。</a:t>
            </a:r>
            <a:endParaRPr lang="zh-CN" altLang="en-US"/>
          </a:p>
          <a:p>
            <a:r>
              <a:rPr lang="zh-CN" altLang="en-US"/>
              <a:t> 他拨动chuán   jiǎng （       ），在这狭窄的róng    shù（      ）的缝</a:t>
            </a:r>
            <a:endParaRPr lang="zh-CN" altLang="en-US"/>
          </a:p>
          <a:p>
            <a:r>
              <a:rPr lang="zh-CN" altLang="en-US"/>
              <a:t>隙中小心翼翼地往前走着。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写出句子中加点词语的反义词。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）那是许多株茂盛的榕树。（       ）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）起初周围是静寂的。（       ）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）树上变得热闹起来。（      ）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填空。</a:t>
            </a:r>
            <a:endParaRPr lang="zh-CN" altLang="en-US"/>
          </a:p>
          <a:p>
            <a:r>
              <a:rPr lang="zh-CN" altLang="en-US"/>
              <a:t>“三只桨有规律地在水里划，那声音就像一支乐曲。”这句话运用了________修辞方法，把_________比作__________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布置作业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46605" y="2340610"/>
            <a:ext cx="91986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掌握本课的生字词。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继续朗读课文，看看“鸟的天堂”到底是怎样的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 sz="4800" b="1" dirty="0"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23.</a:t>
            </a:r>
            <a:r>
              <a:rPr lang="zh-CN" altLang="en-US"/>
              <a:t>鸟的天堂</a:t>
            </a:r>
            <a:endParaRPr lang="zh-CN" altLang="en-US"/>
          </a:p>
        </p:txBody>
      </p:sp>
      <p:pic>
        <p:nvPicPr>
          <p:cNvPr id="4" name="图片 3" descr="20150707091737912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" y="20320"/>
            <a:ext cx="12138660" cy="6817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1190" y="365760"/>
            <a:ext cx="8703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  <a:sym typeface="+mn-ea"/>
              </a:rPr>
              <a:t>部编版小学语文五年级上册</a:t>
            </a:r>
            <a:endParaRPr lang="zh-CN" altLang="en-US" sz="4800" b="1" dirty="0">
              <a:solidFill>
                <a:schemeClr val="accent2">
                  <a:lumMod val="75000"/>
                </a:schemeClr>
              </a:solidFill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6845" y="2116455"/>
            <a:ext cx="82334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base"/>
            <a:r>
              <a:rPr lang="zh-CN" altLang="en-US" sz="8000" b="1" dirty="0">
                <a:solidFill>
                  <a:srgbClr val="FF0000"/>
                </a:solidFill>
                <a:ea typeface="楷体" panose="02010609060101010101" pitchFamily="49" charset="-122"/>
              </a:rPr>
              <a:t>23.鸟的天堂</a:t>
            </a:r>
            <a:endParaRPr lang="zh-CN" altLang="en-US" sz="8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86430" y="4107180"/>
            <a:ext cx="48494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base"/>
            <a:r>
              <a:rPr lang="zh-CN" altLang="en-US" sz="4000" b="1" dirty="0">
                <a:solidFill>
                  <a:srgbClr val="33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  <a:endParaRPr lang="zh-CN" altLang="en-US" sz="4000" b="1" dirty="0">
              <a:solidFill>
                <a:srgbClr val="33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 b="1" dirty="0">
                <a:solidFill>
                  <a:srgbClr val="CC0000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学习目标</a:t>
            </a:r>
            <a:endParaRPr lang="zh-CN" altLang="en-US" sz="5400" b="1" dirty="0">
              <a:solidFill>
                <a:srgbClr val="CC0000"/>
              </a:solidFill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 fontAlgn="base">
              <a:lnSpc>
                <a:spcPct val="10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1.继续把握课文内容，领会“鸟的天堂”的含义。感受大自然和谐之美，体会作者热爱大自然的思想感情。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2.领悟作者抓住景物特点进行描写的表达方法。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 dirty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自学指导三</a:t>
            </a:r>
            <a:endParaRPr lang="zh-CN" altLang="en-US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7580"/>
          </a:xfrm>
        </p:spPr>
        <p:txBody>
          <a:bodyPr>
            <a:normAutofit fontScale="90000" lnSpcReduction="20000"/>
          </a:bodyPr>
          <a:p>
            <a:pPr marL="0" algn="l" fontAlgn="base">
              <a:lnSpc>
                <a:spcPct val="100000"/>
              </a:lnSpc>
            </a:pPr>
            <a:r>
              <a:rPr lang="en-US" altLang="zh-CN" sz="4000" b="1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1.读5～14自然段，思考下面的问题。（出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示选文片段“在一个地方，河面变窄了……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昨天是我的眼睛骗了我，那‘鸟的天堂’的     确是鸟的天堂啊！”）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（1）作者详细描写大榕树的目的是什么？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（2）描写鸟儿们，作者用了怎样的描写方法？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（3）作者的态度发生了怎样的改变？</a:t>
            </a:r>
            <a:endParaRPr lang="zh-CN" altLang="en-US" sz="4000" b="1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p>
            <a:pPr marL="0" algn="l" fontAlgn="base">
              <a:lnSpc>
                <a:spcPct val="100000"/>
              </a:lnSpc>
            </a:pPr>
            <a:r>
              <a:rPr lang="en-US" altLang="zh-CN" sz="4000" b="1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榕树正在茂盛的时期，好像把它的全部生命力展示给我们看。那么多绿叶，一簇堆在另一簇上面，不留一点儿缝隙。那翠绿的颜色，明亮地照耀着我们的眼睛，似乎每一片绿叶上都有一个新的生命在颤动。这美丽的南国的树！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（作者详细描写大榕树属于静态描写，为下文对鸟儿的动态刻画形成反差，同时也突出了良好的自然生态环境是鸟儿生存的必要条件。）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10228748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6510" y="159385"/>
            <a:ext cx="12225020" cy="65392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8970" y="1286510"/>
            <a:ext cx="110559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97935" y="2623185"/>
            <a:ext cx="49206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 b="1" dirty="0">
                <a:solidFill>
                  <a:srgbClr val="FF0000"/>
                </a:solidFill>
                <a:ea typeface="楷体" panose="02010609060101010101" pitchFamily="49" charset="-122"/>
              </a:rPr>
              <a:t>第一课时</a:t>
            </a:r>
            <a:endParaRPr lang="zh-CN" altLang="en-US" sz="8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 fontAlgn="base">
              <a:lnSpc>
                <a:spcPct val="100000"/>
              </a:lnSpc>
            </a:pPr>
            <a:r>
              <a:rPr lang="en-US" altLang="zh-CN" sz="4000" b="1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起初周围是静寂的。后来忽然起了一声鸟叫。我们把手一拍，便看见一只大鸟飞了起来。接着又看见第二只，第三只。我们继续拍掌，树上就变得热闹了，到处都是鸟声，到处都是鸟影。大的，小的，花的，黑的，有的站在树枝上叫，有的飞起来，有的扑翅膀。</a:t>
            </a:r>
            <a:endParaRPr lang="en-US" altLang="zh-CN" sz="4000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pPr marL="0" algn="l" fontAlgn="base">
              <a:lnSpc>
                <a:spcPct val="100000"/>
              </a:lnSpc>
            </a:pPr>
            <a:r>
              <a:rPr lang="en-US" altLang="zh-CN" sz="4000" b="1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我注意地看着，眼睛应接不暇，看清楚了这只，又错过了那只；看见了那只，另一只又飞了起来了。一只画眉鸟飞了出来，被我们的掌声一吓，又飞进了叶丛，站在一根小枝上兴奋地叫着，那歌声真好听。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动态描写为主，着重刻画出热闹的情景。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algn="l" fontAlgn="base">
              <a:lnSpc>
                <a:spcPct val="100000"/>
              </a:lnSpc>
            </a:pPr>
            <a:r>
              <a:rPr lang="en-US" altLang="zh-CN" sz="4000" b="1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当小船向着高塔下面的乡村划去的时候，我回头看那被抛在后面的茂盛的榕树。我感到一点儿留恋。昨天是我的眼睛骗了我，那“鸟的天堂”的确是鸟的天堂啊！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（作者由第一次去鸟的天堂并未见到一只鸟的满腹怀疑，到此时被众鸟纷飞的场面而深深震撼。）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 dirty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自学指导四</a:t>
            </a:r>
            <a:endParaRPr lang="zh-CN" altLang="en-US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 fontAlgn="base">
              <a:lnSpc>
                <a:spcPct val="100000"/>
              </a:lnSpc>
              <a:buNone/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指名读５～９自然段：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ctr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在一个地方，河面变窄了。一簇簇树叶伸到水面上。树叶真绿得可爱。那是许多株茂盛的榕树，看不出主干在什么地方。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ctr" fontAlgn="base">
              <a:lnSpc>
                <a:spcPct val="100000"/>
              </a:lnSpc>
            </a:pP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pPr marL="0" algn="ctr" fontAlgn="base">
              <a:lnSpc>
                <a:spcPct val="10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当我说许多株榕树的时候，朋友们马上纠正我的错误。一个朋友说那里只有一株榕树，另一个朋友说是两株。我见过不少榕树，这样大的还是第一次看见。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ctr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我们的船渐渐逼近榕树了。我有机会看清楚它的真面目，真是一株大树，枝干的数目不可计数。枝上又生根，有许多根直垂到地上，伸进泥土里。一部分树枝垂到水面，从远处看，就像一株大树卧在水面上。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说一说，本文主要描写了大榕树的什么特点？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 fontAlgn="base">
              <a:lnSpc>
                <a:spcPct val="10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描写了大榕树的庞大、茂盛、群鸟纷飞的动态。在表现榕树生命力之美时，这样写道“那翠绿的颜色，明亮地照耀着我们的眼睛，似乎每一片绿叶上都有一个新的生命在颤动。”</a:t>
            </a:r>
            <a:endParaRPr lang="zh-CN" altLang="en-US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 fontAlgn="base">
              <a:lnSpc>
                <a:spcPct val="10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课文里哪些地方说明榕树大？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（生找出词语、句子，读一读。）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pPr marL="0" algn="l" fontAlgn="base">
              <a:lnSpc>
                <a:spcPct val="10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“那是许多株茂盛的榕树，看不出主干在什么地方。”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“我见过不少榕树，这样大的还是第一次看见。”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“我有机会看清楚它的真面目，真是一株大树，枝干的数目不可计数。枝上又生根，有许多根直垂到地上，伸进泥土里。一部分树枝垂到水面，从远处看，就像一株大树卧在水面上。”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课文哪些地方是写榕树的美的？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4_206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14630" y="-73660"/>
            <a:ext cx="13242290" cy="9222105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1905" y="152400"/>
            <a:ext cx="37769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base"/>
            <a:r>
              <a:rPr lang="zh-CN" altLang="en-US" sz="5400" b="1" dirty="0">
                <a:solidFill>
                  <a:srgbClr val="CC0000"/>
                </a:solidFill>
                <a:ea typeface="楷体" panose="02010609060101010101" pitchFamily="49" charset="-122"/>
              </a:rPr>
              <a:t>学习目标</a:t>
            </a:r>
            <a:endParaRPr lang="zh-CN" altLang="en-US" sz="5400" b="1" dirty="0">
              <a:solidFill>
                <a:srgbClr val="CC0000"/>
              </a:solidFill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05" y="1454150"/>
            <a:ext cx="1315720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1.</a:t>
            </a:r>
            <a:r>
              <a:rPr lang="zh-CN" altLang="en-US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会认“桨、桩”等3个生字，会写“桨、抛”等11个生字，会写“应接不暇、涨潮”等词语。</a:t>
            </a:r>
            <a:endParaRPr lang="zh-CN" altLang="en-US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/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2.</a:t>
            </a:r>
            <a:r>
              <a:rPr lang="zh-CN" altLang="en-US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正确、流利、有感情地朗读课文，学习1～4自然段，把握这部分内容，初步感受大自然和谐之美。</a:t>
            </a:r>
            <a:endParaRPr lang="zh-CN" altLang="en-US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榕树正在茂盛的时期，好像把它的全部生命力展示给我们看。那么多绿叶，一簇堆在另一簇上面，不留一点儿缝隙。那翠绿的颜色，明亮地照耀着我们的眼睛，似乎每一片绿叶上都有一个新的生命在颤动。这美丽的南国的树！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找出体现大榕树动态美的句子。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作者对这棵大榕树流露出什么样的思想感情？你是从哪些句子中体会出来的？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作者对这个大榕树充满喜爱之情。那翠绿的颜色，明亮地照耀着我们的眼睛，似乎每一片绿叶上都有一个新的生命在颤动。这美丽的南国的树！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生带有感情再次朗读课文５～９自然段。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读１０～１３自然段，思考：这次作者看到了什么？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第二天，我们划着船到一个朋友的家乡去。那是个有山有塔的地方。从学校出发，我们又经过那“鸟的天堂”。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这一次是在早晨。阳光照耀在水面，在树梢，一切都显得更加光明了。我们又把船在树下泊了片刻。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起初周围是静寂。后来忽然起了一声鸟叫。我们把手一拍，便看见一只大鸟飞了起来。接着又看见第二只，第三只。我们继续拍掌，树上就变得热闹了，到处都是鸟影。大的，小的，花的，黑的，有的站在树枝上叫，有的飞了起来，有的在扑翅膀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（看到了许多鸟在起飞的热闹场景。）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这里的鸟有什么特点？找出相关的语句。(不但鸟多，而且鸟的种类也多。)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我们把手一拍，便看见一只大鸟飞了起来。接着又看见第二只，第三只。我们继续拍掌，树上就变得热闹了，到处都是鸟影。大的，小的，花的，黑的，有的站在树枝上叫，有的飞了起来，有的在扑翅膀。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01d5cdc63ef514087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95" y="-59055"/>
            <a:ext cx="12224385" cy="68694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52270" y="217805"/>
            <a:ext cx="7689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自学指导一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95" y="986155"/>
            <a:ext cx="1182116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base">
              <a:buClrTx/>
              <a:buSzTx/>
              <a:buFont typeface="Arial" panose="020B0604020202020204" pitchFamily="34" charset="0"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1.生初读课文，把自己认为有难度的生字词圈起来，可以用查字典、向同学请教等方式解决。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fontAlgn="base">
              <a:buClrTx/>
              <a:buSzTx/>
              <a:buFont typeface="Arial" panose="020B0604020202020204" pitchFamily="34" charset="0"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2.大声朗读课文，试着用简单的话介绍课文内容。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fontAlgn="base">
              <a:buClrTx/>
              <a:buSzTx/>
              <a:buFont typeface="Arial" panose="020B0604020202020204" pitchFamily="34" charset="0"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3.指名分段读课文，边听边想：（出示课件</a:t>
            </a:r>
            <a:r>
              <a:rPr lang="zh-CN" altLang="en-US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fontAlgn="base">
              <a:buClrTx/>
              <a:buSzTx/>
              <a:buFont typeface="Arial" panose="020B0604020202020204" pitchFamily="34" charset="0"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作者到“鸟的天堂”去过几次？分别在什么时候？看到了什么？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对鸟儿们的描写主要采用了哪种描写？找出相关语句。</a:t>
            </a:r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我们把手一拍，便看见一只大鸟飞了起来。接着又看见第二只，第三只。我们继续拍掌，树上就变得热闹了，到处都是鸟影。大的，小的，花的，黑的，有的站在树枝上叫，有的飞了起来，有的在扑翅膀。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我注意地看着，眼睛应接不暇，看清楚了这只，又错过了那只；看见了那只，另一只又飞了起来了。一只画眉鸟飞了出来，被我们的掌声一吓，又飞进了叶丛，站在一根小枝上兴奋地叫着，那歌声真好听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朗读第14自然段。说说作者为什么感叹“那‘鸟的天堂’的确是鸟的天堂”。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的确，确实，果真。因为这里既有适合鸟类生存的自然环境，又有人类对鸟的保护，所以感叹“那‘鸟的天堂’的确是鸟的天堂”。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 dirty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1.当堂训练</a:t>
            </a:r>
            <a:endParaRPr lang="zh-CN" altLang="en-US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endParaRPr lang="zh-CN" altLang="en-US"/>
          </a:p>
          <a:p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（1）根据意思写词语。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①枝叶繁茂。（        ）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② 原指美景繁多，看不过来。后形容来人或事情太多，接待应付不过来。（        ）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③高兴到极点。（        ）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(2）选词填空。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   继续   连续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①战士们（     ）三天不眠不休，辛苦地奋战在抗洪第一线。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②上课了，同学们（      ）走进教室。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③短暂休息了一会，我们（       ）往前走去。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(3）结合课文，说说你对下面这件事的看法。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p>
            <a:pPr algn="l"/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叫白鱀豚，被誉为“长江女神”。但是现在你已经见不到我了，早在十年前，人类就宣布我功能性灭绝了。人类围湖造田，使我家园面积减小；修坝阻隔了我洄游路线；长江水污染使我食物严重不足，免疫和生殖系统也受到了伤害，我们就这样消失了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                </a:t>
            </a:r>
            <a:r>
              <a:rPr lang="zh-CN" altLang="en-US"/>
              <a:t>            </a:t>
            </a:r>
            <a:endParaRPr lang="zh-CN" altLang="en-US"/>
          </a:p>
          <a:p>
            <a:r>
              <a:rPr lang="zh-CN" altLang="en-US"/>
              <a:t>                                                                      </a:t>
            </a:r>
            <a:endParaRPr lang="zh-CN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（1）茂盛   应接不暇   兴奋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（2）连续   陆续    继续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（3）我对白鱀豚的功能性消失感到难过，对人类的行为感到惭愧。我们应该像课文中大榕树那里的人那样，与大自然和谐相处，努力为小动物们创造良好的生活环境。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33165" y="816610"/>
            <a:ext cx="10515600" cy="1325563"/>
          </a:xfrm>
        </p:spPr>
        <p:txBody>
          <a:bodyPr>
            <a:normAutofit/>
          </a:bodyPr>
          <a:p>
            <a:r>
              <a:rPr lang="zh-CN" altLang="en-US" b="1" dirty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2.布置作业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(1)抄写并积累课文第八自然段。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(2)说说你对保护自然环境的意见或建议。</a:t>
            </a:r>
            <a:endParaRPr lang="en-US" altLang="zh-CN" sz="4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351338"/>
          </a:xfrm>
        </p:spPr>
        <p:txBody>
          <a:bodyPr>
            <a:normAutofit fontScale="40000"/>
          </a:bodyPr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zh-CN" altLang="en-US"/>
              <a:t>       </a:t>
            </a: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</a:t>
            </a:r>
            <a:r>
              <a:rPr lang="en-US" altLang="zh-CN" sz="66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        shǔ</a:t>
            </a:r>
            <a:endParaRPr lang="en-US" altLang="zh-CN" sz="66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66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陆续      白茫茫      榕树      纠正       不可计数  </a:t>
            </a:r>
            <a:endParaRPr lang="en-US" altLang="zh-CN" sz="66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66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zhuāng	                                      xiá</a:t>
            </a:r>
            <a:endParaRPr lang="en-US" altLang="zh-CN" sz="66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66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木桩      涨潮        树梢      静寂       应接不暇  </a:t>
            </a:r>
            <a:endParaRPr lang="en-US" altLang="zh-CN" sz="66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66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lǜ</a:t>
            </a:r>
            <a:endParaRPr lang="en-US" altLang="zh-CN" sz="66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66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endParaRPr lang="en-US" altLang="zh-CN" sz="66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zh-CN" altLang="en-US"/>
              <a:t>  </a:t>
            </a: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应接不暇：原指美景繁多，看不过来。后形容来人或事情太多，接待应付不过来。文中指各种各样的鸟繁多。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木桩：修篱笆所用的桩或柱。文中指树根立在地上。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生先同位之间试着用简单的话介绍课文内容，而后在班级内进行汇报交流。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点名分段读课文，边读边想：作者到“鸟的天堂”去过几次？分别在什么时候？看到了什么？（班级内探讨交流，并找出相关语句。）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自学指导二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学习１～４自然段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1.自由朗读１～４自然段，边读边思考：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 fontAlgn="base">
              <a:lnSpc>
                <a:spcPct val="100000"/>
              </a:lnSpc>
              <a:buClrTx/>
              <a:buSzTx/>
              <a:buNone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我们吃过晚饭，热气已经退了。太阳落下了山坡，只留下一段灿烂的红霞在天边。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44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　我们走过一段石子路，很快就到了河边。在河边大树下，我们发现了几只小船。</a:t>
            </a:r>
            <a:endParaRPr lang="en-US" altLang="zh-CN" sz="44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base">
              <a:lnSpc>
                <a:spcPct val="100000"/>
              </a:lnSpc>
              <a:buClrTx/>
              <a:buSzTx/>
              <a:defRPr/>
            </a:pPr>
            <a:r>
              <a:rPr lang="en-US" altLang="zh-CN" sz="3500" b="1">
                <a:solidFill>
                  <a:schemeClr val="accent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3500" b="1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4129</Words>
  <Application>WPS 演示</Application>
  <PresentationFormat>宽屏</PresentationFormat>
  <Paragraphs>196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Arial</vt:lpstr>
      <vt:lpstr>宋体</vt:lpstr>
      <vt:lpstr>Wingdings</vt:lpstr>
      <vt:lpstr>楷体</vt:lpstr>
      <vt:lpstr>Calibri Light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自学指导二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训练达标</vt:lpstr>
      <vt:lpstr>布置作业</vt:lpstr>
      <vt:lpstr>PowerPoint 演示文稿</vt:lpstr>
      <vt:lpstr>学习目标</vt:lpstr>
      <vt:lpstr>自学指导三</vt:lpstr>
      <vt:lpstr>PowerPoint 演示文稿</vt:lpstr>
      <vt:lpstr>PowerPoint 演示文稿</vt:lpstr>
      <vt:lpstr>PowerPoint 演示文稿</vt:lpstr>
      <vt:lpstr>PowerPoint 演示文稿</vt:lpstr>
      <vt:lpstr>自学指导四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1.当堂训练</vt:lpstr>
      <vt:lpstr>PowerPoint 演示文稿</vt:lpstr>
      <vt:lpstr>(3）结合课文，说说你对下面这件事的看法。</vt:lpstr>
      <vt:lpstr>PowerPoint 演示文稿</vt:lpstr>
      <vt:lpstr>2.布置作业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48</cp:revision>
  <dcterms:created xsi:type="dcterms:W3CDTF">2019-07-27T07:03:00Z</dcterms:created>
  <dcterms:modified xsi:type="dcterms:W3CDTF">2019-07-29T02:14:07Z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