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9" r:id="rId3"/>
    <p:sldId id="260" r:id="rId4"/>
    <p:sldId id="261" r:id="rId5"/>
    <p:sldId id="262" r:id="rId6"/>
    <p:sldId id="263" r:id="rId7"/>
    <p:sldId id="264" r:id="rId8"/>
    <p:sldId id="265" r:id="rId9"/>
    <p:sldId id="266" r:id="rId10"/>
    <p:sldId id="267" r:id="rId11"/>
    <p:sldId id="268" r:id="rId12"/>
    <p:sldId id="269" r:id="rId1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70" d="100"/>
          <a:sy n="70" d="100"/>
        </p:scale>
        <p:origin x="-1158"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6449E2B-4977-4C50-9592-3B91C7955D7E}" type="datetimeFigureOut">
              <a:rPr lang="zh-CN" altLang="en-US" smtClean="0"/>
              <a:t>2016/9/7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B11D2D-017A-40DF-AEC9-45E9D99281A0}"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6449E2B-4977-4C50-9592-3B91C7955D7E}" type="datetimeFigureOut">
              <a:rPr lang="zh-CN" altLang="en-US" smtClean="0"/>
              <a:t>2016/9/7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B11D2D-017A-40DF-AEC9-45E9D99281A0}"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6449E2B-4977-4C50-9592-3B91C7955D7E}" type="datetimeFigureOut">
              <a:rPr lang="zh-CN" altLang="en-US" smtClean="0"/>
              <a:t>2016/9/7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B11D2D-017A-40DF-AEC9-45E9D99281A0}"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6449E2B-4977-4C50-9592-3B91C7955D7E}" type="datetimeFigureOut">
              <a:rPr lang="zh-CN" altLang="en-US" smtClean="0"/>
              <a:t>2016/9/7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B11D2D-017A-40DF-AEC9-45E9D99281A0}"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6449E2B-4977-4C50-9592-3B91C7955D7E}" type="datetimeFigureOut">
              <a:rPr lang="zh-CN" altLang="en-US" smtClean="0"/>
              <a:t>2016/9/7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B11D2D-017A-40DF-AEC9-45E9D99281A0}"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6449E2B-4977-4C50-9592-3B91C7955D7E}" type="datetimeFigureOut">
              <a:rPr lang="zh-CN" altLang="en-US" smtClean="0"/>
              <a:t>2016/9/7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7B11D2D-017A-40DF-AEC9-45E9D99281A0}"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6449E2B-4977-4C50-9592-3B91C7955D7E}" type="datetimeFigureOut">
              <a:rPr lang="zh-CN" altLang="en-US" smtClean="0"/>
              <a:t>2016/9/7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7B11D2D-017A-40DF-AEC9-45E9D99281A0}"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449E2B-4977-4C50-9592-3B91C7955D7E}" type="datetimeFigureOut">
              <a:rPr lang="zh-CN" altLang="en-US" smtClean="0"/>
              <a:t>2016/9/7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7B11D2D-017A-40DF-AEC9-45E9D99281A0}"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6449E2B-4977-4C50-9592-3B91C7955D7E}" type="datetimeFigureOut">
              <a:rPr lang="zh-CN" altLang="en-US" smtClean="0"/>
              <a:t>2016/9/7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7B11D2D-017A-40DF-AEC9-45E9D99281A0}"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6449E2B-4977-4C50-9592-3B91C7955D7E}" type="datetimeFigureOut">
              <a:rPr lang="zh-CN" altLang="en-US" smtClean="0"/>
              <a:t>2016/9/7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7B11D2D-017A-40DF-AEC9-45E9D99281A0}"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6449E2B-4977-4C50-9592-3B91C7955D7E}" type="datetimeFigureOut">
              <a:rPr lang="zh-CN" altLang="en-US" smtClean="0"/>
              <a:t>2016/9/7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7B11D2D-017A-40DF-AEC9-45E9D99281A0}"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6449E2B-4977-4C50-9592-3B91C7955D7E}" type="datetimeFigureOut">
              <a:rPr lang="zh-CN" altLang="en-US" smtClean="0"/>
              <a:t>2016/9/7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B11D2D-017A-40DF-AEC9-45E9D99281A0}"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hyperlink" Target="jiafa.exe" TargetMode="External"/><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WordArt 2"/>
          <p:cNvSpPr>
            <a:spLocks noChangeArrowheads="1" noChangeShapeType="1" noTextEdit="1"/>
          </p:cNvSpPr>
          <p:nvPr/>
        </p:nvSpPr>
        <p:spPr bwMode="auto">
          <a:xfrm>
            <a:off x="2555875" y="2420938"/>
            <a:ext cx="3960813" cy="1630362"/>
          </a:xfrm>
          <a:prstGeom prst="rect">
            <a:avLst/>
          </a:prstGeom>
        </p:spPr>
        <p:txBody>
          <a:bodyPr wrap="none" fromWordArt="1">
            <a:prstTxWarp prst="textPlain">
              <a:avLst>
                <a:gd name="adj" fmla="val 50000"/>
              </a:avLst>
            </a:prstTxWarp>
          </a:bodyPr>
          <a:lstStyle/>
          <a:p>
            <a:pPr algn="ctr"/>
            <a:r>
              <a:rPr lang="zh-CN" altLang="en-US" sz="6600" b="1" kern="10" spc="1321">
                <a:ln w="9525">
                  <a:solidFill>
                    <a:srgbClr val="FFFF99"/>
                  </a:solidFill>
                  <a:round/>
                  <a:headEnd/>
                  <a:tailEnd/>
                </a:ln>
                <a:solidFill>
                  <a:srgbClr val="FFFF00"/>
                </a:solidFill>
                <a:effectLst>
                  <a:outerShdw dist="45791" dir="3378596" algn="ctr" rotWithShape="0">
                    <a:srgbClr val="4D4D4D">
                      <a:alpha val="80000"/>
                    </a:srgbClr>
                  </a:outerShdw>
                </a:effectLst>
                <a:latin typeface="隶书"/>
                <a:ea typeface="隶书"/>
              </a:rPr>
              <a:t>加法</a:t>
            </a:r>
          </a:p>
        </p:txBody>
      </p:sp>
      <p:sp>
        <p:nvSpPr>
          <p:cNvPr id="5123" name="Text Box 3"/>
          <p:cNvSpPr txBox="1">
            <a:spLocks noChangeArrowheads="1"/>
          </p:cNvSpPr>
          <p:nvPr/>
        </p:nvSpPr>
        <p:spPr bwMode="auto">
          <a:xfrm>
            <a:off x="395288" y="836613"/>
            <a:ext cx="6697662" cy="641350"/>
          </a:xfrm>
          <a:prstGeom prst="rect">
            <a:avLst/>
          </a:prstGeom>
          <a:noFill/>
          <a:ln w="9525">
            <a:noFill/>
            <a:miter lim="800000"/>
            <a:headEnd/>
            <a:tailEnd/>
          </a:ln>
          <a:effectLst/>
        </p:spPr>
        <p:txBody>
          <a:bodyPr>
            <a:spAutoFit/>
          </a:bodyPr>
          <a:lstStyle/>
          <a:p>
            <a:pPr>
              <a:spcBef>
                <a:spcPct val="50000"/>
              </a:spcBef>
            </a:pPr>
            <a:r>
              <a:rPr kumimoji="1" lang="zh-CN" altLang="en-US" sz="3600" b="1">
                <a:effectLst>
                  <a:outerShdw blurRad="38100" dist="38100" dir="2700000" algn="tl">
                    <a:srgbClr val="C0C0C0"/>
                  </a:outerShdw>
                </a:effectLst>
                <a:latin typeface="Times New Roman" pitchFamily="18" charset="0"/>
                <a:ea typeface="楷体_GB2312" pitchFamily="49" charset="-122"/>
              </a:rPr>
              <a:t>人教版一年级数学上册</a:t>
            </a:r>
          </a:p>
        </p:txBody>
      </p:sp>
    </p:spTree>
  </p:cSld>
  <p:clrMapOvr>
    <a:masterClrMapping/>
  </p:clrMapOvr>
  <p:transition spd="slow">
    <p:randomBar dir="ver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1026" descr="ds知识拓展"/>
          <p:cNvPicPr>
            <a:picLocks noChangeAspect="1" noChangeArrowheads="1"/>
          </p:cNvPicPr>
          <p:nvPr/>
        </p:nvPicPr>
        <p:blipFill>
          <a:blip r:embed="rId2"/>
          <a:srcRect/>
          <a:stretch>
            <a:fillRect/>
          </a:stretch>
        </p:blipFill>
        <p:spPr bwMode="auto">
          <a:xfrm>
            <a:off x="941388" y="1065213"/>
            <a:ext cx="1622425" cy="400050"/>
          </a:xfrm>
          <a:prstGeom prst="rect">
            <a:avLst/>
          </a:prstGeom>
          <a:noFill/>
        </p:spPr>
      </p:pic>
      <p:sp>
        <p:nvSpPr>
          <p:cNvPr id="18450" name="Text Box 1042"/>
          <p:cNvSpPr txBox="1">
            <a:spLocks noChangeArrowheads="1"/>
          </p:cNvSpPr>
          <p:nvPr/>
        </p:nvSpPr>
        <p:spPr bwMode="auto">
          <a:xfrm>
            <a:off x="1447800" y="1752600"/>
            <a:ext cx="1295400" cy="519113"/>
          </a:xfrm>
          <a:prstGeom prst="rect">
            <a:avLst/>
          </a:prstGeom>
          <a:noFill/>
          <a:ln w="9525">
            <a:noFill/>
            <a:miter lim="800000"/>
            <a:headEnd/>
            <a:tailEnd/>
          </a:ln>
          <a:effectLst/>
        </p:spPr>
        <p:txBody>
          <a:bodyPr>
            <a:spAutoFit/>
          </a:bodyPr>
          <a:lstStyle/>
          <a:p>
            <a:pPr>
              <a:spcBef>
                <a:spcPct val="50000"/>
              </a:spcBef>
            </a:pPr>
            <a:r>
              <a:rPr kumimoji="1" lang="zh-CN" altLang="en-US" sz="2800" b="1">
                <a:effectLst>
                  <a:outerShdw blurRad="38100" dist="38100" dir="2700000" algn="tl">
                    <a:srgbClr val="C0C0C0"/>
                  </a:outerShdw>
                </a:effectLst>
                <a:latin typeface="Times New Roman" pitchFamily="18" charset="0"/>
                <a:ea typeface="楷体_GB2312" pitchFamily="49" charset="-122"/>
              </a:rPr>
              <a:t>填一填</a:t>
            </a:r>
          </a:p>
        </p:txBody>
      </p:sp>
      <p:grpSp>
        <p:nvGrpSpPr>
          <p:cNvPr id="2" name="Group 1105"/>
          <p:cNvGrpSpPr>
            <a:grpSpLocks/>
          </p:cNvGrpSpPr>
          <p:nvPr/>
        </p:nvGrpSpPr>
        <p:grpSpPr bwMode="auto">
          <a:xfrm>
            <a:off x="2971800" y="3200400"/>
            <a:ext cx="3124200" cy="609600"/>
            <a:chOff x="1824" y="2016"/>
            <a:chExt cx="1968" cy="384"/>
          </a:xfrm>
        </p:grpSpPr>
        <p:sp>
          <p:nvSpPr>
            <p:cNvPr id="18463" name="Text Box 1055"/>
            <p:cNvSpPr txBox="1">
              <a:spLocks noChangeArrowheads="1"/>
            </p:cNvSpPr>
            <p:nvPr/>
          </p:nvSpPr>
          <p:spPr bwMode="auto">
            <a:xfrm>
              <a:off x="3251" y="2035"/>
              <a:ext cx="541" cy="365"/>
            </a:xfrm>
            <a:prstGeom prst="rect">
              <a:avLst/>
            </a:prstGeom>
            <a:noFill/>
            <a:ln w="9525">
              <a:noFill/>
              <a:miter lim="800000"/>
              <a:headEnd/>
              <a:tailEnd/>
            </a:ln>
            <a:effectLst/>
          </p:spPr>
          <p:txBody>
            <a:bodyPr wrap="none">
              <a:spAutoFit/>
            </a:bodyPr>
            <a:lstStyle/>
            <a:p>
              <a:r>
                <a:rPr kumimoji="1" lang="zh-CN" altLang="en-US" sz="3200">
                  <a:effectLst>
                    <a:outerShdw blurRad="38100" dist="38100" dir="2700000" algn="tl">
                      <a:srgbClr val="C0C0C0"/>
                    </a:outerShdw>
                  </a:effectLst>
                  <a:latin typeface="Arial Black" pitchFamily="34" charset="0"/>
                  <a:ea typeface="楷体_GB2312" pitchFamily="49" charset="-122"/>
                </a:rPr>
                <a:t>= 5</a:t>
              </a:r>
            </a:p>
          </p:txBody>
        </p:sp>
        <p:sp>
          <p:nvSpPr>
            <p:cNvPr id="18473" name="Rectangle 1065"/>
            <p:cNvSpPr>
              <a:spLocks noChangeArrowheads="1"/>
            </p:cNvSpPr>
            <p:nvPr/>
          </p:nvSpPr>
          <p:spPr bwMode="auto">
            <a:xfrm>
              <a:off x="2747" y="2016"/>
              <a:ext cx="336" cy="336"/>
            </a:xfrm>
            <a:prstGeom prst="rect">
              <a:avLst/>
            </a:prstGeom>
            <a:noFill/>
            <a:ln w="28575">
              <a:solidFill>
                <a:schemeClr val="tx1"/>
              </a:solidFill>
              <a:miter lim="800000"/>
              <a:headEnd/>
              <a:tailEnd/>
            </a:ln>
            <a:effectLst/>
          </p:spPr>
          <p:txBody>
            <a:bodyPr wrap="none" anchor="ctr"/>
            <a:lstStyle/>
            <a:p>
              <a:endParaRPr lang="zh-CN" altLang="en-US"/>
            </a:p>
          </p:txBody>
        </p:sp>
        <p:sp>
          <p:nvSpPr>
            <p:cNvPr id="18474" name="Rectangle 1066"/>
            <p:cNvSpPr>
              <a:spLocks noChangeArrowheads="1"/>
            </p:cNvSpPr>
            <p:nvPr/>
          </p:nvSpPr>
          <p:spPr bwMode="auto">
            <a:xfrm>
              <a:off x="1824" y="2016"/>
              <a:ext cx="336" cy="336"/>
            </a:xfrm>
            <a:prstGeom prst="rect">
              <a:avLst/>
            </a:prstGeom>
            <a:noFill/>
            <a:ln w="28575">
              <a:solidFill>
                <a:schemeClr val="tx1"/>
              </a:solidFill>
              <a:miter lim="800000"/>
              <a:headEnd/>
              <a:tailEnd/>
            </a:ln>
            <a:effectLst/>
          </p:spPr>
          <p:txBody>
            <a:bodyPr wrap="none" anchor="ctr"/>
            <a:lstStyle/>
            <a:p>
              <a:endParaRPr lang="zh-CN" altLang="en-US"/>
            </a:p>
          </p:txBody>
        </p:sp>
        <p:sp>
          <p:nvSpPr>
            <p:cNvPr id="18475" name="Text Box 1067"/>
            <p:cNvSpPr txBox="1">
              <a:spLocks noChangeArrowheads="1"/>
            </p:cNvSpPr>
            <p:nvPr/>
          </p:nvSpPr>
          <p:spPr bwMode="auto">
            <a:xfrm>
              <a:off x="2304" y="2035"/>
              <a:ext cx="285" cy="365"/>
            </a:xfrm>
            <a:prstGeom prst="rect">
              <a:avLst/>
            </a:prstGeom>
            <a:noFill/>
            <a:ln w="9525">
              <a:noFill/>
              <a:miter lim="800000"/>
              <a:headEnd/>
              <a:tailEnd/>
            </a:ln>
            <a:effectLst/>
          </p:spPr>
          <p:txBody>
            <a:bodyPr wrap="none">
              <a:spAutoFit/>
            </a:bodyPr>
            <a:lstStyle/>
            <a:p>
              <a:r>
                <a:rPr kumimoji="1" lang="zh-CN" altLang="en-US" sz="3200" b="1">
                  <a:effectLst>
                    <a:outerShdw blurRad="38100" dist="38100" dir="2700000" algn="tl">
                      <a:srgbClr val="C0C0C0"/>
                    </a:outerShdw>
                  </a:effectLst>
                  <a:latin typeface="Arial Black" pitchFamily="34" charset="0"/>
                  <a:ea typeface="楷体_GB2312" pitchFamily="49" charset="-122"/>
                </a:rPr>
                <a:t>+</a:t>
              </a:r>
            </a:p>
          </p:txBody>
        </p:sp>
      </p:gr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wipe(left)">
                                      <p:cBhvr>
                                        <p:cTn id="7" dur="500"/>
                                        <p:tgtEl>
                                          <p:spTgt spid="1843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8450"/>
                                        </p:tgtEl>
                                        <p:attrNameLst>
                                          <p:attrName>style.visibility</p:attrName>
                                        </p:attrNameLst>
                                      </p:cBhvr>
                                      <p:to>
                                        <p:strVal val="visible"/>
                                      </p:to>
                                    </p:set>
                                    <p:animEffect transition="in" filter="wipe(up)">
                                      <p:cBhvr>
                                        <p:cTn id="12" dur="500"/>
                                        <p:tgtEl>
                                          <p:spTgt spid="18450"/>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50"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ds知识拓展"/>
          <p:cNvPicPr>
            <a:picLocks noChangeAspect="1" noChangeArrowheads="1"/>
          </p:cNvPicPr>
          <p:nvPr/>
        </p:nvPicPr>
        <p:blipFill>
          <a:blip r:embed="rId2"/>
          <a:srcRect/>
          <a:stretch>
            <a:fillRect/>
          </a:stretch>
        </p:blipFill>
        <p:spPr bwMode="auto">
          <a:xfrm>
            <a:off x="941388" y="1065213"/>
            <a:ext cx="1622425" cy="400050"/>
          </a:xfrm>
          <a:prstGeom prst="rect">
            <a:avLst/>
          </a:prstGeom>
          <a:noFill/>
        </p:spPr>
      </p:pic>
      <p:grpSp>
        <p:nvGrpSpPr>
          <p:cNvPr id="2" name="Group 13"/>
          <p:cNvGrpSpPr>
            <a:grpSpLocks/>
          </p:cNvGrpSpPr>
          <p:nvPr/>
        </p:nvGrpSpPr>
        <p:grpSpPr bwMode="auto">
          <a:xfrm>
            <a:off x="1619250" y="1557338"/>
            <a:ext cx="6796088" cy="4648200"/>
            <a:chOff x="1008" y="864"/>
            <a:chExt cx="4281" cy="2928"/>
          </a:xfrm>
        </p:grpSpPr>
        <p:pic>
          <p:nvPicPr>
            <p:cNvPr id="30729" name="Picture 9" descr="teacher00"/>
            <p:cNvPicPr>
              <a:picLocks noChangeAspect="1" noChangeArrowheads="1"/>
            </p:cNvPicPr>
            <p:nvPr/>
          </p:nvPicPr>
          <p:blipFill>
            <a:blip r:embed="rId3"/>
            <a:srcRect/>
            <a:stretch>
              <a:fillRect/>
            </a:stretch>
          </p:blipFill>
          <p:spPr bwMode="auto">
            <a:xfrm>
              <a:off x="3936" y="1968"/>
              <a:ext cx="1353" cy="1266"/>
            </a:xfrm>
            <a:prstGeom prst="rect">
              <a:avLst/>
            </a:prstGeom>
            <a:noFill/>
          </p:spPr>
        </p:pic>
        <p:sp>
          <p:nvSpPr>
            <p:cNvPr id="30730" name="AutoShape 10"/>
            <p:cNvSpPr>
              <a:spLocks noChangeArrowheads="1"/>
            </p:cNvSpPr>
            <p:nvPr/>
          </p:nvSpPr>
          <p:spPr bwMode="auto">
            <a:xfrm>
              <a:off x="1008" y="864"/>
              <a:ext cx="2640" cy="1392"/>
            </a:xfrm>
            <a:prstGeom prst="cloudCallout">
              <a:avLst>
                <a:gd name="adj1" fmla="val 74431"/>
                <a:gd name="adj2" fmla="val 58116"/>
              </a:avLst>
            </a:prstGeom>
            <a:solidFill>
              <a:srgbClr val="FFFFCC"/>
            </a:solidFill>
            <a:ln w="9525">
              <a:solidFill>
                <a:schemeClr val="tx1"/>
              </a:solidFill>
              <a:round/>
              <a:headEnd/>
              <a:tailEnd/>
            </a:ln>
            <a:effectLst/>
          </p:spPr>
          <p:txBody>
            <a:bodyPr/>
            <a:lstStyle/>
            <a:p>
              <a:pPr algn="ctr"/>
              <a:r>
                <a:rPr kumimoji="1" lang="zh-CN" altLang="en-US" sz="2800" b="1">
                  <a:latin typeface="Times New Roman" pitchFamily="18" charset="0"/>
                  <a:ea typeface="楷体_GB2312" pitchFamily="49" charset="-122"/>
                </a:rPr>
                <a:t>联系生活的事例，并用加法算式表示。</a:t>
              </a:r>
            </a:p>
          </p:txBody>
        </p:sp>
        <p:pic>
          <p:nvPicPr>
            <p:cNvPr id="30731" name="Picture 11" descr="tu21_01"/>
            <p:cNvPicPr>
              <a:picLocks noChangeAspect="1" noChangeArrowheads="1"/>
            </p:cNvPicPr>
            <p:nvPr/>
          </p:nvPicPr>
          <p:blipFill>
            <a:blip r:embed="rId4"/>
            <a:srcRect l="68443" b="54018"/>
            <a:stretch>
              <a:fillRect/>
            </a:stretch>
          </p:blipFill>
          <p:spPr bwMode="auto">
            <a:xfrm>
              <a:off x="1008" y="2928"/>
              <a:ext cx="1018" cy="864"/>
            </a:xfrm>
            <a:prstGeom prst="rect">
              <a:avLst/>
            </a:prstGeom>
            <a:noFill/>
          </p:spPr>
        </p:pic>
        <p:pic>
          <p:nvPicPr>
            <p:cNvPr id="30732" name="Picture 12" descr="tu41_03"/>
            <p:cNvPicPr>
              <a:picLocks noChangeAspect="1" noChangeArrowheads="1"/>
            </p:cNvPicPr>
            <p:nvPr/>
          </p:nvPicPr>
          <p:blipFill>
            <a:blip r:embed="rId5"/>
            <a:srcRect/>
            <a:stretch>
              <a:fillRect/>
            </a:stretch>
          </p:blipFill>
          <p:spPr bwMode="auto">
            <a:xfrm>
              <a:off x="2496" y="2736"/>
              <a:ext cx="850" cy="828"/>
            </a:xfrm>
            <a:prstGeom prst="rect">
              <a:avLst/>
            </a:prstGeom>
            <a:noFill/>
          </p:spPr>
        </p:pic>
      </p:gr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Text Box 4"/>
          <p:cNvSpPr txBox="1">
            <a:spLocks noChangeArrowheads="1"/>
          </p:cNvSpPr>
          <p:nvPr/>
        </p:nvSpPr>
        <p:spPr bwMode="auto">
          <a:xfrm>
            <a:off x="323850" y="1628775"/>
            <a:ext cx="8208963" cy="2287588"/>
          </a:xfrm>
          <a:prstGeom prst="rect">
            <a:avLst/>
          </a:prstGeom>
          <a:noFill/>
          <a:ln w="9525">
            <a:noFill/>
            <a:miter lim="800000"/>
            <a:headEnd/>
            <a:tailEnd/>
          </a:ln>
          <a:effectLst/>
        </p:spPr>
        <p:txBody>
          <a:bodyPr>
            <a:spAutoFit/>
          </a:bodyPr>
          <a:lstStyle/>
          <a:p>
            <a:pPr>
              <a:spcBef>
                <a:spcPct val="50000"/>
              </a:spcBef>
            </a:pPr>
            <a:r>
              <a:rPr kumimoji="1" lang="zh-CN" altLang="en-US" sz="8800" b="1">
                <a:solidFill>
                  <a:srgbClr val="CC3300"/>
                </a:solidFill>
                <a:effectLst>
                  <a:outerShdw blurRad="38100" dist="38100" dir="2700000" algn="tl">
                    <a:srgbClr val="C0C0C0"/>
                  </a:outerShdw>
                </a:effectLst>
                <a:latin typeface="Times New Roman" pitchFamily="18" charset="0"/>
                <a:ea typeface="楷体_GB2312" pitchFamily="49" charset="-122"/>
              </a:rPr>
              <a:t>总结：</a:t>
            </a:r>
            <a:r>
              <a:rPr kumimoji="1" lang="zh-CN" altLang="en-US" sz="2800" b="1">
                <a:effectLst>
                  <a:outerShdw blurRad="38100" dist="38100" dir="2700000" algn="tl">
                    <a:srgbClr val="C0C0C0"/>
                  </a:outerShdw>
                </a:effectLst>
                <a:latin typeface="Times New Roman" pitchFamily="18" charset="0"/>
                <a:ea typeface="楷体_GB2312" pitchFamily="49" charset="-122"/>
              </a:rPr>
              <a:t>通过本节课的学习，大家要初步认识加法算式并能够结合生活实际运用加法算式进行计算。</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ds情境创设"/>
          <p:cNvPicPr>
            <a:picLocks noChangeAspect="1" noChangeArrowheads="1"/>
          </p:cNvPicPr>
          <p:nvPr/>
        </p:nvPicPr>
        <p:blipFill>
          <a:blip r:embed="rId2"/>
          <a:srcRect/>
          <a:stretch>
            <a:fillRect/>
          </a:stretch>
        </p:blipFill>
        <p:spPr bwMode="auto">
          <a:xfrm>
            <a:off x="941388" y="1066800"/>
            <a:ext cx="1771650" cy="536575"/>
          </a:xfrm>
          <a:prstGeom prst="rect">
            <a:avLst/>
          </a:prstGeom>
          <a:noFill/>
        </p:spPr>
      </p:pic>
      <p:sp>
        <p:nvSpPr>
          <p:cNvPr id="7185" name="Text Box 17"/>
          <p:cNvSpPr txBox="1">
            <a:spLocks noChangeArrowheads="1"/>
          </p:cNvSpPr>
          <p:nvPr/>
        </p:nvSpPr>
        <p:spPr bwMode="auto">
          <a:xfrm>
            <a:off x="1600200" y="1752600"/>
            <a:ext cx="1447800" cy="579438"/>
          </a:xfrm>
          <a:prstGeom prst="rect">
            <a:avLst/>
          </a:prstGeom>
          <a:noFill/>
          <a:ln w="9525">
            <a:noFill/>
            <a:miter lim="800000"/>
            <a:headEnd/>
            <a:tailEnd/>
          </a:ln>
          <a:effectLst/>
        </p:spPr>
        <p:txBody>
          <a:bodyPr>
            <a:spAutoFit/>
          </a:bodyPr>
          <a:lstStyle/>
          <a:p>
            <a:pPr>
              <a:spcBef>
                <a:spcPct val="50000"/>
              </a:spcBef>
            </a:pPr>
            <a:r>
              <a:rPr kumimoji="1" lang="zh-CN" altLang="en-US" sz="3200" b="1">
                <a:effectLst>
                  <a:outerShdw blurRad="38100" dist="38100" dir="2700000" algn="tl">
                    <a:srgbClr val="C0C0C0"/>
                  </a:outerShdw>
                </a:effectLst>
                <a:latin typeface="Times New Roman" pitchFamily="18" charset="0"/>
                <a:ea typeface="楷体_GB2312" pitchFamily="49" charset="-122"/>
              </a:rPr>
              <a:t>读  数</a:t>
            </a:r>
          </a:p>
        </p:txBody>
      </p:sp>
      <p:grpSp>
        <p:nvGrpSpPr>
          <p:cNvPr id="2" name="Group 35"/>
          <p:cNvGrpSpPr>
            <a:grpSpLocks/>
          </p:cNvGrpSpPr>
          <p:nvPr/>
        </p:nvGrpSpPr>
        <p:grpSpPr bwMode="auto">
          <a:xfrm>
            <a:off x="1828800" y="2667000"/>
            <a:ext cx="5410200" cy="609600"/>
            <a:chOff x="1152" y="1680"/>
            <a:chExt cx="3408" cy="384"/>
          </a:xfrm>
        </p:grpSpPr>
        <p:sp>
          <p:nvSpPr>
            <p:cNvPr id="7189" name="Rectangle 21"/>
            <p:cNvSpPr>
              <a:spLocks noChangeArrowheads="1"/>
            </p:cNvSpPr>
            <p:nvPr/>
          </p:nvSpPr>
          <p:spPr bwMode="auto">
            <a:xfrm>
              <a:off x="1152" y="1680"/>
              <a:ext cx="528" cy="384"/>
            </a:xfrm>
            <a:prstGeom prst="rect">
              <a:avLst/>
            </a:prstGeom>
            <a:solidFill>
              <a:srgbClr val="99CC00"/>
            </a:solidFill>
            <a:ln w="9525">
              <a:solidFill>
                <a:schemeClr val="tx1"/>
              </a:solidFill>
              <a:miter lim="800000"/>
              <a:headEnd/>
              <a:tailEnd/>
            </a:ln>
            <a:effectLst/>
          </p:spPr>
          <p:txBody>
            <a:bodyPr wrap="none" anchor="ctr"/>
            <a:lstStyle/>
            <a:p>
              <a:endParaRPr lang="zh-CN" altLang="en-US"/>
            </a:p>
          </p:txBody>
        </p:sp>
        <p:sp>
          <p:nvSpPr>
            <p:cNvPr id="7190" name="Text Box 22"/>
            <p:cNvSpPr txBox="1">
              <a:spLocks noChangeArrowheads="1"/>
            </p:cNvSpPr>
            <p:nvPr/>
          </p:nvSpPr>
          <p:spPr bwMode="auto">
            <a:xfrm>
              <a:off x="1344" y="1680"/>
              <a:ext cx="144" cy="384"/>
            </a:xfrm>
            <a:prstGeom prst="rect">
              <a:avLst/>
            </a:prstGeom>
            <a:noFill/>
            <a:ln w="9525">
              <a:noFill/>
              <a:miter lim="800000"/>
              <a:headEnd/>
              <a:tailEnd/>
            </a:ln>
            <a:effectLst/>
          </p:spPr>
          <p:txBody>
            <a:bodyPr lIns="0" tIns="0" rIns="0" bIns="0">
              <a:spAutoFit/>
            </a:bodyPr>
            <a:lstStyle/>
            <a:p>
              <a:pPr>
                <a:spcBef>
                  <a:spcPct val="50000"/>
                </a:spcBef>
              </a:pPr>
              <a:r>
                <a:rPr kumimoji="1" lang="zh-CN" altLang="en-US" sz="4000" b="1">
                  <a:solidFill>
                    <a:schemeClr val="hlink"/>
                  </a:solidFill>
                  <a:effectLst>
                    <a:outerShdw blurRad="38100" dist="38100" dir="2700000" algn="tl">
                      <a:srgbClr val="C0C0C0"/>
                    </a:outerShdw>
                  </a:effectLst>
                  <a:latin typeface="Times New Roman" pitchFamily="18" charset="0"/>
                  <a:ea typeface="楷体_GB2312" pitchFamily="49" charset="-122"/>
                </a:rPr>
                <a:t>1</a:t>
              </a:r>
            </a:p>
          </p:txBody>
        </p:sp>
        <p:sp>
          <p:nvSpPr>
            <p:cNvPr id="7191" name="Rectangle 23"/>
            <p:cNvSpPr>
              <a:spLocks noChangeArrowheads="1"/>
            </p:cNvSpPr>
            <p:nvPr/>
          </p:nvSpPr>
          <p:spPr bwMode="auto">
            <a:xfrm>
              <a:off x="1872" y="1680"/>
              <a:ext cx="528" cy="384"/>
            </a:xfrm>
            <a:prstGeom prst="rect">
              <a:avLst/>
            </a:prstGeom>
            <a:solidFill>
              <a:srgbClr val="99CC00"/>
            </a:solidFill>
            <a:ln w="9525">
              <a:solidFill>
                <a:schemeClr val="tx1"/>
              </a:solidFill>
              <a:miter lim="800000"/>
              <a:headEnd/>
              <a:tailEnd/>
            </a:ln>
            <a:effectLst/>
          </p:spPr>
          <p:txBody>
            <a:bodyPr wrap="none" anchor="ctr"/>
            <a:lstStyle/>
            <a:p>
              <a:endParaRPr lang="zh-CN" altLang="en-US"/>
            </a:p>
          </p:txBody>
        </p:sp>
        <p:sp>
          <p:nvSpPr>
            <p:cNvPr id="7192" name="Text Box 24"/>
            <p:cNvSpPr txBox="1">
              <a:spLocks noChangeArrowheads="1"/>
            </p:cNvSpPr>
            <p:nvPr/>
          </p:nvSpPr>
          <p:spPr bwMode="auto">
            <a:xfrm>
              <a:off x="2064" y="1680"/>
              <a:ext cx="144" cy="384"/>
            </a:xfrm>
            <a:prstGeom prst="rect">
              <a:avLst/>
            </a:prstGeom>
            <a:noFill/>
            <a:ln w="9525">
              <a:noFill/>
              <a:miter lim="800000"/>
              <a:headEnd/>
              <a:tailEnd/>
            </a:ln>
            <a:effectLst/>
          </p:spPr>
          <p:txBody>
            <a:bodyPr lIns="0" tIns="0" rIns="0" bIns="0">
              <a:spAutoFit/>
            </a:bodyPr>
            <a:lstStyle/>
            <a:p>
              <a:pPr>
                <a:spcBef>
                  <a:spcPct val="50000"/>
                </a:spcBef>
              </a:pPr>
              <a:r>
                <a:rPr kumimoji="1" lang="zh-CN" altLang="en-US" sz="4000" b="1">
                  <a:solidFill>
                    <a:schemeClr val="hlink"/>
                  </a:solidFill>
                  <a:effectLst>
                    <a:outerShdw blurRad="38100" dist="38100" dir="2700000" algn="tl">
                      <a:srgbClr val="C0C0C0"/>
                    </a:outerShdw>
                  </a:effectLst>
                  <a:latin typeface="Times New Roman" pitchFamily="18" charset="0"/>
                  <a:ea typeface="楷体_GB2312" pitchFamily="49" charset="-122"/>
                </a:rPr>
                <a:t>2</a:t>
              </a:r>
            </a:p>
          </p:txBody>
        </p:sp>
        <p:sp>
          <p:nvSpPr>
            <p:cNvPr id="7193" name="Rectangle 25"/>
            <p:cNvSpPr>
              <a:spLocks noChangeArrowheads="1"/>
            </p:cNvSpPr>
            <p:nvPr/>
          </p:nvSpPr>
          <p:spPr bwMode="auto">
            <a:xfrm>
              <a:off x="2592" y="1680"/>
              <a:ext cx="528" cy="384"/>
            </a:xfrm>
            <a:prstGeom prst="rect">
              <a:avLst/>
            </a:prstGeom>
            <a:solidFill>
              <a:srgbClr val="99CC00"/>
            </a:solidFill>
            <a:ln w="9525">
              <a:solidFill>
                <a:schemeClr val="tx1"/>
              </a:solidFill>
              <a:miter lim="800000"/>
              <a:headEnd/>
              <a:tailEnd/>
            </a:ln>
            <a:effectLst/>
          </p:spPr>
          <p:txBody>
            <a:bodyPr wrap="none" anchor="ctr"/>
            <a:lstStyle/>
            <a:p>
              <a:endParaRPr lang="zh-CN" altLang="en-US"/>
            </a:p>
          </p:txBody>
        </p:sp>
        <p:sp>
          <p:nvSpPr>
            <p:cNvPr id="7194" name="Text Box 26"/>
            <p:cNvSpPr txBox="1">
              <a:spLocks noChangeArrowheads="1"/>
            </p:cNvSpPr>
            <p:nvPr/>
          </p:nvSpPr>
          <p:spPr bwMode="auto">
            <a:xfrm>
              <a:off x="2784" y="1680"/>
              <a:ext cx="144" cy="384"/>
            </a:xfrm>
            <a:prstGeom prst="rect">
              <a:avLst/>
            </a:prstGeom>
            <a:noFill/>
            <a:ln w="9525">
              <a:noFill/>
              <a:miter lim="800000"/>
              <a:headEnd/>
              <a:tailEnd/>
            </a:ln>
            <a:effectLst/>
          </p:spPr>
          <p:txBody>
            <a:bodyPr lIns="0" tIns="0" rIns="0" bIns="0">
              <a:spAutoFit/>
            </a:bodyPr>
            <a:lstStyle/>
            <a:p>
              <a:pPr>
                <a:spcBef>
                  <a:spcPct val="50000"/>
                </a:spcBef>
              </a:pPr>
              <a:r>
                <a:rPr kumimoji="1" lang="zh-CN" altLang="en-US" sz="4000" b="1">
                  <a:solidFill>
                    <a:schemeClr val="hlink"/>
                  </a:solidFill>
                  <a:effectLst>
                    <a:outerShdw blurRad="38100" dist="38100" dir="2700000" algn="tl">
                      <a:srgbClr val="C0C0C0"/>
                    </a:outerShdw>
                  </a:effectLst>
                  <a:latin typeface="Times New Roman" pitchFamily="18" charset="0"/>
                  <a:ea typeface="楷体_GB2312" pitchFamily="49" charset="-122"/>
                </a:rPr>
                <a:t>3</a:t>
              </a:r>
            </a:p>
          </p:txBody>
        </p:sp>
        <p:sp>
          <p:nvSpPr>
            <p:cNvPr id="7195" name="Rectangle 27"/>
            <p:cNvSpPr>
              <a:spLocks noChangeArrowheads="1"/>
            </p:cNvSpPr>
            <p:nvPr/>
          </p:nvSpPr>
          <p:spPr bwMode="auto">
            <a:xfrm>
              <a:off x="3312" y="1680"/>
              <a:ext cx="528" cy="384"/>
            </a:xfrm>
            <a:prstGeom prst="rect">
              <a:avLst/>
            </a:prstGeom>
            <a:solidFill>
              <a:srgbClr val="99CC00"/>
            </a:solidFill>
            <a:ln w="9525">
              <a:solidFill>
                <a:schemeClr val="tx1"/>
              </a:solidFill>
              <a:miter lim="800000"/>
              <a:headEnd/>
              <a:tailEnd/>
            </a:ln>
            <a:effectLst/>
          </p:spPr>
          <p:txBody>
            <a:bodyPr wrap="none" anchor="ctr"/>
            <a:lstStyle/>
            <a:p>
              <a:endParaRPr lang="zh-CN" altLang="en-US"/>
            </a:p>
          </p:txBody>
        </p:sp>
        <p:sp>
          <p:nvSpPr>
            <p:cNvPr id="7196" name="Text Box 28"/>
            <p:cNvSpPr txBox="1">
              <a:spLocks noChangeArrowheads="1"/>
            </p:cNvSpPr>
            <p:nvPr/>
          </p:nvSpPr>
          <p:spPr bwMode="auto">
            <a:xfrm>
              <a:off x="3504" y="1680"/>
              <a:ext cx="144" cy="384"/>
            </a:xfrm>
            <a:prstGeom prst="rect">
              <a:avLst/>
            </a:prstGeom>
            <a:noFill/>
            <a:ln w="9525">
              <a:noFill/>
              <a:miter lim="800000"/>
              <a:headEnd/>
              <a:tailEnd/>
            </a:ln>
            <a:effectLst/>
          </p:spPr>
          <p:txBody>
            <a:bodyPr lIns="0" tIns="0" rIns="0" bIns="0">
              <a:spAutoFit/>
            </a:bodyPr>
            <a:lstStyle/>
            <a:p>
              <a:pPr>
                <a:spcBef>
                  <a:spcPct val="50000"/>
                </a:spcBef>
              </a:pPr>
              <a:r>
                <a:rPr kumimoji="1" lang="zh-CN" altLang="en-US" sz="4000" b="1">
                  <a:solidFill>
                    <a:schemeClr val="hlink"/>
                  </a:solidFill>
                  <a:effectLst>
                    <a:outerShdw blurRad="38100" dist="38100" dir="2700000" algn="tl">
                      <a:srgbClr val="C0C0C0"/>
                    </a:outerShdw>
                  </a:effectLst>
                  <a:latin typeface="Times New Roman" pitchFamily="18" charset="0"/>
                  <a:ea typeface="楷体_GB2312" pitchFamily="49" charset="-122"/>
                </a:rPr>
                <a:t>4</a:t>
              </a:r>
            </a:p>
          </p:txBody>
        </p:sp>
        <p:sp>
          <p:nvSpPr>
            <p:cNvPr id="7197" name="Rectangle 29"/>
            <p:cNvSpPr>
              <a:spLocks noChangeArrowheads="1"/>
            </p:cNvSpPr>
            <p:nvPr/>
          </p:nvSpPr>
          <p:spPr bwMode="auto">
            <a:xfrm>
              <a:off x="4032" y="1680"/>
              <a:ext cx="528" cy="384"/>
            </a:xfrm>
            <a:prstGeom prst="rect">
              <a:avLst/>
            </a:prstGeom>
            <a:solidFill>
              <a:srgbClr val="99CC00"/>
            </a:solidFill>
            <a:ln w="9525">
              <a:solidFill>
                <a:schemeClr val="tx1"/>
              </a:solidFill>
              <a:miter lim="800000"/>
              <a:headEnd/>
              <a:tailEnd/>
            </a:ln>
            <a:effectLst/>
          </p:spPr>
          <p:txBody>
            <a:bodyPr wrap="none" anchor="ctr"/>
            <a:lstStyle/>
            <a:p>
              <a:endParaRPr lang="zh-CN" altLang="en-US"/>
            </a:p>
          </p:txBody>
        </p:sp>
        <p:sp>
          <p:nvSpPr>
            <p:cNvPr id="7198" name="Text Box 30"/>
            <p:cNvSpPr txBox="1">
              <a:spLocks noChangeArrowheads="1"/>
            </p:cNvSpPr>
            <p:nvPr/>
          </p:nvSpPr>
          <p:spPr bwMode="auto">
            <a:xfrm>
              <a:off x="4224" y="1680"/>
              <a:ext cx="144" cy="384"/>
            </a:xfrm>
            <a:prstGeom prst="rect">
              <a:avLst/>
            </a:prstGeom>
            <a:noFill/>
            <a:ln w="9525">
              <a:noFill/>
              <a:miter lim="800000"/>
              <a:headEnd/>
              <a:tailEnd/>
            </a:ln>
            <a:effectLst/>
          </p:spPr>
          <p:txBody>
            <a:bodyPr lIns="0" tIns="0" rIns="0" bIns="0">
              <a:spAutoFit/>
            </a:bodyPr>
            <a:lstStyle/>
            <a:p>
              <a:pPr>
                <a:spcBef>
                  <a:spcPct val="50000"/>
                </a:spcBef>
              </a:pPr>
              <a:r>
                <a:rPr kumimoji="1" lang="zh-CN" altLang="en-US" sz="4000" b="1">
                  <a:solidFill>
                    <a:schemeClr val="hlink"/>
                  </a:solidFill>
                  <a:effectLst>
                    <a:outerShdw blurRad="38100" dist="38100" dir="2700000" algn="tl">
                      <a:srgbClr val="C0C0C0"/>
                    </a:outerShdw>
                  </a:effectLst>
                  <a:latin typeface="Times New Roman" pitchFamily="18" charset="0"/>
                  <a:ea typeface="楷体_GB2312" pitchFamily="49" charset="-122"/>
                </a:rPr>
                <a:t>5</a:t>
              </a:r>
            </a:p>
          </p:txBody>
        </p:sp>
      </p:grpSp>
      <p:sp>
        <p:nvSpPr>
          <p:cNvPr id="7199" name="Text Box 31"/>
          <p:cNvSpPr txBox="1">
            <a:spLocks noChangeArrowheads="1"/>
          </p:cNvSpPr>
          <p:nvPr/>
        </p:nvSpPr>
        <p:spPr bwMode="auto">
          <a:xfrm>
            <a:off x="1600200" y="3687763"/>
            <a:ext cx="2827338" cy="579437"/>
          </a:xfrm>
          <a:prstGeom prst="rect">
            <a:avLst/>
          </a:prstGeom>
          <a:noFill/>
          <a:ln w="9525">
            <a:noFill/>
            <a:miter lim="800000"/>
            <a:headEnd/>
            <a:tailEnd/>
          </a:ln>
          <a:effectLst/>
        </p:spPr>
        <p:txBody>
          <a:bodyPr>
            <a:spAutoFit/>
          </a:bodyPr>
          <a:lstStyle/>
          <a:p>
            <a:pPr>
              <a:spcBef>
                <a:spcPct val="50000"/>
              </a:spcBef>
            </a:pPr>
            <a:r>
              <a:rPr kumimoji="1" lang="zh-CN" altLang="en-US" sz="3200" b="1">
                <a:effectLst>
                  <a:outerShdw blurRad="38100" dist="38100" dir="2700000" algn="tl">
                    <a:srgbClr val="C0C0C0"/>
                  </a:outerShdw>
                </a:effectLst>
                <a:latin typeface="Times New Roman" pitchFamily="18" charset="0"/>
                <a:ea typeface="楷体_GB2312" pitchFamily="49" charset="-122"/>
              </a:rPr>
              <a:t>按顺序填数：</a:t>
            </a:r>
          </a:p>
        </p:txBody>
      </p:sp>
      <p:sp>
        <p:nvSpPr>
          <p:cNvPr id="7200" name="Text Box 32"/>
          <p:cNvSpPr txBox="1">
            <a:spLocks noChangeArrowheads="1"/>
          </p:cNvSpPr>
          <p:nvPr/>
        </p:nvSpPr>
        <p:spPr bwMode="auto">
          <a:xfrm>
            <a:off x="1600200" y="4845050"/>
            <a:ext cx="6019800" cy="650875"/>
          </a:xfrm>
          <a:prstGeom prst="rect">
            <a:avLst/>
          </a:prstGeom>
          <a:solidFill>
            <a:srgbClr val="99CC00"/>
          </a:solidFill>
          <a:ln w="9525">
            <a:solidFill>
              <a:schemeClr val="tx1"/>
            </a:solidFill>
            <a:miter lim="800000"/>
            <a:headEnd/>
            <a:tailEnd/>
          </a:ln>
          <a:effectLst/>
        </p:spPr>
        <p:txBody>
          <a:bodyPr>
            <a:spAutoFit/>
          </a:bodyPr>
          <a:lstStyle/>
          <a:p>
            <a:pPr>
              <a:spcBef>
                <a:spcPct val="50000"/>
              </a:spcBef>
            </a:pPr>
            <a:r>
              <a:rPr kumimoji="1" lang="zh-CN" altLang="en-US" sz="3600" b="1">
                <a:effectLst>
                  <a:outerShdw blurRad="38100" dist="38100" dir="2700000" algn="tl">
                    <a:srgbClr val="FFFFFF"/>
                  </a:outerShdw>
                </a:effectLst>
                <a:latin typeface="Times New Roman" pitchFamily="18" charset="0"/>
                <a:ea typeface="楷体_GB2312" pitchFamily="49" charset="-122"/>
              </a:rPr>
              <a:t>（     ）      3      （      ）      5</a:t>
            </a:r>
          </a:p>
        </p:txBody>
      </p:sp>
      <p:sp>
        <p:nvSpPr>
          <p:cNvPr id="7201" name="Text Box 33"/>
          <p:cNvSpPr txBox="1">
            <a:spLocks noChangeArrowheads="1"/>
          </p:cNvSpPr>
          <p:nvPr/>
        </p:nvSpPr>
        <p:spPr bwMode="auto">
          <a:xfrm>
            <a:off x="2320925" y="4835525"/>
            <a:ext cx="228600" cy="609600"/>
          </a:xfrm>
          <a:prstGeom prst="rect">
            <a:avLst/>
          </a:prstGeom>
          <a:noFill/>
          <a:ln w="9525">
            <a:noFill/>
            <a:miter lim="800000"/>
            <a:headEnd/>
            <a:tailEnd/>
          </a:ln>
          <a:effectLst/>
        </p:spPr>
        <p:txBody>
          <a:bodyPr lIns="0" tIns="0" rIns="0" bIns="0">
            <a:spAutoFit/>
          </a:bodyPr>
          <a:lstStyle/>
          <a:p>
            <a:pPr>
              <a:spcBef>
                <a:spcPct val="50000"/>
              </a:spcBef>
            </a:pPr>
            <a:r>
              <a:rPr kumimoji="1" lang="zh-CN" altLang="en-US" sz="4000" b="1">
                <a:solidFill>
                  <a:schemeClr val="hlink"/>
                </a:solidFill>
                <a:effectLst>
                  <a:outerShdw blurRad="38100" dist="38100" dir="2700000" algn="tl">
                    <a:srgbClr val="C0C0C0"/>
                  </a:outerShdw>
                </a:effectLst>
                <a:latin typeface="Times New Roman" pitchFamily="18" charset="0"/>
                <a:ea typeface="楷体_GB2312" pitchFamily="49" charset="-122"/>
              </a:rPr>
              <a:t>2</a:t>
            </a:r>
          </a:p>
        </p:txBody>
      </p:sp>
      <p:sp>
        <p:nvSpPr>
          <p:cNvPr id="7202" name="Text Box 34"/>
          <p:cNvSpPr txBox="1">
            <a:spLocks noChangeArrowheads="1"/>
          </p:cNvSpPr>
          <p:nvPr/>
        </p:nvSpPr>
        <p:spPr bwMode="auto">
          <a:xfrm>
            <a:off x="5462588" y="4852988"/>
            <a:ext cx="228600" cy="609600"/>
          </a:xfrm>
          <a:prstGeom prst="rect">
            <a:avLst/>
          </a:prstGeom>
          <a:noFill/>
          <a:ln w="9525">
            <a:noFill/>
            <a:miter lim="800000"/>
            <a:headEnd/>
            <a:tailEnd/>
          </a:ln>
          <a:effectLst/>
        </p:spPr>
        <p:txBody>
          <a:bodyPr lIns="0" tIns="0" rIns="0" bIns="0">
            <a:spAutoFit/>
          </a:bodyPr>
          <a:lstStyle/>
          <a:p>
            <a:pPr>
              <a:spcBef>
                <a:spcPct val="50000"/>
              </a:spcBef>
            </a:pPr>
            <a:r>
              <a:rPr kumimoji="1" lang="zh-CN" altLang="en-US" sz="4000" b="1">
                <a:solidFill>
                  <a:schemeClr val="hlink"/>
                </a:solidFill>
                <a:effectLst>
                  <a:outerShdw blurRad="38100" dist="38100" dir="2700000" algn="tl">
                    <a:srgbClr val="C0C0C0"/>
                  </a:outerShdw>
                </a:effectLst>
                <a:latin typeface="Times New Roman" pitchFamily="18" charset="0"/>
                <a:ea typeface="楷体_GB2312" pitchFamily="49" charset="-122"/>
              </a:rPr>
              <a:t>4</a:t>
            </a: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wipe(left)">
                                      <p:cBhvr>
                                        <p:cTn id="7" dur="500"/>
                                        <p:tgtEl>
                                          <p:spTgt spid="717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185"/>
                                        </p:tgtEl>
                                        <p:attrNameLst>
                                          <p:attrName>style.visibility</p:attrName>
                                        </p:attrNameLst>
                                      </p:cBhvr>
                                      <p:to>
                                        <p:strVal val="visible"/>
                                      </p:to>
                                    </p:set>
                                    <p:animEffect transition="in" filter="wipe(left)">
                                      <p:cBhvr>
                                        <p:cTn id="12" dur="500"/>
                                        <p:tgtEl>
                                          <p:spTgt spid="7185"/>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7199"/>
                                        </p:tgtEl>
                                        <p:attrNameLst>
                                          <p:attrName>style.visibility</p:attrName>
                                        </p:attrNameLst>
                                      </p:cBhvr>
                                      <p:to>
                                        <p:strVal val="visible"/>
                                      </p:to>
                                    </p:set>
                                    <p:animEffect transition="in" filter="wipe(left)">
                                      <p:cBhvr>
                                        <p:cTn id="21" dur="500"/>
                                        <p:tgtEl>
                                          <p:spTgt spid="7199"/>
                                        </p:tgtEl>
                                      </p:cBhvr>
                                    </p:animEffect>
                                  </p:childTnLst>
                                </p:cTn>
                              </p:par>
                            </p:childTnLst>
                          </p:cTn>
                        </p:par>
                        <p:par>
                          <p:cTn id="22" fill="hold">
                            <p:stCondLst>
                              <p:cond delay="500"/>
                            </p:stCondLst>
                            <p:childTnLst>
                              <p:par>
                                <p:cTn id="23" presetID="22" presetClass="entr" presetSubtype="1" fill="hold" grpId="0" nodeType="afterEffect">
                                  <p:stCondLst>
                                    <p:cond delay="0"/>
                                  </p:stCondLst>
                                  <p:childTnLst>
                                    <p:set>
                                      <p:cBhvr>
                                        <p:cTn id="24" dur="1" fill="hold">
                                          <p:stCondLst>
                                            <p:cond delay="0"/>
                                          </p:stCondLst>
                                        </p:cTn>
                                        <p:tgtEl>
                                          <p:spTgt spid="7200"/>
                                        </p:tgtEl>
                                        <p:attrNameLst>
                                          <p:attrName>style.visibility</p:attrName>
                                        </p:attrNameLst>
                                      </p:cBhvr>
                                      <p:to>
                                        <p:strVal val="visible"/>
                                      </p:to>
                                    </p:set>
                                    <p:animEffect transition="in" filter="wipe(up)">
                                      <p:cBhvr>
                                        <p:cTn id="25" dur="500"/>
                                        <p:tgtEl>
                                          <p:spTgt spid="7200"/>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7201"/>
                                        </p:tgtEl>
                                        <p:attrNameLst>
                                          <p:attrName>style.visibility</p:attrName>
                                        </p:attrNameLst>
                                      </p:cBhvr>
                                      <p:to>
                                        <p:strVal val="visible"/>
                                      </p:to>
                                    </p:set>
                                    <p:animEffect transition="in" filter="dissolve">
                                      <p:cBhvr>
                                        <p:cTn id="30" dur="500"/>
                                        <p:tgtEl>
                                          <p:spTgt spid="7201"/>
                                        </p:tgtEl>
                                      </p:cBhvr>
                                    </p:animEffect>
                                  </p:childTnLst>
                                </p:cTn>
                              </p:par>
                            </p:childTnLst>
                          </p:cTn>
                        </p:par>
                        <p:par>
                          <p:cTn id="31" fill="hold">
                            <p:stCondLst>
                              <p:cond delay="500"/>
                            </p:stCondLst>
                            <p:childTnLst>
                              <p:par>
                                <p:cTn id="32" presetID="9" presetClass="entr" presetSubtype="0" fill="hold" grpId="0" nodeType="afterEffect">
                                  <p:stCondLst>
                                    <p:cond delay="0"/>
                                  </p:stCondLst>
                                  <p:childTnLst>
                                    <p:set>
                                      <p:cBhvr>
                                        <p:cTn id="33" dur="1" fill="hold">
                                          <p:stCondLst>
                                            <p:cond delay="0"/>
                                          </p:stCondLst>
                                        </p:cTn>
                                        <p:tgtEl>
                                          <p:spTgt spid="7202"/>
                                        </p:tgtEl>
                                        <p:attrNameLst>
                                          <p:attrName>style.visibility</p:attrName>
                                        </p:attrNameLst>
                                      </p:cBhvr>
                                      <p:to>
                                        <p:strVal val="visible"/>
                                      </p:to>
                                    </p:set>
                                    <p:animEffect transition="in" filter="dissolve">
                                      <p:cBhvr>
                                        <p:cTn id="34" dur="500"/>
                                        <p:tgtEl>
                                          <p:spTgt spid="72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85" grpId="0" autoUpdateAnimBg="0"/>
      <p:bldP spid="7199" grpId="0" autoUpdateAnimBg="0"/>
      <p:bldP spid="7200" grpId="0" animBg="1" autoUpdateAnimBg="0"/>
      <p:bldP spid="7201" grpId="0" autoUpdateAnimBg="0"/>
      <p:bldP spid="7202"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ds新知学习"/>
          <p:cNvPicPr>
            <a:picLocks noChangeAspect="1" noChangeArrowheads="1"/>
          </p:cNvPicPr>
          <p:nvPr/>
        </p:nvPicPr>
        <p:blipFill>
          <a:blip r:embed="rId2"/>
          <a:srcRect/>
          <a:stretch>
            <a:fillRect/>
          </a:stretch>
        </p:blipFill>
        <p:spPr bwMode="auto">
          <a:xfrm>
            <a:off x="941388" y="1065213"/>
            <a:ext cx="1692275" cy="525462"/>
          </a:xfrm>
          <a:prstGeom prst="rect">
            <a:avLst/>
          </a:prstGeom>
          <a:noFill/>
        </p:spPr>
      </p:pic>
      <p:pic>
        <p:nvPicPr>
          <p:cNvPr id="8225" name="Picture 33" descr="sx1P23left"/>
          <p:cNvPicPr>
            <a:picLocks noChangeAspect="1" noChangeArrowheads="1"/>
          </p:cNvPicPr>
          <p:nvPr/>
        </p:nvPicPr>
        <p:blipFill>
          <a:blip r:embed="rId3"/>
          <a:srcRect/>
          <a:stretch>
            <a:fillRect/>
          </a:stretch>
        </p:blipFill>
        <p:spPr bwMode="auto">
          <a:xfrm>
            <a:off x="1295400" y="2312988"/>
            <a:ext cx="2971800" cy="2016125"/>
          </a:xfrm>
          <a:prstGeom prst="rect">
            <a:avLst/>
          </a:prstGeom>
          <a:noFill/>
        </p:spPr>
      </p:pic>
      <p:grpSp>
        <p:nvGrpSpPr>
          <p:cNvPr id="2" name="Group 36"/>
          <p:cNvGrpSpPr>
            <a:grpSpLocks/>
          </p:cNvGrpSpPr>
          <p:nvPr/>
        </p:nvGrpSpPr>
        <p:grpSpPr bwMode="auto">
          <a:xfrm>
            <a:off x="4267200" y="2228850"/>
            <a:ext cx="3810000" cy="2114550"/>
            <a:chOff x="2688" y="1404"/>
            <a:chExt cx="2400" cy="1332"/>
          </a:xfrm>
        </p:grpSpPr>
        <p:pic>
          <p:nvPicPr>
            <p:cNvPr id="8226" name="Picture 34" descr="sx1P23right"/>
            <p:cNvPicPr>
              <a:picLocks noChangeAspect="1" noChangeArrowheads="1"/>
            </p:cNvPicPr>
            <p:nvPr/>
          </p:nvPicPr>
          <p:blipFill>
            <a:blip r:embed="rId4"/>
            <a:srcRect/>
            <a:stretch>
              <a:fillRect/>
            </a:stretch>
          </p:blipFill>
          <p:spPr bwMode="auto">
            <a:xfrm>
              <a:off x="3089" y="1404"/>
              <a:ext cx="1999" cy="1332"/>
            </a:xfrm>
            <a:prstGeom prst="rect">
              <a:avLst/>
            </a:prstGeom>
            <a:noFill/>
          </p:spPr>
        </p:pic>
        <p:pic>
          <p:nvPicPr>
            <p:cNvPr id="8227" name="Picture 35" descr="sx1P23jt"/>
            <p:cNvPicPr>
              <a:picLocks noChangeAspect="1" noChangeArrowheads="1"/>
            </p:cNvPicPr>
            <p:nvPr/>
          </p:nvPicPr>
          <p:blipFill>
            <a:blip r:embed="rId5"/>
            <a:srcRect l="21089" t="37282" r="19859" b="20776"/>
            <a:stretch>
              <a:fillRect/>
            </a:stretch>
          </p:blipFill>
          <p:spPr bwMode="auto">
            <a:xfrm>
              <a:off x="2688" y="2013"/>
              <a:ext cx="528" cy="339"/>
            </a:xfrm>
            <a:prstGeom prst="rect">
              <a:avLst/>
            </a:prstGeom>
            <a:noFill/>
          </p:spPr>
        </p:pic>
      </p:gr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wipe(left)">
                                      <p:cBhvr>
                                        <p:cTn id="7" dur="500"/>
                                        <p:tgtEl>
                                          <p:spTgt spid="819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8225"/>
                                        </p:tgtEl>
                                        <p:attrNameLst>
                                          <p:attrName>style.visibility</p:attrName>
                                        </p:attrNameLst>
                                      </p:cBhvr>
                                      <p:to>
                                        <p:strVal val="visible"/>
                                      </p:to>
                                    </p:set>
                                    <p:animEffect transition="in" filter="dissolve">
                                      <p:cBhvr>
                                        <p:cTn id="12" dur="500"/>
                                        <p:tgtEl>
                                          <p:spTgt spid="822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ds新知学习"/>
          <p:cNvPicPr>
            <a:picLocks noChangeAspect="1" noChangeArrowheads="1"/>
          </p:cNvPicPr>
          <p:nvPr/>
        </p:nvPicPr>
        <p:blipFill>
          <a:blip r:embed="rId2"/>
          <a:srcRect/>
          <a:stretch>
            <a:fillRect/>
          </a:stretch>
        </p:blipFill>
        <p:spPr bwMode="auto">
          <a:xfrm>
            <a:off x="941388" y="1065213"/>
            <a:ext cx="1692275" cy="525462"/>
          </a:xfrm>
          <a:prstGeom prst="rect">
            <a:avLst/>
          </a:prstGeom>
          <a:noFill/>
        </p:spPr>
      </p:pic>
      <p:pic>
        <p:nvPicPr>
          <p:cNvPr id="9272" name="Picture 56" descr="sx1P23right">
            <a:hlinkClick r:id="rId3"/>
          </p:cNvPr>
          <p:cNvPicPr>
            <a:picLocks noChangeAspect="1" noChangeArrowheads="1"/>
          </p:cNvPicPr>
          <p:nvPr/>
        </p:nvPicPr>
        <p:blipFill>
          <a:blip r:embed="rId4"/>
          <a:srcRect/>
          <a:stretch>
            <a:fillRect/>
          </a:stretch>
        </p:blipFill>
        <p:spPr bwMode="auto">
          <a:xfrm>
            <a:off x="2133600" y="2133600"/>
            <a:ext cx="4876800" cy="3249613"/>
          </a:xfrm>
          <a:prstGeom prst="rect">
            <a:avLst/>
          </a:prstGeom>
          <a:noFill/>
        </p:spPr>
      </p:pic>
      <p:sp>
        <p:nvSpPr>
          <p:cNvPr id="9273" name="Text Box 57"/>
          <p:cNvSpPr txBox="1">
            <a:spLocks noChangeArrowheads="1"/>
          </p:cNvSpPr>
          <p:nvPr/>
        </p:nvSpPr>
        <p:spPr bwMode="auto">
          <a:xfrm>
            <a:off x="1600200" y="1752600"/>
            <a:ext cx="1447800" cy="579438"/>
          </a:xfrm>
          <a:prstGeom prst="rect">
            <a:avLst/>
          </a:prstGeom>
          <a:noFill/>
          <a:ln w="9525">
            <a:noFill/>
            <a:miter lim="800000"/>
            <a:headEnd/>
            <a:tailEnd/>
          </a:ln>
          <a:effectLst/>
        </p:spPr>
        <p:txBody>
          <a:bodyPr>
            <a:spAutoFit/>
          </a:bodyPr>
          <a:lstStyle/>
          <a:p>
            <a:pPr>
              <a:spcBef>
                <a:spcPct val="50000"/>
              </a:spcBef>
            </a:pPr>
            <a:r>
              <a:rPr kumimoji="1" lang="zh-CN" altLang="en-US" sz="3200" b="1">
                <a:effectLst>
                  <a:outerShdw blurRad="38100" dist="38100" dir="2700000" algn="tl">
                    <a:srgbClr val="C0C0C0"/>
                  </a:outerShdw>
                </a:effectLst>
                <a:latin typeface="Times New Roman" pitchFamily="18" charset="0"/>
                <a:ea typeface="楷体_GB2312" pitchFamily="49" charset="-122"/>
              </a:rPr>
              <a:t>加  法</a:t>
            </a: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9272"/>
                                        </p:tgtEl>
                                        <p:attrNameLst>
                                          <p:attrName>style.visibility</p:attrName>
                                        </p:attrNameLst>
                                      </p:cBhvr>
                                      <p:to>
                                        <p:strVal val="visible"/>
                                      </p:to>
                                    </p:set>
                                    <p:animEffect transition="in" filter="dissolve">
                                      <p:cBhvr>
                                        <p:cTn id="7" dur="500"/>
                                        <p:tgtEl>
                                          <p:spTgt spid="927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273"/>
                                        </p:tgtEl>
                                        <p:attrNameLst>
                                          <p:attrName>style.visibility</p:attrName>
                                        </p:attrNameLst>
                                      </p:cBhvr>
                                      <p:to>
                                        <p:strVal val="visible"/>
                                      </p:to>
                                    </p:set>
                                    <p:animEffect transition="in" filter="wipe(left)">
                                      <p:cBhvr>
                                        <p:cTn id="12" dur="500"/>
                                        <p:tgtEl>
                                          <p:spTgt spid="92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73"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ds新知学习"/>
          <p:cNvPicPr>
            <a:picLocks noChangeAspect="1" noChangeArrowheads="1"/>
          </p:cNvPicPr>
          <p:nvPr/>
        </p:nvPicPr>
        <p:blipFill>
          <a:blip r:embed="rId2"/>
          <a:srcRect/>
          <a:stretch>
            <a:fillRect/>
          </a:stretch>
        </p:blipFill>
        <p:spPr bwMode="auto">
          <a:xfrm>
            <a:off x="941388" y="1065213"/>
            <a:ext cx="1692275" cy="525462"/>
          </a:xfrm>
          <a:prstGeom prst="rect">
            <a:avLst/>
          </a:prstGeom>
          <a:noFill/>
        </p:spPr>
      </p:pic>
      <p:sp>
        <p:nvSpPr>
          <p:cNvPr id="22539" name="Text Box 11"/>
          <p:cNvSpPr txBox="1">
            <a:spLocks noChangeArrowheads="1"/>
          </p:cNvSpPr>
          <p:nvPr/>
        </p:nvSpPr>
        <p:spPr bwMode="auto">
          <a:xfrm>
            <a:off x="1600200" y="1752600"/>
            <a:ext cx="1447800" cy="579438"/>
          </a:xfrm>
          <a:prstGeom prst="rect">
            <a:avLst/>
          </a:prstGeom>
          <a:noFill/>
          <a:ln w="9525">
            <a:noFill/>
            <a:miter lim="800000"/>
            <a:headEnd/>
            <a:tailEnd/>
          </a:ln>
          <a:effectLst/>
        </p:spPr>
        <p:txBody>
          <a:bodyPr>
            <a:spAutoFit/>
          </a:bodyPr>
          <a:lstStyle/>
          <a:p>
            <a:pPr>
              <a:spcBef>
                <a:spcPct val="50000"/>
              </a:spcBef>
            </a:pPr>
            <a:r>
              <a:rPr kumimoji="1" lang="zh-CN" altLang="en-US" sz="3200" b="1">
                <a:effectLst>
                  <a:outerShdw blurRad="38100" dist="38100" dir="2700000" algn="tl">
                    <a:srgbClr val="C0C0C0"/>
                  </a:outerShdw>
                </a:effectLst>
                <a:latin typeface="Times New Roman" pitchFamily="18" charset="0"/>
                <a:ea typeface="楷体_GB2312" pitchFamily="49" charset="-122"/>
              </a:rPr>
              <a:t>加  法</a:t>
            </a:r>
          </a:p>
        </p:txBody>
      </p:sp>
      <p:pic>
        <p:nvPicPr>
          <p:cNvPr id="22540" name="Picture 12" descr="sx1P23right"/>
          <p:cNvPicPr>
            <a:picLocks noChangeAspect="1" noChangeArrowheads="1"/>
          </p:cNvPicPr>
          <p:nvPr/>
        </p:nvPicPr>
        <p:blipFill>
          <a:blip r:embed="rId3"/>
          <a:srcRect/>
          <a:stretch>
            <a:fillRect/>
          </a:stretch>
        </p:blipFill>
        <p:spPr bwMode="auto">
          <a:xfrm>
            <a:off x="1474788" y="2762250"/>
            <a:ext cx="3173412" cy="2114550"/>
          </a:xfrm>
          <a:prstGeom prst="rect">
            <a:avLst/>
          </a:prstGeom>
          <a:noFill/>
        </p:spPr>
      </p:pic>
      <p:sp>
        <p:nvSpPr>
          <p:cNvPr id="22541" name="Text Box 13"/>
          <p:cNvSpPr txBox="1">
            <a:spLocks noChangeArrowheads="1"/>
          </p:cNvSpPr>
          <p:nvPr/>
        </p:nvSpPr>
        <p:spPr bwMode="auto">
          <a:xfrm>
            <a:off x="5099050" y="2590800"/>
            <a:ext cx="2749550" cy="579438"/>
          </a:xfrm>
          <a:prstGeom prst="rect">
            <a:avLst/>
          </a:prstGeom>
          <a:noFill/>
          <a:ln w="9525">
            <a:noFill/>
            <a:miter lim="800000"/>
            <a:headEnd/>
            <a:tailEnd/>
          </a:ln>
          <a:effectLst/>
        </p:spPr>
        <p:txBody>
          <a:bodyPr wrap="none">
            <a:spAutoFit/>
          </a:bodyPr>
          <a:lstStyle/>
          <a:p>
            <a:r>
              <a:rPr kumimoji="1" lang="zh-CN" altLang="en-US" sz="3200">
                <a:effectLst>
                  <a:outerShdw blurRad="38100" dist="38100" dir="2700000" algn="tl">
                    <a:srgbClr val="C0C0C0"/>
                  </a:outerShdw>
                </a:effectLst>
                <a:latin typeface="Arial Black" pitchFamily="34" charset="0"/>
                <a:ea typeface="楷体_GB2312" pitchFamily="49" charset="-122"/>
              </a:rPr>
              <a:t>1  </a:t>
            </a:r>
            <a:r>
              <a:rPr kumimoji="1" lang="zh-CN" altLang="en-US" sz="3200">
                <a:solidFill>
                  <a:schemeClr val="hlink"/>
                </a:solidFill>
                <a:effectLst>
                  <a:outerShdw blurRad="38100" dist="38100" dir="2700000" algn="tl">
                    <a:srgbClr val="C0C0C0"/>
                  </a:outerShdw>
                </a:effectLst>
                <a:latin typeface="Arial Black" pitchFamily="34" charset="0"/>
                <a:ea typeface="楷体_GB2312" pitchFamily="49" charset="-122"/>
              </a:rPr>
              <a:t>+</a:t>
            </a:r>
            <a:r>
              <a:rPr kumimoji="1" lang="zh-CN" altLang="en-US" sz="3200">
                <a:effectLst>
                  <a:outerShdw blurRad="38100" dist="38100" dir="2700000" algn="tl">
                    <a:srgbClr val="C0C0C0"/>
                  </a:outerShdw>
                </a:effectLst>
                <a:latin typeface="Arial Black" pitchFamily="34" charset="0"/>
                <a:ea typeface="楷体_GB2312" pitchFamily="49" charset="-122"/>
              </a:rPr>
              <a:t>  2  </a:t>
            </a:r>
            <a:r>
              <a:rPr kumimoji="1" lang="zh-CN" altLang="en-US" sz="3200">
                <a:solidFill>
                  <a:schemeClr val="hlink"/>
                </a:solidFill>
                <a:effectLst>
                  <a:outerShdw blurRad="38100" dist="38100" dir="2700000" algn="tl">
                    <a:srgbClr val="C0C0C0"/>
                  </a:outerShdw>
                </a:effectLst>
                <a:latin typeface="Arial Black" pitchFamily="34" charset="0"/>
                <a:ea typeface="楷体_GB2312" pitchFamily="49" charset="-122"/>
              </a:rPr>
              <a:t>=</a:t>
            </a:r>
            <a:r>
              <a:rPr kumimoji="1" lang="zh-CN" altLang="en-US" sz="3200">
                <a:effectLst>
                  <a:outerShdw blurRad="38100" dist="38100" dir="2700000" algn="tl">
                    <a:srgbClr val="C0C0C0"/>
                  </a:outerShdw>
                </a:effectLst>
                <a:latin typeface="Arial Black" pitchFamily="34" charset="0"/>
                <a:ea typeface="楷体_GB2312" pitchFamily="49" charset="-122"/>
              </a:rPr>
              <a:t>  3 </a:t>
            </a:r>
            <a:endParaRPr kumimoji="1" lang="zh-CN" altLang="en-US" sz="3200">
              <a:solidFill>
                <a:schemeClr val="hlink"/>
              </a:solidFill>
              <a:effectLst>
                <a:outerShdw blurRad="38100" dist="38100" dir="2700000" algn="tl">
                  <a:srgbClr val="C0C0C0"/>
                </a:outerShdw>
              </a:effectLst>
              <a:latin typeface="Arial Black" pitchFamily="34" charset="0"/>
              <a:ea typeface="楷体_GB2312" pitchFamily="49" charset="-122"/>
            </a:endParaRPr>
          </a:p>
        </p:txBody>
      </p:sp>
      <p:grpSp>
        <p:nvGrpSpPr>
          <p:cNvPr id="2" name="Group 19"/>
          <p:cNvGrpSpPr>
            <a:grpSpLocks/>
          </p:cNvGrpSpPr>
          <p:nvPr/>
        </p:nvGrpSpPr>
        <p:grpSpPr bwMode="auto">
          <a:xfrm>
            <a:off x="5486400" y="3352800"/>
            <a:ext cx="914400" cy="1052513"/>
            <a:chOff x="3456" y="2112"/>
            <a:chExt cx="576" cy="663"/>
          </a:xfrm>
        </p:grpSpPr>
        <p:sp>
          <p:nvSpPr>
            <p:cNvPr id="22542" name="Text Box 14"/>
            <p:cNvSpPr txBox="1">
              <a:spLocks noChangeArrowheads="1"/>
            </p:cNvSpPr>
            <p:nvPr/>
          </p:nvSpPr>
          <p:spPr bwMode="auto">
            <a:xfrm>
              <a:off x="3570" y="2112"/>
              <a:ext cx="385" cy="288"/>
            </a:xfrm>
            <a:prstGeom prst="rect">
              <a:avLst/>
            </a:prstGeom>
            <a:noFill/>
            <a:ln w="9525">
              <a:noFill/>
              <a:miter lim="800000"/>
              <a:headEnd/>
              <a:tailEnd/>
            </a:ln>
            <a:effectLst/>
          </p:spPr>
          <p:txBody>
            <a:bodyPr vert="eaVert">
              <a:spAutoFit/>
            </a:bodyPr>
            <a:lstStyle/>
            <a:p>
              <a:pPr>
                <a:spcBef>
                  <a:spcPct val="50000"/>
                </a:spcBef>
              </a:pPr>
              <a:r>
                <a:rPr kumimoji="1" lang="zh-CN" altLang="en-US" sz="2800" b="1">
                  <a:effectLst>
                    <a:outerShdw blurRad="38100" dist="38100" dir="2700000" algn="tl">
                      <a:srgbClr val="C0C0C0"/>
                    </a:outerShdw>
                  </a:effectLst>
                  <a:latin typeface="Times New Roman" pitchFamily="18" charset="0"/>
                  <a:ea typeface="楷体_GB2312" pitchFamily="49" charset="-122"/>
                </a:rPr>
                <a:t>…</a:t>
              </a:r>
            </a:p>
          </p:txBody>
        </p:sp>
        <p:sp>
          <p:nvSpPr>
            <p:cNvPr id="22544" name="Text Box 16"/>
            <p:cNvSpPr txBox="1">
              <a:spLocks noChangeArrowheads="1"/>
            </p:cNvSpPr>
            <p:nvPr/>
          </p:nvSpPr>
          <p:spPr bwMode="auto">
            <a:xfrm>
              <a:off x="3456" y="2448"/>
              <a:ext cx="576" cy="327"/>
            </a:xfrm>
            <a:prstGeom prst="rect">
              <a:avLst/>
            </a:prstGeom>
            <a:noFill/>
            <a:ln w="9525">
              <a:noFill/>
              <a:miter lim="800000"/>
              <a:headEnd/>
              <a:tailEnd/>
            </a:ln>
            <a:effectLst/>
          </p:spPr>
          <p:txBody>
            <a:bodyPr>
              <a:spAutoFit/>
            </a:bodyPr>
            <a:lstStyle/>
            <a:p>
              <a:pPr algn="ctr">
                <a:spcBef>
                  <a:spcPct val="50000"/>
                </a:spcBef>
              </a:pPr>
              <a:r>
                <a:rPr kumimoji="1" lang="zh-CN" altLang="en-US" sz="2800" b="1">
                  <a:solidFill>
                    <a:schemeClr val="hlink"/>
                  </a:solidFill>
                  <a:effectLst>
                    <a:outerShdw blurRad="38100" dist="38100" dir="2700000" algn="tl">
                      <a:srgbClr val="C0C0C0"/>
                    </a:outerShdw>
                  </a:effectLst>
                  <a:latin typeface="Times New Roman" pitchFamily="18" charset="0"/>
                  <a:ea typeface="楷体_GB2312" pitchFamily="49" charset="-122"/>
                </a:rPr>
                <a:t>加号</a:t>
              </a:r>
            </a:p>
          </p:txBody>
        </p:sp>
      </p:grpSp>
      <p:grpSp>
        <p:nvGrpSpPr>
          <p:cNvPr id="3" name="Group 20"/>
          <p:cNvGrpSpPr>
            <a:grpSpLocks/>
          </p:cNvGrpSpPr>
          <p:nvPr/>
        </p:nvGrpSpPr>
        <p:grpSpPr bwMode="auto">
          <a:xfrm>
            <a:off x="6477000" y="3352800"/>
            <a:ext cx="914400" cy="1052513"/>
            <a:chOff x="4080" y="2112"/>
            <a:chExt cx="576" cy="663"/>
          </a:xfrm>
        </p:grpSpPr>
        <p:sp>
          <p:nvSpPr>
            <p:cNvPr id="22543" name="Text Box 15"/>
            <p:cNvSpPr txBox="1">
              <a:spLocks noChangeArrowheads="1"/>
            </p:cNvSpPr>
            <p:nvPr/>
          </p:nvSpPr>
          <p:spPr bwMode="auto">
            <a:xfrm>
              <a:off x="4249" y="2112"/>
              <a:ext cx="385" cy="288"/>
            </a:xfrm>
            <a:prstGeom prst="rect">
              <a:avLst/>
            </a:prstGeom>
            <a:noFill/>
            <a:ln w="9525">
              <a:noFill/>
              <a:miter lim="800000"/>
              <a:headEnd/>
              <a:tailEnd/>
            </a:ln>
            <a:effectLst/>
          </p:spPr>
          <p:txBody>
            <a:bodyPr vert="eaVert">
              <a:spAutoFit/>
            </a:bodyPr>
            <a:lstStyle/>
            <a:p>
              <a:pPr>
                <a:spcBef>
                  <a:spcPct val="50000"/>
                </a:spcBef>
              </a:pPr>
              <a:r>
                <a:rPr kumimoji="1" lang="zh-CN" altLang="en-US" sz="2800" b="1">
                  <a:effectLst>
                    <a:outerShdw blurRad="38100" dist="38100" dir="2700000" algn="tl">
                      <a:srgbClr val="C0C0C0"/>
                    </a:outerShdw>
                  </a:effectLst>
                  <a:latin typeface="Times New Roman" pitchFamily="18" charset="0"/>
                  <a:ea typeface="楷体_GB2312" pitchFamily="49" charset="-122"/>
                </a:rPr>
                <a:t>…</a:t>
              </a:r>
            </a:p>
          </p:txBody>
        </p:sp>
        <p:sp>
          <p:nvSpPr>
            <p:cNvPr id="22545" name="Text Box 17"/>
            <p:cNvSpPr txBox="1">
              <a:spLocks noChangeArrowheads="1"/>
            </p:cNvSpPr>
            <p:nvPr/>
          </p:nvSpPr>
          <p:spPr bwMode="auto">
            <a:xfrm>
              <a:off x="4080" y="2448"/>
              <a:ext cx="576" cy="327"/>
            </a:xfrm>
            <a:prstGeom prst="rect">
              <a:avLst/>
            </a:prstGeom>
            <a:noFill/>
            <a:ln w="9525">
              <a:noFill/>
              <a:miter lim="800000"/>
              <a:headEnd/>
              <a:tailEnd/>
            </a:ln>
            <a:effectLst/>
          </p:spPr>
          <p:txBody>
            <a:bodyPr>
              <a:spAutoFit/>
            </a:bodyPr>
            <a:lstStyle/>
            <a:p>
              <a:pPr algn="ctr">
                <a:spcBef>
                  <a:spcPct val="50000"/>
                </a:spcBef>
              </a:pPr>
              <a:r>
                <a:rPr kumimoji="1" lang="zh-CN" altLang="en-US" sz="2800" b="1">
                  <a:solidFill>
                    <a:schemeClr val="hlink"/>
                  </a:solidFill>
                  <a:effectLst>
                    <a:outerShdw blurRad="38100" dist="38100" dir="2700000" algn="tl">
                      <a:srgbClr val="C0C0C0"/>
                    </a:outerShdw>
                  </a:effectLst>
                  <a:latin typeface="Times New Roman" pitchFamily="18" charset="0"/>
                  <a:ea typeface="楷体_GB2312" pitchFamily="49" charset="-122"/>
                </a:rPr>
                <a:t>等号</a:t>
              </a:r>
            </a:p>
          </p:txBody>
        </p:sp>
      </p:grpSp>
      <p:sp>
        <p:nvSpPr>
          <p:cNvPr id="22546" name="Text Box 18"/>
          <p:cNvSpPr txBox="1">
            <a:spLocks noChangeArrowheads="1"/>
          </p:cNvSpPr>
          <p:nvPr/>
        </p:nvSpPr>
        <p:spPr bwMode="auto">
          <a:xfrm>
            <a:off x="5334000" y="4724400"/>
            <a:ext cx="2362200" cy="519113"/>
          </a:xfrm>
          <a:prstGeom prst="rect">
            <a:avLst/>
          </a:prstGeom>
          <a:noFill/>
          <a:ln w="9525">
            <a:noFill/>
            <a:miter lim="800000"/>
            <a:headEnd/>
            <a:tailEnd/>
          </a:ln>
          <a:effectLst/>
        </p:spPr>
        <p:txBody>
          <a:bodyPr>
            <a:spAutoFit/>
          </a:bodyPr>
          <a:lstStyle/>
          <a:p>
            <a:pPr algn="ctr">
              <a:spcBef>
                <a:spcPct val="50000"/>
              </a:spcBef>
            </a:pPr>
            <a:r>
              <a:rPr kumimoji="1" lang="zh-CN" altLang="en-US" sz="2800" b="1">
                <a:solidFill>
                  <a:schemeClr val="hlink"/>
                </a:solidFill>
                <a:effectLst>
                  <a:outerShdw blurRad="38100" dist="38100" dir="2700000" algn="tl">
                    <a:srgbClr val="C0C0C0"/>
                  </a:outerShdw>
                </a:effectLst>
                <a:latin typeface="Times New Roman" pitchFamily="18" charset="0"/>
                <a:ea typeface="楷体_GB2312" pitchFamily="49" charset="-122"/>
              </a:rPr>
              <a:t>1加2等于3。</a:t>
            </a: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541"/>
                                        </p:tgtEl>
                                        <p:attrNameLst>
                                          <p:attrName>style.visibility</p:attrName>
                                        </p:attrNameLst>
                                      </p:cBhvr>
                                      <p:to>
                                        <p:strVal val="visible"/>
                                      </p:to>
                                    </p:set>
                                    <p:animEffect transition="in" filter="wipe(left)">
                                      <p:cBhvr>
                                        <p:cTn id="7" dur="500"/>
                                        <p:tgtEl>
                                          <p:spTgt spid="2254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up)">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2546"/>
                                        </p:tgtEl>
                                        <p:attrNameLst>
                                          <p:attrName>style.visibility</p:attrName>
                                        </p:attrNameLst>
                                      </p:cBhvr>
                                      <p:to>
                                        <p:strVal val="visible"/>
                                      </p:to>
                                    </p:set>
                                    <p:animEffect transition="in" filter="wipe(left)">
                                      <p:cBhvr>
                                        <p:cTn id="22" dur="500"/>
                                        <p:tgtEl>
                                          <p:spTgt spid="225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41" grpId="0" autoUpdateAnimBg="0"/>
      <p:bldP spid="22546"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ds新知学习"/>
          <p:cNvPicPr>
            <a:picLocks noChangeAspect="1" noChangeArrowheads="1"/>
          </p:cNvPicPr>
          <p:nvPr/>
        </p:nvPicPr>
        <p:blipFill>
          <a:blip r:embed="rId2"/>
          <a:srcRect/>
          <a:stretch>
            <a:fillRect/>
          </a:stretch>
        </p:blipFill>
        <p:spPr bwMode="auto">
          <a:xfrm>
            <a:off x="941388" y="1065213"/>
            <a:ext cx="1692275" cy="525462"/>
          </a:xfrm>
          <a:prstGeom prst="rect">
            <a:avLst/>
          </a:prstGeom>
          <a:noFill/>
        </p:spPr>
      </p:pic>
      <p:sp>
        <p:nvSpPr>
          <p:cNvPr id="27651" name="Text Box 3"/>
          <p:cNvSpPr txBox="1">
            <a:spLocks noChangeArrowheads="1"/>
          </p:cNvSpPr>
          <p:nvPr/>
        </p:nvSpPr>
        <p:spPr bwMode="auto">
          <a:xfrm>
            <a:off x="1600200" y="1752600"/>
            <a:ext cx="1447800" cy="579438"/>
          </a:xfrm>
          <a:prstGeom prst="rect">
            <a:avLst/>
          </a:prstGeom>
          <a:noFill/>
          <a:ln w="9525">
            <a:noFill/>
            <a:miter lim="800000"/>
            <a:headEnd/>
            <a:tailEnd/>
          </a:ln>
          <a:effectLst/>
        </p:spPr>
        <p:txBody>
          <a:bodyPr>
            <a:spAutoFit/>
          </a:bodyPr>
          <a:lstStyle/>
          <a:p>
            <a:pPr>
              <a:spcBef>
                <a:spcPct val="50000"/>
              </a:spcBef>
            </a:pPr>
            <a:r>
              <a:rPr kumimoji="1" lang="zh-CN" altLang="en-US" sz="3200" b="1">
                <a:effectLst>
                  <a:outerShdw blurRad="38100" dist="38100" dir="2700000" algn="tl">
                    <a:srgbClr val="C0C0C0"/>
                  </a:outerShdw>
                </a:effectLst>
                <a:latin typeface="Times New Roman" pitchFamily="18" charset="0"/>
                <a:ea typeface="楷体_GB2312" pitchFamily="49" charset="-122"/>
              </a:rPr>
              <a:t>加  法</a:t>
            </a:r>
          </a:p>
        </p:txBody>
      </p:sp>
      <p:pic>
        <p:nvPicPr>
          <p:cNvPr id="27652" name="Picture 4" descr="sx1P23right"/>
          <p:cNvPicPr>
            <a:picLocks noChangeAspect="1" noChangeArrowheads="1"/>
          </p:cNvPicPr>
          <p:nvPr/>
        </p:nvPicPr>
        <p:blipFill>
          <a:blip r:embed="rId3"/>
          <a:srcRect/>
          <a:stretch>
            <a:fillRect/>
          </a:stretch>
        </p:blipFill>
        <p:spPr bwMode="auto">
          <a:xfrm>
            <a:off x="1474788" y="2762250"/>
            <a:ext cx="3173412" cy="2114550"/>
          </a:xfrm>
          <a:prstGeom prst="rect">
            <a:avLst/>
          </a:prstGeom>
          <a:noFill/>
        </p:spPr>
      </p:pic>
      <p:sp>
        <p:nvSpPr>
          <p:cNvPr id="27653" name="Text Box 5"/>
          <p:cNvSpPr txBox="1">
            <a:spLocks noChangeArrowheads="1"/>
          </p:cNvSpPr>
          <p:nvPr/>
        </p:nvSpPr>
        <p:spPr bwMode="auto">
          <a:xfrm>
            <a:off x="5105400" y="4754563"/>
            <a:ext cx="2209800" cy="579437"/>
          </a:xfrm>
          <a:prstGeom prst="rect">
            <a:avLst/>
          </a:prstGeom>
          <a:noFill/>
          <a:ln w="9525">
            <a:noFill/>
            <a:miter lim="800000"/>
            <a:headEnd/>
            <a:tailEnd/>
          </a:ln>
          <a:effectLst/>
        </p:spPr>
        <p:txBody>
          <a:bodyPr wrap="none">
            <a:spAutoFit/>
          </a:bodyPr>
          <a:lstStyle/>
          <a:p>
            <a:r>
              <a:rPr kumimoji="1" lang="zh-CN" altLang="en-US" sz="3200">
                <a:effectLst>
                  <a:outerShdw blurRad="38100" dist="38100" dir="2700000" algn="tl">
                    <a:srgbClr val="C0C0C0"/>
                  </a:outerShdw>
                </a:effectLst>
                <a:latin typeface="Arial Black" pitchFamily="34" charset="0"/>
                <a:ea typeface="楷体_GB2312" pitchFamily="49" charset="-122"/>
              </a:rPr>
              <a:t>2 </a:t>
            </a:r>
            <a:r>
              <a:rPr kumimoji="1" lang="zh-CN" altLang="en-US" sz="3200">
                <a:solidFill>
                  <a:schemeClr val="hlink"/>
                </a:solidFill>
                <a:effectLst>
                  <a:outerShdw blurRad="38100" dist="38100" dir="2700000" algn="tl">
                    <a:srgbClr val="C0C0C0"/>
                  </a:outerShdw>
                </a:effectLst>
                <a:latin typeface="Arial Black" pitchFamily="34" charset="0"/>
                <a:ea typeface="楷体_GB2312" pitchFamily="49" charset="-122"/>
              </a:rPr>
              <a:t>+</a:t>
            </a:r>
            <a:r>
              <a:rPr kumimoji="1" lang="zh-CN" altLang="en-US" sz="3200">
                <a:effectLst>
                  <a:outerShdw blurRad="38100" dist="38100" dir="2700000" algn="tl">
                    <a:srgbClr val="C0C0C0"/>
                  </a:outerShdw>
                </a:effectLst>
                <a:latin typeface="Arial Black" pitchFamily="34" charset="0"/>
                <a:ea typeface="楷体_GB2312" pitchFamily="49" charset="-122"/>
              </a:rPr>
              <a:t> 1 </a:t>
            </a:r>
            <a:r>
              <a:rPr kumimoji="1" lang="zh-CN" altLang="en-US" sz="3200">
                <a:solidFill>
                  <a:schemeClr val="hlink"/>
                </a:solidFill>
                <a:effectLst>
                  <a:outerShdw blurRad="38100" dist="38100" dir="2700000" algn="tl">
                    <a:srgbClr val="C0C0C0"/>
                  </a:outerShdw>
                </a:effectLst>
                <a:latin typeface="Arial Black" pitchFamily="34" charset="0"/>
                <a:ea typeface="楷体_GB2312" pitchFamily="49" charset="-122"/>
              </a:rPr>
              <a:t>=</a:t>
            </a:r>
            <a:r>
              <a:rPr kumimoji="1" lang="zh-CN" altLang="en-US" sz="3200">
                <a:effectLst>
                  <a:outerShdw blurRad="38100" dist="38100" dir="2700000" algn="tl">
                    <a:srgbClr val="C0C0C0"/>
                  </a:outerShdw>
                </a:effectLst>
                <a:latin typeface="Arial Black" pitchFamily="34" charset="0"/>
                <a:ea typeface="楷体_GB2312" pitchFamily="49" charset="-122"/>
              </a:rPr>
              <a:t> 3 </a:t>
            </a:r>
            <a:endParaRPr kumimoji="1" lang="zh-CN" altLang="en-US" sz="3200">
              <a:solidFill>
                <a:schemeClr val="hlink"/>
              </a:solidFill>
              <a:effectLst>
                <a:outerShdw blurRad="38100" dist="38100" dir="2700000" algn="tl">
                  <a:srgbClr val="C0C0C0"/>
                </a:outerShdw>
              </a:effectLst>
              <a:latin typeface="Arial Black" pitchFamily="34" charset="0"/>
              <a:ea typeface="楷体_GB2312" pitchFamily="49" charset="-122"/>
            </a:endParaRPr>
          </a:p>
        </p:txBody>
      </p:sp>
      <p:sp>
        <p:nvSpPr>
          <p:cNvPr id="27659" name="AutoShape 11"/>
          <p:cNvSpPr>
            <a:spLocks noChangeArrowheads="1"/>
          </p:cNvSpPr>
          <p:nvPr/>
        </p:nvSpPr>
        <p:spPr bwMode="auto">
          <a:xfrm>
            <a:off x="4419600" y="1600200"/>
            <a:ext cx="3733800" cy="2209800"/>
          </a:xfrm>
          <a:prstGeom prst="cloudCallout">
            <a:avLst>
              <a:gd name="adj1" fmla="val -43750"/>
              <a:gd name="adj2" fmla="val 61065"/>
            </a:avLst>
          </a:prstGeom>
          <a:solidFill>
            <a:srgbClr val="FFFFCC"/>
          </a:solidFill>
          <a:ln w="9525">
            <a:solidFill>
              <a:schemeClr val="tx1"/>
            </a:solidFill>
            <a:round/>
            <a:headEnd/>
            <a:tailEnd/>
          </a:ln>
          <a:effectLst/>
        </p:spPr>
        <p:txBody>
          <a:bodyPr/>
          <a:lstStyle/>
          <a:p>
            <a:pPr algn="ctr"/>
            <a:r>
              <a:rPr kumimoji="1" lang="zh-CN" altLang="en-US" sz="2800" b="1">
                <a:latin typeface="Times New Roman" pitchFamily="18" charset="0"/>
                <a:ea typeface="楷体_GB2312" pitchFamily="49" charset="-122"/>
              </a:rPr>
              <a:t>有2只蓝纸鹤，有1只红纸鹤，合起来是3只纸鹤。</a:t>
            </a: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7659"/>
                                        </p:tgtEl>
                                        <p:attrNameLst>
                                          <p:attrName>style.visibility</p:attrName>
                                        </p:attrNameLst>
                                      </p:cBhvr>
                                      <p:to>
                                        <p:strVal val="visible"/>
                                      </p:to>
                                    </p:set>
                                    <p:animEffect transition="in" filter="wipe(down)">
                                      <p:cBhvr>
                                        <p:cTn id="7" dur="500"/>
                                        <p:tgtEl>
                                          <p:spTgt spid="2765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7653"/>
                                        </p:tgtEl>
                                        <p:attrNameLst>
                                          <p:attrName>style.visibility</p:attrName>
                                        </p:attrNameLst>
                                      </p:cBhvr>
                                      <p:to>
                                        <p:strVal val="visible"/>
                                      </p:to>
                                    </p:set>
                                    <p:animEffect transition="in" filter="wipe(left)">
                                      <p:cBhvr>
                                        <p:cTn id="11" dur="500"/>
                                        <p:tgtEl>
                                          <p:spTgt spid="276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3" grpId="0" autoUpdateAnimBg="0"/>
      <p:bldP spid="27659" grpId="0" animBg="1"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Picture 3" descr="ds知识应用"/>
          <p:cNvPicPr>
            <a:picLocks noChangeAspect="1" noChangeArrowheads="1"/>
          </p:cNvPicPr>
          <p:nvPr/>
        </p:nvPicPr>
        <p:blipFill>
          <a:blip r:embed="rId2"/>
          <a:srcRect/>
          <a:stretch>
            <a:fillRect/>
          </a:stretch>
        </p:blipFill>
        <p:spPr bwMode="auto">
          <a:xfrm>
            <a:off x="941388" y="1065213"/>
            <a:ext cx="1725612" cy="492125"/>
          </a:xfrm>
          <a:prstGeom prst="rect">
            <a:avLst/>
          </a:prstGeom>
          <a:noFill/>
        </p:spPr>
      </p:pic>
      <p:pic>
        <p:nvPicPr>
          <p:cNvPr id="16436" name="Picture 52" descr="sx1P23left0"/>
          <p:cNvPicPr>
            <a:picLocks noChangeAspect="1" noChangeArrowheads="1"/>
          </p:cNvPicPr>
          <p:nvPr/>
        </p:nvPicPr>
        <p:blipFill>
          <a:blip r:embed="rId3"/>
          <a:srcRect l="2676" t="13586" r="5380" b="8084"/>
          <a:stretch>
            <a:fillRect/>
          </a:stretch>
        </p:blipFill>
        <p:spPr bwMode="auto">
          <a:xfrm>
            <a:off x="1295400" y="2414588"/>
            <a:ext cx="3048000" cy="1928812"/>
          </a:xfrm>
          <a:prstGeom prst="rect">
            <a:avLst/>
          </a:prstGeom>
          <a:noFill/>
        </p:spPr>
      </p:pic>
      <p:pic>
        <p:nvPicPr>
          <p:cNvPr id="16437" name="Picture 53" descr="sx1P23right0"/>
          <p:cNvPicPr>
            <a:picLocks noChangeAspect="1" noChangeArrowheads="1"/>
          </p:cNvPicPr>
          <p:nvPr/>
        </p:nvPicPr>
        <p:blipFill>
          <a:blip r:embed="rId4"/>
          <a:srcRect l="7761" t="12794" r="7727" b="9377"/>
          <a:stretch>
            <a:fillRect/>
          </a:stretch>
        </p:blipFill>
        <p:spPr bwMode="auto">
          <a:xfrm>
            <a:off x="5638800" y="2266950"/>
            <a:ext cx="2438400" cy="2076450"/>
          </a:xfrm>
          <a:prstGeom prst="rect">
            <a:avLst/>
          </a:prstGeom>
          <a:noFill/>
        </p:spPr>
      </p:pic>
      <p:pic>
        <p:nvPicPr>
          <p:cNvPr id="16438" name="Picture 54" descr="sx1P23jt"/>
          <p:cNvPicPr>
            <a:picLocks noChangeAspect="1" noChangeArrowheads="1"/>
          </p:cNvPicPr>
          <p:nvPr/>
        </p:nvPicPr>
        <p:blipFill>
          <a:blip r:embed="rId5"/>
          <a:srcRect l="21089" t="37282" r="19859" b="20776"/>
          <a:stretch>
            <a:fillRect/>
          </a:stretch>
        </p:blipFill>
        <p:spPr bwMode="auto">
          <a:xfrm>
            <a:off x="4648200" y="3195638"/>
            <a:ext cx="838200" cy="538162"/>
          </a:xfrm>
          <a:prstGeom prst="rect">
            <a:avLst/>
          </a:prstGeom>
          <a:noFill/>
        </p:spPr>
      </p:pic>
      <p:sp>
        <p:nvSpPr>
          <p:cNvPr id="16439" name="Text Box 55"/>
          <p:cNvSpPr txBox="1">
            <a:spLocks noChangeArrowheads="1"/>
          </p:cNvSpPr>
          <p:nvPr/>
        </p:nvSpPr>
        <p:spPr bwMode="auto">
          <a:xfrm>
            <a:off x="3657600" y="4830763"/>
            <a:ext cx="2209800" cy="579437"/>
          </a:xfrm>
          <a:prstGeom prst="rect">
            <a:avLst/>
          </a:prstGeom>
          <a:noFill/>
          <a:ln w="9525">
            <a:noFill/>
            <a:miter lim="800000"/>
            <a:headEnd/>
            <a:tailEnd/>
          </a:ln>
          <a:effectLst/>
        </p:spPr>
        <p:txBody>
          <a:bodyPr wrap="none">
            <a:spAutoFit/>
          </a:bodyPr>
          <a:lstStyle/>
          <a:p>
            <a:r>
              <a:rPr kumimoji="1" lang="zh-CN" altLang="en-US" sz="3200">
                <a:effectLst>
                  <a:outerShdw blurRad="38100" dist="38100" dir="2700000" algn="tl">
                    <a:srgbClr val="C0C0C0"/>
                  </a:outerShdw>
                </a:effectLst>
                <a:latin typeface="Arial Black" pitchFamily="34" charset="0"/>
                <a:ea typeface="楷体_GB2312" pitchFamily="49" charset="-122"/>
              </a:rPr>
              <a:t>3 </a:t>
            </a:r>
            <a:r>
              <a:rPr kumimoji="1" lang="zh-CN" altLang="en-US" sz="3200">
                <a:solidFill>
                  <a:schemeClr val="hlink"/>
                </a:solidFill>
                <a:effectLst>
                  <a:outerShdw blurRad="38100" dist="38100" dir="2700000" algn="tl">
                    <a:srgbClr val="C0C0C0"/>
                  </a:outerShdw>
                </a:effectLst>
                <a:latin typeface="Arial Black" pitchFamily="34" charset="0"/>
                <a:ea typeface="楷体_GB2312" pitchFamily="49" charset="-122"/>
              </a:rPr>
              <a:t>+</a:t>
            </a:r>
            <a:r>
              <a:rPr kumimoji="1" lang="zh-CN" altLang="en-US" sz="3200">
                <a:effectLst>
                  <a:outerShdw blurRad="38100" dist="38100" dir="2700000" algn="tl">
                    <a:srgbClr val="C0C0C0"/>
                  </a:outerShdw>
                </a:effectLst>
                <a:latin typeface="Arial Black" pitchFamily="34" charset="0"/>
                <a:ea typeface="楷体_GB2312" pitchFamily="49" charset="-122"/>
              </a:rPr>
              <a:t> 1 </a:t>
            </a:r>
            <a:r>
              <a:rPr kumimoji="1" lang="zh-CN" altLang="en-US" sz="3200">
                <a:solidFill>
                  <a:schemeClr val="hlink"/>
                </a:solidFill>
                <a:effectLst>
                  <a:outerShdw blurRad="38100" dist="38100" dir="2700000" algn="tl">
                    <a:srgbClr val="C0C0C0"/>
                  </a:outerShdw>
                </a:effectLst>
                <a:latin typeface="Arial Black" pitchFamily="34" charset="0"/>
                <a:ea typeface="楷体_GB2312" pitchFamily="49" charset="-122"/>
              </a:rPr>
              <a:t>=</a:t>
            </a:r>
            <a:r>
              <a:rPr kumimoji="1" lang="zh-CN" altLang="en-US" sz="3200">
                <a:effectLst>
                  <a:outerShdw blurRad="38100" dist="38100" dir="2700000" algn="tl">
                    <a:srgbClr val="C0C0C0"/>
                  </a:outerShdw>
                </a:effectLst>
                <a:latin typeface="Arial Black" pitchFamily="34" charset="0"/>
                <a:ea typeface="楷体_GB2312" pitchFamily="49" charset="-122"/>
              </a:rPr>
              <a:t> 4 </a:t>
            </a:r>
            <a:endParaRPr kumimoji="1" lang="zh-CN" altLang="en-US" sz="3200">
              <a:solidFill>
                <a:schemeClr val="hlink"/>
              </a:solidFill>
              <a:effectLst>
                <a:outerShdw blurRad="38100" dist="38100" dir="2700000" algn="tl">
                  <a:srgbClr val="C0C0C0"/>
                </a:outerShdw>
              </a:effectLst>
              <a:latin typeface="Arial Black" pitchFamily="34" charset="0"/>
              <a:ea typeface="楷体_GB2312" pitchFamily="49" charset="-122"/>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6387"/>
                                        </p:tgtEl>
                                        <p:attrNameLst>
                                          <p:attrName>style.visibility</p:attrName>
                                        </p:attrNameLst>
                                      </p:cBhvr>
                                      <p:to>
                                        <p:strVal val="visible"/>
                                      </p:to>
                                    </p:set>
                                    <p:animEffect transition="in" filter="wipe(left)">
                                      <p:cBhvr>
                                        <p:cTn id="7" dur="500"/>
                                        <p:tgtEl>
                                          <p:spTgt spid="1638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6436"/>
                                        </p:tgtEl>
                                        <p:attrNameLst>
                                          <p:attrName>style.visibility</p:attrName>
                                        </p:attrNameLst>
                                      </p:cBhvr>
                                      <p:to>
                                        <p:strVal val="visible"/>
                                      </p:to>
                                    </p:set>
                                    <p:animEffect transition="in" filter="dissolve">
                                      <p:cBhvr>
                                        <p:cTn id="12" dur="500"/>
                                        <p:tgtEl>
                                          <p:spTgt spid="1643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6438"/>
                                        </p:tgtEl>
                                        <p:attrNameLst>
                                          <p:attrName>style.visibility</p:attrName>
                                        </p:attrNameLst>
                                      </p:cBhvr>
                                      <p:to>
                                        <p:strVal val="visible"/>
                                      </p:to>
                                    </p:set>
                                    <p:animEffect transition="in" filter="wipe(left)">
                                      <p:cBhvr>
                                        <p:cTn id="17" dur="500"/>
                                        <p:tgtEl>
                                          <p:spTgt spid="1643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6437"/>
                                        </p:tgtEl>
                                        <p:attrNameLst>
                                          <p:attrName>style.visibility</p:attrName>
                                        </p:attrNameLst>
                                      </p:cBhvr>
                                      <p:to>
                                        <p:strVal val="visible"/>
                                      </p:to>
                                    </p:set>
                                    <p:animEffect transition="in" filter="wipe(left)">
                                      <p:cBhvr>
                                        <p:cTn id="22" dur="500"/>
                                        <p:tgtEl>
                                          <p:spTgt spid="1643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6439"/>
                                        </p:tgtEl>
                                        <p:attrNameLst>
                                          <p:attrName>style.visibility</p:attrName>
                                        </p:attrNameLst>
                                      </p:cBhvr>
                                      <p:to>
                                        <p:strVal val="visible"/>
                                      </p:to>
                                    </p:set>
                                    <p:animEffect transition="in" filter="wipe(left)">
                                      <p:cBhvr>
                                        <p:cTn id="27" dur="500"/>
                                        <p:tgtEl>
                                          <p:spTgt spid="164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39"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ds知识应用"/>
          <p:cNvPicPr>
            <a:picLocks noChangeAspect="1" noChangeArrowheads="1"/>
          </p:cNvPicPr>
          <p:nvPr/>
        </p:nvPicPr>
        <p:blipFill>
          <a:blip r:embed="rId2"/>
          <a:srcRect/>
          <a:stretch>
            <a:fillRect/>
          </a:stretch>
        </p:blipFill>
        <p:spPr bwMode="auto">
          <a:xfrm>
            <a:off x="941388" y="1065213"/>
            <a:ext cx="1725612" cy="492125"/>
          </a:xfrm>
          <a:prstGeom prst="rect">
            <a:avLst/>
          </a:prstGeom>
          <a:noFill/>
        </p:spPr>
      </p:pic>
      <p:pic>
        <p:nvPicPr>
          <p:cNvPr id="28679" name="Picture 7" descr="tu31_12"/>
          <p:cNvPicPr>
            <a:picLocks noChangeAspect="1" noChangeArrowheads="1"/>
          </p:cNvPicPr>
          <p:nvPr/>
        </p:nvPicPr>
        <p:blipFill>
          <a:blip r:embed="rId3"/>
          <a:srcRect/>
          <a:stretch>
            <a:fillRect/>
          </a:stretch>
        </p:blipFill>
        <p:spPr bwMode="auto">
          <a:xfrm>
            <a:off x="2362200" y="2286000"/>
            <a:ext cx="4229100" cy="2057400"/>
          </a:xfrm>
          <a:prstGeom prst="rect">
            <a:avLst/>
          </a:prstGeom>
          <a:noFill/>
        </p:spPr>
      </p:pic>
      <p:sp>
        <p:nvSpPr>
          <p:cNvPr id="28680" name="AutoShape 8"/>
          <p:cNvSpPr>
            <a:spLocks noChangeArrowheads="1"/>
          </p:cNvSpPr>
          <p:nvPr/>
        </p:nvSpPr>
        <p:spPr bwMode="auto">
          <a:xfrm>
            <a:off x="3886200" y="4953000"/>
            <a:ext cx="4191000" cy="1143000"/>
          </a:xfrm>
          <a:prstGeom prst="cloudCallout">
            <a:avLst>
              <a:gd name="adj1" fmla="val -61366"/>
              <a:gd name="adj2" fmla="val -143333"/>
            </a:avLst>
          </a:prstGeom>
          <a:solidFill>
            <a:srgbClr val="FFFFCC"/>
          </a:solidFill>
          <a:ln w="9525">
            <a:solidFill>
              <a:schemeClr val="tx1"/>
            </a:solidFill>
            <a:round/>
            <a:headEnd/>
            <a:tailEnd/>
          </a:ln>
          <a:effectLst/>
        </p:spPr>
        <p:txBody>
          <a:bodyPr/>
          <a:lstStyle/>
          <a:p>
            <a:pPr algn="ctr"/>
            <a:r>
              <a:rPr kumimoji="1" lang="zh-CN" altLang="en-US" sz="2800" b="1">
                <a:latin typeface="Times New Roman" pitchFamily="18" charset="0"/>
                <a:ea typeface="楷体_GB2312" pitchFamily="49" charset="-122"/>
              </a:rPr>
              <a:t>摆出不同的加法算式。</a:t>
            </a: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28679"/>
                                        </p:tgtEl>
                                        <p:attrNameLst>
                                          <p:attrName>style.visibility</p:attrName>
                                        </p:attrNameLst>
                                      </p:cBhvr>
                                      <p:to>
                                        <p:strVal val="visible"/>
                                      </p:to>
                                    </p:set>
                                    <p:animEffect transition="in" filter="dissolve">
                                      <p:cBhvr>
                                        <p:cTn id="7" dur="500"/>
                                        <p:tgtEl>
                                          <p:spTgt spid="28679"/>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8680"/>
                                        </p:tgtEl>
                                        <p:attrNameLst>
                                          <p:attrName>style.visibility</p:attrName>
                                        </p:attrNameLst>
                                      </p:cBhvr>
                                      <p:to>
                                        <p:strVal val="visible"/>
                                      </p:to>
                                    </p:set>
                                    <p:animEffect transition="in" filter="wipe(up)">
                                      <p:cBhvr>
                                        <p:cTn id="11" dur="500"/>
                                        <p:tgtEl>
                                          <p:spTgt spid="286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80" grpId="0" animBg="1"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ds知识应用"/>
          <p:cNvPicPr>
            <a:picLocks noChangeAspect="1" noChangeArrowheads="1"/>
          </p:cNvPicPr>
          <p:nvPr/>
        </p:nvPicPr>
        <p:blipFill>
          <a:blip r:embed="rId2"/>
          <a:srcRect/>
          <a:stretch>
            <a:fillRect/>
          </a:stretch>
        </p:blipFill>
        <p:spPr bwMode="auto">
          <a:xfrm>
            <a:off x="941388" y="1065213"/>
            <a:ext cx="1725612" cy="492125"/>
          </a:xfrm>
          <a:prstGeom prst="rect">
            <a:avLst/>
          </a:prstGeom>
          <a:noFill/>
        </p:spPr>
      </p:pic>
      <p:grpSp>
        <p:nvGrpSpPr>
          <p:cNvPr id="2" name="Group 36"/>
          <p:cNvGrpSpPr>
            <a:grpSpLocks/>
          </p:cNvGrpSpPr>
          <p:nvPr/>
        </p:nvGrpSpPr>
        <p:grpSpPr bwMode="auto">
          <a:xfrm>
            <a:off x="1981200" y="2057400"/>
            <a:ext cx="4957763" cy="4038600"/>
            <a:chOff x="1248" y="1296"/>
            <a:chExt cx="3123" cy="2544"/>
          </a:xfrm>
        </p:grpSpPr>
        <p:pic>
          <p:nvPicPr>
            <p:cNvPr id="29701" name="Picture 5" descr="tu31_13"/>
            <p:cNvPicPr>
              <a:picLocks noChangeAspect="1" noChangeArrowheads="1"/>
            </p:cNvPicPr>
            <p:nvPr/>
          </p:nvPicPr>
          <p:blipFill>
            <a:blip r:embed="rId3"/>
            <a:srcRect/>
            <a:stretch>
              <a:fillRect/>
            </a:stretch>
          </p:blipFill>
          <p:spPr bwMode="auto">
            <a:xfrm>
              <a:off x="1248" y="1296"/>
              <a:ext cx="381" cy="552"/>
            </a:xfrm>
            <a:prstGeom prst="rect">
              <a:avLst/>
            </a:prstGeom>
            <a:noFill/>
          </p:spPr>
        </p:pic>
        <p:pic>
          <p:nvPicPr>
            <p:cNvPr id="29702" name="Picture 6" descr="tu31_13"/>
            <p:cNvPicPr>
              <a:picLocks noChangeAspect="1" noChangeArrowheads="1"/>
            </p:cNvPicPr>
            <p:nvPr/>
          </p:nvPicPr>
          <p:blipFill>
            <a:blip r:embed="rId3"/>
            <a:srcRect/>
            <a:stretch>
              <a:fillRect/>
            </a:stretch>
          </p:blipFill>
          <p:spPr bwMode="auto">
            <a:xfrm>
              <a:off x="1923" y="1296"/>
              <a:ext cx="381" cy="552"/>
            </a:xfrm>
            <a:prstGeom prst="rect">
              <a:avLst/>
            </a:prstGeom>
            <a:noFill/>
          </p:spPr>
        </p:pic>
        <p:pic>
          <p:nvPicPr>
            <p:cNvPr id="29711" name="Picture 15" descr="tu31_13"/>
            <p:cNvPicPr>
              <a:picLocks noChangeAspect="1" noChangeArrowheads="1"/>
            </p:cNvPicPr>
            <p:nvPr/>
          </p:nvPicPr>
          <p:blipFill>
            <a:blip r:embed="rId3"/>
            <a:srcRect/>
            <a:stretch>
              <a:fillRect/>
            </a:stretch>
          </p:blipFill>
          <p:spPr bwMode="auto">
            <a:xfrm>
              <a:off x="2067" y="1296"/>
              <a:ext cx="381" cy="552"/>
            </a:xfrm>
            <a:prstGeom prst="rect">
              <a:avLst/>
            </a:prstGeom>
            <a:noFill/>
          </p:spPr>
        </p:pic>
        <p:pic>
          <p:nvPicPr>
            <p:cNvPr id="29712" name="Picture 16" descr="tu31_13"/>
            <p:cNvPicPr>
              <a:picLocks noChangeAspect="1" noChangeArrowheads="1"/>
            </p:cNvPicPr>
            <p:nvPr/>
          </p:nvPicPr>
          <p:blipFill>
            <a:blip r:embed="rId3"/>
            <a:srcRect/>
            <a:stretch>
              <a:fillRect/>
            </a:stretch>
          </p:blipFill>
          <p:spPr bwMode="auto">
            <a:xfrm>
              <a:off x="2211" y="1296"/>
              <a:ext cx="381" cy="552"/>
            </a:xfrm>
            <a:prstGeom prst="rect">
              <a:avLst/>
            </a:prstGeom>
            <a:noFill/>
          </p:spPr>
        </p:pic>
        <p:pic>
          <p:nvPicPr>
            <p:cNvPr id="29715" name="Picture 19" descr="tu31_13"/>
            <p:cNvPicPr>
              <a:picLocks noChangeAspect="1" noChangeArrowheads="1"/>
            </p:cNvPicPr>
            <p:nvPr/>
          </p:nvPicPr>
          <p:blipFill>
            <a:blip r:embed="rId3"/>
            <a:srcRect/>
            <a:stretch>
              <a:fillRect/>
            </a:stretch>
          </p:blipFill>
          <p:spPr bwMode="auto">
            <a:xfrm>
              <a:off x="2355" y="1296"/>
              <a:ext cx="381" cy="552"/>
            </a:xfrm>
            <a:prstGeom prst="rect">
              <a:avLst/>
            </a:prstGeom>
            <a:noFill/>
          </p:spPr>
        </p:pic>
        <p:pic>
          <p:nvPicPr>
            <p:cNvPr id="29716" name="Picture 20" descr="tu31_13"/>
            <p:cNvPicPr>
              <a:picLocks noChangeAspect="1" noChangeArrowheads="1"/>
            </p:cNvPicPr>
            <p:nvPr/>
          </p:nvPicPr>
          <p:blipFill>
            <a:blip r:embed="rId3"/>
            <a:srcRect/>
            <a:stretch>
              <a:fillRect/>
            </a:stretch>
          </p:blipFill>
          <p:spPr bwMode="auto">
            <a:xfrm>
              <a:off x="1248" y="2016"/>
              <a:ext cx="381" cy="552"/>
            </a:xfrm>
            <a:prstGeom prst="rect">
              <a:avLst/>
            </a:prstGeom>
            <a:noFill/>
          </p:spPr>
        </p:pic>
        <p:pic>
          <p:nvPicPr>
            <p:cNvPr id="29717" name="Picture 21" descr="tu31_13"/>
            <p:cNvPicPr>
              <a:picLocks noChangeAspect="1" noChangeArrowheads="1"/>
            </p:cNvPicPr>
            <p:nvPr/>
          </p:nvPicPr>
          <p:blipFill>
            <a:blip r:embed="rId3"/>
            <a:srcRect/>
            <a:stretch>
              <a:fillRect/>
            </a:stretch>
          </p:blipFill>
          <p:spPr bwMode="auto">
            <a:xfrm>
              <a:off x="1392" y="2016"/>
              <a:ext cx="381" cy="552"/>
            </a:xfrm>
            <a:prstGeom prst="rect">
              <a:avLst/>
            </a:prstGeom>
            <a:noFill/>
          </p:spPr>
        </p:pic>
        <p:pic>
          <p:nvPicPr>
            <p:cNvPr id="29718" name="Picture 22" descr="tu31_13"/>
            <p:cNvPicPr>
              <a:picLocks noChangeAspect="1" noChangeArrowheads="1"/>
            </p:cNvPicPr>
            <p:nvPr/>
          </p:nvPicPr>
          <p:blipFill>
            <a:blip r:embed="rId3"/>
            <a:srcRect/>
            <a:stretch>
              <a:fillRect/>
            </a:stretch>
          </p:blipFill>
          <p:spPr bwMode="auto">
            <a:xfrm>
              <a:off x="2067" y="2016"/>
              <a:ext cx="381" cy="552"/>
            </a:xfrm>
            <a:prstGeom prst="rect">
              <a:avLst/>
            </a:prstGeom>
            <a:noFill/>
          </p:spPr>
        </p:pic>
        <p:pic>
          <p:nvPicPr>
            <p:cNvPr id="29719" name="Picture 23" descr="tu31_13"/>
            <p:cNvPicPr>
              <a:picLocks noChangeAspect="1" noChangeArrowheads="1"/>
            </p:cNvPicPr>
            <p:nvPr/>
          </p:nvPicPr>
          <p:blipFill>
            <a:blip r:embed="rId3"/>
            <a:srcRect/>
            <a:stretch>
              <a:fillRect/>
            </a:stretch>
          </p:blipFill>
          <p:spPr bwMode="auto">
            <a:xfrm>
              <a:off x="2211" y="2016"/>
              <a:ext cx="381" cy="552"/>
            </a:xfrm>
            <a:prstGeom prst="rect">
              <a:avLst/>
            </a:prstGeom>
            <a:noFill/>
          </p:spPr>
        </p:pic>
        <p:pic>
          <p:nvPicPr>
            <p:cNvPr id="29720" name="Picture 24" descr="tu31_13"/>
            <p:cNvPicPr>
              <a:picLocks noChangeAspect="1" noChangeArrowheads="1"/>
            </p:cNvPicPr>
            <p:nvPr/>
          </p:nvPicPr>
          <p:blipFill>
            <a:blip r:embed="rId3"/>
            <a:srcRect/>
            <a:stretch>
              <a:fillRect/>
            </a:stretch>
          </p:blipFill>
          <p:spPr bwMode="auto">
            <a:xfrm>
              <a:off x="2355" y="2016"/>
              <a:ext cx="381" cy="552"/>
            </a:xfrm>
            <a:prstGeom prst="rect">
              <a:avLst/>
            </a:prstGeom>
            <a:noFill/>
          </p:spPr>
        </p:pic>
        <p:pic>
          <p:nvPicPr>
            <p:cNvPr id="29721" name="Picture 25" descr="tu31_13"/>
            <p:cNvPicPr>
              <a:picLocks noChangeAspect="1" noChangeArrowheads="1"/>
            </p:cNvPicPr>
            <p:nvPr/>
          </p:nvPicPr>
          <p:blipFill>
            <a:blip r:embed="rId3"/>
            <a:srcRect/>
            <a:stretch>
              <a:fillRect/>
            </a:stretch>
          </p:blipFill>
          <p:spPr bwMode="auto">
            <a:xfrm>
              <a:off x="1248" y="2760"/>
              <a:ext cx="381" cy="552"/>
            </a:xfrm>
            <a:prstGeom prst="rect">
              <a:avLst/>
            </a:prstGeom>
            <a:noFill/>
          </p:spPr>
        </p:pic>
        <p:pic>
          <p:nvPicPr>
            <p:cNvPr id="29722" name="Picture 26" descr="tu31_13"/>
            <p:cNvPicPr>
              <a:picLocks noChangeAspect="1" noChangeArrowheads="1"/>
            </p:cNvPicPr>
            <p:nvPr/>
          </p:nvPicPr>
          <p:blipFill>
            <a:blip r:embed="rId3"/>
            <a:srcRect/>
            <a:stretch>
              <a:fillRect/>
            </a:stretch>
          </p:blipFill>
          <p:spPr bwMode="auto">
            <a:xfrm>
              <a:off x="1392" y="2760"/>
              <a:ext cx="381" cy="552"/>
            </a:xfrm>
            <a:prstGeom prst="rect">
              <a:avLst/>
            </a:prstGeom>
            <a:noFill/>
          </p:spPr>
        </p:pic>
        <p:pic>
          <p:nvPicPr>
            <p:cNvPr id="29723" name="Picture 27" descr="tu31_13"/>
            <p:cNvPicPr>
              <a:picLocks noChangeAspect="1" noChangeArrowheads="1"/>
            </p:cNvPicPr>
            <p:nvPr/>
          </p:nvPicPr>
          <p:blipFill>
            <a:blip r:embed="rId3"/>
            <a:srcRect/>
            <a:stretch>
              <a:fillRect/>
            </a:stretch>
          </p:blipFill>
          <p:spPr bwMode="auto">
            <a:xfrm>
              <a:off x="1536" y="2760"/>
              <a:ext cx="381" cy="552"/>
            </a:xfrm>
            <a:prstGeom prst="rect">
              <a:avLst/>
            </a:prstGeom>
            <a:noFill/>
          </p:spPr>
        </p:pic>
        <p:pic>
          <p:nvPicPr>
            <p:cNvPr id="29724" name="Picture 28" descr="tu31_13"/>
            <p:cNvPicPr>
              <a:picLocks noChangeAspect="1" noChangeArrowheads="1"/>
            </p:cNvPicPr>
            <p:nvPr/>
          </p:nvPicPr>
          <p:blipFill>
            <a:blip r:embed="rId3"/>
            <a:srcRect/>
            <a:stretch>
              <a:fillRect/>
            </a:stretch>
          </p:blipFill>
          <p:spPr bwMode="auto">
            <a:xfrm>
              <a:off x="1680" y="2760"/>
              <a:ext cx="381" cy="552"/>
            </a:xfrm>
            <a:prstGeom prst="rect">
              <a:avLst/>
            </a:prstGeom>
            <a:noFill/>
          </p:spPr>
        </p:pic>
        <p:pic>
          <p:nvPicPr>
            <p:cNvPr id="29725" name="Picture 29" descr="tu31_13"/>
            <p:cNvPicPr>
              <a:picLocks noChangeAspect="1" noChangeArrowheads="1"/>
            </p:cNvPicPr>
            <p:nvPr/>
          </p:nvPicPr>
          <p:blipFill>
            <a:blip r:embed="rId3"/>
            <a:srcRect/>
            <a:stretch>
              <a:fillRect/>
            </a:stretch>
          </p:blipFill>
          <p:spPr bwMode="auto">
            <a:xfrm>
              <a:off x="2355" y="2760"/>
              <a:ext cx="381" cy="552"/>
            </a:xfrm>
            <a:prstGeom prst="rect">
              <a:avLst/>
            </a:prstGeom>
            <a:noFill/>
          </p:spPr>
        </p:pic>
        <p:sp>
          <p:nvSpPr>
            <p:cNvPr id="29726" name="Text Box 30"/>
            <p:cNvSpPr txBox="1">
              <a:spLocks noChangeArrowheads="1"/>
            </p:cNvSpPr>
            <p:nvPr/>
          </p:nvSpPr>
          <p:spPr bwMode="auto">
            <a:xfrm>
              <a:off x="1823" y="3552"/>
              <a:ext cx="385" cy="288"/>
            </a:xfrm>
            <a:prstGeom prst="rect">
              <a:avLst/>
            </a:prstGeom>
            <a:noFill/>
            <a:ln w="9525">
              <a:noFill/>
              <a:miter lim="800000"/>
              <a:headEnd/>
              <a:tailEnd/>
            </a:ln>
            <a:effectLst/>
          </p:spPr>
          <p:txBody>
            <a:bodyPr vert="eaVert">
              <a:spAutoFit/>
            </a:bodyPr>
            <a:lstStyle/>
            <a:p>
              <a:pPr>
                <a:spcBef>
                  <a:spcPct val="50000"/>
                </a:spcBef>
              </a:pPr>
              <a:r>
                <a:rPr kumimoji="1" lang="zh-CN" altLang="en-US" sz="2800" b="1">
                  <a:effectLst>
                    <a:outerShdw blurRad="38100" dist="38100" dir="2700000" algn="tl">
                      <a:srgbClr val="C0C0C0"/>
                    </a:outerShdw>
                  </a:effectLst>
                  <a:latin typeface="Times New Roman" pitchFamily="18" charset="0"/>
                  <a:ea typeface="楷体_GB2312" pitchFamily="49" charset="-122"/>
                </a:rPr>
                <a:t>…</a:t>
              </a:r>
            </a:p>
          </p:txBody>
        </p:sp>
        <p:sp>
          <p:nvSpPr>
            <p:cNvPr id="29727" name="Text Box 31"/>
            <p:cNvSpPr txBox="1">
              <a:spLocks noChangeArrowheads="1"/>
            </p:cNvSpPr>
            <p:nvPr/>
          </p:nvSpPr>
          <p:spPr bwMode="auto">
            <a:xfrm>
              <a:off x="3571" y="1459"/>
              <a:ext cx="797" cy="365"/>
            </a:xfrm>
            <a:prstGeom prst="rect">
              <a:avLst/>
            </a:prstGeom>
            <a:noFill/>
            <a:ln w="9525">
              <a:noFill/>
              <a:miter lim="800000"/>
              <a:headEnd/>
              <a:tailEnd/>
            </a:ln>
            <a:effectLst/>
          </p:spPr>
          <p:txBody>
            <a:bodyPr wrap="none">
              <a:spAutoFit/>
            </a:bodyPr>
            <a:lstStyle/>
            <a:p>
              <a:r>
                <a:rPr kumimoji="1" lang="zh-CN" altLang="en-US" sz="3200">
                  <a:effectLst>
                    <a:outerShdw blurRad="38100" dist="38100" dir="2700000" algn="tl">
                      <a:srgbClr val="C0C0C0"/>
                    </a:outerShdw>
                  </a:effectLst>
                  <a:latin typeface="Arial Black" pitchFamily="34" charset="0"/>
                  <a:ea typeface="楷体_GB2312" pitchFamily="49" charset="-122"/>
                </a:rPr>
                <a:t>1 </a:t>
              </a:r>
              <a:r>
                <a:rPr kumimoji="1" lang="zh-CN" altLang="en-US" sz="3200">
                  <a:solidFill>
                    <a:schemeClr val="hlink"/>
                  </a:solidFill>
                  <a:effectLst>
                    <a:outerShdw blurRad="38100" dist="38100" dir="2700000" algn="tl">
                      <a:srgbClr val="C0C0C0"/>
                    </a:outerShdw>
                  </a:effectLst>
                  <a:latin typeface="Arial Black" pitchFamily="34" charset="0"/>
                  <a:ea typeface="楷体_GB2312" pitchFamily="49" charset="-122"/>
                </a:rPr>
                <a:t>+</a:t>
              </a:r>
              <a:r>
                <a:rPr kumimoji="1" lang="zh-CN" altLang="en-US" sz="3200">
                  <a:effectLst>
                    <a:outerShdw blurRad="38100" dist="38100" dir="2700000" algn="tl">
                      <a:srgbClr val="C0C0C0"/>
                    </a:outerShdw>
                  </a:effectLst>
                  <a:latin typeface="Arial Black" pitchFamily="34" charset="0"/>
                  <a:ea typeface="楷体_GB2312" pitchFamily="49" charset="-122"/>
                </a:rPr>
                <a:t> 4</a:t>
              </a:r>
              <a:endParaRPr kumimoji="1" lang="zh-CN" altLang="en-US" sz="3200">
                <a:solidFill>
                  <a:schemeClr val="hlink"/>
                </a:solidFill>
                <a:effectLst>
                  <a:outerShdw blurRad="38100" dist="38100" dir="2700000" algn="tl">
                    <a:srgbClr val="C0C0C0"/>
                  </a:outerShdw>
                </a:effectLst>
                <a:latin typeface="Arial Black" pitchFamily="34" charset="0"/>
                <a:ea typeface="楷体_GB2312" pitchFamily="49" charset="-122"/>
              </a:endParaRPr>
            </a:p>
          </p:txBody>
        </p:sp>
        <p:sp>
          <p:nvSpPr>
            <p:cNvPr id="29728" name="Text Box 32"/>
            <p:cNvSpPr txBox="1">
              <a:spLocks noChangeArrowheads="1"/>
            </p:cNvSpPr>
            <p:nvPr/>
          </p:nvSpPr>
          <p:spPr bwMode="auto">
            <a:xfrm>
              <a:off x="3574" y="2131"/>
              <a:ext cx="797" cy="365"/>
            </a:xfrm>
            <a:prstGeom prst="rect">
              <a:avLst/>
            </a:prstGeom>
            <a:noFill/>
            <a:ln w="9525">
              <a:noFill/>
              <a:miter lim="800000"/>
              <a:headEnd/>
              <a:tailEnd/>
            </a:ln>
            <a:effectLst/>
          </p:spPr>
          <p:txBody>
            <a:bodyPr wrap="none">
              <a:spAutoFit/>
            </a:bodyPr>
            <a:lstStyle/>
            <a:p>
              <a:r>
                <a:rPr kumimoji="1" lang="zh-CN" altLang="en-US" sz="3200">
                  <a:effectLst>
                    <a:outerShdw blurRad="38100" dist="38100" dir="2700000" algn="tl">
                      <a:srgbClr val="C0C0C0"/>
                    </a:outerShdw>
                  </a:effectLst>
                  <a:latin typeface="Arial Black" pitchFamily="34" charset="0"/>
                  <a:ea typeface="楷体_GB2312" pitchFamily="49" charset="-122"/>
                </a:rPr>
                <a:t>2 </a:t>
              </a:r>
              <a:r>
                <a:rPr kumimoji="1" lang="zh-CN" altLang="en-US" sz="3200">
                  <a:solidFill>
                    <a:schemeClr val="hlink"/>
                  </a:solidFill>
                  <a:effectLst>
                    <a:outerShdw blurRad="38100" dist="38100" dir="2700000" algn="tl">
                      <a:srgbClr val="C0C0C0"/>
                    </a:outerShdw>
                  </a:effectLst>
                  <a:latin typeface="Arial Black" pitchFamily="34" charset="0"/>
                  <a:ea typeface="楷体_GB2312" pitchFamily="49" charset="-122"/>
                </a:rPr>
                <a:t>+</a:t>
              </a:r>
              <a:r>
                <a:rPr kumimoji="1" lang="zh-CN" altLang="en-US" sz="3200">
                  <a:effectLst>
                    <a:outerShdw blurRad="38100" dist="38100" dir="2700000" algn="tl">
                      <a:srgbClr val="C0C0C0"/>
                    </a:outerShdw>
                  </a:effectLst>
                  <a:latin typeface="Arial Black" pitchFamily="34" charset="0"/>
                  <a:ea typeface="楷体_GB2312" pitchFamily="49" charset="-122"/>
                </a:rPr>
                <a:t> 3</a:t>
              </a:r>
              <a:endParaRPr kumimoji="1" lang="zh-CN" altLang="en-US" sz="3200">
                <a:solidFill>
                  <a:schemeClr val="hlink"/>
                </a:solidFill>
                <a:effectLst>
                  <a:outerShdw blurRad="38100" dist="38100" dir="2700000" algn="tl">
                    <a:srgbClr val="C0C0C0"/>
                  </a:outerShdw>
                </a:effectLst>
                <a:latin typeface="Arial Black" pitchFamily="34" charset="0"/>
                <a:ea typeface="楷体_GB2312" pitchFamily="49" charset="-122"/>
              </a:endParaRPr>
            </a:p>
          </p:txBody>
        </p:sp>
        <p:sp>
          <p:nvSpPr>
            <p:cNvPr id="29729" name="Text Box 33"/>
            <p:cNvSpPr txBox="1">
              <a:spLocks noChangeArrowheads="1"/>
            </p:cNvSpPr>
            <p:nvPr/>
          </p:nvSpPr>
          <p:spPr bwMode="auto">
            <a:xfrm>
              <a:off x="3571" y="2851"/>
              <a:ext cx="797" cy="365"/>
            </a:xfrm>
            <a:prstGeom prst="rect">
              <a:avLst/>
            </a:prstGeom>
            <a:noFill/>
            <a:ln w="9525">
              <a:noFill/>
              <a:miter lim="800000"/>
              <a:headEnd/>
              <a:tailEnd/>
            </a:ln>
            <a:effectLst/>
          </p:spPr>
          <p:txBody>
            <a:bodyPr wrap="none">
              <a:spAutoFit/>
            </a:bodyPr>
            <a:lstStyle/>
            <a:p>
              <a:r>
                <a:rPr kumimoji="1" lang="zh-CN" altLang="en-US" sz="3200">
                  <a:effectLst>
                    <a:outerShdw blurRad="38100" dist="38100" dir="2700000" algn="tl">
                      <a:srgbClr val="C0C0C0"/>
                    </a:outerShdw>
                  </a:effectLst>
                  <a:latin typeface="Arial Black" pitchFamily="34" charset="0"/>
                  <a:ea typeface="楷体_GB2312" pitchFamily="49" charset="-122"/>
                </a:rPr>
                <a:t>4 </a:t>
              </a:r>
              <a:r>
                <a:rPr kumimoji="1" lang="zh-CN" altLang="en-US" sz="3200">
                  <a:solidFill>
                    <a:schemeClr val="hlink"/>
                  </a:solidFill>
                  <a:effectLst>
                    <a:outerShdw blurRad="38100" dist="38100" dir="2700000" algn="tl">
                      <a:srgbClr val="C0C0C0"/>
                    </a:outerShdw>
                  </a:effectLst>
                  <a:latin typeface="Arial Black" pitchFamily="34" charset="0"/>
                  <a:ea typeface="楷体_GB2312" pitchFamily="49" charset="-122"/>
                </a:rPr>
                <a:t>+</a:t>
              </a:r>
              <a:r>
                <a:rPr kumimoji="1" lang="zh-CN" altLang="en-US" sz="3200">
                  <a:effectLst>
                    <a:outerShdw blurRad="38100" dist="38100" dir="2700000" algn="tl">
                      <a:srgbClr val="C0C0C0"/>
                    </a:outerShdw>
                  </a:effectLst>
                  <a:latin typeface="Arial Black" pitchFamily="34" charset="0"/>
                  <a:ea typeface="楷体_GB2312" pitchFamily="49" charset="-122"/>
                </a:rPr>
                <a:t> 1</a:t>
              </a:r>
              <a:endParaRPr kumimoji="1" lang="zh-CN" altLang="en-US" sz="3200">
                <a:solidFill>
                  <a:schemeClr val="hlink"/>
                </a:solidFill>
                <a:effectLst>
                  <a:outerShdw blurRad="38100" dist="38100" dir="2700000" algn="tl">
                    <a:srgbClr val="C0C0C0"/>
                  </a:outerShdw>
                </a:effectLst>
                <a:latin typeface="Arial Black" pitchFamily="34" charset="0"/>
                <a:ea typeface="楷体_GB2312" pitchFamily="49" charset="-122"/>
              </a:endParaRPr>
            </a:p>
          </p:txBody>
        </p:sp>
        <p:sp>
          <p:nvSpPr>
            <p:cNvPr id="29730" name="Text Box 34"/>
            <p:cNvSpPr txBox="1">
              <a:spLocks noChangeArrowheads="1"/>
            </p:cNvSpPr>
            <p:nvPr/>
          </p:nvSpPr>
          <p:spPr bwMode="auto">
            <a:xfrm>
              <a:off x="3839" y="3552"/>
              <a:ext cx="385" cy="288"/>
            </a:xfrm>
            <a:prstGeom prst="rect">
              <a:avLst/>
            </a:prstGeom>
            <a:noFill/>
            <a:ln w="9525">
              <a:noFill/>
              <a:miter lim="800000"/>
              <a:headEnd/>
              <a:tailEnd/>
            </a:ln>
            <a:effectLst/>
          </p:spPr>
          <p:txBody>
            <a:bodyPr vert="eaVert">
              <a:spAutoFit/>
            </a:bodyPr>
            <a:lstStyle/>
            <a:p>
              <a:pPr>
                <a:spcBef>
                  <a:spcPct val="50000"/>
                </a:spcBef>
              </a:pPr>
              <a:r>
                <a:rPr kumimoji="1" lang="zh-CN" altLang="en-US" sz="2800" b="1">
                  <a:effectLst>
                    <a:outerShdw blurRad="38100" dist="38100" dir="2700000" algn="tl">
                      <a:srgbClr val="C0C0C0"/>
                    </a:outerShdw>
                  </a:effectLst>
                  <a:latin typeface="Times New Roman" pitchFamily="18" charset="0"/>
                  <a:ea typeface="楷体_GB2312" pitchFamily="49" charset="-122"/>
                </a:rPr>
                <a:t>…</a:t>
              </a:r>
            </a:p>
          </p:txBody>
        </p:sp>
      </p:gr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TotalTime>
  <Words>138</Words>
  <Application>Microsoft Office PowerPoint</Application>
  <PresentationFormat>全屏显示(4:3)</PresentationFormat>
  <Paragraphs>35</Paragraphs>
  <Slides>12</Slides>
  <Notes>0</Notes>
  <HiddenSlides>0</HiddenSlides>
  <MMClips>0</MMClips>
  <ScaleCrop>false</ScaleCrop>
  <HeadingPairs>
    <vt:vector size="4" baseType="variant">
      <vt:variant>
        <vt:lpstr>主题</vt:lpstr>
      </vt:variant>
      <vt:variant>
        <vt:i4>1</vt:i4>
      </vt:variant>
      <vt:variant>
        <vt:lpstr>幻灯片标题</vt:lpstr>
      </vt:variant>
      <vt:variant>
        <vt:i4>12</vt:i4>
      </vt:variant>
    </vt:vector>
  </HeadingPairs>
  <TitlesOfParts>
    <vt:vector size="13"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SQZ</dc:creator>
  <cp:lastModifiedBy>SQZ</cp:lastModifiedBy>
  <cp:revision>2</cp:revision>
  <dcterms:created xsi:type="dcterms:W3CDTF">2016-09-07T02:48:05Z</dcterms:created>
  <dcterms:modified xsi:type="dcterms:W3CDTF">2016-09-07T02:51:59Z</dcterms:modified>
</cp:coreProperties>
</file>