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67" r:id="rId3"/>
    <p:sldId id="268" r:id="rId4"/>
    <p:sldId id="269" r:id="rId5"/>
    <p:sldId id="256" r:id="rId6"/>
    <p:sldId id="270" r:id="rId7"/>
    <p:sldId id="257" r:id="rId8"/>
    <p:sldId id="258" r:id="rId9"/>
    <p:sldId id="259" r:id="rId10"/>
    <p:sldId id="271" r:id="rId11"/>
    <p:sldId id="272" r:id="rId12"/>
    <p:sldId id="260" r:id="rId14"/>
    <p:sldId id="273" r:id="rId15"/>
    <p:sldId id="274" r:id="rId16"/>
    <p:sldId id="275" r:id="rId17"/>
    <p:sldId id="276" r:id="rId18"/>
    <p:sldId id="277" r:id="rId19"/>
    <p:sldId id="278" r:id="rId20"/>
    <p:sldId id="261" r:id="rId21"/>
    <p:sldId id="279" r:id="rId22"/>
    <p:sldId id="280" r:id="rId23"/>
    <p:sldId id="281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tags" Target="../tags/tag1.xml"/><Relationship Id="rId2" Type="http://schemas.microsoft.com/office/2007/relationships/media" Target="../media/media2.mp4"/><Relationship Id="rId1" Type="http://schemas.openxmlformats.org/officeDocument/2006/relationships/video" Target="../media/media2.mp4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5363845" y="464820"/>
            <a:ext cx="4850765" cy="7683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上节课讲了什么呢</a:t>
            </a:r>
            <a:r>
              <a:rPr lang="en-US" altLang="zh-CN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?</a:t>
            </a:r>
            <a:endParaRPr lang="en-US" altLang="zh-CN" sz="4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66005" y="1783715"/>
            <a:ext cx="5845810" cy="7683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zh-CN" altLang="en-US" sz="4400">
                <a:solidFill>
                  <a:schemeClr val="accent4"/>
                </a:solidFill>
                <a:effectLst/>
              </a:rPr>
              <a:t>黄鹤楼送孟浩然之广陵</a:t>
            </a:r>
            <a:endParaRPr lang="zh-CN" altLang="en-US" sz="4400">
              <a:solidFill>
                <a:schemeClr val="accent4"/>
              </a:solidFill>
              <a:effectLst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97475" y="4188460"/>
            <a:ext cx="5184140" cy="7683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>
              <a:buClrTx/>
              <a:buSzTx/>
              <a:buFontTx/>
            </a:pPr>
            <a:r>
              <a:rPr lang="zh-CN" altLang="en-US" sz="4400">
                <a:solidFill>
                  <a:schemeClr val="accent4"/>
                </a:solidFill>
                <a:effectLst/>
              </a:rPr>
              <a:t>诗仙  青莲居士</a:t>
            </a:r>
            <a:endParaRPr lang="zh-CN" altLang="en-US" sz="4400">
              <a:solidFill>
                <a:schemeClr val="accent4"/>
              </a:solidFill>
              <a:effectLst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196840" y="2911475"/>
            <a:ext cx="5184140" cy="7683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>
              <a:buClrTx/>
              <a:buSzTx/>
              <a:buFontTx/>
            </a:pPr>
            <a:r>
              <a:rPr lang="zh-CN" altLang="en-US" sz="4400">
                <a:solidFill>
                  <a:schemeClr val="accent4"/>
                </a:solidFill>
                <a:effectLst/>
              </a:rPr>
              <a:t>李白</a:t>
            </a:r>
            <a:r>
              <a:rPr lang="zh-CN" altLang="en-US" sz="4400">
                <a:solidFill>
                  <a:schemeClr val="accent4"/>
                </a:solidFill>
                <a:effectLst/>
              </a:rPr>
              <a:t>  </a:t>
            </a:r>
            <a:endParaRPr lang="zh-CN" altLang="en-US" sz="4400">
              <a:solidFill>
                <a:schemeClr val="accent4"/>
              </a:solidFill>
              <a:effectLst/>
            </a:endParaRPr>
          </a:p>
        </p:txBody>
      </p:sp>
      <p:pic>
        <p:nvPicPr>
          <p:cNvPr id="4" name="图片 3" descr="timg"/>
          <p:cNvPicPr>
            <a:picLocks noChangeAspect="1"/>
          </p:cNvPicPr>
          <p:nvPr/>
        </p:nvPicPr>
        <p:blipFill>
          <a:blip r:embed="rId1">
            <a:clrChange>
              <a:clrFrom>
                <a:srgbClr val="F9FBF8">
                  <a:alpha val="100000"/>
                </a:srgbClr>
              </a:clrFrom>
              <a:clrTo>
                <a:srgbClr val="F9FBF8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2335" y="1515110"/>
            <a:ext cx="2841625" cy="505333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655185" y="5563235"/>
            <a:ext cx="6267450" cy="7683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zh-CN" altLang="en-US" sz="4400">
                <a:solidFill>
                  <a:schemeClr val="accent4"/>
                </a:solidFill>
                <a:effectLst/>
              </a:rPr>
              <a:t>《望庐山瀑布》</a:t>
            </a:r>
            <a:endParaRPr lang="zh-CN" altLang="en-US" sz="4400">
              <a:solidFill>
                <a:schemeClr val="accent4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2" grpId="0"/>
      <p:bldP spid="2" grpId="1"/>
      <p:bldP spid="7" grpId="0"/>
      <p:bldP spid="7" grpId="1"/>
      <p:bldP spid="8" grpId="0"/>
      <p:bldP spid="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0a9b08924e310467836d5d27a7148e7f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635" cy="6857365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timgO0JH3Y0A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B">
                  <a:alpha val="100000"/>
                </a:srgbClr>
              </a:clrFrom>
              <a:clrTo>
                <a:srgbClr val="FFFFFB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407035" y="1901825"/>
            <a:ext cx="4581525" cy="30549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872230" y="2413635"/>
            <a:ext cx="8319770" cy="20300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fontAlgn="auto">
              <a:lnSpc>
                <a:spcPct val="150000"/>
              </a:lnSpc>
            </a:pP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王昌龄，字少伯，唐代著名边塞诗人。被称作</a:t>
            </a:r>
            <a:r>
              <a:rPr lang="en-US" altLang="zh-CN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“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诗家夫子</a:t>
            </a:r>
            <a:r>
              <a:rPr lang="en-US" altLang="zh-CN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”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，</a:t>
            </a:r>
            <a:r>
              <a:rPr lang="en-US" altLang="zh-CN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“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七绝圣手</a:t>
            </a:r>
            <a:r>
              <a:rPr lang="en-US" altLang="zh-CN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”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。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代表作：《出塞》、《芙蓉楼送辛渐》、《从军行》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>
    <p:cover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4690745" y="403225"/>
            <a:ext cx="729234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嵩山学道</a:t>
            </a:r>
            <a:endParaRPr lang="zh-CN" altLang="en-US" sz="4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39005" y="2136775"/>
            <a:ext cx="7452995" cy="25844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l" fontAlgn="auto">
              <a:lnSpc>
                <a:spcPct val="150000"/>
              </a:lnSpc>
            </a:pPr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698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年，王昌龄出生在山西太原，</a:t>
            </a:r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23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岁时前往嵩山学道，</a:t>
            </a:r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26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岁时学成回到家乡。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6" name="图片 5" descr="timg0RK9HBCV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621530" cy="6858000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4690745" y="403225"/>
            <a:ext cx="729234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边塞留名</a:t>
            </a:r>
            <a:endParaRPr lang="zh-CN" altLang="en-US" sz="4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39005" y="2136775"/>
            <a:ext cx="7452995" cy="341503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l" fontAlgn="auto">
              <a:lnSpc>
                <a:spcPct val="150000"/>
              </a:lnSpc>
            </a:pPr>
            <a:r>
              <a:rPr 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27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岁时，王昌龄出玉门关，前往边塞，写下了许多著名的边塞诗。如《出塞》、《从军行》等。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l" fontAlgn="auto">
              <a:lnSpc>
                <a:spcPct val="150000"/>
              </a:lnSpc>
            </a:pPr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29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岁时，隐居陕西。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6" name="图片 5" descr="timg13CCCVPI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4935" y="-104140"/>
            <a:ext cx="4805680" cy="7054850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4690745" y="403225"/>
            <a:ext cx="729234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进士及第</a:t>
            </a:r>
            <a:endParaRPr lang="zh-CN" altLang="en-US" sz="4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39005" y="2136775"/>
            <a:ext cx="7452995" cy="25844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l" fontAlgn="auto">
              <a:lnSpc>
                <a:spcPct val="150000"/>
              </a:lnSpc>
            </a:pPr>
            <a:r>
              <a:rPr 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30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岁时考中进士，担任秘书省校书郎。</a:t>
            </a:r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33—35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岁时在长安当官，后迁江宁丞。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6" name="图片 5" descr="timgV7XP5IA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691380" cy="6857365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4690745" y="206375"/>
            <a:ext cx="729234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一片冰心</a:t>
            </a:r>
            <a:endParaRPr lang="zh-CN" altLang="en-US" sz="4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90745" y="1500505"/>
            <a:ext cx="7452995" cy="52622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l" fontAlgn="auto">
              <a:lnSpc>
                <a:spcPct val="150000"/>
              </a:lnSpc>
            </a:pP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在长安做官期间，王昌龄再次参加科举，考取了更好的成绩，但仍然只当一个小官。他非常失望，于是游览四方，借酒消愁。</a:t>
            </a:r>
            <a:endParaRPr lang="zh-CN" altLang="en-US" sz="3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但他仍然没有放弃自己，在此期间写下了</a:t>
            </a:r>
            <a:r>
              <a:rPr lang="en-US" altLang="zh-CN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“</a:t>
            </a: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洛阳亲友如相问，一片冰心在玉壶</a:t>
            </a:r>
            <a:r>
              <a:rPr lang="en-US" altLang="zh-CN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”</a:t>
            </a: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，表达了自己对未来仍然充满信心。</a:t>
            </a:r>
            <a:endParaRPr lang="zh-CN" altLang="en-US" sz="3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2" name="图片 1" descr="u=4270439198,1991281228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690745" cy="6972935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4690745" y="403225"/>
            <a:ext cx="729234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旗亭画壁</a:t>
            </a:r>
            <a:endParaRPr lang="zh-CN" altLang="en-US" sz="4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39005" y="2136775"/>
            <a:ext cx="7452995" cy="25844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l" fontAlgn="auto">
              <a:lnSpc>
                <a:spcPct val="150000"/>
              </a:lnSpc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在王昌龄在外做官期间，发生了很多趣事，也认识了高适、王之涣这样的朋友，也发生了比诗这件事。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2" name="图片 1" descr="timgJ5ZX8I7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738370" cy="7158990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4690745" y="403225"/>
            <a:ext cx="729234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失孟交李</a:t>
            </a:r>
            <a:endParaRPr lang="zh-CN" altLang="en-US" sz="4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39005" y="2136775"/>
            <a:ext cx="7452995" cy="341503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l" fontAlgn="auto">
              <a:lnSpc>
                <a:spcPct val="150000"/>
              </a:lnSpc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王昌龄</a:t>
            </a:r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43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岁时，在襄阳与孟浩然见了一面，但孟浩然却因为旧疾复发去世。王昌龄非常伤心，但没想到在巴陵偶遇了李白。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2" name="图片 1" descr="timgZSIW126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690745" cy="6858000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175885" y="786765"/>
            <a:ext cx="675005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两人一见如故，每天吟诗喝酒，畅谈往事，非常开心。再分别之际，王昌龄写了一首诗送给李白。后来在王昌龄官场失意时，也写了“我寄愁心与明月，随风直到夜郎西”这样的名句鼓励王昌龄。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5" name="图片 4" descr="timg82OIU91U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0"/>
            <a:ext cx="4877435" cy="6858635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4690745" y="403225"/>
            <a:ext cx="729234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冤死途中</a:t>
            </a:r>
            <a:endParaRPr lang="zh-CN" altLang="en-US" sz="4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39005" y="2136775"/>
            <a:ext cx="7452995" cy="341503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l" fontAlgn="auto">
              <a:lnSpc>
                <a:spcPct val="150000"/>
              </a:lnSpc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安史之乱爆发后，</a:t>
            </a:r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59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岁的王昌龄辗转返回家乡的途中，经过亳州，亳州刺史闾丘晓嫉妒王昌龄的才华，将他杀害。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6" name="图片 5" descr="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690745" cy="6858000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微信图片_2020103011353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 rot="16200000">
            <a:off x="2656205" y="-2655570"/>
            <a:ext cx="6880860" cy="12192635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微信图片_2020110414211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 rot="16200000">
            <a:off x="2667635" y="-2666365"/>
            <a:ext cx="6857365" cy="12191365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作业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969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061710" y="2459990"/>
            <a:ext cx="635952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50000"/>
              </a:lnSpc>
            </a:pPr>
            <a:r>
              <a:rPr lang="zh-CN" altLang="en-US" sz="40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作业</a:t>
            </a:r>
            <a:endParaRPr lang="zh-CN" altLang="en-US" sz="400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0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①背诵《芙蓉楼送辛渐》</a:t>
            </a:r>
            <a:endParaRPr lang="en-US" altLang="zh-CN" sz="400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微信图片_2020091604514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92960" y="2706370"/>
            <a:ext cx="8006080" cy="14452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8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小游戏：找朋友</a:t>
            </a:r>
            <a:endParaRPr lang="zh-CN" altLang="en-US" sz="8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微信图片_20201104142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67635" y="-2666365"/>
            <a:ext cx="6857365" cy="12191365"/>
          </a:xfrm>
          <a:prstGeom prst="rect">
            <a:avLst/>
          </a:prstGeom>
        </p:spPr>
      </p:pic>
      <p:pic>
        <p:nvPicPr>
          <p:cNvPr id="6" name="芙蓉楼送辛渐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5265" y="90805"/>
            <a:ext cx="412750" cy="412750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audio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4268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5782945" y="1316990"/>
            <a:ext cx="6316345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54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王昌龄</a:t>
            </a:r>
            <a:endParaRPr lang="zh-CN" altLang="en-US" sz="540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54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七绝圣手</a:t>
            </a:r>
            <a:endParaRPr lang="zh-CN" altLang="en-US" sz="540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54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边塞诗人</a:t>
            </a:r>
            <a:endParaRPr lang="zh-CN" altLang="en-US" sz="540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2" name="图片 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885" y="1783080"/>
            <a:ext cx="4786630" cy="3293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微信图片_20201104142129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 rot="16200000">
            <a:off x="2670175" y="-2669540"/>
            <a:ext cx="6852285" cy="12192000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微信图片_2020110414211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 rot="16200000">
            <a:off x="2667635" y="-2666365"/>
            <a:ext cx="6857365" cy="12191365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微信图片_20201104142129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 rot="16200000">
            <a:off x="2667635" y="-2666365"/>
            <a:ext cx="6858000" cy="12192000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微信图片_2020091604514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37360" y="2644775"/>
            <a:ext cx="8717280" cy="15684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9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小游戏：连连看</a:t>
            </a:r>
            <a:endParaRPr lang="zh-CN" altLang="en-US" sz="9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>
    <p:cover dir="d"/>
  </p:transition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9181*4980*837*837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632</Words>
  <Application>WPS 演示</Application>
  <PresentationFormat>宽屏</PresentationFormat>
  <Paragraphs>56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Arial Unicode MS</vt:lpstr>
      <vt:lpstr>Calibri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Nowitzki Dirk</dc:creator>
  <cp:lastModifiedBy>▒▒▒</cp:lastModifiedBy>
  <cp:revision>6</cp:revision>
  <dcterms:created xsi:type="dcterms:W3CDTF">2020-11-04T06:05:00Z</dcterms:created>
  <dcterms:modified xsi:type="dcterms:W3CDTF">2020-11-05T05:27:05Z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</Properties>
</file>