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4" r:id="rId4"/>
    <p:sldMasterId id="2147483686" r:id="rId5"/>
    <p:sldMasterId id="2147483698" r:id="rId6"/>
    <p:sldMasterId id="2147483710" r:id="rId7"/>
    <p:sldMasterId id="2147483722" r:id="rId8"/>
    <p:sldMasterId id="2147483734" r:id="rId9"/>
    <p:sldMasterId id="2147483746" r:id="rId10"/>
  </p:sldMasterIdLst>
  <p:notesMasterIdLst>
    <p:notesMasterId r:id="rId27"/>
  </p:notesMasterIdLst>
  <p:sldIdLst>
    <p:sldId id="256" r:id="rId11"/>
    <p:sldId id="306" r:id="rId12"/>
    <p:sldId id="317" r:id="rId13"/>
    <p:sldId id="318" r:id="rId14"/>
    <p:sldId id="319" r:id="rId15"/>
    <p:sldId id="320" r:id="rId16"/>
    <p:sldId id="321" r:id="rId17"/>
    <p:sldId id="323" r:id="rId18"/>
    <p:sldId id="322" r:id="rId19"/>
    <p:sldId id="324" r:id="rId20"/>
    <p:sldId id="313" r:id="rId21"/>
    <p:sldId id="325" r:id="rId22"/>
    <p:sldId id="326" r:id="rId23"/>
    <p:sldId id="327" r:id="rId24"/>
    <p:sldId id="328" r:id="rId25"/>
    <p:sldId id="260" r:id="rId26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E6DCA2"/>
    <a:srgbClr val="1B9B15"/>
    <a:srgbClr val="008000"/>
    <a:srgbClr val="FF0000"/>
    <a:srgbClr val="F0AF2C"/>
    <a:srgbClr val="E97117"/>
    <a:srgbClr val="E693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Objects="1" showGuides="1">
      <p:cViewPr varScale="1">
        <p:scale>
          <a:sx n="70" d="100"/>
          <a:sy n="70" d="100"/>
        </p:scale>
        <p:origin x="828" y="78"/>
      </p:cViewPr>
      <p:guideLst>
        <p:guide orient="horz" pos="2154"/>
        <p:guide pos="278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16.xml"/><Relationship Id="rId25" Type="http://schemas.openxmlformats.org/officeDocument/2006/relationships/slide" Target="slides/slide15.xml"/><Relationship Id="rId24" Type="http://schemas.openxmlformats.org/officeDocument/2006/relationships/slide" Target="slides/slide14.xml"/><Relationship Id="rId23" Type="http://schemas.openxmlformats.org/officeDocument/2006/relationships/slide" Target="slides/slide13.xml"/><Relationship Id="rId22" Type="http://schemas.openxmlformats.org/officeDocument/2006/relationships/slide" Target="slides/slide12.xml"/><Relationship Id="rId21" Type="http://schemas.openxmlformats.org/officeDocument/2006/relationships/slide" Target="slides/slide11.xml"/><Relationship Id="rId20" Type="http://schemas.openxmlformats.org/officeDocument/2006/relationships/slide" Target="slides/slide10.xml"/><Relationship Id="rId2" Type="http://schemas.openxmlformats.org/officeDocument/2006/relationships/theme" Target="theme/theme1.xml"/><Relationship Id="rId19" Type="http://schemas.openxmlformats.org/officeDocument/2006/relationships/slide" Target="slides/slide9.xml"/><Relationship Id="rId18" Type="http://schemas.openxmlformats.org/officeDocument/2006/relationships/slide" Target="slides/slide8.xml"/><Relationship Id="rId17" Type="http://schemas.openxmlformats.org/officeDocument/2006/relationships/slide" Target="slides/slide7.xml"/><Relationship Id="rId16" Type="http://schemas.openxmlformats.org/officeDocument/2006/relationships/slide" Target="slides/slide6.xml"/><Relationship Id="rId15" Type="http://schemas.openxmlformats.org/officeDocument/2006/relationships/slide" Target="slides/slide5.xml"/><Relationship Id="rId14" Type="http://schemas.openxmlformats.org/officeDocument/2006/relationships/slide" Target="slides/slide4.xml"/><Relationship Id="rId13" Type="http://schemas.openxmlformats.org/officeDocument/2006/relationships/slide" Target="slides/slide3.xml"/><Relationship Id="rId12" Type="http://schemas.openxmlformats.org/officeDocument/2006/relationships/slide" Target="slides/slide2.xml"/><Relationship Id="rId11" Type="http://schemas.openxmlformats.org/officeDocument/2006/relationships/slide" Target="slides/slide1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1266" name="Rectangle 2"/>
          <p:cNvSpPr>
            <a:spLocks noGrp="1" noRot="1" noChangeAspect="1"/>
          </p:cNvSpPr>
          <p:nvPr>
            <p:ph type="sldImg" idx="2"/>
          </p:nvPr>
        </p:nvSpPr>
        <p:spPr>
          <a:xfrm>
            <a:off x="1050925" y="754063"/>
            <a:ext cx="457200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11267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8163" y="4387850"/>
            <a:ext cx="5780088" cy="3952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A334579-847E-4CE5-80EF-758FA0835D6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AutoShape 8"/>
          <p:cNvSpPr>
            <a:spLocks noChangeArrowheads="1"/>
          </p:cNvSpPr>
          <p:nvPr/>
        </p:nvSpPr>
        <p:spPr bwMode="auto">
          <a:xfrm>
            <a:off x="8448675" y="1797050"/>
            <a:ext cx="300038" cy="301625"/>
          </a:xfrm>
          <a:prstGeom prst="octagon">
            <a:avLst>
              <a:gd name="adj" fmla="val 29287"/>
            </a:avLst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AutoShape 9"/>
          <p:cNvSpPr>
            <a:spLocks noChangeArrowheads="1"/>
          </p:cNvSpPr>
          <p:nvPr/>
        </p:nvSpPr>
        <p:spPr bwMode="auto">
          <a:xfrm>
            <a:off x="8004175" y="1514475"/>
            <a:ext cx="430213" cy="431800"/>
          </a:xfrm>
          <a:prstGeom prst="octagon">
            <a:avLst>
              <a:gd name="adj" fmla="val 29287"/>
            </a:avLst>
          </a:prstGeom>
          <a:solidFill>
            <a:srgbClr val="99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AutoShape 10"/>
          <p:cNvSpPr>
            <a:spLocks noChangeArrowheads="1"/>
          </p:cNvSpPr>
          <p:nvPr/>
        </p:nvSpPr>
        <p:spPr bwMode="auto">
          <a:xfrm>
            <a:off x="620713" y="3149600"/>
            <a:ext cx="206375" cy="206375"/>
          </a:xfrm>
          <a:prstGeom prst="octagon">
            <a:avLst>
              <a:gd name="adj" fmla="val 29287"/>
            </a:avLst>
          </a:prstGeom>
          <a:solidFill>
            <a:srgbClr val="FF99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AutoShape 11"/>
          <p:cNvSpPr>
            <a:spLocks noChangeArrowheads="1"/>
          </p:cNvSpPr>
          <p:nvPr/>
        </p:nvSpPr>
        <p:spPr bwMode="auto">
          <a:xfrm>
            <a:off x="323850" y="2852738"/>
            <a:ext cx="296863" cy="296863"/>
          </a:xfrm>
          <a:prstGeom prst="octagon">
            <a:avLst>
              <a:gd name="adj" fmla="val 29287"/>
            </a:avLst>
          </a:prstGeom>
          <a:solidFill>
            <a:srgbClr val="99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AutoShape 12"/>
          <p:cNvSpPr>
            <a:spLocks noChangeArrowheads="1"/>
          </p:cNvSpPr>
          <p:nvPr/>
        </p:nvSpPr>
        <p:spPr bwMode="auto">
          <a:xfrm>
            <a:off x="220663" y="3619500"/>
            <a:ext cx="206375" cy="206375"/>
          </a:xfrm>
          <a:prstGeom prst="octagon">
            <a:avLst>
              <a:gd name="adj" fmla="val 29287"/>
            </a:avLst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AutoShape 13"/>
          <p:cNvSpPr>
            <a:spLocks noChangeArrowheads="1"/>
          </p:cNvSpPr>
          <p:nvPr/>
        </p:nvSpPr>
        <p:spPr bwMode="auto">
          <a:xfrm>
            <a:off x="8080375" y="1123950"/>
            <a:ext cx="206375" cy="206375"/>
          </a:xfrm>
          <a:prstGeom prst="octagon">
            <a:avLst>
              <a:gd name="adj" fmla="val 29287"/>
            </a:avLst>
          </a:prstGeom>
          <a:solidFill>
            <a:srgbClr val="FF99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248" name="Picture 14" descr="未命名3"/>
          <p:cNvPicPr>
            <a:picLocks noChangeAspect="1"/>
          </p:cNvPicPr>
          <p:nvPr userDrawn="1"/>
        </p:nvPicPr>
        <p:blipFill>
          <a:blip r:embed="rId2"/>
          <a:srcRect r="-15"/>
          <a:stretch>
            <a:fillRect/>
          </a:stretch>
        </p:blipFill>
        <p:spPr>
          <a:xfrm>
            <a:off x="-26987" y="5127625"/>
            <a:ext cx="4616450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9" name="Picture 15" descr="未命名3"/>
          <p:cNvPicPr>
            <a:picLocks noChangeAspect="1"/>
          </p:cNvPicPr>
          <p:nvPr userDrawn="1"/>
        </p:nvPicPr>
        <p:blipFill>
          <a:blip r:embed="rId3"/>
          <a:srcRect r="-55"/>
          <a:stretch>
            <a:fillRect/>
          </a:stretch>
        </p:blipFill>
        <p:spPr>
          <a:xfrm>
            <a:off x="4572000" y="5127625"/>
            <a:ext cx="4608513" cy="1830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0" name="图片 2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7950" y="146050"/>
            <a:ext cx="1943100" cy="1952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auto">
          <a:xfrm>
            <a:off x="685800" y="2130425"/>
            <a:ext cx="7772400" cy="1470025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371600" y="3886200"/>
            <a:ext cx="6400800" cy="17526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marL="0" indent="0" algn="ctr">
              <a:buFontTx/>
              <a:buNone/>
              <a:defRPr/>
            </a:lvl1pPr>
          </a:lstStyle>
          <a:p>
            <a:r>
              <a:rPr lang="zh-CN"/>
              <a:t>单击此处编辑母版副标题样式</a:t>
            </a:r>
            <a:endParaRPr lang="zh-CN"/>
          </a:p>
        </p:txBody>
      </p:sp>
      <p:sp>
        <p:nvSpPr>
          <p:cNvPr id="25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4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839DA1A-51A9-4E17-8322-D4EE40D867C7}" type="slidenum">
              <a:rPr kumimoji="0" lang="zh-CN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4" Type="http://schemas.openxmlformats.org/officeDocument/2006/relationships/theme" Target="../theme/theme2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3.xml"/><Relationship Id="rId8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4" Type="http://schemas.openxmlformats.org/officeDocument/2006/relationships/theme" Target="../theme/theme3.xml"/><Relationship Id="rId13" Type="http://schemas.openxmlformats.org/officeDocument/2006/relationships/image" Target="../media/image5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4.xml"/><Relationship Id="rId1" Type="http://schemas.openxmlformats.org/officeDocument/2006/relationships/slideLayout" Target="../slideLayouts/slideLayout25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4.xml"/><Relationship Id="rId8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1.xml"/><Relationship Id="rId5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7.xml"/><Relationship Id="rId14" Type="http://schemas.openxmlformats.org/officeDocument/2006/relationships/theme" Target="../theme/theme4.xml"/><Relationship Id="rId13" Type="http://schemas.openxmlformats.org/officeDocument/2006/relationships/image" Target="../media/image5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45.xml"/><Relationship Id="rId1" Type="http://schemas.openxmlformats.org/officeDocument/2006/relationships/slideLayout" Target="../slideLayouts/slideLayout36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5.xml"/><Relationship Id="rId8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2.xml"/><Relationship Id="rId5" Type="http://schemas.openxmlformats.org/officeDocument/2006/relationships/slideLayout" Target="../slideLayouts/slideLayout51.xml"/><Relationship Id="rId4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9.xml"/><Relationship Id="rId2" Type="http://schemas.openxmlformats.org/officeDocument/2006/relationships/slideLayout" Target="../slideLayouts/slideLayout48.xml"/><Relationship Id="rId14" Type="http://schemas.openxmlformats.org/officeDocument/2006/relationships/theme" Target="../theme/theme5.xml"/><Relationship Id="rId13" Type="http://schemas.openxmlformats.org/officeDocument/2006/relationships/image" Target="../media/image5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56.xml"/><Relationship Id="rId1" Type="http://schemas.openxmlformats.org/officeDocument/2006/relationships/slideLayout" Target="../slideLayouts/slideLayout47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6.xml"/><Relationship Id="rId8" Type="http://schemas.openxmlformats.org/officeDocument/2006/relationships/slideLayout" Target="../slideLayouts/slideLayout65.xml"/><Relationship Id="rId7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3.xml"/><Relationship Id="rId5" Type="http://schemas.openxmlformats.org/officeDocument/2006/relationships/slideLayout" Target="../slideLayouts/slideLayout62.xml"/><Relationship Id="rId4" Type="http://schemas.openxmlformats.org/officeDocument/2006/relationships/slideLayout" Target="../slideLayouts/slideLayout61.xml"/><Relationship Id="rId3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9.xml"/><Relationship Id="rId14" Type="http://schemas.openxmlformats.org/officeDocument/2006/relationships/theme" Target="../theme/theme6.xml"/><Relationship Id="rId13" Type="http://schemas.openxmlformats.org/officeDocument/2006/relationships/image" Target="../media/image5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67.xml"/><Relationship Id="rId1" Type="http://schemas.openxmlformats.org/officeDocument/2006/relationships/slideLayout" Target="../slideLayouts/slideLayout58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7.xml"/><Relationship Id="rId8" Type="http://schemas.openxmlformats.org/officeDocument/2006/relationships/slideLayout" Target="../slideLayouts/slideLayout76.xml"/><Relationship Id="rId7" Type="http://schemas.openxmlformats.org/officeDocument/2006/relationships/slideLayout" Target="../slideLayouts/slideLayout75.xml"/><Relationship Id="rId6" Type="http://schemas.openxmlformats.org/officeDocument/2006/relationships/slideLayout" Target="../slideLayouts/slideLayout74.xml"/><Relationship Id="rId5" Type="http://schemas.openxmlformats.org/officeDocument/2006/relationships/slideLayout" Target="../slideLayouts/slideLayout73.xml"/><Relationship Id="rId4" Type="http://schemas.openxmlformats.org/officeDocument/2006/relationships/slideLayout" Target="../slideLayouts/slideLayout72.xml"/><Relationship Id="rId3" Type="http://schemas.openxmlformats.org/officeDocument/2006/relationships/slideLayout" Target="../slideLayouts/slideLayout71.xml"/><Relationship Id="rId2" Type="http://schemas.openxmlformats.org/officeDocument/2006/relationships/slideLayout" Target="../slideLayouts/slideLayout70.xml"/><Relationship Id="rId15" Type="http://schemas.openxmlformats.org/officeDocument/2006/relationships/theme" Target="../theme/theme7.xml"/><Relationship Id="rId14" Type="http://schemas.openxmlformats.org/officeDocument/2006/relationships/image" Target="../media/image5.png"/><Relationship Id="rId13" Type="http://schemas.openxmlformats.org/officeDocument/2006/relationships/image" Target="../media/image1.jpeg"/><Relationship Id="rId12" Type="http://schemas.openxmlformats.org/officeDocument/2006/relationships/image" Target="../media/image6.png"/><Relationship Id="rId11" Type="http://schemas.openxmlformats.org/officeDocument/2006/relationships/slideLayout" Target="../slideLayouts/slideLayout79.xml"/><Relationship Id="rId10" Type="http://schemas.openxmlformats.org/officeDocument/2006/relationships/slideLayout" Target="../slideLayouts/slideLayout78.xml"/><Relationship Id="rId1" Type="http://schemas.openxmlformats.org/officeDocument/2006/relationships/slideLayout" Target="../slideLayouts/slideLayout69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8.xml"/><Relationship Id="rId8" Type="http://schemas.openxmlformats.org/officeDocument/2006/relationships/slideLayout" Target="../slideLayouts/slideLayout87.xml"/><Relationship Id="rId7" Type="http://schemas.openxmlformats.org/officeDocument/2006/relationships/slideLayout" Target="../slideLayouts/slideLayout86.xml"/><Relationship Id="rId6" Type="http://schemas.openxmlformats.org/officeDocument/2006/relationships/slideLayout" Target="../slideLayouts/slideLayout85.xml"/><Relationship Id="rId5" Type="http://schemas.openxmlformats.org/officeDocument/2006/relationships/slideLayout" Target="../slideLayouts/slideLayout84.xml"/><Relationship Id="rId4" Type="http://schemas.openxmlformats.org/officeDocument/2006/relationships/slideLayout" Target="../slideLayouts/slideLayout83.xml"/><Relationship Id="rId3" Type="http://schemas.openxmlformats.org/officeDocument/2006/relationships/slideLayout" Target="../slideLayouts/slideLayout82.xml"/><Relationship Id="rId2" Type="http://schemas.openxmlformats.org/officeDocument/2006/relationships/slideLayout" Target="../slideLayouts/slideLayout81.xml"/><Relationship Id="rId14" Type="http://schemas.openxmlformats.org/officeDocument/2006/relationships/theme" Target="../theme/theme8.xml"/><Relationship Id="rId13" Type="http://schemas.openxmlformats.org/officeDocument/2006/relationships/image" Target="../media/image5.png"/><Relationship Id="rId12" Type="http://schemas.openxmlformats.org/officeDocument/2006/relationships/image" Target="../media/image6.png"/><Relationship Id="rId11" Type="http://schemas.openxmlformats.org/officeDocument/2006/relationships/slideLayout" Target="../slideLayouts/slideLayout90.xml"/><Relationship Id="rId10" Type="http://schemas.openxmlformats.org/officeDocument/2006/relationships/slideLayout" Target="../slideLayouts/slideLayout89.xml"/><Relationship Id="rId1" Type="http://schemas.openxmlformats.org/officeDocument/2006/relationships/slideLayout" Target="../slideLayouts/slideLayout80.xml"/></Relationships>
</file>

<file path=ppt/slideMasters/_rels/slideMaster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9.xml"/><Relationship Id="rId8" Type="http://schemas.openxmlformats.org/officeDocument/2006/relationships/slideLayout" Target="../slideLayouts/slideLayout98.xml"/><Relationship Id="rId7" Type="http://schemas.openxmlformats.org/officeDocument/2006/relationships/slideLayout" Target="../slideLayouts/slideLayout97.xml"/><Relationship Id="rId6" Type="http://schemas.openxmlformats.org/officeDocument/2006/relationships/slideLayout" Target="../slideLayouts/slideLayout96.xml"/><Relationship Id="rId5" Type="http://schemas.openxmlformats.org/officeDocument/2006/relationships/slideLayout" Target="../slideLayouts/slideLayout95.xml"/><Relationship Id="rId4" Type="http://schemas.openxmlformats.org/officeDocument/2006/relationships/slideLayout" Target="../slideLayouts/slideLayout94.xml"/><Relationship Id="rId3" Type="http://schemas.openxmlformats.org/officeDocument/2006/relationships/slideLayout" Target="../slideLayouts/slideLayout93.xml"/><Relationship Id="rId2" Type="http://schemas.openxmlformats.org/officeDocument/2006/relationships/slideLayout" Target="../slideLayouts/slideLayout92.xml"/><Relationship Id="rId13" Type="http://schemas.openxmlformats.org/officeDocument/2006/relationships/theme" Target="../theme/theme9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01.xml"/><Relationship Id="rId10" Type="http://schemas.openxmlformats.org/officeDocument/2006/relationships/slideLayout" Target="../slideLayouts/slideLayout100.xml"/><Relationship Id="rId1" Type="http://schemas.openxmlformats.org/officeDocument/2006/relationships/slideLayout" Target="../slideLayouts/slideLayout9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026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1056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57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27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1054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55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28" name="Line 8"/>
          <p:cNvSpPr/>
          <p:nvPr/>
        </p:nvSpPr>
        <p:spPr>
          <a:xfrm>
            <a:off x="1619250" y="188913"/>
            <a:ext cx="0" cy="890587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029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1050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51" name="Oval 11"/>
            <p:cNvSpPr>
              <a:spLocks noChangeArrowheads="1"/>
            </p:cNvSpPr>
            <p:nvPr/>
          </p:nvSpPr>
          <p:spPr bwMode="auto">
            <a:xfrm>
              <a:off x="-35" y="9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2" name="Oval 12"/>
            <p:cNvSpPr>
              <a:spLocks noChangeArrowheads="1"/>
            </p:cNvSpPr>
            <p:nvPr/>
          </p:nvSpPr>
          <p:spPr bwMode="auto">
            <a:xfrm>
              <a:off x="2571" y="-1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3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30" name="Line 14"/>
          <p:cNvSpPr/>
          <p:nvPr/>
        </p:nvSpPr>
        <p:spPr>
          <a:xfrm>
            <a:off x="6299200" y="284163"/>
            <a:ext cx="1588" cy="81756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31" name="Line 15"/>
          <p:cNvSpPr/>
          <p:nvPr/>
        </p:nvSpPr>
        <p:spPr>
          <a:xfrm>
            <a:off x="7305675" y="260350"/>
            <a:ext cx="1588" cy="8191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032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1038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9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0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1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2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3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4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5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6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7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8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9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33" name="Line 29"/>
          <p:cNvSpPr/>
          <p:nvPr/>
        </p:nvSpPr>
        <p:spPr>
          <a:xfrm>
            <a:off x="3781425" y="260350"/>
            <a:ext cx="0" cy="43180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34" name="Rectangle 30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5" name="Oval 31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6" name="Oval 32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7" name="Oval 33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2050" name="Group 2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2052" name="Oval 3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3" name="Oval 4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4" name="Oval 5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5" name="Oval 6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6" name="Oval 7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7" name="Oval 8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8" name="Oval 9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9" name="Oval 10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0" name="Oval 11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1" name="Oval 12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2" name="Oval 13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3" name="Oval 14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051" name="Rectangle 15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3074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3117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18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075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3115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16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076" name="Line 8"/>
          <p:cNvSpPr/>
          <p:nvPr/>
        </p:nvSpPr>
        <p:spPr>
          <a:xfrm>
            <a:off x="1619250" y="188913"/>
            <a:ext cx="0" cy="890587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3077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3111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12" name="Oval 11"/>
            <p:cNvSpPr>
              <a:spLocks noChangeArrowheads="1"/>
            </p:cNvSpPr>
            <p:nvPr/>
          </p:nvSpPr>
          <p:spPr bwMode="auto">
            <a:xfrm>
              <a:off x="-35" y="9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13" name="Oval 12"/>
            <p:cNvSpPr>
              <a:spLocks noChangeArrowheads="1"/>
            </p:cNvSpPr>
            <p:nvPr/>
          </p:nvSpPr>
          <p:spPr bwMode="auto">
            <a:xfrm>
              <a:off x="2571" y="-1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14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078" name="Line 14"/>
          <p:cNvSpPr/>
          <p:nvPr/>
        </p:nvSpPr>
        <p:spPr>
          <a:xfrm>
            <a:off x="6299200" y="284163"/>
            <a:ext cx="1588" cy="81756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079" name="Line 15"/>
          <p:cNvSpPr/>
          <p:nvPr/>
        </p:nvSpPr>
        <p:spPr>
          <a:xfrm>
            <a:off x="7305675" y="260350"/>
            <a:ext cx="1588" cy="8191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3080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3099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0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1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2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3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4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5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6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7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8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9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10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081" name="Line 29"/>
          <p:cNvSpPr/>
          <p:nvPr/>
        </p:nvSpPr>
        <p:spPr>
          <a:xfrm>
            <a:off x="3781425" y="260350"/>
            <a:ext cx="0" cy="43180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082" name="Line 30"/>
          <p:cNvSpPr/>
          <p:nvPr/>
        </p:nvSpPr>
        <p:spPr>
          <a:xfrm>
            <a:off x="1327150" y="3227388"/>
            <a:ext cx="1588" cy="2289175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083" name="Line 31"/>
          <p:cNvSpPr/>
          <p:nvPr/>
        </p:nvSpPr>
        <p:spPr>
          <a:xfrm>
            <a:off x="587375" y="3222625"/>
            <a:ext cx="1588" cy="25082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084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5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6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7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8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9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0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1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092" name="Picture 40" descr="3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30" b="-61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93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lvl="0" eaLnBrk="1" hangingPunct="1"/>
            <a:r>
              <a:rPr lang="zh-CN" altLang="en-US" sz="3600" dirty="0">
                <a:latin typeface="Celtic Garamond the 2nd" charset="0"/>
              </a:rPr>
              <a:t>子页１题目</a:t>
            </a:r>
            <a:endParaRPr lang="ko-KR" altLang="en-US" sz="3600" dirty="0">
              <a:latin typeface="Celtic Garamond the 2nd" charset="0"/>
              <a:ea typeface="Gulim" pitchFamily="34" charset="-127"/>
            </a:endParaRPr>
          </a:p>
        </p:txBody>
      </p:sp>
      <p:sp>
        <p:nvSpPr>
          <p:cNvPr id="3094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5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6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7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8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4098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4141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42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099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4139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40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00" name="Line 8"/>
          <p:cNvSpPr/>
          <p:nvPr/>
        </p:nvSpPr>
        <p:spPr>
          <a:xfrm>
            <a:off x="1619250" y="188913"/>
            <a:ext cx="0" cy="890587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4101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4135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36" name="Oval 11"/>
            <p:cNvSpPr>
              <a:spLocks noChangeArrowheads="1"/>
            </p:cNvSpPr>
            <p:nvPr/>
          </p:nvSpPr>
          <p:spPr bwMode="auto">
            <a:xfrm>
              <a:off x="-35" y="9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7" name="Oval 12"/>
            <p:cNvSpPr>
              <a:spLocks noChangeArrowheads="1"/>
            </p:cNvSpPr>
            <p:nvPr/>
          </p:nvSpPr>
          <p:spPr bwMode="auto">
            <a:xfrm>
              <a:off x="2571" y="-1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8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02" name="Line 14"/>
          <p:cNvSpPr/>
          <p:nvPr/>
        </p:nvSpPr>
        <p:spPr>
          <a:xfrm>
            <a:off x="6299200" y="284163"/>
            <a:ext cx="1588" cy="81756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103" name="Line 15"/>
          <p:cNvSpPr/>
          <p:nvPr/>
        </p:nvSpPr>
        <p:spPr>
          <a:xfrm>
            <a:off x="7305675" y="260350"/>
            <a:ext cx="1588" cy="8191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4104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4123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4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5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6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7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8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9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0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1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2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3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4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05" name="Line 29"/>
          <p:cNvSpPr/>
          <p:nvPr/>
        </p:nvSpPr>
        <p:spPr>
          <a:xfrm>
            <a:off x="3781425" y="260350"/>
            <a:ext cx="0" cy="43180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106" name="Line 30"/>
          <p:cNvSpPr/>
          <p:nvPr/>
        </p:nvSpPr>
        <p:spPr>
          <a:xfrm>
            <a:off x="1327150" y="3227388"/>
            <a:ext cx="1588" cy="2289175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107" name="Line 31"/>
          <p:cNvSpPr/>
          <p:nvPr/>
        </p:nvSpPr>
        <p:spPr>
          <a:xfrm>
            <a:off x="587375" y="3222625"/>
            <a:ext cx="1588" cy="25082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108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9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0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1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2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3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4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5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116" name="Picture 40" descr="3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30" b="-61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17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lvl="0" eaLnBrk="1" hangingPunct="1"/>
            <a:r>
              <a:rPr lang="zh-CN" altLang="en-US" sz="3600" dirty="0">
                <a:latin typeface="Celtic Garamond the 2nd" charset="0"/>
              </a:rPr>
              <a:t>子页１题目</a:t>
            </a:r>
            <a:endParaRPr lang="ko-KR" altLang="en-US" sz="3600" dirty="0">
              <a:latin typeface="Celtic Garamond the 2nd" charset="0"/>
              <a:ea typeface="Gulim" pitchFamily="34" charset="-127"/>
            </a:endParaRPr>
          </a:p>
        </p:txBody>
      </p:sp>
      <p:sp>
        <p:nvSpPr>
          <p:cNvPr id="4118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9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20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21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22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5122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5165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66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123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5163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64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24" name="Line 8"/>
          <p:cNvSpPr/>
          <p:nvPr/>
        </p:nvSpPr>
        <p:spPr>
          <a:xfrm>
            <a:off x="1619250" y="188913"/>
            <a:ext cx="0" cy="890587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5125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5159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60" name="Oval 11"/>
            <p:cNvSpPr>
              <a:spLocks noChangeArrowheads="1"/>
            </p:cNvSpPr>
            <p:nvPr/>
          </p:nvSpPr>
          <p:spPr bwMode="auto">
            <a:xfrm>
              <a:off x="-35" y="9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61" name="Oval 12"/>
            <p:cNvSpPr>
              <a:spLocks noChangeArrowheads="1"/>
            </p:cNvSpPr>
            <p:nvPr/>
          </p:nvSpPr>
          <p:spPr bwMode="auto">
            <a:xfrm>
              <a:off x="2571" y="-1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62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26" name="Line 14"/>
          <p:cNvSpPr/>
          <p:nvPr/>
        </p:nvSpPr>
        <p:spPr>
          <a:xfrm>
            <a:off x="6299200" y="284163"/>
            <a:ext cx="1588" cy="81756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27" name="Line 15"/>
          <p:cNvSpPr/>
          <p:nvPr/>
        </p:nvSpPr>
        <p:spPr>
          <a:xfrm>
            <a:off x="7305675" y="260350"/>
            <a:ext cx="1588" cy="8191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5128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5147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8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9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0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1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2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3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4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5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6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7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8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29" name="Line 29"/>
          <p:cNvSpPr/>
          <p:nvPr/>
        </p:nvSpPr>
        <p:spPr>
          <a:xfrm>
            <a:off x="3781425" y="260350"/>
            <a:ext cx="0" cy="43180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30" name="Line 30"/>
          <p:cNvSpPr/>
          <p:nvPr/>
        </p:nvSpPr>
        <p:spPr>
          <a:xfrm>
            <a:off x="1327150" y="3227388"/>
            <a:ext cx="1588" cy="2289175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31" name="Line 31"/>
          <p:cNvSpPr/>
          <p:nvPr/>
        </p:nvSpPr>
        <p:spPr>
          <a:xfrm>
            <a:off x="587375" y="3222625"/>
            <a:ext cx="1588" cy="25082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32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3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4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5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6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7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8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9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40" name="Picture 40" descr="3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30" b="-61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41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lvl="0" eaLnBrk="1" hangingPunct="1"/>
            <a:r>
              <a:rPr lang="zh-CN" altLang="en-US" sz="3600" dirty="0">
                <a:latin typeface="Celtic Garamond the 2nd" charset="0"/>
              </a:rPr>
              <a:t>子页１题目</a:t>
            </a:r>
            <a:endParaRPr lang="ko-KR" altLang="en-US" sz="3600" dirty="0">
              <a:latin typeface="Celtic Garamond the 2nd" charset="0"/>
              <a:ea typeface="Gulim" pitchFamily="34" charset="-127"/>
            </a:endParaRPr>
          </a:p>
        </p:txBody>
      </p:sp>
      <p:sp>
        <p:nvSpPr>
          <p:cNvPr id="5142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43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44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45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46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6146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6189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90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147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6187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88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148" name="Line 8"/>
          <p:cNvSpPr/>
          <p:nvPr/>
        </p:nvSpPr>
        <p:spPr>
          <a:xfrm>
            <a:off x="1619250" y="188913"/>
            <a:ext cx="0" cy="890587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6149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6183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84" name="Oval 11"/>
            <p:cNvSpPr>
              <a:spLocks noChangeArrowheads="1"/>
            </p:cNvSpPr>
            <p:nvPr/>
          </p:nvSpPr>
          <p:spPr bwMode="auto">
            <a:xfrm>
              <a:off x="-35" y="9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5" name="Oval 12"/>
            <p:cNvSpPr>
              <a:spLocks noChangeArrowheads="1"/>
            </p:cNvSpPr>
            <p:nvPr/>
          </p:nvSpPr>
          <p:spPr bwMode="auto">
            <a:xfrm>
              <a:off x="2571" y="-1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6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150" name="Line 14"/>
          <p:cNvSpPr/>
          <p:nvPr/>
        </p:nvSpPr>
        <p:spPr>
          <a:xfrm>
            <a:off x="6299200" y="284163"/>
            <a:ext cx="1588" cy="81756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51" name="Line 15"/>
          <p:cNvSpPr/>
          <p:nvPr/>
        </p:nvSpPr>
        <p:spPr>
          <a:xfrm>
            <a:off x="7305675" y="260350"/>
            <a:ext cx="1588" cy="8191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6152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6171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2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3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4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5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6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7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8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9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0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1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2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153" name="Line 29"/>
          <p:cNvSpPr/>
          <p:nvPr/>
        </p:nvSpPr>
        <p:spPr>
          <a:xfrm>
            <a:off x="3781425" y="260350"/>
            <a:ext cx="0" cy="43180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54" name="Line 30"/>
          <p:cNvSpPr/>
          <p:nvPr/>
        </p:nvSpPr>
        <p:spPr>
          <a:xfrm>
            <a:off x="1327150" y="3227388"/>
            <a:ext cx="1588" cy="2289175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55" name="Line 31"/>
          <p:cNvSpPr/>
          <p:nvPr/>
        </p:nvSpPr>
        <p:spPr>
          <a:xfrm>
            <a:off x="587375" y="3222625"/>
            <a:ext cx="1588" cy="25082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56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7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8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9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0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1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2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3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164" name="Picture 40" descr="3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30" b="-61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65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lvl="0" eaLnBrk="1" hangingPunct="1"/>
            <a:r>
              <a:rPr lang="zh-CN" altLang="en-US" sz="3600" dirty="0">
                <a:latin typeface="Celtic Garamond the 2nd" charset="0"/>
              </a:rPr>
              <a:t>子页１题目</a:t>
            </a:r>
            <a:endParaRPr lang="ko-KR" altLang="en-US" sz="3600" dirty="0">
              <a:latin typeface="Celtic Garamond the 2nd" charset="0"/>
              <a:ea typeface="Gulim" pitchFamily="34" charset="-127"/>
            </a:endParaRPr>
          </a:p>
        </p:txBody>
      </p:sp>
      <p:sp>
        <p:nvSpPr>
          <p:cNvPr id="6166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7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8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9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70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7170" name="Group 2"/>
          <p:cNvGrpSpPr/>
          <p:nvPr/>
        </p:nvGrpSpPr>
        <p:grpSpPr>
          <a:xfrm>
            <a:off x="1476375" y="693738"/>
            <a:ext cx="6796088" cy="1943100"/>
            <a:chOff x="0" y="0"/>
            <a:chExt cx="10702" cy="3060"/>
          </a:xfrm>
        </p:grpSpPr>
        <p:pic>
          <p:nvPicPr>
            <p:cNvPr id="7212" name="Picture 3" descr="3-2"/>
            <p:cNvPicPr>
              <a:picLocks noChangeAspect="1"/>
            </p:cNvPicPr>
            <p:nvPr userDrawn="1"/>
          </p:nvPicPr>
          <p:blipFill>
            <a:blip r:embed="rId12"/>
            <a:srcRect r="58" b="232"/>
            <a:stretch>
              <a:fillRect/>
            </a:stretch>
          </p:blipFill>
          <p:spPr>
            <a:xfrm>
              <a:off x="0" y="0"/>
              <a:ext cx="10702" cy="306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13" name="Rectangle 4"/>
            <p:cNvSpPr>
              <a:spLocks noChangeArrowheads="1"/>
            </p:cNvSpPr>
            <p:nvPr/>
          </p:nvSpPr>
          <p:spPr bwMode="auto">
            <a:xfrm>
              <a:off x="1587" y="905"/>
              <a:ext cx="3175" cy="7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71" name="Rectangle 5"/>
          <p:cNvSpPr>
            <a:spLocks noChangeArrowheads="1"/>
          </p:cNvSpPr>
          <p:nvPr/>
        </p:nvSpPr>
        <p:spPr bwMode="auto">
          <a:xfrm>
            <a:off x="-101600" y="-19050"/>
            <a:ext cx="6905625" cy="207963"/>
          </a:xfrm>
          <a:prstGeom prst="rect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72" name="Text Box 6"/>
          <p:cNvSpPr txBox="1">
            <a:spLocks noChangeArrowheads="1"/>
          </p:cNvSpPr>
          <p:nvPr/>
        </p:nvSpPr>
        <p:spPr bwMode="auto">
          <a:xfrm>
            <a:off x="2633663" y="2366963"/>
            <a:ext cx="510698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173" name="Group 7"/>
          <p:cNvGrpSpPr/>
          <p:nvPr/>
        </p:nvGrpSpPr>
        <p:grpSpPr>
          <a:xfrm>
            <a:off x="5773738" y="482600"/>
            <a:ext cx="2640012" cy="1884363"/>
            <a:chOff x="0" y="0"/>
            <a:chExt cx="4159" cy="2967"/>
          </a:xfrm>
        </p:grpSpPr>
        <p:pic>
          <p:nvPicPr>
            <p:cNvPr id="7208" name="Picture 8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1331" r="85" b="-159"/>
            <a:stretch>
              <a:fillRect/>
            </a:stretch>
          </p:blipFill>
          <p:spPr>
            <a:xfrm>
              <a:off x="441" y="501"/>
              <a:ext cx="3428" cy="24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09" name="Oval 9"/>
            <p:cNvSpPr>
              <a:spLocks noChangeArrowheads="1"/>
            </p:cNvSpPr>
            <p:nvPr/>
          </p:nvSpPr>
          <p:spPr bwMode="auto">
            <a:xfrm>
              <a:off x="0" y="0"/>
              <a:ext cx="1360" cy="10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10" name="Oval 10"/>
            <p:cNvSpPr>
              <a:spLocks noChangeArrowheads="1"/>
            </p:cNvSpPr>
            <p:nvPr/>
          </p:nvSpPr>
          <p:spPr bwMode="auto">
            <a:xfrm>
              <a:off x="795" y="200"/>
              <a:ext cx="1360" cy="5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11" name="Oval 11"/>
            <p:cNvSpPr>
              <a:spLocks noChangeArrowheads="1"/>
            </p:cNvSpPr>
            <p:nvPr/>
          </p:nvSpPr>
          <p:spPr bwMode="auto">
            <a:xfrm>
              <a:off x="2799" y="200"/>
              <a:ext cx="1360" cy="10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74" name="Oval 12"/>
          <p:cNvSpPr>
            <a:spLocks noChangeArrowheads="1"/>
          </p:cNvSpPr>
          <p:nvPr/>
        </p:nvSpPr>
        <p:spPr bwMode="auto">
          <a:xfrm>
            <a:off x="7127875" y="3597275"/>
            <a:ext cx="863600" cy="6477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75" name="Text Box 13"/>
          <p:cNvSpPr txBox="1">
            <a:spLocks noChangeArrowheads="1"/>
          </p:cNvSpPr>
          <p:nvPr/>
        </p:nvSpPr>
        <p:spPr bwMode="auto">
          <a:xfrm>
            <a:off x="2411413" y="1123950"/>
            <a:ext cx="2468563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lvl="0" eaLnBrk="1" hangingPunct="1"/>
            <a:r>
              <a:rPr lang="zh-CN" altLang="en-US" sz="3600" dirty="0">
                <a:latin typeface="Celtic Garamond the 2nd" charset="0"/>
              </a:rPr>
              <a:t>子页２题目</a:t>
            </a:r>
            <a:endParaRPr lang="ko-KR" altLang="en-US" sz="3600" dirty="0">
              <a:latin typeface="Celtic Garamond the 2nd" charset="0"/>
              <a:ea typeface="Gulim" pitchFamily="34" charset="-127"/>
            </a:endParaRPr>
          </a:p>
        </p:txBody>
      </p:sp>
      <p:sp>
        <p:nvSpPr>
          <p:cNvPr id="7176" name="Text Box 14"/>
          <p:cNvSpPr txBox="1">
            <a:spLocks noChangeArrowheads="1"/>
          </p:cNvSpPr>
          <p:nvPr/>
        </p:nvSpPr>
        <p:spPr bwMode="auto">
          <a:xfrm>
            <a:off x="3802063" y="5114925"/>
            <a:ext cx="9445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177" name="Group 15"/>
          <p:cNvGrpSpPr/>
          <p:nvPr/>
        </p:nvGrpSpPr>
        <p:grpSpPr>
          <a:xfrm>
            <a:off x="-101600" y="1268413"/>
            <a:ext cx="2297113" cy="4868862"/>
            <a:chOff x="0" y="0"/>
            <a:chExt cx="3626" cy="7667"/>
          </a:xfrm>
        </p:grpSpPr>
        <p:sp>
          <p:nvSpPr>
            <p:cNvPr id="7195" name="Line 16"/>
            <p:cNvSpPr/>
            <p:nvPr userDrawn="1"/>
          </p:nvSpPr>
          <p:spPr>
            <a:xfrm>
              <a:off x="2260" y="2690"/>
              <a:ext cx="0" cy="3605"/>
            </a:xfrm>
            <a:prstGeom prst="line">
              <a:avLst/>
            </a:prstGeom>
            <a:ln w="38100" cap="flat" cmpd="sng">
              <a:solidFill>
                <a:schemeClr val="bg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96" name="Line 17"/>
            <p:cNvSpPr/>
            <p:nvPr userDrawn="1"/>
          </p:nvSpPr>
          <p:spPr>
            <a:xfrm>
              <a:off x="1095" y="2680"/>
              <a:ext cx="0" cy="3952"/>
            </a:xfrm>
            <a:prstGeom prst="line">
              <a:avLst/>
            </a:prstGeom>
            <a:ln w="38100" cap="flat" cmpd="sng">
              <a:solidFill>
                <a:schemeClr val="bg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97" name="AutoShape 18"/>
            <p:cNvSpPr>
              <a:spLocks noChangeArrowheads="1"/>
            </p:cNvSpPr>
            <p:nvPr/>
          </p:nvSpPr>
          <p:spPr bwMode="auto">
            <a:xfrm>
              <a:off x="679" y="311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8" name="AutoShape 19"/>
            <p:cNvSpPr>
              <a:spLocks noChangeArrowheads="1"/>
            </p:cNvSpPr>
            <p:nvPr/>
          </p:nvSpPr>
          <p:spPr bwMode="auto">
            <a:xfrm>
              <a:off x="338" y="418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9" name="AutoShape 20"/>
            <p:cNvSpPr>
              <a:spLocks noChangeArrowheads="1"/>
            </p:cNvSpPr>
            <p:nvPr/>
          </p:nvSpPr>
          <p:spPr bwMode="auto">
            <a:xfrm>
              <a:off x="679" y="5202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0" name="AutoShape 21"/>
            <p:cNvSpPr>
              <a:spLocks noChangeArrowheads="1"/>
            </p:cNvSpPr>
            <p:nvPr/>
          </p:nvSpPr>
          <p:spPr bwMode="auto">
            <a:xfrm>
              <a:off x="679" y="629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1" name="AutoShape 22"/>
            <p:cNvSpPr>
              <a:spLocks noChangeArrowheads="1"/>
            </p:cNvSpPr>
            <p:nvPr/>
          </p:nvSpPr>
          <p:spPr bwMode="auto">
            <a:xfrm>
              <a:off x="273" y="691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7202" name="Picture 23" descr="3"/>
            <p:cNvPicPr>
              <a:picLocks noChangeAspect="1"/>
            </p:cNvPicPr>
            <p:nvPr userDrawn="1"/>
          </p:nvPicPr>
          <p:blipFill>
            <a:blip r:embed="rId1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130" b="-61"/>
            <a:stretch>
              <a:fillRect/>
            </a:stretch>
          </p:blipFill>
          <p:spPr>
            <a:xfrm>
              <a:off x="0" y="0"/>
              <a:ext cx="3626" cy="275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03" name="Text Box 24"/>
            <p:cNvSpPr txBox="1">
              <a:spLocks noChangeArrowheads="1"/>
            </p:cNvSpPr>
            <p:nvPr/>
          </p:nvSpPr>
          <p:spPr bwMode="auto">
            <a:xfrm>
              <a:off x="1020" y="3175"/>
              <a:ext cx="1488" cy="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ltic Garamond the 2nd" charset="0"/>
                  <a:ea typeface="宋体" panose="02010600030101010101" pitchFamily="2" charset="-122"/>
                  <a:cs typeface="+mn-cs"/>
                </a:rPr>
                <a:t>子页１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4" name="Text Box 25"/>
            <p:cNvSpPr txBox="1">
              <a:spLocks noChangeArrowheads="1"/>
            </p:cNvSpPr>
            <p:nvPr/>
          </p:nvSpPr>
          <p:spPr bwMode="auto">
            <a:xfrm>
              <a:off x="935" y="4295"/>
              <a:ext cx="1220" cy="8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子页２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5" name="Text Box 26"/>
            <p:cNvSpPr txBox="1">
              <a:spLocks noChangeArrowheads="1"/>
            </p:cNvSpPr>
            <p:nvPr/>
          </p:nvSpPr>
          <p:spPr bwMode="auto">
            <a:xfrm>
              <a:off x="1055" y="5217"/>
              <a:ext cx="2343" cy="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子页３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6" name="Text Box 27"/>
            <p:cNvSpPr txBox="1">
              <a:spLocks noChangeArrowheads="1"/>
            </p:cNvSpPr>
            <p:nvPr/>
          </p:nvSpPr>
          <p:spPr bwMode="auto">
            <a:xfrm>
              <a:off x="935" y="6917"/>
              <a:ext cx="1088" cy="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主页</a:t>
              </a:r>
              <a:endPara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7" name="Text Box 28"/>
            <p:cNvSpPr txBox="1">
              <a:spLocks noChangeArrowheads="1"/>
            </p:cNvSpPr>
            <p:nvPr/>
          </p:nvSpPr>
          <p:spPr bwMode="auto">
            <a:xfrm>
              <a:off x="1095" y="6292"/>
              <a:ext cx="1488" cy="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子页４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78" name="Rectangle 29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79" name="Oval 30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80" name="Oval 31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81" name="Oval 32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182" name="Group 33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7183" name="Oval 34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4" name="Oval 35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5" name="Oval 36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6" name="Oval 37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7" name="Oval 38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8" name="Oval 39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9" name="Oval 40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0" name="Oval 41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1" name="Oval 42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2" name="Oval 43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3" name="Oval 44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4" name="Oval 45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194" name="Group 2"/>
          <p:cNvGrpSpPr/>
          <p:nvPr/>
        </p:nvGrpSpPr>
        <p:grpSpPr>
          <a:xfrm>
            <a:off x="1476375" y="693738"/>
            <a:ext cx="6796088" cy="1943100"/>
            <a:chOff x="0" y="0"/>
            <a:chExt cx="10702" cy="3060"/>
          </a:xfrm>
        </p:grpSpPr>
        <p:pic>
          <p:nvPicPr>
            <p:cNvPr id="8227" name="Picture 3" descr="3-2"/>
            <p:cNvPicPr>
              <a:picLocks noChangeAspect="1"/>
            </p:cNvPicPr>
            <p:nvPr userDrawn="1"/>
          </p:nvPicPr>
          <p:blipFill>
            <a:blip r:embed="rId12"/>
            <a:srcRect r="58" b="232"/>
            <a:stretch>
              <a:fillRect/>
            </a:stretch>
          </p:blipFill>
          <p:spPr>
            <a:xfrm>
              <a:off x="0" y="0"/>
              <a:ext cx="10702" cy="306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28" name="Rectangle 4"/>
            <p:cNvSpPr>
              <a:spLocks noChangeArrowheads="1"/>
            </p:cNvSpPr>
            <p:nvPr/>
          </p:nvSpPr>
          <p:spPr bwMode="auto">
            <a:xfrm>
              <a:off x="1587" y="905"/>
              <a:ext cx="3175" cy="7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195" name="Text Box 5"/>
          <p:cNvSpPr txBox="1">
            <a:spLocks noChangeArrowheads="1"/>
          </p:cNvSpPr>
          <p:nvPr/>
        </p:nvSpPr>
        <p:spPr bwMode="auto">
          <a:xfrm>
            <a:off x="2411413" y="1123950"/>
            <a:ext cx="2468563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lvl="0" eaLnBrk="1" hangingPunct="1"/>
            <a:r>
              <a:rPr lang="zh-CN" altLang="en-US" sz="3600" dirty="0">
                <a:latin typeface="Celtic Garamond the 2nd" charset="0"/>
              </a:rPr>
              <a:t>子页３题目</a:t>
            </a:r>
            <a:endParaRPr lang="ko-KR" altLang="en-US" sz="3600" dirty="0">
              <a:latin typeface="Celtic Garamond the 2nd" charset="0"/>
              <a:ea typeface="Gulim" pitchFamily="34" charset="-127"/>
            </a:endParaRPr>
          </a:p>
        </p:txBody>
      </p:sp>
      <p:grpSp>
        <p:nvGrpSpPr>
          <p:cNvPr id="8196" name="Group 6"/>
          <p:cNvGrpSpPr/>
          <p:nvPr/>
        </p:nvGrpSpPr>
        <p:grpSpPr>
          <a:xfrm>
            <a:off x="-101600" y="1268413"/>
            <a:ext cx="2297113" cy="4868862"/>
            <a:chOff x="0" y="0"/>
            <a:chExt cx="3626" cy="7667"/>
          </a:xfrm>
        </p:grpSpPr>
        <p:sp>
          <p:nvSpPr>
            <p:cNvPr id="8214" name="Line 7"/>
            <p:cNvSpPr/>
            <p:nvPr userDrawn="1"/>
          </p:nvSpPr>
          <p:spPr>
            <a:xfrm>
              <a:off x="2260" y="2690"/>
              <a:ext cx="0" cy="3605"/>
            </a:xfrm>
            <a:prstGeom prst="line">
              <a:avLst/>
            </a:prstGeom>
            <a:ln w="38100" cap="flat" cmpd="sng">
              <a:solidFill>
                <a:schemeClr val="bg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15" name="Line 8"/>
            <p:cNvSpPr/>
            <p:nvPr userDrawn="1"/>
          </p:nvSpPr>
          <p:spPr>
            <a:xfrm>
              <a:off x="1095" y="2680"/>
              <a:ext cx="0" cy="3952"/>
            </a:xfrm>
            <a:prstGeom prst="line">
              <a:avLst/>
            </a:prstGeom>
            <a:ln w="38100" cap="flat" cmpd="sng">
              <a:solidFill>
                <a:schemeClr val="bg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16" name="AutoShape 9"/>
            <p:cNvSpPr>
              <a:spLocks noChangeArrowheads="1"/>
            </p:cNvSpPr>
            <p:nvPr/>
          </p:nvSpPr>
          <p:spPr bwMode="auto">
            <a:xfrm>
              <a:off x="679" y="311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7" name="AutoShape 10"/>
            <p:cNvSpPr>
              <a:spLocks noChangeArrowheads="1"/>
            </p:cNvSpPr>
            <p:nvPr/>
          </p:nvSpPr>
          <p:spPr bwMode="auto">
            <a:xfrm>
              <a:off x="338" y="418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8" name="AutoShape 11"/>
            <p:cNvSpPr>
              <a:spLocks noChangeArrowheads="1"/>
            </p:cNvSpPr>
            <p:nvPr/>
          </p:nvSpPr>
          <p:spPr bwMode="auto">
            <a:xfrm>
              <a:off x="679" y="5202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9" name="AutoShape 12"/>
            <p:cNvSpPr>
              <a:spLocks noChangeArrowheads="1"/>
            </p:cNvSpPr>
            <p:nvPr/>
          </p:nvSpPr>
          <p:spPr bwMode="auto">
            <a:xfrm>
              <a:off x="679" y="629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0" name="AutoShape 13"/>
            <p:cNvSpPr>
              <a:spLocks noChangeArrowheads="1"/>
            </p:cNvSpPr>
            <p:nvPr/>
          </p:nvSpPr>
          <p:spPr bwMode="auto">
            <a:xfrm>
              <a:off x="273" y="691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8221" name="Picture 14" descr="3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130" b="-61"/>
            <a:stretch>
              <a:fillRect/>
            </a:stretch>
          </p:blipFill>
          <p:spPr>
            <a:xfrm>
              <a:off x="0" y="0"/>
              <a:ext cx="3626" cy="275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22" name="Text Box 15"/>
            <p:cNvSpPr txBox="1">
              <a:spLocks noChangeArrowheads="1"/>
            </p:cNvSpPr>
            <p:nvPr/>
          </p:nvSpPr>
          <p:spPr bwMode="auto">
            <a:xfrm>
              <a:off x="1020" y="3175"/>
              <a:ext cx="1488" cy="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ltic Garamond the 2nd" charset="0"/>
                  <a:ea typeface="宋体" panose="02010600030101010101" pitchFamily="2" charset="-122"/>
                  <a:cs typeface="+mn-cs"/>
                </a:rPr>
                <a:t>子页１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3" name="Text Box 16"/>
            <p:cNvSpPr txBox="1">
              <a:spLocks noChangeArrowheads="1"/>
            </p:cNvSpPr>
            <p:nvPr/>
          </p:nvSpPr>
          <p:spPr bwMode="auto">
            <a:xfrm>
              <a:off x="935" y="4295"/>
              <a:ext cx="1220" cy="8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子页２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4" name="Text Box 17"/>
            <p:cNvSpPr txBox="1">
              <a:spLocks noChangeArrowheads="1"/>
            </p:cNvSpPr>
            <p:nvPr/>
          </p:nvSpPr>
          <p:spPr bwMode="auto">
            <a:xfrm>
              <a:off x="1055" y="5217"/>
              <a:ext cx="2343" cy="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子页３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5" name="Text Box 18"/>
            <p:cNvSpPr txBox="1">
              <a:spLocks noChangeArrowheads="1"/>
            </p:cNvSpPr>
            <p:nvPr/>
          </p:nvSpPr>
          <p:spPr bwMode="auto">
            <a:xfrm>
              <a:off x="935" y="6917"/>
              <a:ext cx="1088" cy="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主页</a:t>
              </a:r>
              <a:endPara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6" name="Text Box 19"/>
            <p:cNvSpPr txBox="1">
              <a:spLocks noChangeArrowheads="1"/>
            </p:cNvSpPr>
            <p:nvPr/>
          </p:nvSpPr>
          <p:spPr bwMode="auto">
            <a:xfrm>
              <a:off x="1095" y="6292"/>
              <a:ext cx="1488" cy="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子页４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197" name="Rectangle 20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98" name="Oval 21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99" name="Oval 22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200" name="Oval 23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8201" name="Group 24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8202" name="Oval 25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3" name="Oval 26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4" name="Oval 27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5" name="Oval 28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6" name="Oval 29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7" name="Oval 30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8" name="Oval 31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9" name="Oval 32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0" name="Oval 33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1" name="Oval 34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2" name="Oval 35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3" name="Oval 36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9218" name="Line 2"/>
          <p:cNvSpPr/>
          <p:nvPr/>
        </p:nvSpPr>
        <p:spPr>
          <a:xfrm>
            <a:off x="1906588" y="260350"/>
            <a:ext cx="0" cy="817563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219" name="AutoShape 3"/>
          <p:cNvSpPr>
            <a:spLocks noChangeArrowheads="1"/>
          </p:cNvSpPr>
          <p:nvPr/>
        </p:nvSpPr>
        <p:spPr bwMode="auto">
          <a:xfrm rot="-5400000">
            <a:off x="4075113" y="1847850"/>
            <a:ext cx="1004888" cy="9209088"/>
          </a:xfrm>
          <a:prstGeom prst="flowChartDelay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9220" name="Group 4"/>
          <p:cNvGrpSpPr/>
          <p:nvPr/>
        </p:nvGrpSpPr>
        <p:grpSpPr>
          <a:xfrm rot="-1200000">
            <a:off x="684213" y="549275"/>
            <a:ext cx="2732087" cy="990600"/>
            <a:chOff x="0" y="0"/>
            <a:chExt cx="4304" cy="1561"/>
          </a:xfrm>
        </p:grpSpPr>
        <p:pic>
          <p:nvPicPr>
            <p:cNvPr id="9242" name="Picture 5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43" name="Oval 6"/>
            <p:cNvSpPr>
              <a:spLocks noChangeArrowheads="1"/>
            </p:cNvSpPr>
            <p:nvPr/>
          </p:nvSpPr>
          <p:spPr bwMode="auto">
            <a:xfrm>
              <a:off x="0" y="24"/>
              <a:ext cx="1703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4" name="Oval 7"/>
            <p:cNvSpPr>
              <a:spLocks noChangeArrowheads="1"/>
            </p:cNvSpPr>
            <p:nvPr/>
          </p:nvSpPr>
          <p:spPr bwMode="auto">
            <a:xfrm>
              <a:off x="2600" y="15"/>
              <a:ext cx="1703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5" name="Oval 8"/>
            <p:cNvSpPr>
              <a:spLocks noChangeArrowheads="1"/>
            </p:cNvSpPr>
            <p:nvPr/>
          </p:nvSpPr>
          <p:spPr bwMode="auto">
            <a:xfrm rot="3660000">
              <a:off x="495" y="228"/>
              <a:ext cx="1048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221" name="Line 9"/>
          <p:cNvSpPr/>
          <p:nvPr/>
        </p:nvSpPr>
        <p:spPr>
          <a:xfrm>
            <a:off x="1116013" y="669925"/>
            <a:ext cx="1587" cy="817563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9222" name="Group 10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9230" name="Oval 11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1" name="Oval 12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2" name="Oval 13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3" name="Oval 14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4" name="Oval 15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5" name="Oval 16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6" name="Oval 17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7" name="Oval 18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8" name="Oval 19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9" name="Oval 20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0" name="Oval 21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1" name="Oval 22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9223" name="Group 23"/>
          <p:cNvGrpSpPr/>
          <p:nvPr/>
        </p:nvGrpSpPr>
        <p:grpSpPr>
          <a:xfrm>
            <a:off x="5773738" y="482600"/>
            <a:ext cx="2640012" cy="1884363"/>
            <a:chOff x="0" y="0"/>
            <a:chExt cx="4159" cy="2967"/>
          </a:xfrm>
        </p:grpSpPr>
        <p:pic>
          <p:nvPicPr>
            <p:cNvPr id="9226" name="Picture 24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1331" r="85" b="-159"/>
            <a:stretch>
              <a:fillRect/>
            </a:stretch>
          </p:blipFill>
          <p:spPr>
            <a:xfrm>
              <a:off x="441" y="501"/>
              <a:ext cx="3428" cy="24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27" name="Oval 25"/>
            <p:cNvSpPr>
              <a:spLocks noChangeArrowheads="1"/>
            </p:cNvSpPr>
            <p:nvPr/>
          </p:nvSpPr>
          <p:spPr bwMode="auto">
            <a:xfrm>
              <a:off x="0" y="0"/>
              <a:ext cx="1360" cy="10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28" name="Oval 26"/>
            <p:cNvSpPr>
              <a:spLocks noChangeArrowheads="1"/>
            </p:cNvSpPr>
            <p:nvPr/>
          </p:nvSpPr>
          <p:spPr bwMode="auto">
            <a:xfrm>
              <a:off x="795" y="200"/>
              <a:ext cx="1360" cy="5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29" name="Oval 27"/>
            <p:cNvSpPr>
              <a:spLocks noChangeArrowheads="1"/>
            </p:cNvSpPr>
            <p:nvPr/>
          </p:nvSpPr>
          <p:spPr bwMode="auto">
            <a:xfrm>
              <a:off x="2799" y="200"/>
              <a:ext cx="1360" cy="10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224" name="Line 28"/>
          <p:cNvSpPr/>
          <p:nvPr/>
        </p:nvSpPr>
        <p:spPr>
          <a:xfrm>
            <a:off x="6804025" y="188913"/>
            <a:ext cx="0" cy="81756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225" name="Text Box 29"/>
          <p:cNvSpPr txBox="1">
            <a:spLocks noChangeArrowheads="1"/>
          </p:cNvSpPr>
          <p:nvPr/>
        </p:nvSpPr>
        <p:spPr bwMode="auto">
          <a:xfrm>
            <a:off x="684213" y="3228975"/>
            <a:ext cx="7947025" cy="301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rgbClr val="FF9B05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T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chemeClr val="folHlink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H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rgbClr val="FF99FF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A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N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K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 Y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rgbClr val="FFCC00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O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U</a:t>
            </a:r>
            <a:endParaRPr kumimoji="0" lang="zh-CN" altLang="en-US" sz="9600" b="0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Urban Jungle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7.png"/><Relationship Id="rId2" Type="http://schemas.openxmlformats.org/officeDocument/2006/relationships/slide" Target="slide11.xml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11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5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30.pn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16.png"/><Relationship Id="rId3" Type="http://schemas.openxmlformats.org/officeDocument/2006/relationships/image" Target="../media/image13.jpe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Text Box 4"/>
          <p:cNvSpPr txBox="1"/>
          <p:nvPr/>
        </p:nvSpPr>
        <p:spPr>
          <a:xfrm>
            <a:off x="2190750" y="476250"/>
            <a:ext cx="66929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北师大版 四年级上册 第一单元 认识更大的数</a:t>
            </a:r>
            <a:endParaRPr lang="zh-CN" altLang="en-US" sz="2400" b="1" dirty="0">
              <a:solidFill>
                <a:srgbClr val="008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2291" name="Group 5"/>
          <p:cNvGrpSpPr/>
          <p:nvPr/>
        </p:nvGrpSpPr>
        <p:grpSpPr>
          <a:xfrm rot="720000">
            <a:off x="1116013" y="4132263"/>
            <a:ext cx="1006475" cy="769937"/>
            <a:chOff x="0" y="0"/>
            <a:chExt cx="1586" cy="1212"/>
          </a:xfrm>
        </p:grpSpPr>
        <p:sp>
          <p:nvSpPr>
            <p:cNvPr id="12302" name="AutoShape 6">
              <a:hlinkClick r:id="" action="ppaction://noaction"/>
            </p:cNvPr>
            <p:cNvSpPr/>
            <p:nvPr/>
          </p:nvSpPr>
          <p:spPr>
            <a:xfrm>
              <a:off x="0" y="0"/>
              <a:ext cx="1586" cy="1213"/>
            </a:xfrm>
            <a:prstGeom prst="roundRect">
              <a:avLst>
                <a:gd name="adj" fmla="val 26296"/>
              </a:avLst>
            </a:prstGeom>
            <a:solidFill>
              <a:srgbClr val="FF9B05"/>
            </a:soli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03" name="AutoShape 7">
              <a:hlinkClick r:id="rId1" action="ppaction://hlinksldjump"/>
            </p:cNvPr>
            <p:cNvSpPr/>
            <p:nvPr/>
          </p:nvSpPr>
          <p:spPr>
            <a:xfrm>
              <a:off x="39" y="40"/>
              <a:ext cx="1497" cy="1112"/>
            </a:xfrm>
            <a:prstGeom prst="roundRect">
              <a:avLst>
                <a:gd name="adj" fmla="val 27069"/>
              </a:avLst>
            </a:prstGeom>
            <a:gradFill rotWithShape="0">
              <a:gsLst>
                <a:gs pos="0">
                  <a:schemeClr val="bg1"/>
                </a:gs>
                <a:gs pos="100000">
                  <a:srgbClr val="DDDDDD">
                    <a:alpha val="87999"/>
                  </a:srgbClr>
                </a:gs>
              </a:gsLst>
              <a:lin ang="5400000" scaled="1"/>
              <a:tileRect/>
            </a:gra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 eaLnBrk="1" hangingPunct="1"/>
              <a:r>
                <a:rPr lang="zh-CN" altLang="en-US" sz="3200" dirty="0">
                  <a:solidFill>
                    <a:srgbClr val="FF9B05"/>
                  </a:solidFill>
                  <a:latin typeface="Arial" panose="020B0604020202020204" pitchFamily="34" charset="0"/>
                  <a:ea typeface="华文琥珀" pitchFamily="2" charset="-122"/>
                </a:rPr>
                <a:t>问题</a:t>
              </a:r>
              <a:endParaRPr lang="zh-CN" altLang="en-US" sz="3200" dirty="0">
                <a:solidFill>
                  <a:srgbClr val="FF9B05"/>
                </a:solidFill>
                <a:latin typeface="Arial" panose="020B0604020202020204" pitchFamily="34" charset="0"/>
                <a:ea typeface="华文琥珀" pitchFamily="2" charset="-122"/>
              </a:endParaRPr>
            </a:p>
          </p:txBody>
        </p:sp>
      </p:grpSp>
      <p:grpSp>
        <p:nvGrpSpPr>
          <p:cNvPr id="12292" name="Group 8"/>
          <p:cNvGrpSpPr/>
          <p:nvPr/>
        </p:nvGrpSpPr>
        <p:grpSpPr>
          <a:xfrm rot="120000">
            <a:off x="3060700" y="4132263"/>
            <a:ext cx="1006475" cy="769937"/>
            <a:chOff x="0" y="0"/>
            <a:chExt cx="1586" cy="1212"/>
          </a:xfrm>
        </p:grpSpPr>
        <p:sp>
          <p:nvSpPr>
            <p:cNvPr id="12300" name="AutoShape 9"/>
            <p:cNvSpPr/>
            <p:nvPr/>
          </p:nvSpPr>
          <p:spPr>
            <a:xfrm>
              <a:off x="0" y="0"/>
              <a:ext cx="1586" cy="1213"/>
            </a:xfrm>
            <a:prstGeom prst="roundRect">
              <a:avLst>
                <a:gd name="adj" fmla="val 26296"/>
              </a:avLst>
            </a:prstGeom>
            <a:solidFill>
              <a:srgbClr val="FF9B05"/>
            </a:soli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01" name="AutoShape 10">
              <a:hlinkClick r:id="" action="ppaction://noaction"/>
            </p:cNvPr>
            <p:cNvSpPr/>
            <p:nvPr/>
          </p:nvSpPr>
          <p:spPr>
            <a:xfrm>
              <a:off x="39" y="40"/>
              <a:ext cx="1497" cy="1112"/>
            </a:xfrm>
            <a:prstGeom prst="roundRect">
              <a:avLst>
                <a:gd name="adj" fmla="val 27069"/>
              </a:avLst>
            </a:prstGeom>
            <a:gradFill rotWithShape="0">
              <a:gsLst>
                <a:gs pos="0">
                  <a:schemeClr val="bg1"/>
                </a:gs>
                <a:gs pos="100000">
                  <a:srgbClr val="DDDDDD">
                    <a:alpha val="87999"/>
                  </a:srgbClr>
                </a:gs>
              </a:gsLst>
              <a:lin ang="5400000" scaled="1"/>
              <a:tileRect/>
            </a:gra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 eaLnBrk="1" hangingPunct="1"/>
              <a:r>
                <a:rPr lang="zh-CN" altLang="en-US" sz="3200" dirty="0">
                  <a:solidFill>
                    <a:srgbClr val="FF9B05"/>
                  </a:solidFill>
                  <a:latin typeface="Arial" panose="020B0604020202020204" pitchFamily="34" charset="0"/>
                  <a:ea typeface="华文琥珀" pitchFamily="2" charset="-122"/>
                </a:rPr>
                <a:t>探究</a:t>
              </a: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2293" name="Group 11"/>
          <p:cNvGrpSpPr/>
          <p:nvPr/>
        </p:nvGrpSpPr>
        <p:grpSpPr>
          <a:xfrm rot="-540000">
            <a:off x="4932363" y="4391025"/>
            <a:ext cx="1006475" cy="768350"/>
            <a:chOff x="0" y="0"/>
            <a:chExt cx="1586" cy="1212"/>
          </a:xfrm>
        </p:grpSpPr>
        <p:sp>
          <p:nvSpPr>
            <p:cNvPr id="12298" name="AutoShape 12"/>
            <p:cNvSpPr/>
            <p:nvPr/>
          </p:nvSpPr>
          <p:spPr>
            <a:xfrm>
              <a:off x="0" y="0"/>
              <a:ext cx="1586" cy="1213"/>
            </a:xfrm>
            <a:prstGeom prst="roundRect">
              <a:avLst>
                <a:gd name="adj" fmla="val 26296"/>
              </a:avLst>
            </a:prstGeom>
            <a:solidFill>
              <a:srgbClr val="FF9B05"/>
            </a:soli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299" name="AutoShape 13">
              <a:hlinkClick r:id="rId2" action="ppaction://hlinksldjump"/>
            </p:cNvPr>
            <p:cNvSpPr/>
            <p:nvPr/>
          </p:nvSpPr>
          <p:spPr>
            <a:xfrm>
              <a:off x="39" y="40"/>
              <a:ext cx="1497" cy="1112"/>
            </a:xfrm>
            <a:prstGeom prst="roundRect">
              <a:avLst>
                <a:gd name="adj" fmla="val 27069"/>
              </a:avLst>
            </a:prstGeom>
            <a:gradFill rotWithShape="0">
              <a:gsLst>
                <a:gs pos="0">
                  <a:schemeClr val="bg1"/>
                </a:gs>
                <a:gs pos="100000">
                  <a:srgbClr val="DDDDDD">
                    <a:alpha val="87999"/>
                  </a:srgbClr>
                </a:gs>
              </a:gsLst>
              <a:lin ang="5400000" scaled="1"/>
              <a:tileRect/>
            </a:gra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 eaLnBrk="1" hangingPunct="1"/>
              <a:r>
                <a:rPr lang="zh-CN" altLang="en-US" sz="3200" dirty="0">
                  <a:solidFill>
                    <a:srgbClr val="FF9B05"/>
                  </a:solidFill>
                  <a:latin typeface="Arial" panose="020B0604020202020204" pitchFamily="34" charset="0"/>
                  <a:ea typeface="华文琥珀" pitchFamily="2" charset="-122"/>
                </a:rPr>
                <a:t>练习</a:t>
              </a: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2294" name="Group 14"/>
          <p:cNvGrpSpPr/>
          <p:nvPr/>
        </p:nvGrpSpPr>
        <p:grpSpPr>
          <a:xfrm rot="-1380000">
            <a:off x="6732588" y="4005263"/>
            <a:ext cx="1006475" cy="769937"/>
            <a:chOff x="0" y="0"/>
            <a:chExt cx="1586" cy="1212"/>
          </a:xfrm>
        </p:grpSpPr>
        <p:sp>
          <p:nvSpPr>
            <p:cNvPr id="12296" name="AutoShape 15"/>
            <p:cNvSpPr/>
            <p:nvPr/>
          </p:nvSpPr>
          <p:spPr>
            <a:xfrm>
              <a:off x="0" y="0"/>
              <a:ext cx="1586" cy="1213"/>
            </a:xfrm>
            <a:prstGeom prst="roundRect">
              <a:avLst>
                <a:gd name="adj" fmla="val 26296"/>
              </a:avLst>
            </a:prstGeom>
            <a:solidFill>
              <a:srgbClr val="FF9B05"/>
            </a:soli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297" name="AutoShape 16">
              <a:hlinkClick r:id="" action="ppaction://noaction"/>
            </p:cNvPr>
            <p:cNvSpPr/>
            <p:nvPr/>
          </p:nvSpPr>
          <p:spPr>
            <a:xfrm>
              <a:off x="39" y="40"/>
              <a:ext cx="1497" cy="1112"/>
            </a:xfrm>
            <a:prstGeom prst="roundRect">
              <a:avLst>
                <a:gd name="adj" fmla="val 27069"/>
              </a:avLst>
            </a:prstGeom>
            <a:gradFill rotWithShape="0">
              <a:gsLst>
                <a:gs pos="0">
                  <a:schemeClr val="bg1"/>
                </a:gs>
                <a:gs pos="100000">
                  <a:srgbClr val="DDDDDD">
                    <a:alpha val="87999"/>
                  </a:srgbClr>
                </a:gs>
              </a:gsLst>
              <a:lin ang="5400000" scaled="1"/>
              <a:tileRect/>
            </a:gra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 eaLnBrk="1" hangingPunct="1"/>
              <a:r>
                <a:rPr lang="zh-CN" altLang="en-US" sz="3200" dirty="0">
                  <a:solidFill>
                    <a:srgbClr val="FF9B05"/>
                  </a:solidFill>
                  <a:latin typeface="Arial" panose="020B0604020202020204" pitchFamily="34" charset="0"/>
                  <a:ea typeface="华文琥珀" pitchFamily="2" charset="-122"/>
                </a:rPr>
                <a:t>拓展</a:t>
              </a: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12295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450" y="2420938"/>
            <a:ext cx="4333875" cy="1295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6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852488"/>
            <a:ext cx="5616575" cy="5032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7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5" y="1844675"/>
            <a:ext cx="5780088" cy="3616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8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8163" y="1589088"/>
            <a:ext cx="5116512" cy="3898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Oval 2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1" name="Oval 21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2" name="Oval 22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2533" name="图片 7" descr="17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0125" y="692150"/>
            <a:ext cx="1792288" cy="792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4" name="TextBox 9"/>
          <p:cNvSpPr txBox="1"/>
          <p:nvPr/>
        </p:nvSpPr>
        <p:spPr>
          <a:xfrm>
            <a:off x="496888" y="1517650"/>
            <a:ext cx="7820025" cy="739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说一说，一共有多少个   ？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立方体 7"/>
          <p:cNvSpPr/>
          <p:nvPr/>
        </p:nvSpPr>
        <p:spPr>
          <a:xfrm>
            <a:off x="4556125" y="1708150"/>
            <a:ext cx="360363" cy="358775"/>
          </a:xfrm>
          <a:prstGeom prst="cube">
            <a:avLst/>
          </a:prstGeom>
          <a:solidFill>
            <a:srgbClr val="00B0F0"/>
          </a:solidFill>
          <a:ln w="190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2536" name="图片 9" descr="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459038"/>
            <a:ext cx="976313" cy="9001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7" name="图片 10" descr="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2538" y="2460625"/>
            <a:ext cx="977900" cy="900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8" name="图片 11" descr="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1850" y="2443163"/>
            <a:ext cx="976313" cy="9001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9" name="图片 12" descr="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6875" y="2443163"/>
            <a:ext cx="977900" cy="9001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40" name="图片 13" descr="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2850" y="2443163"/>
            <a:ext cx="977900" cy="9001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41" name="图片 14" descr="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4225" y="2446338"/>
            <a:ext cx="976313" cy="9001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42" name="图片 15" descr="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6713" y="2443163"/>
            <a:ext cx="976312" cy="9001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43" name="图片 16" descr="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2850" y="2463800"/>
            <a:ext cx="976313" cy="898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44" name="图片 17" descr="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2163" y="2460625"/>
            <a:ext cx="977900" cy="900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45" name="图片 18" descr="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5763" y="2446338"/>
            <a:ext cx="976312" cy="9001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46" name="图片 19" descr="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5913" y="3789363"/>
            <a:ext cx="977900" cy="9001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47" name="图片 20" descr="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2075" y="3775075"/>
            <a:ext cx="976313" cy="900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48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7463" y="3962400"/>
            <a:ext cx="728662" cy="7096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49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3450" y="3962400"/>
            <a:ext cx="728663" cy="7096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50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35663" y="4005263"/>
            <a:ext cx="119062" cy="6842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立方体 24"/>
          <p:cNvSpPr/>
          <p:nvPr/>
        </p:nvSpPr>
        <p:spPr>
          <a:xfrm>
            <a:off x="6462713" y="4373563"/>
            <a:ext cx="107950" cy="107950"/>
          </a:xfrm>
          <a:prstGeom prst="cube">
            <a:avLst/>
          </a:prstGeom>
          <a:solidFill>
            <a:srgbClr val="00B0F0"/>
          </a:solidFill>
          <a:ln w="190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TextBox 9"/>
          <p:cNvSpPr txBox="1"/>
          <p:nvPr/>
        </p:nvSpPr>
        <p:spPr>
          <a:xfrm>
            <a:off x="2230438" y="5276850"/>
            <a:ext cx="4559300" cy="715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zh-CN" altLang="en-US" sz="3200" dirty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一万二千二百一十一</a:t>
            </a:r>
            <a:endParaRPr lang="zh-CN" altLang="en-US" sz="3200" dirty="0">
              <a:solidFill>
                <a:srgbClr val="7030A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Oval 2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55" name="Oval 21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56" name="Oval 22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3557" name="图片 7" descr="17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0125" y="692150"/>
            <a:ext cx="1792288" cy="792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8" name="TextBox 9"/>
          <p:cNvSpPr txBox="1"/>
          <p:nvPr/>
        </p:nvSpPr>
        <p:spPr>
          <a:xfrm>
            <a:off x="496888" y="1517650"/>
            <a:ext cx="7820025" cy="739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说一说，一共有多少个   ？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立方体 7"/>
          <p:cNvSpPr/>
          <p:nvPr/>
        </p:nvSpPr>
        <p:spPr>
          <a:xfrm>
            <a:off x="4556125" y="1708150"/>
            <a:ext cx="360363" cy="358775"/>
          </a:xfrm>
          <a:prstGeom prst="cube">
            <a:avLst/>
          </a:prstGeom>
          <a:solidFill>
            <a:srgbClr val="00B0F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3560" name="图片 9" descr="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388" y="2652713"/>
            <a:ext cx="625475" cy="577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61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08950" y="3059113"/>
            <a:ext cx="515938" cy="504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" name="TextBox 9"/>
          <p:cNvSpPr txBox="1"/>
          <p:nvPr/>
        </p:nvSpPr>
        <p:spPr>
          <a:xfrm>
            <a:off x="2230438" y="5276850"/>
            <a:ext cx="4559300" cy="715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zh-CN" altLang="en-US" sz="3200" dirty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三万四千三百</a:t>
            </a:r>
            <a:endParaRPr lang="zh-CN" altLang="en-US" sz="3200" dirty="0">
              <a:solidFill>
                <a:srgbClr val="7030A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23563" name="图片 26" descr="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525" y="2644775"/>
            <a:ext cx="627063" cy="577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64" name="图片 27" descr="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5600" y="2644775"/>
            <a:ext cx="627063" cy="577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65" name="图片 28" descr="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0738" y="2654300"/>
            <a:ext cx="627062" cy="577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66" name="图片 29" descr="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7938" y="2644775"/>
            <a:ext cx="627062" cy="577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67" name="图片 30" descr="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3075" y="2652713"/>
            <a:ext cx="627063" cy="577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68" name="图片 31" descr="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6150" y="2652713"/>
            <a:ext cx="627063" cy="577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69" name="图片 32" descr="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5" y="2646363"/>
            <a:ext cx="625475" cy="5762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70" name="图片 33" descr="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0075" y="2654300"/>
            <a:ext cx="625475" cy="577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71" name="图片 34" descr="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5213" y="2646363"/>
            <a:ext cx="627062" cy="577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72" name="图片 35" descr="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388" y="3421063"/>
            <a:ext cx="625475" cy="5762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73" name="图片 36" descr="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525" y="3413125"/>
            <a:ext cx="627063" cy="577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74" name="图片 37" descr="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5600" y="3413125"/>
            <a:ext cx="627063" cy="577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75" name="图片 38" descr="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0738" y="3421063"/>
            <a:ext cx="627062" cy="577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76" name="图片 39" descr="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5875" y="3432175"/>
            <a:ext cx="627063" cy="577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77" name="图片 40" descr="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3075" y="3421063"/>
            <a:ext cx="627063" cy="5762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78" name="图片 41" descr="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6150" y="3421063"/>
            <a:ext cx="627063" cy="5762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79" name="图片 42" descr="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5" y="3413125"/>
            <a:ext cx="625475" cy="577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80" name="图片 43" descr="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0075" y="3421063"/>
            <a:ext cx="625475" cy="577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81" name="图片 44" descr="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5213" y="3414713"/>
            <a:ext cx="627062" cy="577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82" name="图片 45" descr="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4187825"/>
            <a:ext cx="627063" cy="577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83" name="图片 46" descr="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0938" y="4179888"/>
            <a:ext cx="627062" cy="577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84" name="图片 47" descr="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4013" y="4179888"/>
            <a:ext cx="627062" cy="577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85" name="图片 48" descr="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0738" y="4189413"/>
            <a:ext cx="625475" cy="577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86" name="图片 49" descr="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6350" y="4192588"/>
            <a:ext cx="627063" cy="577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87" name="图片 50" descr="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3075" y="4187825"/>
            <a:ext cx="625475" cy="577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88" name="图片 51" descr="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6150" y="4187825"/>
            <a:ext cx="625475" cy="577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89" name="图片 52" descr="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1288" y="4179888"/>
            <a:ext cx="627062" cy="577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90" name="图片 53" descr="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8488" y="4189413"/>
            <a:ext cx="625475" cy="577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91" name="图片 54" descr="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3625" y="4181475"/>
            <a:ext cx="627063" cy="577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92" name="图片 55" descr="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1388" y="2901950"/>
            <a:ext cx="627062" cy="577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93" name="图片 56" descr="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1788" y="2894013"/>
            <a:ext cx="627062" cy="577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94" name="图片 57" descr="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1388" y="3668713"/>
            <a:ext cx="627062" cy="577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95" name="图片 58" descr="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1788" y="3662363"/>
            <a:ext cx="627062" cy="5762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96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263" y="3344863"/>
            <a:ext cx="517525" cy="5032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97" name="图片 6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31175" y="3700463"/>
            <a:ext cx="515938" cy="504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Oval 2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79" name="Oval 21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0" name="Oval 22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4581" name="图片 7" descr="17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0125" y="692150"/>
            <a:ext cx="1792288" cy="792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82" name="TextBox 9"/>
          <p:cNvSpPr txBox="1"/>
          <p:nvPr/>
        </p:nvSpPr>
        <p:spPr>
          <a:xfrm>
            <a:off x="496888" y="1517650"/>
            <a:ext cx="7820025" cy="638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按要求在计数器上拨一拨，数一数。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4583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825" y="2373313"/>
            <a:ext cx="8612188" cy="2759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Oval 2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03" name="Oval 21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04" name="Oval 22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5605" name="图片 7" descr="17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0125" y="692150"/>
            <a:ext cx="1792288" cy="792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6" name="TextBox 9"/>
          <p:cNvSpPr txBox="1"/>
          <p:nvPr/>
        </p:nvSpPr>
        <p:spPr>
          <a:xfrm>
            <a:off x="496888" y="1517650"/>
            <a:ext cx="8337550" cy="1284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读一读，并与同伴说一说，不同数位上的“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”分</a:t>
            </a:r>
            <a:endParaRPr lang="en-US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别表示什么？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5607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825" y="3213100"/>
            <a:ext cx="3211513" cy="2200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8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4125" y="3213100"/>
            <a:ext cx="5073650" cy="19637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Oval 2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27" name="Oval 21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28" name="Oval 22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6629" name="图片 7" descr="17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0125" y="692150"/>
            <a:ext cx="1792288" cy="792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30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70588" y="2781300"/>
            <a:ext cx="2982912" cy="12684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31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8" y="1700213"/>
            <a:ext cx="7215187" cy="27860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Line 2"/>
          <p:cNvSpPr/>
          <p:nvPr/>
        </p:nvSpPr>
        <p:spPr>
          <a:xfrm>
            <a:off x="1906588" y="260350"/>
            <a:ext cx="0" cy="817563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7651" name="AutoShape 3"/>
          <p:cNvSpPr/>
          <p:nvPr/>
        </p:nvSpPr>
        <p:spPr>
          <a:xfrm rot="-5400000">
            <a:off x="4075113" y="1847850"/>
            <a:ext cx="1004887" cy="9209088"/>
          </a:xfrm>
          <a:prstGeom prst="flowChartDelay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7652" name="Group 4"/>
          <p:cNvGrpSpPr/>
          <p:nvPr/>
        </p:nvGrpSpPr>
        <p:grpSpPr>
          <a:xfrm rot="-1200000">
            <a:off x="684213" y="549275"/>
            <a:ext cx="2732087" cy="990600"/>
            <a:chOff x="0" y="0"/>
            <a:chExt cx="4304" cy="1561"/>
          </a:xfrm>
        </p:grpSpPr>
        <p:pic>
          <p:nvPicPr>
            <p:cNvPr id="27674" name="Picture 5" descr="header_bg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675" name="Oval 6"/>
            <p:cNvSpPr/>
            <p:nvPr/>
          </p:nvSpPr>
          <p:spPr>
            <a:xfrm>
              <a:off x="0" y="27"/>
              <a:ext cx="1703" cy="794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7676" name="Oval 7"/>
            <p:cNvSpPr/>
            <p:nvPr/>
          </p:nvSpPr>
          <p:spPr>
            <a:xfrm>
              <a:off x="2602" y="27"/>
              <a:ext cx="1703" cy="794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7677" name="Oval 8"/>
            <p:cNvSpPr/>
            <p:nvPr/>
          </p:nvSpPr>
          <p:spPr>
            <a:xfrm rot="3660000">
              <a:off x="494" y="227"/>
              <a:ext cx="1049" cy="594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7653" name="Line 9"/>
          <p:cNvSpPr/>
          <p:nvPr/>
        </p:nvSpPr>
        <p:spPr>
          <a:xfrm>
            <a:off x="1116013" y="669925"/>
            <a:ext cx="1587" cy="817563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27654" name="Group 10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27662" name="Oval 11"/>
            <p:cNvSpPr/>
            <p:nvPr/>
          </p:nvSpPr>
          <p:spPr>
            <a:xfrm>
              <a:off x="0" y="353"/>
              <a:ext cx="2264" cy="2267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7663" name="Oval 12"/>
            <p:cNvSpPr/>
            <p:nvPr/>
          </p:nvSpPr>
          <p:spPr>
            <a:xfrm>
              <a:off x="1887" y="338"/>
              <a:ext cx="1160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7664" name="Oval 13"/>
            <p:cNvSpPr/>
            <p:nvPr/>
          </p:nvSpPr>
          <p:spPr>
            <a:xfrm>
              <a:off x="2918" y="210"/>
              <a:ext cx="115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7665" name="Oval 14"/>
            <p:cNvSpPr/>
            <p:nvPr/>
          </p:nvSpPr>
          <p:spPr>
            <a:xfrm>
              <a:off x="3815" y="213"/>
              <a:ext cx="1510" cy="1384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7666" name="Oval 15"/>
            <p:cNvSpPr/>
            <p:nvPr/>
          </p:nvSpPr>
          <p:spPr>
            <a:xfrm>
              <a:off x="5212" y="2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7667" name="Oval 16"/>
            <p:cNvSpPr/>
            <p:nvPr/>
          </p:nvSpPr>
          <p:spPr>
            <a:xfrm>
              <a:off x="6035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7668" name="Oval 17"/>
            <p:cNvSpPr/>
            <p:nvPr/>
          </p:nvSpPr>
          <p:spPr>
            <a:xfrm>
              <a:off x="7025" y="210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7669" name="Oval 18"/>
            <p:cNvSpPr/>
            <p:nvPr/>
          </p:nvSpPr>
          <p:spPr>
            <a:xfrm>
              <a:off x="7648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7670" name="Oval 19"/>
            <p:cNvSpPr/>
            <p:nvPr/>
          </p:nvSpPr>
          <p:spPr>
            <a:xfrm>
              <a:off x="8612" y="4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7671" name="Oval 20"/>
            <p:cNvSpPr/>
            <p:nvPr/>
          </p:nvSpPr>
          <p:spPr>
            <a:xfrm>
              <a:off x="9518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7672" name="Oval 21"/>
            <p:cNvSpPr/>
            <p:nvPr/>
          </p:nvSpPr>
          <p:spPr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7673" name="Oval 22"/>
            <p:cNvSpPr/>
            <p:nvPr/>
          </p:nvSpPr>
          <p:spPr>
            <a:xfrm>
              <a:off x="12409" y="213"/>
              <a:ext cx="794" cy="919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7655" name="Group 23"/>
          <p:cNvGrpSpPr/>
          <p:nvPr/>
        </p:nvGrpSpPr>
        <p:grpSpPr>
          <a:xfrm>
            <a:off x="5773738" y="482600"/>
            <a:ext cx="2640012" cy="1884363"/>
            <a:chOff x="0" y="0"/>
            <a:chExt cx="4159" cy="2967"/>
          </a:xfrm>
        </p:grpSpPr>
        <p:pic>
          <p:nvPicPr>
            <p:cNvPr id="27658" name="Picture 24" descr="header_bg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1331" r="85" b="-159"/>
            <a:stretch>
              <a:fillRect/>
            </a:stretch>
          </p:blipFill>
          <p:spPr>
            <a:xfrm>
              <a:off x="441" y="501"/>
              <a:ext cx="3428" cy="24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659" name="Oval 25"/>
            <p:cNvSpPr/>
            <p:nvPr/>
          </p:nvSpPr>
          <p:spPr>
            <a:xfrm>
              <a:off x="0" y="0"/>
              <a:ext cx="1361" cy="1020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7660" name="Oval 26"/>
            <p:cNvSpPr/>
            <p:nvPr/>
          </p:nvSpPr>
          <p:spPr>
            <a:xfrm>
              <a:off x="795" y="200"/>
              <a:ext cx="1361" cy="510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7661" name="Oval 27"/>
            <p:cNvSpPr/>
            <p:nvPr/>
          </p:nvSpPr>
          <p:spPr>
            <a:xfrm>
              <a:off x="2799" y="200"/>
              <a:ext cx="1361" cy="1020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7656" name="Line 28"/>
          <p:cNvSpPr/>
          <p:nvPr/>
        </p:nvSpPr>
        <p:spPr>
          <a:xfrm>
            <a:off x="6804025" y="188913"/>
            <a:ext cx="0" cy="81756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pic>
        <p:nvPicPr>
          <p:cNvPr id="27657" name="Text Box 29"/>
          <p:cNvPicPr/>
          <p:nvPr/>
        </p:nvPicPr>
        <p:blipFill>
          <a:blip r:embed="rId2"/>
          <a:stretch>
            <a:fillRect/>
          </a:stretch>
        </p:blipFill>
        <p:spPr>
          <a:xfrm>
            <a:off x="1011238" y="2322513"/>
            <a:ext cx="6211887" cy="3267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3314" name="Group 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13349" name="Oval 7"/>
            <p:cNvSpPr/>
            <p:nvPr/>
          </p:nvSpPr>
          <p:spPr>
            <a:xfrm>
              <a:off x="0" y="353"/>
              <a:ext cx="2264" cy="2267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50" name="Oval 8"/>
            <p:cNvSpPr/>
            <p:nvPr/>
          </p:nvSpPr>
          <p:spPr>
            <a:xfrm>
              <a:off x="1887" y="338"/>
              <a:ext cx="1160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51" name="Oval 9"/>
            <p:cNvSpPr/>
            <p:nvPr/>
          </p:nvSpPr>
          <p:spPr>
            <a:xfrm>
              <a:off x="2918" y="210"/>
              <a:ext cx="115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52" name="Oval 10"/>
            <p:cNvSpPr/>
            <p:nvPr/>
          </p:nvSpPr>
          <p:spPr>
            <a:xfrm>
              <a:off x="3815" y="213"/>
              <a:ext cx="1510" cy="1384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53" name="Oval 11"/>
            <p:cNvSpPr/>
            <p:nvPr/>
          </p:nvSpPr>
          <p:spPr>
            <a:xfrm>
              <a:off x="5212" y="2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54" name="Oval 12"/>
            <p:cNvSpPr/>
            <p:nvPr/>
          </p:nvSpPr>
          <p:spPr>
            <a:xfrm>
              <a:off x="6035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55" name="Oval 13"/>
            <p:cNvSpPr/>
            <p:nvPr/>
          </p:nvSpPr>
          <p:spPr>
            <a:xfrm>
              <a:off x="7025" y="210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56" name="Oval 14"/>
            <p:cNvSpPr/>
            <p:nvPr/>
          </p:nvSpPr>
          <p:spPr>
            <a:xfrm>
              <a:off x="7648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57" name="Oval 15"/>
            <p:cNvSpPr/>
            <p:nvPr/>
          </p:nvSpPr>
          <p:spPr>
            <a:xfrm>
              <a:off x="8612" y="4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58" name="Oval 16"/>
            <p:cNvSpPr/>
            <p:nvPr/>
          </p:nvSpPr>
          <p:spPr>
            <a:xfrm>
              <a:off x="9518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59" name="Oval 17"/>
            <p:cNvSpPr/>
            <p:nvPr/>
          </p:nvSpPr>
          <p:spPr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60" name="Oval 18"/>
            <p:cNvSpPr/>
            <p:nvPr/>
          </p:nvSpPr>
          <p:spPr>
            <a:xfrm>
              <a:off x="12409" y="213"/>
              <a:ext cx="794" cy="919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3315" name="Rectangle 19"/>
          <p:cNvSpPr/>
          <p:nvPr/>
        </p:nvSpPr>
        <p:spPr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" name="立方体 29"/>
          <p:cNvSpPr/>
          <p:nvPr/>
        </p:nvSpPr>
        <p:spPr>
          <a:xfrm>
            <a:off x="4195763" y="4216400"/>
            <a:ext cx="360363" cy="360363"/>
          </a:xfrm>
          <a:prstGeom prst="cube">
            <a:avLst/>
          </a:prstGeom>
          <a:solidFill>
            <a:srgbClr val="00B0F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立方体 30"/>
          <p:cNvSpPr/>
          <p:nvPr/>
        </p:nvSpPr>
        <p:spPr>
          <a:xfrm>
            <a:off x="4195763" y="3956050"/>
            <a:ext cx="360363" cy="358775"/>
          </a:xfrm>
          <a:prstGeom prst="cube">
            <a:avLst/>
          </a:prstGeom>
          <a:solidFill>
            <a:srgbClr val="00B0F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4" name="立方体 33"/>
          <p:cNvSpPr/>
          <p:nvPr/>
        </p:nvSpPr>
        <p:spPr>
          <a:xfrm>
            <a:off x="4192588" y="3686175"/>
            <a:ext cx="360363" cy="360363"/>
          </a:xfrm>
          <a:prstGeom prst="cube">
            <a:avLst/>
          </a:prstGeom>
          <a:solidFill>
            <a:srgbClr val="00B0F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5" name="立方体 34"/>
          <p:cNvSpPr/>
          <p:nvPr/>
        </p:nvSpPr>
        <p:spPr>
          <a:xfrm>
            <a:off x="4195763" y="3419475"/>
            <a:ext cx="360363" cy="360363"/>
          </a:xfrm>
          <a:prstGeom prst="cube">
            <a:avLst/>
          </a:prstGeom>
          <a:solidFill>
            <a:srgbClr val="00B0F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6" name="立方体 35"/>
          <p:cNvSpPr/>
          <p:nvPr/>
        </p:nvSpPr>
        <p:spPr>
          <a:xfrm>
            <a:off x="4195763" y="3146425"/>
            <a:ext cx="360363" cy="358775"/>
          </a:xfrm>
          <a:prstGeom prst="cube">
            <a:avLst/>
          </a:prstGeom>
          <a:solidFill>
            <a:srgbClr val="00B0F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7" name="立方体 36"/>
          <p:cNvSpPr/>
          <p:nvPr/>
        </p:nvSpPr>
        <p:spPr>
          <a:xfrm>
            <a:off x="4192588" y="2884488"/>
            <a:ext cx="360363" cy="360363"/>
          </a:xfrm>
          <a:prstGeom prst="cube">
            <a:avLst/>
          </a:prstGeom>
          <a:solidFill>
            <a:srgbClr val="00B0F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9" name="立方体 38"/>
          <p:cNvSpPr/>
          <p:nvPr/>
        </p:nvSpPr>
        <p:spPr>
          <a:xfrm>
            <a:off x="4192588" y="2625725"/>
            <a:ext cx="360363" cy="360363"/>
          </a:xfrm>
          <a:prstGeom prst="cube">
            <a:avLst/>
          </a:prstGeom>
          <a:solidFill>
            <a:srgbClr val="00B0F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0" name="立方体 39"/>
          <p:cNvSpPr/>
          <p:nvPr/>
        </p:nvSpPr>
        <p:spPr>
          <a:xfrm>
            <a:off x="4192588" y="2354263"/>
            <a:ext cx="360363" cy="360363"/>
          </a:xfrm>
          <a:prstGeom prst="cube">
            <a:avLst/>
          </a:prstGeom>
          <a:solidFill>
            <a:srgbClr val="00B0F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1" name="立方体 40"/>
          <p:cNvSpPr/>
          <p:nvPr/>
        </p:nvSpPr>
        <p:spPr>
          <a:xfrm>
            <a:off x="4195763" y="2082800"/>
            <a:ext cx="360363" cy="360363"/>
          </a:xfrm>
          <a:prstGeom prst="cube">
            <a:avLst/>
          </a:prstGeom>
          <a:solidFill>
            <a:srgbClr val="00B0F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2" name="立方体 41"/>
          <p:cNvSpPr/>
          <p:nvPr/>
        </p:nvSpPr>
        <p:spPr>
          <a:xfrm>
            <a:off x="4195763" y="1817688"/>
            <a:ext cx="360363" cy="360363"/>
          </a:xfrm>
          <a:prstGeom prst="cube">
            <a:avLst/>
          </a:prstGeom>
          <a:solidFill>
            <a:srgbClr val="00B0F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89413" y="2370138"/>
            <a:ext cx="331787" cy="1911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67025" y="2143125"/>
            <a:ext cx="331788" cy="1909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0063" y="2141538"/>
            <a:ext cx="331787" cy="1911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21038" y="2139950"/>
            <a:ext cx="331787" cy="1909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00425" y="2139950"/>
            <a:ext cx="331788" cy="1909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73463" y="2143125"/>
            <a:ext cx="330200" cy="1909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49675" y="2139950"/>
            <a:ext cx="331788" cy="1909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32238" y="2146300"/>
            <a:ext cx="331787" cy="1909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05275" y="2146300"/>
            <a:ext cx="331788" cy="1909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7838" y="2144713"/>
            <a:ext cx="331787" cy="1911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36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3350" y="2136775"/>
            <a:ext cx="1931988" cy="18843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37" name="图片 5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5875" y="2216150"/>
            <a:ext cx="1931988" cy="18843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38" name="图片 5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9988" y="2301875"/>
            <a:ext cx="1931987" cy="18843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39" name="图片 5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9338" y="2386013"/>
            <a:ext cx="1931987" cy="1884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40" name="图片 5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6150" y="2466975"/>
            <a:ext cx="1931988" cy="18843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41" name="图片 5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3913" y="2554288"/>
            <a:ext cx="1933575" cy="1884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42" name="图片 5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0088" y="2641600"/>
            <a:ext cx="1931987" cy="18843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43" name="图片 5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850" y="2727325"/>
            <a:ext cx="1931988" cy="1885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44" name="图片 5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7200" y="2814638"/>
            <a:ext cx="1933575" cy="1884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45" name="图片 5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3375" y="2906713"/>
            <a:ext cx="1931988" cy="18843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6372225" y="2643188"/>
            <a:ext cx="31369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10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个一是十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6372225" y="3278188"/>
            <a:ext cx="31369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10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个十是一百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6372225" y="3913188"/>
            <a:ext cx="31369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10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个一百是一千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7037E-6 L -0.16528 -0.03194 " pathEditMode="relative" rAng="0" ptsTypes="AA">
                                      <p:cBhvr>
                                        <p:cTn id="83" dur="16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00" y="-1600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00"/>
                            </p:stCondLst>
                            <p:childTnLst>
                              <p:par>
                                <p:cTn id="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500"/>
                            </p:stCondLst>
                            <p:childTnLst>
                              <p:par>
                                <p:cTn id="9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500"/>
                            </p:stCondLst>
                            <p:childTnLst>
                              <p:par>
                                <p:cTn id="10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3000"/>
                            </p:stCondLst>
                            <p:childTnLst>
                              <p:par>
                                <p:cTn id="10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3500"/>
                            </p:stCondLst>
                            <p:childTnLst>
                              <p:par>
                                <p:cTn id="1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4500"/>
                            </p:stCondLst>
                            <p:childTnLst>
                              <p:par>
                                <p:cTn id="1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5000"/>
                            </p:stCondLst>
                            <p:childTnLst>
                              <p:par>
                                <p:cTn id="1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500"/>
                            </p:stCondLst>
                            <p:childTnLst>
                              <p:par>
                                <p:cTn id="162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000"/>
                            </p:stCondLst>
                            <p:childTnLst>
                              <p:par>
                                <p:cTn id="16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1500"/>
                            </p:stCondLst>
                            <p:childTnLst>
                              <p:par>
                                <p:cTn id="16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2000"/>
                            </p:stCondLst>
                            <p:childTnLst>
                              <p:par>
                                <p:cTn id="17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2500"/>
                            </p:stCondLst>
                            <p:childTnLst>
                              <p:par>
                                <p:cTn id="174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7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3500"/>
                            </p:stCondLst>
                            <p:childTnLst>
                              <p:par>
                                <p:cTn id="180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4000"/>
                            </p:stCondLst>
                            <p:childTnLst>
                              <p:par>
                                <p:cTn id="183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4500"/>
                            </p:stCondLst>
                            <p:childTnLst>
                              <p:par>
                                <p:cTn id="186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5000"/>
                            </p:stCondLst>
                            <p:childTnLst>
                              <p:par>
                                <p:cTn id="1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0" grpId="1" animBg="1"/>
      <p:bldP spid="31" grpId="0" animBg="1"/>
      <p:bldP spid="31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6" grpId="0"/>
      <p:bldP spid="62" grpId="0"/>
      <p:bldP spid="6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图片 77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05213" y="1925638"/>
            <a:ext cx="1933575" cy="1781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39" name="图片 80" descr="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613" y="1284288"/>
            <a:ext cx="976312" cy="9001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0" name="图片 83" descr="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3100" y="1285875"/>
            <a:ext cx="977900" cy="900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1" name="图片 84" descr="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2413" y="1268413"/>
            <a:ext cx="976312" cy="9001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2" name="图片 85" descr="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7438" y="1268413"/>
            <a:ext cx="977900" cy="9001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3" name="图片 86" descr="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3413" y="1268413"/>
            <a:ext cx="977900" cy="9001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4" name="图片 87" descr="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4788" y="1271588"/>
            <a:ext cx="976312" cy="9001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5" name="图片 88" descr="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7275" y="1268413"/>
            <a:ext cx="976313" cy="9001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6" name="图片 89" descr="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3413" y="1289050"/>
            <a:ext cx="976312" cy="898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7" name="图片 90" descr="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32725" y="1285875"/>
            <a:ext cx="977900" cy="9001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8" name="文本框 15"/>
          <p:cNvSpPr txBox="1"/>
          <p:nvPr/>
        </p:nvSpPr>
        <p:spPr>
          <a:xfrm>
            <a:off x="6372225" y="2643188"/>
            <a:ext cx="31369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10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个一是十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9" name="文本框 16"/>
          <p:cNvSpPr txBox="1"/>
          <p:nvPr/>
        </p:nvSpPr>
        <p:spPr>
          <a:xfrm>
            <a:off x="6372225" y="3278188"/>
            <a:ext cx="31369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10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个十是一百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50" name="文本框 17"/>
          <p:cNvSpPr txBox="1"/>
          <p:nvPr/>
        </p:nvSpPr>
        <p:spPr>
          <a:xfrm>
            <a:off x="6372225" y="3913188"/>
            <a:ext cx="31369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10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个一百是一千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380163" y="4518025"/>
            <a:ext cx="31369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10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个一千是一万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1433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479 1.85185E-6 L -0.41771 -0.15741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00" y="-7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9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文本框 15"/>
          <p:cNvSpPr txBox="1"/>
          <p:nvPr/>
        </p:nvSpPr>
        <p:spPr>
          <a:xfrm>
            <a:off x="6372225" y="2643188"/>
            <a:ext cx="31369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10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个一是十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3" name="文本框 16"/>
          <p:cNvSpPr txBox="1"/>
          <p:nvPr/>
        </p:nvSpPr>
        <p:spPr>
          <a:xfrm>
            <a:off x="6372225" y="3278188"/>
            <a:ext cx="31369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10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个十是一百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4" name="文本框 17"/>
          <p:cNvSpPr txBox="1"/>
          <p:nvPr/>
        </p:nvSpPr>
        <p:spPr>
          <a:xfrm>
            <a:off x="6372225" y="3913188"/>
            <a:ext cx="31369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10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个一百是一千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5" name="文本框 18"/>
          <p:cNvSpPr txBox="1"/>
          <p:nvPr/>
        </p:nvSpPr>
        <p:spPr>
          <a:xfrm>
            <a:off x="6380163" y="4518025"/>
            <a:ext cx="31369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10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个一千是一万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5366" name="图片 20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5413" y="720725"/>
            <a:ext cx="541337" cy="496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7" name="图片 19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8800" y="720725"/>
            <a:ext cx="541338" cy="498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8" name="图片 21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2188" y="714375"/>
            <a:ext cx="539750" cy="496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9" name="图片 22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92400" y="714375"/>
            <a:ext cx="539750" cy="496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70" name="图片 23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35313" y="719138"/>
            <a:ext cx="539750" cy="496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71" name="图片 24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7113" y="714375"/>
            <a:ext cx="539750" cy="496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72" name="图片 25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3675" y="720725"/>
            <a:ext cx="539750" cy="496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73" name="图片 26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37063" y="715963"/>
            <a:ext cx="539750" cy="496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74" name="图片 27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81563" y="720725"/>
            <a:ext cx="539750" cy="496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75" name="图片 28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27650" y="717550"/>
            <a:ext cx="539750" cy="496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76" name="图片 39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9063" y="1274763"/>
            <a:ext cx="541337" cy="496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77" name="图片 40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2450" y="1274763"/>
            <a:ext cx="541338" cy="498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78" name="图片 41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54250" y="1268413"/>
            <a:ext cx="541338" cy="496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79" name="图片 42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86050" y="1268413"/>
            <a:ext cx="539750" cy="496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80" name="图片 43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28963" y="1273175"/>
            <a:ext cx="539750" cy="496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81" name="图片 44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0763" y="1268413"/>
            <a:ext cx="539750" cy="496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82" name="图片 45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97325" y="1274763"/>
            <a:ext cx="539750" cy="496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83" name="图片 46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30713" y="1268413"/>
            <a:ext cx="539750" cy="498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84" name="图片 47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75213" y="1274763"/>
            <a:ext cx="539750" cy="496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85" name="图片 48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21300" y="1271588"/>
            <a:ext cx="539750" cy="496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86" name="图片 49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5888" y="1836738"/>
            <a:ext cx="539750" cy="496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87" name="图片 50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9275" y="1838325"/>
            <a:ext cx="539750" cy="496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88" name="图片 51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51075" y="1830388"/>
            <a:ext cx="539750" cy="496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89" name="图片 52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82875" y="1830388"/>
            <a:ext cx="539750" cy="498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90" name="图片 53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25788" y="1835150"/>
            <a:ext cx="539750" cy="496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91" name="图片 54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57588" y="1830388"/>
            <a:ext cx="539750" cy="496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92" name="图片 55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94150" y="1836738"/>
            <a:ext cx="539750" cy="496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93" name="图片 56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7538" y="1831975"/>
            <a:ext cx="539750" cy="496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94" name="图片 57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70450" y="1838325"/>
            <a:ext cx="541338" cy="496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95" name="图片 58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18125" y="1833563"/>
            <a:ext cx="539750" cy="498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96" name="图片 59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7313" y="2405063"/>
            <a:ext cx="539750" cy="496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97" name="图片 60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0700" y="2405063"/>
            <a:ext cx="539750" cy="498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98" name="图片 61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2500" y="2398713"/>
            <a:ext cx="539750" cy="496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99" name="图片 62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54300" y="2398713"/>
            <a:ext cx="539750" cy="496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400" name="图片 63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7213" y="2403475"/>
            <a:ext cx="539750" cy="496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401" name="图片 64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9013" y="2398713"/>
            <a:ext cx="539750" cy="496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402" name="图片 65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65575" y="2405063"/>
            <a:ext cx="539750" cy="496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403" name="图片 66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98963" y="2398713"/>
            <a:ext cx="539750" cy="498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404" name="图片 67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43463" y="2405063"/>
            <a:ext cx="539750" cy="496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405" name="图片 68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89550" y="2401888"/>
            <a:ext cx="539750" cy="496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406" name="图片 69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5888" y="2973388"/>
            <a:ext cx="539750" cy="496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407" name="图片 70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9275" y="2974975"/>
            <a:ext cx="539750" cy="496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408" name="图片 71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51075" y="2967038"/>
            <a:ext cx="539750" cy="498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409" name="图片 72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82875" y="2968625"/>
            <a:ext cx="539750" cy="496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410" name="图片 73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25788" y="2971800"/>
            <a:ext cx="539750" cy="496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411" name="图片 74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57588" y="2968625"/>
            <a:ext cx="539750" cy="496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412" name="图片 75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94150" y="2973388"/>
            <a:ext cx="539750" cy="496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413" name="图片 76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7538" y="2968625"/>
            <a:ext cx="539750" cy="496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414" name="图片 78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70450" y="2974975"/>
            <a:ext cx="541338" cy="496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415" name="图片 79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18125" y="2971800"/>
            <a:ext cx="539750" cy="496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416" name="图片 81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5888" y="3535363"/>
            <a:ext cx="539750" cy="496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417" name="图片 82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9275" y="3536950"/>
            <a:ext cx="539750" cy="496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418" name="图片 91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51075" y="3529013"/>
            <a:ext cx="539750" cy="496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419" name="图片 92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82875" y="3529013"/>
            <a:ext cx="539750" cy="496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420" name="图片 93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25788" y="3533775"/>
            <a:ext cx="539750" cy="496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421" name="图片 94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57588" y="3529013"/>
            <a:ext cx="539750" cy="496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422" name="图片 95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94150" y="3535363"/>
            <a:ext cx="539750" cy="496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423" name="图片 96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7538" y="3530600"/>
            <a:ext cx="539750" cy="496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424" name="图片 97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70450" y="3535363"/>
            <a:ext cx="541338" cy="496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425" name="图片 98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18125" y="3532188"/>
            <a:ext cx="539750" cy="496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426" name="图片 99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6838" y="4110038"/>
            <a:ext cx="539750" cy="496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427" name="图片 100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0225" y="4111625"/>
            <a:ext cx="539750" cy="496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428" name="图片 101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2025" y="4103688"/>
            <a:ext cx="539750" cy="496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429" name="图片 102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2238" y="4105275"/>
            <a:ext cx="539750" cy="496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430" name="图片 103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05150" y="4108450"/>
            <a:ext cx="539750" cy="496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431" name="图片 104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36950" y="4103688"/>
            <a:ext cx="539750" cy="498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432" name="图片 105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73513" y="4110038"/>
            <a:ext cx="541337" cy="496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433" name="图片 106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06900" y="4105275"/>
            <a:ext cx="541338" cy="496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434" name="图片 107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1400" y="4111625"/>
            <a:ext cx="539750" cy="496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435" name="图片 108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99075" y="4106863"/>
            <a:ext cx="539750" cy="498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436" name="图片 109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1600" y="4670425"/>
            <a:ext cx="539750" cy="496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437" name="图片 110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4988" y="4672013"/>
            <a:ext cx="539750" cy="496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438" name="图片 111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6788" y="4664075"/>
            <a:ext cx="539750" cy="496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439" name="图片 112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0" y="4664075"/>
            <a:ext cx="541338" cy="496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440" name="图片 113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09913" y="4668838"/>
            <a:ext cx="541337" cy="496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441" name="图片 114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41713" y="4664075"/>
            <a:ext cx="541337" cy="496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442" name="图片 115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79863" y="4670425"/>
            <a:ext cx="539750" cy="496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443" name="图片 116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13250" y="4665663"/>
            <a:ext cx="539750" cy="496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444" name="图片 117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6163" y="4670425"/>
            <a:ext cx="539750" cy="496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445" name="图片 118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03838" y="4667250"/>
            <a:ext cx="539750" cy="496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446" name="图片 119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5888" y="5227638"/>
            <a:ext cx="539750" cy="496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447" name="图片 120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9275" y="5229225"/>
            <a:ext cx="539750" cy="496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448" name="图片 121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51075" y="5221288"/>
            <a:ext cx="539750" cy="496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449" name="图片 122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82875" y="5221288"/>
            <a:ext cx="539750" cy="496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450" name="图片 123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25788" y="5226050"/>
            <a:ext cx="539750" cy="496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451" name="图片 124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57588" y="5221288"/>
            <a:ext cx="539750" cy="496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452" name="图片 125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94150" y="5227638"/>
            <a:ext cx="539750" cy="496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453" name="图片 126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7538" y="5222875"/>
            <a:ext cx="539750" cy="496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454" name="图片 127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70450" y="5227638"/>
            <a:ext cx="541338" cy="496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455" name="图片 128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18125" y="5224463"/>
            <a:ext cx="539750" cy="496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456" name="图片 129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1600" y="5810250"/>
            <a:ext cx="539750" cy="498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457" name="图片 130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4988" y="5811838"/>
            <a:ext cx="539750" cy="496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458" name="图片 131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6788" y="5805488"/>
            <a:ext cx="539750" cy="496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459" name="图片 132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0" y="5805488"/>
            <a:ext cx="541338" cy="496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460" name="图片 133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09913" y="5810250"/>
            <a:ext cx="541337" cy="496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461" name="图片 134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41713" y="5805488"/>
            <a:ext cx="541337" cy="496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462" name="图片 135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79863" y="5810250"/>
            <a:ext cx="539750" cy="498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463" name="图片 136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13250" y="5805488"/>
            <a:ext cx="539750" cy="496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464" name="图片 137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6163" y="5811838"/>
            <a:ext cx="539750" cy="496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465" name="图片 138" descr="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03838" y="5808663"/>
            <a:ext cx="539750" cy="4968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466" name="文本框 139"/>
          <p:cNvSpPr txBox="1"/>
          <p:nvPr/>
        </p:nvSpPr>
        <p:spPr>
          <a:xfrm>
            <a:off x="6380163" y="5083175"/>
            <a:ext cx="3136900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10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个一万是十万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15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6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765175"/>
            <a:ext cx="3000375" cy="400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文本框 4"/>
          <p:cNvSpPr txBox="1"/>
          <p:nvPr/>
        </p:nvSpPr>
        <p:spPr>
          <a:xfrm>
            <a:off x="1187450" y="1484313"/>
            <a:ext cx="74168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一个一个地数，从一万零三数到一万零一十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6388" name="文本框 5"/>
          <p:cNvSpPr txBox="1"/>
          <p:nvPr/>
        </p:nvSpPr>
        <p:spPr>
          <a:xfrm>
            <a:off x="1187450" y="2160588"/>
            <a:ext cx="7416800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一个一个地数，从九万九千九百九十六到十万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6389" name="文本框 6"/>
          <p:cNvSpPr txBox="1"/>
          <p:nvPr/>
        </p:nvSpPr>
        <p:spPr>
          <a:xfrm>
            <a:off x="1187450" y="2835275"/>
            <a:ext cx="74168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一千一千地数，从四万八千数到五万三千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6390" name="文本框 7"/>
          <p:cNvSpPr txBox="1"/>
          <p:nvPr/>
        </p:nvSpPr>
        <p:spPr>
          <a:xfrm>
            <a:off x="1187450" y="3511550"/>
            <a:ext cx="74168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一万一万地数，从七万数到十万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7410" name="组合 52"/>
          <p:cNvGrpSpPr/>
          <p:nvPr/>
        </p:nvGrpSpPr>
        <p:grpSpPr>
          <a:xfrm>
            <a:off x="1185863" y="2297113"/>
            <a:ext cx="6554787" cy="3935412"/>
            <a:chOff x="641814" y="2296521"/>
            <a:chExt cx="6553731" cy="3935413"/>
          </a:xfrm>
        </p:grpSpPr>
        <p:pic>
          <p:nvPicPr>
            <p:cNvPr id="17425" name="图片 23" descr="2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615483" y="2296521"/>
              <a:ext cx="5580062" cy="393541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" name="矩形 50"/>
            <p:cNvSpPr/>
            <p:nvPr/>
          </p:nvSpPr>
          <p:spPr>
            <a:xfrm>
              <a:off x="730700" y="5330234"/>
              <a:ext cx="1079326" cy="857250"/>
            </a:xfrm>
            <a:prstGeom prst="rect">
              <a:avLst/>
            </a:prstGeom>
            <a:solidFill>
              <a:srgbClr val="92D050"/>
            </a:solidFill>
            <a:ln w="3175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641814" y="5249272"/>
              <a:ext cx="1196782" cy="923925"/>
            </a:xfrm>
            <a:prstGeom prst="rect">
              <a:avLst/>
            </a:prstGeom>
            <a:noFill/>
          </p:spPr>
          <p:txBody>
            <a:bodyPr>
              <a:spAutoFit/>
            </a:bodyPr>
            <a:p>
              <a:pPr lvl="0"/>
              <a:r>
                <a:rPr lang="zh-CN" altLang="en-US" sz="5400" dirty="0">
                  <a:latin typeface="楷体_GB2312" pitchFamily="49" charset="-122"/>
                  <a:ea typeface="楷体_GB2312" pitchFamily="49" charset="-122"/>
                </a:rPr>
                <a:t>十万</a:t>
              </a:r>
              <a:endParaRPr lang="zh-CN" altLang="en-US" sz="5400" dirty="0">
                <a:latin typeface="楷体_GB2312" pitchFamily="49" charset="-122"/>
                <a:ea typeface="楷体_GB2312" pitchFamily="49" charset="-122"/>
              </a:endParaRPr>
            </a:p>
          </p:txBody>
        </p:sp>
        <p:pic>
          <p:nvPicPr>
            <p:cNvPr id="17428" name="图片 5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26773" y="2434359"/>
              <a:ext cx="110018" cy="2916000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7411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7450" y="765175"/>
            <a:ext cx="3000375" cy="400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2" name="文本框 4"/>
          <p:cNvSpPr txBox="1"/>
          <p:nvPr/>
        </p:nvSpPr>
        <p:spPr>
          <a:xfrm>
            <a:off x="1187450" y="1484313"/>
            <a:ext cx="74168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一个一个地数，从一万零三数到一万零一十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7413" name="图片 9" descr="7 (2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38963" y="5032375"/>
            <a:ext cx="449262" cy="325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4" name="图片 10" descr="7 (2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40550" y="4751388"/>
            <a:ext cx="449263" cy="323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5" name="图片 11" descr="7 (2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40550" y="4473575"/>
            <a:ext cx="449263" cy="323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6" name="图片 49" descr="7 (2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86050" y="5032375"/>
            <a:ext cx="449263" cy="325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7" name="图片 53" descr="7 (2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38963" y="4175125"/>
            <a:ext cx="449262" cy="325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8" name="图片 54" descr="7 (2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40550" y="3894138"/>
            <a:ext cx="449263" cy="323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9" name="图片 55" descr="7 (2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40550" y="3616325"/>
            <a:ext cx="449263" cy="323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20" name="图片 56" descr="7 (2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38963" y="3328988"/>
            <a:ext cx="449262" cy="325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21" name="图片 57" descr="7 (2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40550" y="3048000"/>
            <a:ext cx="449263" cy="323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22" name="图片 58" descr="7 (2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40550" y="2770188"/>
            <a:ext cx="449263" cy="323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23" name="图片 59" descr="7 (2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38963" y="2466975"/>
            <a:ext cx="449262" cy="323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24" name="图片 60" descr="7 (2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81688" y="2058988"/>
            <a:ext cx="449262" cy="323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10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10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10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10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1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1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10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7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500"/>
                            </p:stCondLst>
                            <p:childTnLst>
                              <p:par>
                                <p:cTn id="8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0.00694 L 1.66667E-6 0.43472 " pathEditMode="relative" rAng="0" ptsTypes="AA">
                                      <p:cBhvr>
                                        <p:cTn id="90" dur="20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2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765175"/>
            <a:ext cx="3000375" cy="400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文本框 5"/>
          <p:cNvSpPr txBox="1"/>
          <p:nvPr/>
        </p:nvSpPr>
        <p:spPr>
          <a:xfrm>
            <a:off x="1193800" y="1465263"/>
            <a:ext cx="74168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一个一个地数，从九万九千九百九十六到十万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18436" name="组合 8"/>
          <p:cNvGrpSpPr/>
          <p:nvPr/>
        </p:nvGrpSpPr>
        <p:grpSpPr>
          <a:xfrm>
            <a:off x="1185863" y="2297113"/>
            <a:ext cx="6554787" cy="3935412"/>
            <a:chOff x="641814" y="2296521"/>
            <a:chExt cx="6553731" cy="3935413"/>
          </a:xfrm>
        </p:grpSpPr>
        <p:pic>
          <p:nvPicPr>
            <p:cNvPr id="18488" name="图片 23" descr="2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15483" y="2296521"/>
              <a:ext cx="5580062" cy="393541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" name="矩形 10"/>
            <p:cNvSpPr/>
            <p:nvPr/>
          </p:nvSpPr>
          <p:spPr>
            <a:xfrm>
              <a:off x="730700" y="5330234"/>
              <a:ext cx="1079326" cy="857250"/>
            </a:xfrm>
            <a:prstGeom prst="rect">
              <a:avLst/>
            </a:prstGeom>
            <a:solidFill>
              <a:srgbClr val="92D050"/>
            </a:solidFill>
            <a:ln w="3175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41814" y="5249272"/>
              <a:ext cx="1196782" cy="923925"/>
            </a:xfrm>
            <a:prstGeom prst="rect">
              <a:avLst/>
            </a:prstGeom>
            <a:noFill/>
          </p:spPr>
          <p:txBody>
            <a:bodyPr>
              <a:spAutoFit/>
            </a:bodyPr>
            <a:p>
              <a:pPr lvl="0"/>
              <a:r>
                <a:rPr lang="zh-CN" altLang="en-US" sz="5400" dirty="0">
                  <a:latin typeface="楷体_GB2312" pitchFamily="49" charset="-122"/>
                  <a:ea typeface="楷体_GB2312" pitchFamily="49" charset="-122"/>
                </a:rPr>
                <a:t>十万</a:t>
              </a:r>
              <a:endParaRPr lang="zh-CN" altLang="en-US" sz="5400" dirty="0">
                <a:latin typeface="楷体_GB2312" pitchFamily="49" charset="-122"/>
                <a:ea typeface="楷体_GB2312" pitchFamily="49" charset="-122"/>
              </a:endParaRPr>
            </a:p>
          </p:txBody>
        </p:sp>
        <p:pic>
          <p:nvPicPr>
            <p:cNvPr id="18491" name="图片 1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26773" y="2434359"/>
              <a:ext cx="110018" cy="2916000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8437" name="图片 13" descr="7 (2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38963" y="5032375"/>
            <a:ext cx="449262" cy="325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8" name="图片 14" descr="7 (2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40550" y="4751388"/>
            <a:ext cx="449263" cy="323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9" name="图片 15" descr="7 (2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40550" y="4473575"/>
            <a:ext cx="449263" cy="323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0" name="图片 16" descr="7 (2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59063" y="5032375"/>
            <a:ext cx="449262" cy="325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1" name="图片 17" descr="7 (2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52713" y="4749800"/>
            <a:ext cx="449262" cy="325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2" name="图片 18" descr="7 (2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59063" y="4459288"/>
            <a:ext cx="449262" cy="325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3" name="图片 19" descr="7 (2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54300" y="4164013"/>
            <a:ext cx="449263" cy="325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4" name="图片 20" descr="7 (2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55888" y="3881438"/>
            <a:ext cx="449262" cy="325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5" name="图片 21" descr="7 (2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62238" y="3592513"/>
            <a:ext cx="449262" cy="325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6" name="图片 22" descr="7 (2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62238" y="3302000"/>
            <a:ext cx="449262" cy="325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7" name="图片 23" descr="7 (2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57475" y="3006725"/>
            <a:ext cx="449263" cy="325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8" name="图片 24" descr="7 (2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59063" y="2724150"/>
            <a:ext cx="449262" cy="325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9" name="图片 26" descr="7 (2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22688" y="5029200"/>
            <a:ext cx="449262" cy="325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50" name="图片 27" descr="7 (2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6338" y="4746625"/>
            <a:ext cx="449262" cy="325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51" name="图片 28" descr="7 (2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22688" y="4457700"/>
            <a:ext cx="449262" cy="325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52" name="图片 29" descr="7 (2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9513" y="4160838"/>
            <a:ext cx="449262" cy="325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53" name="图片 30" descr="7 (2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21100" y="3878263"/>
            <a:ext cx="449263" cy="325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54" name="图片 31" descr="7 (2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27450" y="3589338"/>
            <a:ext cx="449263" cy="325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55" name="图片 32" descr="7 (2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25863" y="3300413"/>
            <a:ext cx="449262" cy="325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56" name="图片 33" descr="7 (2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22688" y="3003550"/>
            <a:ext cx="449262" cy="325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57" name="图片 34" descr="7 (2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24275" y="2720975"/>
            <a:ext cx="449263" cy="325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58" name="图片 35" descr="7 (2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11713" y="5024438"/>
            <a:ext cx="449262" cy="325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59" name="图片 36" descr="7 (2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05363" y="4741863"/>
            <a:ext cx="449262" cy="325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60" name="图片 37" descr="7 (2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11713" y="4452938"/>
            <a:ext cx="449262" cy="325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61" name="图片 38" descr="7 (2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06950" y="4157663"/>
            <a:ext cx="449263" cy="325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62" name="图片 39" descr="7 (2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08538" y="3875088"/>
            <a:ext cx="449262" cy="325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63" name="图片 40" descr="7 (2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14888" y="3584575"/>
            <a:ext cx="449262" cy="325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64" name="图片 41" descr="7 (2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14888" y="3295650"/>
            <a:ext cx="449262" cy="325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65" name="图片 42" descr="7 (2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11713" y="3000375"/>
            <a:ext cx="449262" cy="325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66" name="图片 43" descr="7 (2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13300" y="2717800"/>
            <a:ext cx="449263" cy="325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67" name="图片 44" descr="7 (2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78513" y="5013325"/>
            <a:ext cx="449262" cy="325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68" name="图片 45" descr="7 (2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72163" y="4730750"/>
            <a:ext cx="449262" cy="325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69" name="图片 46" descr="7 (2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78513" y="4441825"/>
            <a:ext cx="449262" cy="325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70" name="图片 47" descr="7 (2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75338" y="4144963"/>
            <a:ext cx="449262" cy="325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71" name="图片 48" descr="7 (2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76925" y="3862388"/>
            <a:ext cx="449263" cy="325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72" name="图片 49" descr="7 (2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83275" y="3573463"/>
            <a:ext cx="449263" cy="325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73" name="图片 50" descr="7 (2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81688" y="3284538"/>
            <a:ext cx="449262" cy="325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74" name="图片 51" descr="7 (2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78513" y="2987675"/>
            <a:ext cx="449262" cy="325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75" name="图片 52" descr="7 (2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80100" y="2705100"/>
            <a:ext cx="449263" cy="325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76" name="图片 53" descr="7 (2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35788" y="4183063"/>
            <a:ext cx="449262" cy="325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77" name="图片 54" descr="7 (2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37375" y="3902075"/>
            <a:ext cx="449263" cy="323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78" name="图片 55" descr="7 (2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37375" y="3624263"/>
            <a:ext cx="449263" cy="323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79" name="图片 56" descr="7 (2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3088" y="3328988"/>
            <a:ext cx="449262" cy="325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80" name="图片 57" descr="7 (2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4675" y="3048000"/>
            <a:ext cx="449263" cy="323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81" name="图片 58" descr="7 (2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4675" y="2770188"/>
            <a:ext cx="449263" cy="323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82" name="图片 59" descr="7 (2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3088" y="2466975"/>
            <a:ext cx="449262" cy="323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83" name="图片 60" descr="7 (2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88038" y="2438400"/>
            <a:ext cx="449262" cy="325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84" name="图片 61" descr="7 (2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19650" y="2432050"/>
            <a:ext cx="449263" cy="325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85" name="图片 62" descr="7 (2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21100" y="2438400"/>
            <a:ext cx="449263" cy="325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86" name="图片 63" descr="7 (2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60650" y="2438400"/>
            <a:ext cx="449263" cy="325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87" name="图片 64" descr="7 (2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4325" y="5019675"/>
            <a:ext cx="449263" cy="3254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184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184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184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1000"/>
                                        <p:tgtEl>
                                          <p:spTgt spid="184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184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184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184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18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18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184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18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18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10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10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1000"/>
                                        <p:tgtEl>
                                          <p:spTgt spid="184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184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18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184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184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184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1000"/>
                                        <p:tgtEl>
                                          <p:spTgt spid="184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184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184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84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8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8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1000"/>
                                        <p:tgtEl>
                                          <p:spTgt spid="184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18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18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1000"/>
                                        <p:tgtEl>
                                          <p:spTgt spid="184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18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18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1000"/>
                                        <p:tgtEl>
                                          <p:spTgt spid="184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18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18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1000"/>
                                        <p:tgtEl>
                                          <p:spTgt spid="184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/>
                                        <p:tgtEl>
                                          <p:spTgt spid="18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18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1000"/>
                                        <p:tgtEl>
                                          <p:spTgt spid="184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/>
                                        <p:tgtEl>
                                          <p:spTgt spid="18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/>
                                        <p:tgtEl>
                                          <p:spTgt spid="18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1000"/>
                                        <p:tgtEl>
                                          <p:spTgt spid="184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/>
                                        <p:tgtEl>
                                          <p:spTgt spid="18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/>
                                        <p:tgtEl>
                                          <p:spTgt spid="18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1000"/>
                                        <p:tgtEl>
                                          <p:spTgt spid="184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/>
                                        <p:tgtEl>
                                          <p:spTgt spid="184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/>
                                        <p:tgtEl>
                                          <p:spTgt spid="18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1000"/>
                                        <p:tgtEl>
                                          <p:spTgt spid="184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18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/>
                                        <p:tgtEl>
                                          <p:spTgt spid="18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1000"/>
                                        <p:tgtEl>
                                          <p:spTgt spid="184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/>
                                        <p:tgtEl>
                                          <p:spTgt spid="18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18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1000"/>
                                        <p:tgtEl>
                                          <p:spTgt spid="184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/>
                                        <p:tgtEl>
                                          <p:spTgt spid="184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/>
                                        <p:tgtEl>
                                          <p:spTgt spid="184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000"/>
                            </p:stCondLst>
                            <p:childTnLst>
                              <p:par>
                                <p:cTn id="13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184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8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8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1000"/>
                                        <p:tgtEl>
                                          <p:spTgt spid="184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000"/>
                                        <p:tgtEl>
                                          <p:spTgt spid="18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/>
                                        <p:tgtEl>
                                          <p:spTgt spid="18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1000"/>
                                        <p:tgtEl>
                                          <p:spTgt spid="184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1000"/>
                                        <p:tgtEl>
                                          <p:spTgt spid="18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/>
                                        <p:tgtEl>
                                          <p:spTgt spid="18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1000"/>
                                        <p:tgtEl>
                                          <p:spTgt spid="184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18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/>
                                        <p:tgtEl>
                                          <p:spTgt spid="18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1000"/>
                                        <p:tgtEl>
                                          <p:spTgt spid="184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/>
                                        <p:tgtEl>
                                          <p:spTgt spid="18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/>
                                        <p:tgtEl>
                                          <p:spTgt spid="18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1000"/>
                                        <p:tgtEl>
                                          <p:spTgt spid="184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1000"/>
                                        <p:tgtEl>
                                          <p:spTgt spid="18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/>
                                        <p:tgtEl>
                                          <p:spTgt spid="18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" dur="1000"/>
                                        <p:tgtEl>
                                          <p:spTgt spid="184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1000"/>
                                        <p:tgtEl>
                                          <p:spTgt spid="18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/>
                                        <p:tgtEl>
                                          <p:spTgt spid="18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1000"/>
                                        <p:tgtEl>
                                          <p:spTgt spid="184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000"/>
                                        <p:tgtEl>
                                          <p:spTgt spid="18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/>
                                        <p:tgtEl>
                                          <p:spTgt spid="18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1000"/>
                                        <p:tgtEl>
                                          <p:spTgt spid="184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5" dur="1000"/>
                                        <p:tgtEl>
                                          <p:spTgt spid="18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/>
                                        <p:tgtEl>
                                          <p:spTgt spid="18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1000"/>
                                        <p:tgtEl>
                                          <p:spTgt spid="184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0" dur="1000"/>
                                        <p:tgtEl>
                                          <p:spTgt spid="18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/>
                                        <p:tgtEl>
                                          <p:spTgt spid="18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1000"/>
                                        <p:tgtEl>
                                          <p:spTgt spid="184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5" dur="1000"/>
                                        <p:tgtEl>
                                          <p:spTgt spid="18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/>
                                        <p:tgtEl>
                                          <p:spTgt spid="18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1000"/>
                            </p:stCondLst>
                            <p:childTnLst>
                              <p:par>
                                <p:cTn id="18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1000"/>
                                        <p:tgtEl>
                                          <p:spTgt spid="184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18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18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7" dur="1000"/>
                                        <p:tgtEl>
                                          <p:spTgt spid="184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" dur="1000"/>
                                        <p:tgtEl>
                                          <p:spTgt spid="18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/>
                                        <p:tgtEl>
                                          <p:spTgt spid="18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2" dur="1000"/>
                                        <p:tgtEl>
                                          <p:spTgt spid="184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3" dur="1000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1000"/>
                                        <p:tgtEl>
                                          <p:spTgt spid="184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8" dur="1000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2" dur="1000"/>
                                        <p:tgtEl>
                                          <p:spTgt spid="184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3" dur="1000"/>
                                        <p:tgtEl>
                                          <p:spTgt spid="18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/>
                                        <p:tgtEl>
                                          <p:spTgt spid="18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7" dur="1000"/>
                                        <p:tgtEl>
                                          <p:spTgt spid="184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1000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2" dur="1000"/>
                                        <p:tgtEl>
                                          <p:spTgt spid="184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3" dur="1000"/>
                                        <p:tgtEl>
                                          <p:spTgt spid="184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/>
                                        <p:tgtEl>
                                          <p:spTgt spid="184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7" dur="1000"/>
                                        <p:tgtEl>
                                          <p:spTgt spid="184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8" dur="1000"/>
                                        <p:tgtEl>
                                          <p:spTgt spid="184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000"/>
                                        <p:tgtEl>
                                          <p:spTgt spid="184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2" dur="1000"/>
                                        <p:tgtEl>
                                          <p:spTgt spid="184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3" dur="1000"/>
                                        <p:tgtEl>
                                          <p:spTgt spid="184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000"/>
                                        <p:tgtEl>
                                          <p:spTgt spid="184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7" dur="1000"/>
                                        <p:tgtEl>
                                          <p:spTgt spid="184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8" dur="1000"/>
                                        <p:tgtEl>
                                          <p:spTgt spid="184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000"/>
                                        <p:tgtEl>
                                          <p:spTgt spid="184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1000"/>
                                        <p:tgtEl>
                                          <p:spTgt spid="184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3" dur="1000"/>
                                        <p:tgtEl>
                                          <p:spTgt spid="18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000"/>
                                        <p:tgtEl>
                                          <p:spTgt spid="18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>
                            <p:stCondLst>
                              <p:cond delay="1000"/>
                            </p:stCondLst>
                            <p:childTnLst>
                              <p:par>
                                <p:cTn id="24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1000"/>
                                        <p:tgtEl>
                                          <p:spTgt spid="184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0" dur="1000" fill="hold"/>
                                        <p:tgtEl>
                                          <p:spTgt spid="18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000" fill="hold"/>
                                        <p:tgtEl>
                                          <p:spTgt spid="18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2" fill="hold">
                      <p:stCondLst>
                        <p:cond delay="indefinite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5" dur="1000"/>
                                        <p:tgtEl>
                                          <p:spTgt spid="184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6" dur="1000"/>
                                        <p:tgtEl>
                                          <p:spTgt spid="18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000"/>
                                        <p:tgtEl>
                                          <p:spTgt spid="18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0" dur="10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1" dur="1000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1000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5" dur="10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6" dur="1000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1000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10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1" dur="1000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1000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5" dur="10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6" dur="1000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1000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0" dur="10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1" dur="1000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000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5" dur="10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6" dur="1000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1000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0" dur="10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1" dur="1000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1000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4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5" dur="100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6" dur="1000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1000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9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0" dur="10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1" dur="1000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1000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4" fill="hold">
                            <p:stCondLst>
                              <p:cond delay="1000"/>
                            </p:stCondLst>
                            <p:childTnLst>
                              <p:par>
                                <p:cTn id="30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7" dur="1000"/>
                                        <p:tgtEl>
                                          <p:spTgt spid="184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8" dur="1000" fill="hold"/>
                                        <p:tgtEl>
                                          <p:spTgt spid="18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1000" fill="hold"/>
                                        <p:tgtEl>
                                          <p:spTgt spid="18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765175"/>
            <a:ext cx="3000375" cy="400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文本框 6"/>
          <p:cNvSpPr txBox="1"/>
          <p:nvPr/>
        </p:nvSpPr>
        <p:spPr>
          <a:xfrm>
            <a:off x="1187450" y="1557338"/>
            <a:ext cx="7416800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一千一千地数，从四万八千数到五万三千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19460" name="组合 8"/>
          <p:cNvGrpSpPr/>
          <p:nvPr/>
        </p:nvGrpSpPr>
        <p:grpSpPr>
          <a:xfrm>
            <a:off x="1185863" y="2297113"/>
            <a:ext cx="6554787" cy="3935412"/>
            <a:chOff x="641814" y="2296521"/>
            <a:chExt cx="6553731" cy="3935413"/>
          </a:xfrm>
        </p:grpSpPr>
        <p:pic>
          <p:nvPicPr>
            <p:cNvPr id="19476" name="图片 23" descr="2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15483" y="2296521"/>
              <a:ext cx="5580062" cy="393541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" name="矩形 10"/>
            <p:cNvSpPr/>
            <p:nvPr/>
          </p:nvSpPr>
          <p:spPr>
            <a:xfrm>
              <a:off x="730700" y="5330234"/>
              <a:ext cx="1079326" cy="857250"/>
            </a:xfrm>
            <a:prstGeom prst="rect">
              <a:avLst/>
            </a:prstGeom>
            <a:solidFill>
              <a:srgbClr val="92D050"/>
            </a:solidFill>
            <a:ln w="3175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41814" y="5249272"/>
              <a:ext cx="1196782" cy="923925"/>
            </a:xfrm>
            <a:prstGeom prst="rect">
              <a:avLst/>
            </a:prstGeom>
            <a:noFill/>
          </p:spPr>
          <p:txBody>
            <a:bodyPr>
              <a:spAutoFit/>
            </a:bodyPr>
            <a:p>
              <a:pPr lvl="0"/>
              <a:r>
                <a:rPr lang="zh-CN" altLang="en-US" sz="5400" dirty="0">
                  <a:latin typeface="楷体_GB2312" pitchFamily="49" charset="-122"/>
                  <a:ea typeface="楷体_GB2312" pitchFamily="49" charset="-122"/>
                </a:rPr>
                <a:t>十万</a:t>
              </a:r>
              <a:endParaRPr lang="zh-CN" altLang="en-US" sz="5400" dirty="0">
                <a:latin typeface="楷体_GB2312" pitchFamily="49" charset="-122"/>
                <a:ea typeface="楷体_GB2312" pitchFamily="49" charset="-122"/>
              </a:endParaRPr>
            </a:p>
          </p:txBody>
        </p:sp>
        <p:pic>
          <p:nvPicPr>
            <p:cNvPr id="19479" name="图片 1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26773" y="2434359"/>
              <a:ext cx="110018" cy="2916000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9461" name="图片 13" descr="7 (2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74938" y="5032375"/>
            <a:ext cx="449262" cy="325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2" name="图片 14" descr="7 (2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84463" y="4749800"/>
            <a:ext cx="449262" cy="325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3" name="图片 15" descr="7 (2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59063" y="4459288"/>
            <a:ext cx="449262" cy="325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4" name="图片 16" descr="7 (2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70175" y="4164013"/>
            <a:ext cx="449263" cy="325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5" name="图片 17" descr="7 (2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22688" y="5029200"/>
            <a:ext cx="449262" cy="325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6" name="图片 18" descr="7 (2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6338" y="4746625"/>
            <a:ext cx="449262" cy="325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7" name="图片 19" descr="7 (2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22688" y="4457700"/>
            <a:ext cx="449262" cy="325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8" name="图片 20" descr="7 (2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9513" y="4160838"/>
            <a:ext cx="449262" cy="325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9" name="图片 21" descr="7 (2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21100" y="3878263"/>
            <a:ext cx="449263" cy="325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70" name="图片 22" descr="7 (2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27450" y="3589338"/>
            <a:ext cx="449263" cy="325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71" name="图片 23" descr="7 (2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25863" y="3300413"/>
            <a:ext cx="449262" cy="325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72" name="图片 24" descr="7 (2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22688" y="3003550"/>
            <a:ext cx="449262" cy="325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73" name="图片 25" descr="7 (2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9513" y="2743200"/>
            <a:ext cx="449262" cy="325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74" name="图片 26" descr="7 (2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4750" y="2447925"/>
            <a:ext cx="449263" cy="325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75" name="图片 27" descr="7 (2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71763" y="3884613"/>
            <a:ext cx="449262" cy="3254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4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194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194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19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19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10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10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10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10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10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94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94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94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"/>
                            </p:stCondLst>
                            <p:childTnLst>
                              <p:par>
                                <p:cTn id="8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000"/>
                            </p:stCondLst>
                            <p:childTnLst>
                              <p:par>
                                <p:cTn id="8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765175"/>
            <a:ext cx="3000375" cy="400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文本框 7"/>
          <p:cNvSpPr txBox="1"/>
          <p:nvPr/>
        </p:nvSpPr>
        <p:spPr>
          <a:xfrm>
            <a:off x="1162050" y="1484313"/>
            <a:ext cx="74168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一万一万地数，从七万数到十万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20484" name="组合 8"/>
          <p:cNvGrpSpPr/>
          <p:nvPr/>
        </p:nvGrpSpPr>
        <p:grpSpPr>
          <a:xfrm>
            <a:off x="1185863" y="2297113"/>
            <a:ext cx="6554787" cy="3935412"/>
            <a:chOff x="641814" y="2296521"/>
            <a:chExt cx="6553731" cy="3935413"/>
          </a:xfrm>
        </p:grpSpPr>
        <p:pic>
          <p:nvPicPr>
            <p:cNvPr id="20496" name="图片 23" descr="2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15483" y="2296521"/>
              <a:ext cx="5580062" cy="393541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" name="矩形 10"/>
            <p:cNvSpPr/>
            <p:nvPr/>
          </p:nvSpPr>
          <p:spPr>
            <a:xfrm>
              <a:off x="730700" y="5330234"/>
              <a:ext cx="1079326" cy="827088"/>
            </a:xfrm>
            <a:prstGeom prst="rect">
              <a:avLst/>
            </a:prstGeom>
            <a:solidFill>
              <a:srgbClr val="92D050"/>
            </a:solidFill>
            <a:ln w="3175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41814" y="5249272"/>
              <a:ext cx="1196782" cy="900112"/>
            </a:xfrm>
            <a:prstGeom prst="rect">
              <a:avLst/>
            </a:prstGeom>
            <a:noFill/>
          </p:spPr>
          <p:txBody>
            <a:bodyPr>
              <a:spAutoFit/>
            </a:bodyPr>
            <a:p>
              <a:pPr lvl="0"/>
              <a:r>
                <a:rPr lang="zh-CN" altLang="en-US" sz="5400" dirty="0">
                  <a:latin typeface="楷体_GB2312" pitchFamily="49" charset="-122"/>
                  <a:ea typeface="楷体_GB2312" pitchFamily="49" charset="-122"/>
                </a:rPr>
                <a:t>十万</a:t>
              </a:r>
              <a:endParaRPr lang="zh-CN" altLang="en-US" sz="5400" dirty="0">
                <a:latin typeface="楷体_GB2312" pitchFamily="49" charset="-122"/>
                <a:ea typeface="楷体_GB2312" pitchFamily="49" charset="-122"/>
              </a:endParaRPr>
            </a:p>
          </p:txBody>
        </p:sp>
        <p:pic>
          <p:nvPicPr>
            <p:cNvPr id="20499" name="图片 1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26773" y="2434359"/>
              <a:ext cx="110018" cy="2916000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0485" name="图片 13" descr="7 (2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59063" y="5032375"/>
            <a:ext cx="449262" cy="325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6" name="图片 14" descr="7 (2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52713" y="4749800"/>
            <a:ext cx="449262" cy="325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7" name="图片 15" descr="7 (2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59063" y="4459288"/>
            <a:ext cx="449262" cy="325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8" name="图片 16" descr="7 (2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54300" y="4164013"/>
            <a:ext cx="449263" cy="325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9" name="图片 17" descr="7 (2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55888" y="3881438"/>
            <a:ext cx="449262" cy="325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90" name="图片 18" descr="7 (2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62238" y="3592513"/>
            <a:ext cx="449262" cy="325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91" name="图片 19" descr="7 (2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62238" y="3302000"/>
            <a:ext cx="449262" cy="325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92" name="图片 20" descr="7 (2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68588" y="3038475"/>
            <a:ext cx="449262" cy="325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93" name="图片 21" descr="7 (2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74938" y="2749550"/>
            <a:ext cx="449262" cy="325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94" name="图片 22" descr="7 (2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73350" y="2460625"/>
            <a:ext cx="449263" cy="325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95" name="图片 23" descr="7 (2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90675" y="5027613"/>
            <a:ext cx="449263" cy="3254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4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10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204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1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10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10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10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10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04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自定义设计方案_2">
  <a:themeElements>
    <a:clrScheme name="自定义设计方案_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2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_2">
  <a:themeElements>
    <a:clrScheme name="自定义设计方案_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2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自定义设计方案_6">
  <a:themeElements>
    <a:clrScheme name="自定义设计方案_6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6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6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自定义设计方案_7">
  <a:themeElements>
    <a:clrScheme name="自定义设计方案_7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7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7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自定义设计方案_8">
  <a:themeElements>
    <a:clrScheme name="自定义设计方案_8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8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8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自定义设计方案_3">
  <a:themeElements>
    <a:clrScheme name="自定义设计方案_3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3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3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自定义设计方案_4">
  <a:themeElements>
    <a:clrScheme name="自定义设计方案_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4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自定义设计方案_5">
  <a:themeElements>
    <a:clrScheme name="自定义设计方案_5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5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5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364</Words>
  <Application>WPS 演示</Application>
  <PresentationFormat>全屏显示(4:3)</PresentationFormat>
  <Paragraphs>71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9</vt:i4>
      </vt:variant>
      <vt:variant>
        <vt:lpstr>幻灯片标题</vt:lpstr>
      </vt:variant>
      <vt:variant>
        <vt:i4>16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Celtic Garamond the 2nd</vt:lpstr>
      <vt:lpstr>Gulim</vt:lpstr>
      <vt:lpstr>Urban Jungle</vt:lpstr>
      <vt:lpstr>黑体</vt:lpstr>
      <vt:lpstr>华文琥珀</vt:lpstr>
      <vt:lpstr>楷体_GB2312</vt:lpstr>
      <vt:lpstr>Segoe Print</vt:lpstr>
      <vt:lpstr>Malgun Gothic</vt:lpstr>
      <vt:lpstr>新宋体</vt:lpstr>
      <vt:lpstr>自定义设计方案_2</vt:lpstr>
      <vt:lpstr>默认设计模板</vt:lpstr>
      <vt:lpstr>1_自定义设计方案_2</vt:lpstr>
      <vt:lpstr>自定义设计方案_6</vt:lpstr>
      <vt:lpstr>自定义设计方案_7</vt:lpstr>
      <vt:lpstr>自定义设计方案_8</vt:lpstr>
      <vt:lpstr>自定义设计方案_3</vt:lpstr>
      <vt:lpstr>自定义设计方案_4</vt:lpstr>
      <vt:lpstr>自定义设计方案_5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lilingyu</cp:lastModifiedBy>
  <cp:revision>261</cp:revision>
  <dcterms:created xsi:type="dcterms:W3CDTF">2012-09-21T09:22:25Z</dcterms:created>
  <dcterms:modified xsi:type="dcterms:W3CDTF">2016-09-18T07:47:58Z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2052-10.1.0.5975</vt:lpwstr>
  </property>
  <property fmtid="{D5CDD505-2E9C-101B-9397-08002B2CF9AE}" pid="3" name="NXTAG2">
    <vt:lpwstr>0008008e21000000000001024140</vt:lpwstr>
  </property>
</Properties>
</file>