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85" r:id="rId8"/>
    <p:sldId id="284" r:id="rId9"/>
    <p:sldId id="286" r:id="rId10"/>
    <p:sldId id="263" r:id="rId11"/>
    <p:sldId id="262" r:id="rId12"/>
    <p:sldId id="261" r:id="rId13"/>
    <p:sldId id="266" r:id="rId14"/>
    <p:sldId id="265" r:id="rId15"/>
    <p:sldId id="264" r:id="rId16"/>
    <p:sldId id="270" r:id="rId17"/>
    <p:sldId id="287" r:id="rId18"/>
    <p:sldId id="269" r:id="rId19"/>
    <p:sldId id="268" r:id="rId20"/>
    <p:sldId id="275" r:id="rId21"/>
    <p:sldId id="274" r:id="rId22"/>
    <p:sldId id="273" r:id="rId23"/>
    <p:sldId id="272" r:id="rId24"/>
    <p:sldId id="271" r:id="rId25"/>
    <p:sldId id="278" r:id="rId26"/>
    <p:sldId id="277" r:id="rId27"/>
    <p:sldId id="279" r:id="rId28"/>
    <p:sldId id="280" r:id="rId29"/>
    <p:sldId id="276" r:id="rId30"/>
    <p:sldId id="281" r:id="rId3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8455" y="118110"/>
            <a:ext cx="8780780" cy="64954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03350" y="13335"/>
            <a:ext cx="9067165" cy="68306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223520"/>
            <a:ext cx="9163685" cy="64560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71210" y="3377565"/>
            <a:ext cx="1818640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双耳旁</a:t>
            </a:r>
            <a:endParaRPr lang="zh-CN" altLang="en-US" sz="36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4203065"/>
            <a:ext cx="2746375" cy="1035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27430" y="-21590"/>
            <a:ext cx="8749030" cy="68649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78740"/>
            <a:ext cx="9519285" cy="666623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085" y="9525"/>
            <a:ext cx="11696700" cy="68395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235" y="904240"/>
            <a:ext cx="5278120" cy="42100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3570" y="72390"/>
            <a:ext cx="9847580" cy="67132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1755" y="60960"/>
            <a:ext cx="12098020" cy="6551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5" y="268605"/>
            <a:ext cx="436181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29845"/>
            <a:ext cx="9605645" cy="67989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54735" y="41275"/>
            <a:ext cx="9155430" cy="677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885" y="1691005"/>
            <a:ext cx="2430145" cy="3181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365125"/>
            <a:ext cx="9229725" cy="64941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9570" y="1518285"/>
            <a:ext cx="2675255" cy="3181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155" y="3192780"/>
            <a:ext cx="654050" cy="15074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020" y="36195"/>
            <a:ext cx="12181840" cy="68167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05" y="59055"/>
            <a:ext cx="12150090" cy="67398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81735" y="123825"/>
            <a:ext cx="8616950" cy="66103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0" y="22225"/>
            <a:ext cx="12289790" cy="6813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22095" y="158750"/>
            <a:ext cx="8755380" cy="65398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9210" y="7620"/>
            <a:ext cx="12060555" cy="68110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26515" y="7620"/>
            <a:ext cx="9046845" cy="680529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085" y="6985"/>
            <a:ext cx="12087225" cy="67595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85900" y="27940"/>
            <a:ext cx="8770620" cy="68021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53975"/>
            <a:ext cx="8982075" cy="67144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195" y="36195"/>
            <a:ext cx="12190095" cy="6837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585" y="1025525"/>
            <a:ext cx="5205730" cy="3473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51280" y="83185"/>
            <a:ext cx="8997950" cy="66909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42975" y="6985"/>
            <a:ext cx="9396095" cy="67773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85520" y="22225"/>
            <a:ext cx="9441815" cy="68084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55115" y="337185"/>
            <a:ext cx="9081770" cy="61842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1015" y="250825"/>
            <a:ext cx="7667625" cy="3257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05" y="3938905"/>
            <a:ext cx="8701405" cy="19240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630555"/>
            <a:ext cx="7705725" cy="131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870" y="2165350"/>
            <a:ext cx="804735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42695" y="172720"/>
            <a:ext cx="8870950" cy="65131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你能说说你怎么认识这些词语的吗？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4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Calibri</vt:lpstr>
      <vt:lpstr>微软雅黑</vt:lpstr>
      <vt:lpstr>华文楷体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</dc:creator>
  <cp:lastModifiedBy>yan</cp:lastModifiedBy>
  <cp:revision>2</cp:revision>
  <dcterms:created xsi:type="dcterms:W3CDTF">2017-02-12T05:32:00Z</dcterms:created>
  <dcterms:modified xsi:type="dcterms:W3CDTF">2017-02-12T06:40:04Z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