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92" r:id="rId6"/>
    <p:sldId id="271" r:id="rId7"/>
    <p:sldId id="293" r:id="rId8"/>
    <p:sldId id="294" r:id="rId9"/>
    <p:sldId id="323" r:id="rId10"/>
    <p:sldId id="324" r:id="rId11"/>
    <p:sldId id="262" r:id="rId12"/>
    <p:sldId id="296" r:id="rId13"/>
    <p:sldId id="297" r:id="rId14"/>
    <p:sldId id="258" r:id="rId15"/>
    <p:sldId id="298" r:id="rId16"/>
    <p:sldId id="299" r:id="rId17"/>
    <p:sldId id="303" r:id="rId18"/>
    <p:sldId id="300" r:id="rId19"/>
    <p:sldId id="301" r:id="rId20"/>
    <p:sldId id="259" r:id="rId21"/>
    <p:sldId id="315" r:id="rId22"/>
    <p:sldId id="304" r:id="rId23"/>
    <p:sldId id="305" r:id="rId24"/>
    <p:sldId id="325" r:id="rId25"/>
    <p:sldId id="306" r:id="rId26"/>
    <p:sldId id="307" r:id="rId27"/>
    <p:sldId id="326" r:id="rId28"/>
    <p:sldId id="268" r:id="rId29"/>
    <p:sldId id="308" r:id="rId30"/>
    <p:sldId id="278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6136"/>
    <a:srgbClr val="93D2BD"/>
    <a:srgbClr val="B2D7E9"/>
    <a:srgbClr val="FFF2CC"/>
    <a:srgbClr val="FFEBA8"/>
    <a:srgbClr val="28AFB2"/>
    <a:srgbClr val="C2AB77"/>
    <a:srgbClr val="F9D1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318" autoAdjust="0"/>
  </p:normalViewPr>
  <p:slideViewPr>
    <p:cSldViewPr snapToGrid="0">
      <p:cViewPr varScale="1">
        <p:scale>
          <a:sx n="58" d="100"/>
          <a:sy n="58" d="100"/>
        </p:scale>
        <p:origin x="-84" y="-576"/>
      </p:cViewPr>
      <p:guideLst>
        <p:guide orient="horz" pos="2164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tags" Target="tags/tag4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F6C1AE-34D4-43BC-91FA-BE3E95B54D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68D389-97FE-411E-8883-EB9073DF472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D56FA6-53ED-4E0A-8FD9-D0854F61CBE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74CB32-505E-4FA7-AAF1-1AA37C96FF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D56FA6-53ED-4E0A-8FD9-D0854F61CBE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74CB32-505E-4FA7-AAF1-1AA37C96FF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177337-1161-4CB2-8B69-3E24C9ADD5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EED884B-F155-42E3-9801-487CD0C3BE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D56FA6-53ED-4E0A-8FD9-D0854F61CBE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74CB32-505E-4FA7-AAF1-1AA37C96FF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D56FA6-53ED-4E0A-8FD9-D0854F61CBE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74CB32-505E-4FA7-AAF1-1AA37C96FFC1}" type="slidenum">
              <a:rPr lang="zh-CN" altLang="en-US" smtClean="0"/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8325228" y="5402425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精美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工作总结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www.1ppt.com/xiazai/zongjie/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工作计划：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www.1ppt.com/xiazai/jihua/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商务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www.1ppt.com/moban/shangwu/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个人简历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www.1ppt.com/xiazai/jianli/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毕业答辩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www.1ppt.com/xiazai/dabian/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工作汇报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www.1ppt.com/xiazai/huibao/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D56FA6-53ED-4E0A-8FD9-D0854F61CBE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74CB32-505E-4FA7-AAF1-1AA37C96FF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D56FA6-53ED-4E0A-8FD9-D0854F61CBE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74CB32-505E-4FA7-AAF1-1AA37C96FF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D56FA6-53ED-4E0A-8FD9-D0854F61CBE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74CB32-505E-4FA7-AAF1-1AA37C96FF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D56FA6-53ED-4E0A-8FD9-D0854F61CBE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74CB32-505E-4FA7-AAF1-1AA37C96FF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4.emf"/><Relationship Id="rId3" Type="http://schemas.openxmlformats.org/officeDocument/2006/relationships/tags" Target="../tags/tag1.xml"/><Relationship Id="rId2" Type="http://schemas.openxmlformats.org/officeDocument/2006/relationships/image" Target="../media/image7.png"/><Relationship Id="rId1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2.emf"/><Relationship Id="rId2" Type="http://schemas.openxmlformats.org/officeDocument/2006/relationships/image" Target="../media/image31.emf"/><Relationship Id="rId1" Type="http://schemas.openxmlformats.org/officeDocument/2006/relationships/image" Target="../media/image30.emf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emf"/><Relationship Id="rId3" Type="http://schemas.openxmlformats.org/officeDocument/2006/relationships/image" Target="../media/image4.emf"/><Relationship Id="rId2" Type="http://schemas.openxmlformats.org/officeDocument/2006/relationships/image" Target="../media/image7.png"/><Relationship Id="rId1" Type="http://schemas.openxmlformats.org/officeDocument/2006/relationships/image" Target="../media/image6.emf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2.emf"/><Relationship Id="rId2" Type="http://schemas.openxmlformats.org/officeDocument/2006/relationships/image" Target="../media/image31.emf"/><Relationship Id="rId1" Type="http://schemas.openxmlformats.org/officeDocument/2006/relationships/image" Target="../media/image30.emf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jpeg"/><Relationship Id="rId8" Type="http://schemas.openxmlformats.org/officeDocument/2006/relationships/image" Target="../media/image27.jpeg"/><Relationship Id="rId7" Type="http://schemas.openxmlformats.org/officeDocument/2006/relationships/image" Target="../media/image26.jpeg"/><Relationship Id="rId6" Type="http://schemas.openxmlformats.org/officeDocument/2006/relationships/image" Target="../media/image25.jpeg"/><Relationship Id="rId5" Type="http://schemas.openxmlformats.org/officeDocument/2006/relationships/image" Target="../media/image34.emf"/><Relationship Id="rId4" Type="http://schemas.openxmlformats.org/officeDocument/2006/relationships/image" Target="../media/image33.emf"/><Relationship Id="rId3" Type="http://schemas.openxmlformats.org/officeDocument/2006/relationships/tags" Target="../tags/tag3.xml"/><Relationship Id="rId2" Type="http://schemas.openxmlformats.org/officeDocument/2006/relationships/image" Target="../media/image24.emf"/><Relationship Id="rId11" Type="http://schemas.openxmlformats.org/officeDocument/2006/relationships/notesSlide" Target="../notesSlides/notesSlide21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2.emf"/><Relationship Id="rId2" Type="http://schemas.openxmlformats.org/officeDocument/2006/relationships/image" Target="../media/image31.emf"/><Relationship Id="rId1" Type="http://schemas.openxmlformats.org/officeDocument/2006/relationships/image" Target="../media/image30.emf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3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image" Target="../media/image1.emf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emf"/><Relationship Id="rId3" Type="http://schemas.openxmlformats.org/officeDocument/2006/relationships/image" Target="../media/image4.emf"/><Relationship Id="rId2" Type="http://schemas.openxmlformats.org/officeDocument/2006/relationships/image" Target="../media/image7.png"/><Relationship Id="rId1" Type="http://schemas.openxmlformats.org/officeDocument/2006/relationships/image" Target="../media/image6.emf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2.emf"/><Relationship Id="rId2" Type="http://schemas.openxmlformats.org/officeDocument/2006/relationships/image" Target="../media/image31.emf"/><Relationship Id="rId1" Type="http://schemas.openxmlformats.org/officeDocument/2006/relationships/image" Target="../media/image30.emf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6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38.emf"/><Relationship Id="rId3" Type="http://schemas.openxmlformats.org/officeDocument/2006/relationships/image" Target="../media/image37.emf"/><Relationship Id="rId2" Type="http://schemas.openxmlformats.org/officeDocument/2006/relationships/image" Target="../media/image36.emf"/><Relationship Id="rId1" Type="http://schemas.openxmlformats.org/officeDocument/2006/relationships/image" Target="../media/image35.emf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2.emf"/><Relationship Id="rId2" Type="http://schemas.openxmlformats.org/officeDocument/2006/relationships/image" Target="../media/image31.emf"/><Relationship Id="rId1" Type="http://schemas.openxmlformats.org/officeDocument/2006/relationships/image" Target="../media/image30.emf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8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jpeg"/><Relationship Id="rId8" Type="http://schemas.openxmlformats.org/officeDocument/2006/relationships/image" Target="../media/image11.jpeg"/><Relationship Id="rId7" Type="http://schemas.openxmlformats.org/officeDocument/2006/relationships/image" Target="../media/image10.jpeg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hyperlink" Target="https://image.baidu.com/search/detail?ct=503316480&amp;z=0&amp;tn=baiduimagedetail&amp;ipn=d&amp;word=%E5%8A%A8%E7%89%A9&amp;step_word=&amp;ie=utf-8&amp;in=&amp;cl=2&amp;lm=-1&amp;st=-1&amp;hd=0&amp;latest=0&amp;copyright=0&amp;cs=2853119744,135828220&amp;os=3299956443,970585329&amp;simid=3436350321,278816910&amp;pn=0&amp;rn=1&amp;di=233640&amp;ln=1324&amp;fr=&amp;fmq=1569335276657_R&amp;ic=0&amp;s=undefined&amp;se=&amp;sme=&amp;tab=0&amp;width=&amp;height=&amp;face=undefined&amp;is=0,0&amp;istype=2&amp;ist=&amp;jit=&amp;bdtype=0&amp;spn=0&amp;pi=0&amp;gsm=0&amp;objurl=http%3A%2F%2Fimg1.cache.netease.com%2Fcatchpic%2F8%2F8B%2F8B8F8EE8AD4E9BDAC1E20566E9AC4C2A.jpg&amp;rpstart=0&amp;rpnum=0&amp;adpicid=0&amp;force=undefined" TargetMode="External"/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2" Type="http://schemas.openxmlformats.org/officeDocument/2006/relationships/notesSlide" Target="../notesSlides/notesSlide3.x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3.jpeg"/><Relationship Id="rId1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5" Type="http://schemas.openxmlformats.org/officeDocument/2006/relationships/image" Target="../media/image17.emf"/><Relationship Id="rId4" Type="http://schemas.openxmlformats.org/officeDocument/2006/relationships/image" Target="../media/image5.emf"/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5" Type="http://schemas.openxmlformats.org/officeDocument/2006/relationships/image" Target="../media/image17.emf"/><Relationship Id="rId4" Type="http://schemas.openxmlformats.org/officeDocument/2006/relationships/image" Target="../media/image5.emf"/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5" Type="http://schemas.openxmlformats.org/officeDocument/2006/relationships/image" Target="../media/image17.emf"/><Relationship Id="rId4" Type="http://schemas.openxmlformats.org/officeDocument/2006/relationships/image" Target="../media/image5.emf"/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7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8.jpeg"/><Relationship Id="rId6" Type="http://schemas.openxmlformats.org/officeDocument/2006/relationships/image" Target="../media/image4.emf"/><Relationship Id="rId5" Type="http://schemas.openxmlformats.org/officeDocument/2006/relationships/image" Target="../media/image17.emf"/><Relationship Id="rId4" Type="http://schemas.openxmlformats.org/officeDocument/2006/relationships/image" Target="../media/image5.emf"/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5" Type="http://schemas.openxmlformats.org/officeDocument/2006/relationships/image" Target="../media/image17.emf"/><Relationship Id="rId4" Type="http://schemas.openxmlformats.org/officeDocument/2006/relationships/image" Target="../media/image5.emf"/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1.jpeg"/><Relationship Id="rId3" Type="http://schemas.openxmlformats.org/officeDocument/2006/relationships/hyperlink" Target="https://image.baidu.com/search/detail?ct=503316480&amp;z=0&amp;tn=baiduimagedetail&amp;ipn=d&amp;word=%E6%88%91%E5%AE%B6%E6%98%AF%E4%B8%AA%E5%8A%A8%E7%89%A9%E5%9B%AD&amp;step_word=&amp;ie=utf-8&amp;in=&amp;cl=2&amp;lm=-1&amp;st=-1&amp;hd=0&amp;latest=0&amp;copyright=0&amp;cs=3115621293,3118979450&amp;os=3986590896,757307433&amp;simid=4199456472,644443852&amp;pn=0&amp;rn=1&amp;di=10450&amp;ln=717&amp;fr=&amp;fmq=1569335162899_R&amp;ic=0&amp;s=undefined&amp;se=&amp;sme=&amp;tab=0&amp;width=&amp;height=&amp;face=undefined&amp;is=0,0&amp;istype=2&amp;ist=&amp;jit=&amp;bdtype=0&amp;spn=0&amp;pi=0&amp;gsm=0&amp;objurl=http%3A%2F%2Ftxt15.book118.com%2F2016%2F1122%2Fbook63354%2F63353784.jpg&amp;rpstart=0&amp;rpnum=0&amp;adpicid=0&amp;force=undefined" TargetMode="External"/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2661" y="0"/>
            <a:ext cx="12192000" cy="6858000"/>
            <a:chOff x="0" y="0"/>
            <a:chExt cx="12192000" cy="6489292"/>
          </a:xfrm>
          <a:solidFill>
            <a:srgbClr val="B2D7E9"/>
          </a:solidFill>
        </p:grpSpPr>
        <p:sp>
          <p:nvSpPr>
            <p:cNvPr id="9" name="矩形 8"/>
            <p:cNvSpPr/>
            <p:nvPr userDrawn="1"/>
          </p:nvSpPr>
          <p:spPr>
            <a:xfrm>
              <a:off x="0" y="0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4876800" y="0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 userDrawn="1"/>
          </p:nvSpPr>
          <p:spPr>
            <a:xfrm>
              <a:off x="9753600" y="0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 userDrawn="1"/>
          </p:nvSpPr>
          <p:spPr>
            <a:xfrm>
              <a:off x="2438400" y="1622323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 userDrawn="1"/>
          </p:nvSpPr>
          <p:spPr>
            <a:xfrm>
              <a:off x="7315200" y="1622323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 userDrawn="1"/>
          </p:nvSpPr>
          <p:spPr>
            <a:xfrm>
              <a:off x="0" y="3244646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 userDrawn="1"/>
          </p:nvSpPr>
          <p:spPr>
            <a:xfrm>
              <a:off x="4876800" y="3244646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 userDrawn="1"/>
          </p:nvSpPr>
          <p:spPr>
            <a:xfrm>
              <a:off x="9753600" y="3244646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 userDrawn="1"/>
          </p:nvSpPr>
          <p:spPr>
            <a:xfrm>
              <a:off x="2438400" y="4866969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 userDrawn="1"/>
          </p:nvSpPr>
          <p:spPr>
            <a:xfrm>
              <a:off x="7315200" y="4866969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17184" y="1776383"/>
            <a:ext cx="3476250" cy="514125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1096645" y="1277620"/>
            <a:ext cx="7473315" cy="4741545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2052955" y="3094990"/>
            <a:ext cx="5810250" cy="1845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rgbClr val="28AFB2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小小</a:t>
            </a:r>
            <a:r>
              <a:rPr lang="en-US" altLang="zh-CN" sz="6600" b="1" dirty="0" smtClean="0">
                <a:solidFill>
                  <a:srgbClr val="28AFB2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“</a:t>
            </a:r>
            <a:r>
              <a:rPr lang="zh-CN" altLang="en-US" sz="6600" b="1" dirty="0" smtClean="0">
                <a:solidFill>
                  <a:srgbClr val="28AFB2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动物园</a:t>
            </a:r>
            <a:r>
              <a:rPr lang="en-US" altLang="zh-CN" sz="6600" b="1" dirty="0" smtClean="0">
                <a:solidFill>
                  <a:srgbClr val="28AFB2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”</a:t>
            </a:r>
            <a:endParaRPr lang="en-US" altLang="zh-CN" sz="6600" b="1" dirty="0" smtClean="0">
              <a:solidFill>
                <a:srgbClr val="28AFB2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  <a:p>
            <a:pPr algn="ctr"/>
            <a:endParaRPr lang="zh-CN" altLang="en-US" sz="2400" b="1" dirty="0" smtClean="0">
              <a:solidFill>
                <a:srgbClr val="28AFB2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  <a:p>
            <a:pPr algn="ctr"/>
            <a:r>
              <a:rPr lang="zh-CN" altLang="en-US" sz="2400" b="1" dirty="0" smtClean="0">
                <a:solidFill>
                  <a:srgbClr val="28AFB2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第一课时</a:t>
            </a:r>
            <a:endParaRPr lang="zh-CN" altLang="en-US" sz="2400" b="1" dirty="0" smtClean="0">
              <a:solidFill>
                <a:srgbClr val="28AFB2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7108" y="838575"/>
            <a:ext cx="1587399" cy="2039767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58679">
            <a:off x="2945760" y="772292"/>
            <a:ext cx="894954" cy="156617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5369310">
            <a:off x="7626373" y="955323"/>
            <a:ext cx="1012500" cy="1428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1000" tmFilter="0,0; .5, 1; 1, 1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1000" tmFilter="0,0; .5, 1; 1, 1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631825" y="612140"/>
            <a:ext cx="10928350" cy="5662930"/>
          </a:xfrm>
          <a:prstGeom prst="roundRect">
            <a:avLst>
              <a:gd name="adj" fmla="val 12616"/>
            </a:avLst>
          </a:prstGeom>
          <a:solidFill>
            <a:srgbClr val="B2D7E9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  <a:effectLst>
            <a:outerShdw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529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4160" y="1224598"/>
            <a:ext cx="9144000" cy="449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Freeform 75"/>
          <p:cNvSpPr>
            <a:spLocks noEditPoints="1"/>
          </p:cNvSpPr>
          <p:nvPr/>
        </p:nvSpPr>
        <p:spPr bwMode="auto">
          <a:xfrm>
            <a:off x="1069340" y="735965"/>
            <a:ext cx="528320" cy="528320"/>
          </a:xfrm>
          <a:custGeom>
            <a:avLst/>
            <a:gdLst>
              <a:gd name="T0" fmla="*/ 130 w 216"/>
              <a:gd name="T1" fmla="*/ 0 h 216"/>
              <a:gd name="T2" fmla="*/ 43 w 216"/>
              <a:gd name="T3" fmla="*/ 86 h 216"/>
              <a:gd name="T4" fmla="*/ 68 w 216"/>
              <a:gd name="T5" fmla="*/ 147 h 216"/>
              <a:gd name="T6" fmla="*/ 0 w 216"/>
              <a:gd name="T7" fmla="*/ 210 h 216"/>
              <a:gd name="T8" fmla="*/ 6 w 216"/>
              <a:gd name="T9" fmla="*/ 216 h 216"/>
              <a:gd name="T10" fmla="*/ 74 w 216"/>
              <a:gd name="T11" fmla="*/ 153 h 216"/>
              <a:gd name="T12" fmla="*/ 130 w 216"/>
              <a:gd name="T13" fmla="*/ 173 h 216"/>
              <a:gd name="T14" fmla="*/ 216 w 216"/>
              <a:gd name="T15" fmla="*/ 86 h 216"/>
              <a:gd name="T16" fmla="*/ 130 w 216"/>
              <a:gd name="T17" fmla="*/ 0 h 216"/>
              <a:gd name="T18" fmla="*/ 51 w 216"/>
              <a:gd name="T19" fmla="*/ 86 h 216"/>
              <a:gd name="T20" fmla="*/ 130 w 216"/>
              <a:gd name="T21" fmla="*/ 8 h 216"/>
              <a:gd name="T22" fmla="*/ 207 w 216"/>
              <a:gd name="T23" fmla="*/ 71 h 216"/>
              <a:gd name="T24" fmla="*/ 139 w 216"/>
              <a:gd name="T25" fmla="*/ 24 h 216"/>
              <a:gd name="T26" fmla="*/ 67 w 216"/>
              <a:gd name="T27" fmla="*/ 96 h 216"/>
              <a:gd name="T28" fmla="*/ 115 w 216"/>
              <a:gd name="T29" fmla="*/ 164 h 216"/>
              <a:gd name="T30" fmla="*/ 51 w 216"/>
              <a:gd name="T31" fmla="*/ 86 h 216"/>
              <a:gd name="T32" fmla="*/ 133 w 216"/>
              <a:gd name="T33" fmla="*/ 107 h 216"/>
              <a:gd name="T34" fmla="*/ 155 w 216"/>
              <a:gd name="T35" fmla="*/ 84 h 216"/>
              <a:gd name="T36" fmla="*/ 138 w 216"/>
              <a:gd name="T37" fmla="*/ 63 h 216"/>
              <a:gd name="T38" fmla="*/ 138 w 216"/>
              <a:gd name="T39" fmla="*/ 63 h 216"/>
              <a:gd name="T40" fmla="*/ 167 w 216"/>
              <a:gd name="T41" fmla="*/ 91 h 216"/>
              <a:gd name="T42" fmla="*/ 138 w 216"/>
              <a:gd name="T43" fmla="*/ 120 h 216"/>
              <a:gd name="T44" fmla="*/ 110 w 216"/>
              <a:gd name="T45" fmla="*/ 91 h 216"/>
              <a:gd name="T46" fmla="*/ 110 w 216"/>
              <a:gd name="T47" fmla="*/ 86 h 216"/>
              <a:gd name="T48" fmla="*/ 133 w 216"/>
              <a:gd name="T49" fmla="*/ 107 h 216"/>
              <a:gd name="T50" fmla="*/ 118 w 216"/>
              <a:gd name="T51" fmla="*/ 84 h 216"/>
              <a:gd name="T52" fmla="*/ 133 w 216"/>
              <a:gd name="T53" fmla="*/ 70 h 216"/>
              <a:gd name="T54" fmla="*/ 147 w 216"/>
              <a:gd name="T55" fmla="*/ 84 h 216"/>
              <a:gd name="T56" fmla="*/ 133 w 216"/>
              <a:gd name="T57" fmla="*/ 99 h 216"/>
              <a:gd name="T58" fmla="*/ 118 w 216"/>
              <a:gd name="T59" fmla="*/ 84 h 216"/>
              <a:gd name="T60" fmla="*/ 138 w 216"/>
              <a:gd name="T61" fmla="*/ 55 h 216"/>
              <a:gd name="T62" fmla="*/ 102 w 216"/>
              <a:gd name="T63" fmla="*/ 91 h 216"/>
              <a:gd name="T64" fmla="*/ 138 w 216"/>
              <a:gd name="T65" fmla="*/ 128 h 216"/>
              <a:gd name="T66" fmla="*/ 157 w 216"/>
              <a:gd name="T67" fmla="*/ 122 h 216"/>
              <a:gd name="T68" fmla="*/ 130 w 216"/>
              <a:gd name="T69" fmla="*/ 132 h 216"/>
              <a:gd name="T70" fmla="*/ 84 w 216"/>
              <a:gd name="T71" fmla="*/ 86 h 216"/>
              <a:gd name="T72" fmla="*/ 130 w 216"/>
              <a:gd name="T73" fmla="*/ 41 h 216"/>
              <a:gd name="T74" fmla="*/ 175 w 216"/>
              <a:gd name="T75" fmla="*/ 86 h 216"/>
              <a:gd name="T76" fmla="*/ 175 w 216"/>
              <a:gd name="T77" fmla="*/ 91 h 216"/>
              <a:gd name="T78" fmla="*/ 138 w 216"/>
              <a:gd name="T79" fmla="*/ 55 h 216"/>
              <a:gd name="T80" fmla="*/ 139 w 216"/>
              <a:gd name="T81" fmla="*/ 160 h 216"/>
              <a:gd name="T82" fmla="*/ 75 w 216"/>
              <a:gd name="T83" fmla="*/ 96 h 216"/>
              <a:gd name="T84" fmla="*/ 76 w 216"/>
              <a:gd name="T85" fmla="*/ 87 h 216"/>
              <a:gd name="T86" fmla="*/ 130 w 216"/>
              <a:gd name="T87" fmla="*/ 140 h 216"/>
              <a:gd name="T88" fmla="*/ 183 w 216"/>
              <a:gd name="T89" fmla="*/ 86 h 216"/>
              <a:gd name="T90" fmla="*/ 130 w 216"/>
              <a:gd name="T91" fmla="*/ 33 h 216"/>
              <a:gd name="T92" fmla="*/ 139 w 216"/>
              <a:gd name="T93" fmla="*/ 32 h 216"/>
              <a:gd name="T94" fmla="*/ 203 w 216"/>
              <a:gd name="T95" fmla="*/ 96 h 216"/>
              <a:gd name="T96" fmla="*/ 139 w 216"/>
              <a:gd name="T97" fmla="*/ 16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16" h="216">
                <a:moveTo>
                  <a:pt x="130" y="0"/>
                </a:moveTo>
                <a:cubicBezTo>
                  <a:pt x="82" y="0"/>
                  <a:pt x="43" y="38"/>
                  <a:pt x="43" y="86"/>
                </a:cubicBezTo>
                <a:cubicBezTo>
                  <a:pt x="43" y="110"/>
                  <a:pt x="52" y="132"/>
                  <a:pt x="68" y="147"/>
                </a:cubicBezTo>
                <a:cubicBezTo>
                  <a:pt x="0" y="210"/>
                  <a:pt x="0" y="210"/>
                  <a:pt x="0" y="210"/>
                </a:cubicBezTo>
                <a:cubicBezTo>
                  <a:pt x="6" y="216"/>
                  <a:pt x="6" y="216"/>
                  <a:pt x="6" y="216"/>
                </a:cubicBezTo>
                <a:cubicBezTo>
                  <a:pt x="74" y="153"/>
                  <a:pt x="74" y="153"/>
                  <a:pt x="74" y="153"/>
                </a:cubicBezTo>
                <a:cubicBezTo>
                  <a:pt x="89" y="165"/>
                  <a:pt x="108" y="173"/>
                  <a:pt x="130" y="173"/>
                </a:cubicBezTo>
                <a:cubicBezTo>
                  <a:pt x="178" y="173"/>
                  <a:pt x="216" y="134"/>
                  <a:pt x="216" y="86"/>
                </a:cubicBezTo>
                <a:cubicBezTo>
                  <a:pt x="216" y="38"/>
                  <a:pt x="178" y="0"/>
                  <a:pt x="130" y="0"/>
                </a:cubicBezTo>
                <a:close/>
                <a:moveTo>
                  <a:pt x="51" y="86"/>
                </a:moveTo>
                <a:cubicBezTo>
                  <a:pt x="51" y="43"/>
                  <a:pt x="86" y="8"/>
                  <a:pt x="130" y="8"/>
                </a:cubicBezTo>
                <a:cubicBezTo>
                  <a:pt x="168" y="8"/>
                  <a:pt x="200" y="35"/>
                  <a:pt x="207" y="71"/>
                </a:cubicBezTo>
                <a:cubicBezTo>
                  <a:pt x="197" y="44"/>
                  <a:pt x="170" y="24"/>
                  <a:pt x="139" y="24"/>
                </a:cubicBezTo>
                <a:cubicBezTo>
                  <a:pt x="100" y="24"/>
                  <a:pt x="67" y="56"/>
                  <a:pt x="67" y="96"/>
                </a:cubicBezTo>
                <a:cubicBezTo>
                  <a:pt x="67" y="127"/>
                  <a:pt x="87" y="153"/>
                  <a:pt x="115" y="164"/>
                </a:cubicBezTo>
                <a:cubicBezTo>
                  <a:pt x="78" y="156"/>
                  <a:pt x="51" y="125"/>
                  <a:pt x="51" y="86"/>
                </a:cubicBezTo>
                <a:close/>
                <a:moveTo>
                  <a:pt x="133" y="107"/>
                </a:moveTo>
                <a:cubicBezTo>
                  <a:pt x="145" y="107"/>
                  <a:pt x="155" y="97"/>
                  <a:pt x="155" y="84"/>
                </a:cubicBezTo>
                <a:cubicBezTo>
                  <a:pt x="155" y="74"/>
                  <a:pt x="148" y="65"/>
                  <a:pt x="138" y="63"/>
                </a:cubicBezTo>
                <a:cubicBezTo>
                  <a:pt x="138" y="63"/>
                  <a:pt x="138" y="63"/>
                  <a:pt x="138" y="63"/>
                </a:cubicBezTo>
                <a:cubicBezTo>
                  <a:pt x="154" y="63"/>
                  <a:pt x="167" y="75"/>
                  <a:pt x="167" y="91"/>
                </a:cubicBezTo>
                <a:cubicBezTo>
                  <a:pt x="167" y="107"/>
                  <a:pt x="154" y="120"/>
                  <a:pt x="138" y="120"/>
                </a:cubicBezTo>
                <a:cubicBezTo>
                  <a:pt x="123" y="120"/>
                  <a:pt x="110" y="107"/>
                  <a:pt x="110" y="91"/>
                </a:cubicBezTo>
                <a:cubicBezTo>
                  <a:pt x="110" y="89"/>
                  <a:pt x="110" y="87"/>
                  <a:pt x="110" y="86"/>
                </a:cubicBezTo>
                <a:cubicBezTo>
                  <a:pt x="111" y="97"/>
                  <a:pt x="121" y="107"/>
                  <a:pt x="133" y="107"/>
                </a:cubicBezTo>
                <a:close/>
                <a:moveTo>
                  <a:pt x="118" y="84"/>
                </a:moveTo>
                <a:cubicBezTo>
                  <a:pt x="118" y="76"/>
                  <a:pt x="125" y="70"/>
                  <a:pt x="133" y="70"/>
                </a:cubicBezTo>
                <a:cubicBezTo>
                  <a:pt x="141" y="70"/>
                  <a:pt x="147" y="76"/>
                  <a:pt x="147" y="84"/>
                </a:cubicBezTo>
                <a:cubicBezTo>
                  <a:pt x="147" y="92"/>
                  <a:pt x="141" y="99"/>
                  <a:pt x="133" y="99"/>
                </a:cubicBezTo>
                <a:cubicBezTo>
                  <a:pt x="125" y="99"/>
                  <a:pt x="118" y="92"/>
                  <a:pt x="118" y="84"/>
                </a:cubicBezTo>
                <a:close/>
                <a:moveTo>
                  <a:pt x="138" y="55"/>
                </a:moveTo>
                <a:cubicBezTo>
                  <a:pt x="118" y="55"/>
                  <a:pt x="102" y="71"/>
                  <a:pt x="102" y="91"/>
                </a:cubicBezTo>
                <a:cubicBezTo>
                  <a:pt x="102" y="111"/>
                  <a:pt x="118" y="128"/>
                  <a:pt x="138" y="128"/>
                </a:cubicBezTo>
                <a:cubicBezTo>
                  <a:pt x="145" y="128"/>
                  <a:pt x="152" y="126"/>
                  <a:pt x="157" y="122"/>
                </a:cubicBezTo>
                <a:cubicBezTo>
                  <a:pt x="150" y="128"/>
                  <a:pt x="140" y="132"/>
                  <a:pt x="130" y="132"/>
                </a:cubicBezTo>
                <a:cubicBezTo>
                  <a:pt x="105" y="132"/>
                  <a:pt x="84" y="111"/>
                  <a:pt x="84" y="86"/>
                </a:cubicBezTo>
                <a:cubicBezTo>
                  <a:pt x="84" y="61"/>
                  <a:pt x="105" y="41"/>
                  <a:pt x="130" y="41"/>
                </a:cubicBezTo>
                <a:cubicBezTo>
                  <a:pt x="155" y="41"/>
                  <a:pt x="175" y="61"/>
                  <a:pt x="175" y="86"/>
                </a:cubicBezTo>
                <a:cubicBezTo>
                  <a:pt x="175" y="88"/>
                  <a:pt x="175" y="90"/>
                  <a:pt x="175" y="91"/>
                </a:cubicBezTo>
                <a:cubicBezTo>
                  <a:pt x="175" y="71"/>
                  <a:pt x="159" y="55"/>
                  <a:pt x="138" y="55"/>
                </a:cubicBezTo>
                <a:close/>
                <a:moveTo>
                  <a:pt x="139" y="160"/>
                </a:moveTo>
                <a:cubicBezTo>
                  <a:pt x="104" y="160"/>
                  <a:pt x="75" y="131"/>
                  <a:pt x="75" y="96"/>
                </a:cubicBezTo>
                <a:cubicBezTo>
                  <a:pt x="75" y="93"/>
                  <a:pt x="76" y="90"/>
                  <a:pt x="76" y="87"/>
                </a:cubicBezTo>
                <a:cubicBezTo>
                  <a:pt x="76" y="116"/>
                  <a:pt x="100" y="140"/>
                  <a:pt x="130" y="140"/>
                </a:cubicBezTo>
                <a:cubicBezTo>
                  <a:pt x="159" y="140"/>
                  <a:pt x="183" y="116"/>
                  <a:pt x="183" y="86"/>
                </a:cubicBezTo>
                <a:cubicBezTo>
                  <a:pt x="183" y="57"/>
                  <a:pt x="159" y="33"/>
                  <a:pt x="130" y="33"/>
                </a:cubicBezTo>
                <a:cubicBezTo>
                  <a:pt x="133" y="32"/>
                  <a:pt x="136" y="32"/>
                  <a:pt x="139" y="32"/>
                </a:cubicBezTo>
                <a:cubicBezTo>
                  <a:pt x="175" y="32"/>
                  <a:pt x="203" y="61"/>
                  <a:pt x="203" y="96"/>
                </a:cubicBezTo>
                <a:cubicBezTo>
                  <a:pt x="203" y="131"/>
                  <a:pt x="175" y="160"/>
                  <a:pt x="139" y="16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240" y="4601210"/>
            <a:ext cx="1901190" cy="19761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0123738" y="4916384"/>
            <a:ext cx="915680" cy="1346050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 rot="0">
            <a:off x="10678160" y="796925"/>
            <a:ext cx="564515" cy="533400"/>
            <a:chOff x="2475721" y="3319542"/>
            <a:chExt cx="564307" cy="533301"/>
          </a:xfrm>
        </p:grpSpPr>
        <p:sp>
          <p:nvSpPr>
            <p:cNvPr id="21" name="Freeform 54"/>
            <p:cNvSpPr>
              <a:spLocks noEditPoints="1"/>
            </p:cNvSpPr>
            <p:nvPr/>
          </p:nvSpPr>
          <p:spPr bwMode="auto">
            <a:xfrm>
              <a:off x="2475721" y="3319542"/>
              <a:ext cx="564307" cy="533301"/>
            </a:xfrm>
            <a:custGeom>
              <a:avLst/>
              <a:gdLst>
                <a:gd name="T0" fmla="*/ 230 w 231"/>
                <a:gd name="T1" fmla="*/ 121 h 218"/>
                <a:gd name="T2" fmla="*/ 205 w 231"/>
                <a:gd name="T3" fmla="*/ 85 h 218"/>
                <a:gd name="T4" fmla="*/ 168 w 231"/>
                <a:gd name="T5" fmla="*/ 74 h 218"/>
                <a:gd name="T6" fmla="*/ 162 w 231"/>
                <a:gd name="T7" fmla="*/ 74 h 218"/>
                <a:gd name="T8" fmla="*/ 161 w 231"/>
                <a:gd name="T9" fmla="*/ 75 h 218"/>
                <a:gd name="T10" fmla="*/ 159 w 231"/>
                <a:gd name="T11" fmla="*/ 35 h 218"/>
                <a:gd name="T12" fmla="*/ 129 w 231"/>
                <a:gd name="T13" fmla="*/ 2 h 218"/>
                <a:gd name="T14" fmla="*/ 125 w 231"/>
                <a:gd name="T15" fmla="*/ 0 h 218"/>
                <a:gd name="T16" fmla="*/ 124 w 231"/>
                <a:gd name="T17" fmla="*/ 5 h 218"/>
                <a:gd name="T18" fmla="*/ 124 w 231"/>
                <a:gd name="T19" fmla="*/ 49 h 218"/>
                <a:gd name="T20" fmla="*/ 125 w 231"/>
                <a:gd name="T21" fmla="*/ 53 h 218"/>
                <a:gd name="T22" fmla="*/ 86 w 231"/>
                <a:gd name="T23" fmla="*/ 41 h 218"/>
                <a:gd name="T24" fmla="*/ 86 w 231"/>
                <a:gd name="T25" fmla="*/ 49 h 218"/>
                <a:gd name="T26" fmla="*/ 148 w 231"/>
                <a:gd name="T27" fmla="*/ 80 h 218"/>
                <a:gd name="T28" fmla="*/ 177 w 231"/>
                <a:gd name="T29" fmla="*/ 125 h 218"/>
                <a:gd name="T30" fmla="*/ 164 w 231"/>
                <a:gd name="T31" fmla="*/ 182 h 218"/>
                <a:gd name="T32" fmla="*/ 90 w 231"/>
                <a:gd name="T33" fmla="*/ 210 h 218"/>
                <a:gd name="T34" fmla="*/ 34 w 231"/>
                <a:gd name="T35" fmla="*/ 193 h 218"/>
                <a:gd name="T36" fmla="*/ 19 w 231"/>
                <a:gd name="T37" fmla="*/ 137 h 218"/>
                <a:gd name="T38" fmla="*/ 48 w 231"/>
                <a:gd name="T39" fmla="*/ 66 h 218"/>
                <a:gd name="T40" fmla="*/ 86 w 231"/>
                <a:gd name="T41" fmla="*/ 49 h 218"/>
                <a:gd name="T42" fmla="*/ 86 w 231"/>
                <a:gd name="T43" fmla="*/ 41 h 218"/>
                <a:gd name="T44" fmla="*/ 86 w 231"/>
                <a:gd name="T45" fmla="*/ 41 h 218"/>
                <a:gd name="T46" fmla="*/ 42 w 231"/>
                <a:gd name="T47" fmla="*/ 60 h 218"/>
                <a:gd name="T48" fmla="*/ 29 w 231"/>
                <a:gd name="T49" fmla="*/ 199 h 218"/>
                <a:gd name="T50" fmla="*/ 90 w 231"/>
                <a:gd name="T51" fmla="*/ 218 h 218"/>
                <a:gd name="T52" fmla="*/ 170 w 231"/>
                <a:gd name="T53" fmla="*/ 188 h 218"/>
                <a:gd name="T54" fmla="*/ 181 w 231"/>
                <a:gd name="T55" fmla="*/ 114 h 218"/>
                <a:gd name="T56" fmla="*/ 183 w 231"/>
                <a:gd name="T57" fmla="*/ 116 h 218"/>
                <a:gd name="T58" fmla="*/ 221 w 231"/>
                <a:gd name="T59" fmla="*/ 126 h 218"/>
                <a:gd name="T60" fmla="*/ 227 w 231"/>
                <a:gd name="T61" fmla="*/ 126 h 218"/>
                <a:gd name="T62" fmla="*/ 231 w 231"/>
                <a:gd name="T63" fmla="*/ 126 h 218"/>
                <a:gd name="T64" fmla="*/ 230 w 231"/>
                <a:gd name="T65" fmla="*/ 121 h 218"/>
                <a:gd name="T66" fmla="*/ 153 w 231"/>
                <a:gd name="T67" fmla="*/ 72 h 218"/>
                <a:gd name="T68" fmla="*/ 131 w 231"/>
                <a:gd name="T69" fmla="*/ 46 h 218"/>
                <a:gd name="T70" fmla="*/ 130 w 231"/>
                <a:gd name="T71" fmla="*/ 12 h 218"/>
                <a:gd name="T72" fmla="*/ 152 w 231"/>
                <a:gd name="T73" fmla="*/ 38 h 218"/>
                <a:gd name="T74" fmla="*/ 153 w 231"/>
                <a:gd name="T75" fmla="*/ 72 h 218"/>
                <a:gd name="T76" fmla="*/ 188 w 231"/>
                <a:gd name="T77" fmla="*/ 110 h 218"/>
                <a:gd name="T78" fmla="*/ 167 w 231"/>
                <a:gd name="T79" fmla="*/ 82 h 218"/>
                <a:gd name="T80" fmla="*/ 200 w 231"/>
                <a:gd name="T81" fmla="*/ 91 h 218"/>
                <a:gd name="T82" fmla="*/ 221 w 231"/>
                <a:gd name="T83" fmla="*/ 119 h 218"/>
                <a:gd name="T84" fmla="*/ 188 w 231"/>
                <a:gd name="T85" fmla="*/ 11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1" h="218">
                  <a:moveTo>
                    <a:pt x="230" y="121"/>
                  </a:moveTo>
                  <a:cubicBezTo>
                    <a:pt x="230" y="120"/>
                    <a:pt x="224" y="97"/>
                    <a:pt x="205" y="85"/>
                  </a:cubicBezTo>
                  <a:cubicBezTo>
                    <a:pt x="192" y="76"/>
                    <a:pt x="176" y="74"/>
                    <a:pt x="168" y="74"/>
                  </a:cubicBezTo>
                  <a:cubicBezTo>
                    <a:pt x="164" y="74"/>
                    <a:pt x="162" y="74"/>
                    <a:pt x="162" y="74"/>
                  </a:cubicBezTo>
                  <a:cubicBezTo>
                    <a:pt x="161" y="75"/>
                    <a:pt x="161" y="75"/>
                    <a:pt x="161" y="75"/>
                  </a:cubicBezTo>
                  <a:cubicBezTo>
                    <a:pt x="163" y="67"/>
                    <a:pt x="165" y="51"/>
                    <a:pt x="159" y="35"/>
                  </a:cubicBezTo>
                  <a:cubicBezTo>
                    <a:pt x="151" y="14"/>
                    <a:pt x="130" y="3"/>
                    <a:pt x="129" y="2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3" y="6"/>
                    <a:pt x="116" y="28"/>
                    <a:pt x="124" y="49"/>
                  </a:cubicBezTo>
                  <a:cubicBezTo>
                    <a:pt x="124" y="50"/>
                    <a:pt x="125" y="52"/>
                    <a:pt x="125" y="53"/>
                  </a:cubicBezTo>
                  <a:cubicBezTo>
                    <a:pt x="114" y="46"/>
                    <a:pt x="100" y="41"/>
                    <a:pt x="86" y="41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115" y="49"/>
                    <a:pt x="140" y="72"/>
                    <a:pt x="148" y="80"/>
                  </a:cubicBezTo>
                  <a:cubicBezTo>
                    <a:pt x="153" y="85"/>
                    <a:pt x="170" y="103"/>
                    <a:pt x="177" y="125"/>
                  </a:cubicBezTo>
                  <a:cubicBezTo>
                    <a:pt x="184" y="147"/>
                    <a:pt x="180" y="166"/>
                    <a:pt x="164" y="182"/>
                  </a:cubicBezTo>
                  <a:cubicBezTo>
                    <a:pt x="147" y="200"/>
                    <a:pt x="119" y="210"/>
                    <a:pt x="90" y="210"/>
                  </a:cubicBezTo>
                  <a:cubicBezTo>
                    <a:pt x="67" y="210"/>
                    <a:pt x="44" y="203"/>
                    <a:pt x="34" y="193"/>
                  </a:cubicBezTo>
                  <a:cubicBezTo>
                    <a:pt x="24" y="183"/>
                    <a:pt x="18" y="161"/>
                    <a:pt x="19" y="137"/>
                  </a:cubicBezTo>
                  <a:cubicBezTo>
                    <a:pt x="19" y="120"/>
                    <a:pt x="24" y="90"/>
                    <a:pt x="48" y="66"/>
                  </a:cubicBezTo>
                  <a:cubicBezTo>
                    <a:pt x="59" y="54"/>
                    <a:pt x="72" y="49"/>
                    <a:pt x="86" y="4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72" y="41"/>
                    <a:pt x="57" y="46"/>
                    <a:pt x="42" y="60"/>
                  </a:cubicBezTo>
                  <a:cubicBezTo>
                    <a:pt x="0" y="102"/>
                    <a:pt x="5" y="175"/>
                    <a:pt x="29" y="199"/>
                  </a:cubicBezTo>
                  <a:cubicBezTo>
                    <a:pt x="40" y="210"/>
                    <a:pt x="64" y="218"/>
                    <a:pt x="90" y="218"/>
                  </a:cubicBezTo>
                  <a:cubicBezTo>
                    <a:pt x="118" y="218"/>
                    <a:pt x="148" y="209"/>
                    <a:pt x="170" y="188"/>
                  </a:cubicBezTo>
                  <a:cubicBezTo>
                    <a:pt x="193" y="164"/>
                    <a:pt x="191" y="137"/>
                    <a:pt x="181" y="114"/>
                  </a:cubicBezTo>
                  <a:cubicBezTo>
                    <a:pt x="182" y="115"/>
                    <a:pt x="183" y="115"/>
                    <a:pt x="183" y="116"/>
                  </a:cubicBezTo>
                  <a:cubicBezTo>
                    <a:pt x="197" y="125"/>
                    <a:pt x="212" y="126"/>
                    <a:pt x="221" y="126"/>
                  </a:cubicBezTo>
                  <a:cubicBezTo>
                    <a:pt x="224" y="126"/>
                    <a:pt x="227" y="126"/>
                    <a:pt x="227" y="126"/>
                  </a:cubicBezTo>
                  <a:cubicBezTo>
                    <a:pt x="231" y="126"/>
                    <a:pt x="231" y="126"/>
                    <a:pt x="231" y="126"/>
                  </a:cubicBezTo>
                  <a:lnTo>
                    <a:pt x="230" y="121"/>
                  </a:lnTo>
                  <a:close/>
                  <a:moveTo>
                    <a:pt x="153" y="72"/>
                  </a:moveTo>
                  <a:cubicBezTo>
                    <a:pt x="147" y="68"/>
                    <a:pt x="136" y="59"/>
                    <a:pt x="131" y="46"/>
                  </a:cubicBezTo>
                  <a:cubicBezTo>
                    <a:pt x="126" y="33"/>
                    <a:pt x="128" y="19"/>
                    <a:pt x="130" y="12"/>
                  </a:cubicBezTo>
                  <a:cubicBezTo>
                    <a:pt x="136" y="16"/>
                    <a:pt x="147" y="25"/>
                    <a:pt x="152" y="38"/>
                  </a:cubicBezTo>
                  <a:cubicBezTo>
                    <a:pt x="157" y="51"/>
                    <a:pt x="155" y="65"/>
                    <a:pt x="153" y="72"/>
                  </a:cubicBezTo>
                  <a:close/>
                  <a:moveTo>
                    <a:pt x="188" y="110"/>
                  </a:moveTo>
                  <a:cubicBezTo>
                    <a:pt x="176" y="102"/>
                    <a:pt x="170" y="89"/>
                    <a:pt x="167" y="82"/>
                  </a:cubicBezTo>
                  <a:cubicBezTo>
                    <a:pt x="174" y="82"/>
                    <a:pt x="189" y="83"/>
                    <a:pt x="200" y="91"/>
                  </a:cubicBezTo>
                  <a:cubicBezTo>
                    <a:pt x="212" y="99"/>
                    <a:pt x="218" y="112"/>
                    <a:pt x="221" y="119"/>
                  </a:cubicBezTo>
                  <a:cubicBezTo>
                    <a:pt x="214" y="119"/>
                    <a:pt x="199" y="117"/>
                    <a:pt x="188" y="11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Oval 55"/>
            <p:cNvSpPr>
              <a:spLocks noChangeArrowheads="1"/>
            </p:cNvSpPr>
            <p:nvPr/>
          </p:nvSpPr>
          <p:spPr bwMode="auto">
            <a:xfrm>
              <a:off x="2572873" y="3747423"/>
              <a:ext cx="39274" cy="39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Oval 56"/>
            <p:cNvSpPr>
              <a:spLocks noChangeArrowheads="1"/>
            </p:cNvSpPr>
            <p:nvPr/>
          </p:nvSpPr>
          <p:spPr bwMode="auto">
            <a:xfrm>
              <a:off x="2612147" y="3607897"/>
              <a:ext cx="39274" cy="39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Oval 57"/>
            <p:cNvSpPr>
              <a:spLocks noChangeArrowheads="1"/>
            </p:cNvSpPr>
            <p:nvPr/>
          </p:nvSpPr>
          <p:spPr bwMode="auto">
            <a:xfrm>
              <a:off x="2548068" y="3652338"/>
              <a:ext cx="39274" cy="3824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Oval 58"/>
            <p:cNvSpPr>
              <a:spLocks noChangeArrowheads="1"/>
            </p:cNvSpPr>
            <p:nvPr/>
          </p:nvSpPr>
          <p:spPr bwMode="auto">
            <a:xfrm>
              <a:off x="2578040" y="3541751"/>
              <a:ext cx="39274" cy="39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Oval 59"/>
            <p:cNvSpPr>
              <a:spLocks noChangeArrowheads="1"/>
            </p:cNvSpPr>
            <p:nvPr/>
          </p:nvSpPr>
          <p:spPr bwMode="auto">
            <a:xfrm>
              <a:off x="2641086" y="3464236"/>
              <a:ext cx="39274" cy="3824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Oval 60"/>
            <p:cNvSpPr>
              <a:spLocks noChangeArrowheads="1"/>
            </p:cNvSpPr>
            <p:nvPr/>
          </p:nvSpPr>
          <p:spPr bwMode="auto">
            <a:xfrm>
              <a:off x="2651421" y="3532449"/>
              <a:ext cx="39274" cy="39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Oval 61"/>
            <p:cNvSpPr>
              <a:spLocks noChangeArrowheads="1"/>
            </p:cNvSpPr>
            <p:nvPr/>
          </p:nvSpPr>
          <p:spPr bwMode="auto">
            <a:xfrm>
              <a:off x="2719634" y="3493175"/>
              <a:ext cx="39274" cy="39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Oval 62"/>
            <p:cNvSpPr>
              <a:spLocks noChangeArrowheads="1"/>
            </p:cNvSpPr>
            <p:nvPr/>
          </p:nvSpPr>
          <p:spPr bwMode="auto">
            <a:xfrm>
              <a:off x="2621449" y="3688512"/>
              <a:ext cx="39274" cy="39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631825" y="612140"/>
            <a:ext cx="10928350" cy="5662930"/>
          </a:xfrm>
          <a:prstGeom prst="roundRect">
            <a:avLst>
              <a:gd name="adj" fmla="val 12616"/>
            </a:avLst>
          </a:prstGeom>
          <a:solidFill>
            <a:srgbClr val="B2D7E9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  <a:effectLst>
            <a:outerShdw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75"/>
          <p:cNvSpPr>
            <a:spLocks noEditPoints="1"/>
          </p:cNvSpPr>
          <p:nvPr/>
        </p:nvSpPr>
        <p:spPr bwMode="auto">
          <a:xfrm>
            <a:off x="1069340" y="735965"/>
            <a:ext cx="528320" cy="528320"/>
          </a:xfrm>
          <a:custGeom>
            <a:avLst/>
            <a:gdLst>
              <a:gd name="T0" fmla="*/ 130 w 216"/>
              <a:gd name="T1" fmla="*/ 0 h 216"/>
              <a:gd name="T2" fmla="*/ 43 w 216"/>
              <a:gd name="T3" fmla="*/ 86 h 216"/>
              <a:gd name="T4" fmla="*/ 68 w 216"/>
              <a:gd name="T5" fmla="*/ 147 h 216"/>
              <a:gd name="T6" fmla="*/ 0 w 216"/>
              <a:gd name="T7" fmla="*/ 210 h 216"/>
              <a:gd name="T8" fmla="*/ 6 w 216"/>
              <a:gd name="T9" fmla="*/ 216 h 216"/>
              <a:gd name="T10" fmla="*/ 74 w 216"/>
              <a:gd name="T11" fmla="*/ 153 h 216"/>
              <a:gd name="T12" fmla="*/ 130 w 216"/>
              <a:gd name="T13" fmla="*/ 173 h 216"/>
              <a:gd name="T14" fmla="*/ 216 w 216"/>
              <a:gd name="T15" fmla="*/ 86 h 216"/>
              <a:gd name="T16" fmla="*/ 130 w 216"/>
              <a:gd name="T17" fmla="*/ 0 h 216"/>
              <a:gd name="T18" fmla="*/ 51 w 216"/>
              <a:gd name="T19" fmla="*/ 86 h 216"/>
              <a:gd name="T20" fmla="*/ 130 w 216"/>
              <a:gd name="T21" fmla="*/ 8 h 216"/>
              <a:gd name="T22" fmla="*/ 207 w 216"/>
              <a:gd name="T23" fmla="*/ 71 h 216"/>
              <a:gd name="T24" fmla="*/ 139 w 216"/>
              <a:gd name="T25" fmla="*/ 24 h 216"/>
              <a:gd name="T26" fmla="*/ 67 w 216"/>
              <a:gd name="T27" fmla="*/ 96 h 216"/>
              <a:gd name="T28" fmla="*/ 115 w 216"/>
              <a:gd name="T29" fmla="*/ 164 h 216"/>
              <a:gd name="T30" fmla="*/ 51 w 216"/>
              <a:gd name="T31" fmla="*/ 86 h 216"/>
              <a:gd name="T32" fmla="*/ 133 w 216"/>
              <a:gd name="T33" fmla="*/ 107 h 216"/>
              <a:gd name="T34" fmla="*/ 155 w 216"/>
              <a:gd name="T35" fmla="*/ 84 h 216"/>
              <a:gd name="T36" fmla="*/ 138 w 216"/>
              <a:gd name="T37" fmla="*/ 63 h 216"/>
              <a:gd name="T38" fmla="*/ 138 w 216"/>
              <a:gd name="T39" fmla="*/ 63 h 216"/>
              <a:gd name="T40" fmla="*/ 167 w 216"/>
              <a:gd name="T41" fmla="*/ 91 h 216"/>
              <a:gd name="T42" fmla="*/ 138 w 216"/>
              <a:gd name="T43" fmla="*/ 120 h 216"/>
              <a:gd name="T44" fmla="*/ 110 w 216"/>
              <a:gd name="T45" fmla="*/ 91 h 216"/>
              <a:gd name="T46" fmla="*/ 110 w 216"/>
              <a:gd name="T47" fmla="*/ 86 h 216"/>
              <a:gd name="T48" fmla="*/ 133 w 216"/>
              <a:gd name="T49" fmla="*/ 107 h 216"/>
              <a:gd name="T50" fmla="*/ 118 w 216"/>
              <a:gd name="T51" fmla="*/ 84 h 216"/>
              <a:gd name="T52" fmla="*/ 133 w 216"/>
              <a:gd name="T53" fmla="*/ 70 h 216"/>
              <a:gd name="T54" fmla="*/ 147 w 216"/>
              <a:gd name="T55" fmla="*/ 84 h 216"/>
              <a:gd name="T56" fmla="*/ 133 w 216"/>
              <a:gd name="T57" fmla="*/ 99 h 216"/>
              <a:gd name="T58" fmla="*/ 118 w 216"/>
              <a:gd name="T59" fmla="*/ 84 h 216"/>
              <a:gd name="T60" fmla="*/ 138 w 216"/>
              <a:gd name="T61" fmla="*/ 55 h 216"/>
              <a:gd name="T62" fmla="*/ 102 w 216"/>
              <a:gd name="T63" fmla="*/ 91 h 216"/>
              <a:gd name="T64" fmla="*/ 138 w 216"/>
              <a:gd name="T65" fmla="*/ 128 h 216"/>
              <a:gd name="T66" fmla="*/ 157 w 216"/>
              <a:gd name="T67" fmla="*/ 122 h 216"/>
              <a:gd name="T68" fmla="*/ 130 w 216"/>
              <a:gd name="T69" fmla="*/ 132 h 216"/>
              <a:gd name="T70" fmla="*/ 84 w 216"/>
              <a:gd name="T71" fmla="*/ 86 h 216"/>
              <a:gd name="T72" fmla="*/ 130 w 216"/>
              <a:gd name="T73" fmla="*/ 41 h 216"/>
              <a:gd name="T74" fmla="*/ 175 w 216"/>
              <a:gd name="T75" fmla="*/ 86 h 216"/>
              <a:gd name="T76" fmla="*/ 175 w 216"/>
              <a:gd name="T77" fmla="*/ 91 h 216"/>
              <a:gd name="T78" fmla="*/ 138 w 216"/>
              <a:gd name="T79" fmla="*/ 55 h 216"/>
              <a:gd name="T80" fmla="*/ 139 w 216"/>
              <a:gd name="T81" fmla="*/ 160 h 216"/>
              <a:gd name="T82" fmla="*/ 75 w 216"/>
              <a:gd name="T83" fmla="*/ 96 h 216"/>
              <a:gd name="T84" fmla="*/ 76 w 216"/>
              <a:gd name="T85" fmla="*/ 87 h 216"/>
              <a:gd name="T86" fmla="*/ 130 w 216"/>
              <a:gd name="T87" fmla="*/ 140 h 216"/>
              <a:gd name="T88" fmla="*/ 183 w 216"/>
              <a:gd name="T89" fmla="*/ 86 h 216"/>
              <a:gd name="T90" fmla="*/ 130 w 216"/>
              <a:gd name="T91" fmla="*/ 33 h 216"/>
              <a:gd name="T92" fmla="*/ 139 w 216"/>
              <a:gd name="T93" fmla="*/ 32 h 216"/>
              <a:gd name="T94" fmla="*/ 203 w 216"/>
              <a:gd name="T95" fmla="*/ 96 h 216"/>
              <a:gd name="T96" fmla="*/ 139 w 216"/>
              <a:gd name="T97" fmla="*/ 16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16" h="216">
                <a:moveTo>
                  <a:pt x="130" y="0"/>
                </a:moveTo>
                <a:cubicBezTo>
                  <a:pt x="82" y="0"/>
                  <a:pt x="43" y="38"/>
                  <a:pt x="43" y="86"/>
                </a:cubicBezTo>
                <a:cubicBezTo>
                  <a:pt x="43" y="110"/>
                  <a:pt x="52" y="132"/>
                  <a:pt x="68" y="147"/>
                </a:cubicBezTo>
                <a:cubicBezTo>
                  <a:pt x="0" y="210"/>
                  <a:pt x="0" y="210"/>
                  <a:pt x="0" y="210"/>
                </a:cubicBezTo>
                <a:cubicBezTo>
                  <a:pt x="6" y="216"/>
                  <a:pt x="6" y="216"/>
                  <a:pt x="6" y="216"/>
                </a:cubicBezTo>
                <a:cubicBezTo>
                  <a:pt x="74" y="153"/>
                  <a:pt x="74" y="153"/>
                  <a:pt x="74" y="153"/>
                </a:cubicBezTo>
                <a:cubicBezTo>
                  <a:pt x="89" y="165"/>
                  <a:pt x="108" y="173"/>
                  <a:pt x="130" y="173"/>
                </a:cubicBezTo>
                <a:cubicBezTo>
                  <a:pt x="178" y="173"/>
                  <a:pt x="216" y="134"/>
                  <a:pt x="216" y="86"/>
                </a:cubicBezTo>
                <a:cubicBezTo>
                  <a:pt x="216" y="38"/>
                  <a:pt x="178" y="0"/>
                  <a:pt x="130" y="0"/>
                </a:cubicBezTo>
                <a:close/>
                <a:moveTo>
                  <a:pt x="51" y="86"/>
                </a:moveTo>
                <a:cubicBezTo>
                  <a:pt x="51" y="43"/>
                  <a:pt x="86" y="8"/>
                  <a:pt x="130" y="8"/>
                </a:cubicBezTo>
                <a:cubicBezTo>
                  <a:pt x="168" y="8"/>
                  <a:pt x="200" y="35"/>
                  <a:pt x="207" y="71"/>
                </a:cubicBezTo>
                <a:cubicBezTo>
                  <a:pt x="197" y="44"/>
                  <a:pt x="170" y="24"/>
                  <a:pt x="139" y="24"/>
                </a:cubicBezTo>
                <a:cubicBezTo>
                  <a:pt x="100" y="24"/>
                  <a:pt x="67" y="56"/>
                  <a:pt x="67" y="96"/>
                </a:cubicBezTo>
                <a:cubicBezTo>
                  <a:pt x="67" y="127"/>
                  <a:pt x="87" y="153"/>
                  <a:pt x="115" y="164"/>
                </a:cubicBezTo>
                <a:cubicBezTo>
                  <a:pt x="78" y="156"/>
                  <a:pt x="51" y="125"/>
                  <a:pt x="51" y="86"/>
                </a:cubicBezTo>
                <a:close/>
                <a:moveTo>
                  <a:pt x="133" y="107"/>
                </a:moveTo>
                <a:cubicBezTo>
                  <a:pt x="145" y="107"/>
                  <a:pt x="155" y="97"/>
                  <a:pt x="155" y="84"/>
                </a:cubicBezTo>
                <a:cubicBezTo>
                  <a:pt x="155" y="74"/>
                  <a:pt x="148" y="65"/>
                  <a:pt x="138" y="63"/>
                </a:cubicBezTo>
                <a:cubicBezTo>
                  <a:pt x="138" y="63"/>
                  <a:pt x="138" y="63"/>
                  <a:pt x="138" y="63"/>
                </a:cubicBezTo>
                <a:cubicBezTo>
                  <a:pt x="154" y="63"/>
                  <a:pt x="167" y="75"/>
                  <a:pt x="167" y="91"/>
                </a:cubicBezTo>
                <a:cubicBezTo>
                  <a:pt x="167" y="107"/>
                  <a:pt x="154" y="120"/>
                  <a:pt x="138" y="120"/>
                </a:cubicBezTo>
                <a:cubicBezTo>
                  <a:pt x="123" y="120"/>
                  <a:pt x="110" y="107"/>
                  <a:pt x="110" y="91"/>
                </a:cubicBezTo>
                <a:cubicBezTo>
                  <a:pt x="110" y="89"/>
                  <a:pt x="110" y="87"/>
                  <a:pt x="110" y="86"/>
                </a:cubicBezTo>
                <a:cubicBezTo>
                  <a:pt x="111" y="97"/>
                  <a:pt x="121" y="107"/>
                  <a:pt x="133" y="107"/>
                </a:cubicBezTo>
                <a:close/>
                <a:moveTo>
                  <a:pt x="118" y="84"/>
                </a:moveTo>
                <a:cubicBezTo>
                  <a:pt x="118" y="76"/>
                  <a:pt x="125" y="70"/>
                  <a:pt x="133" y="70"/>
                </a:cubicBezTo>
                <a:cubicBezTo>
                  <a:pt x="141" y="70"/>
                  <a:pt x="147" y="76"/>
                  <a:pt x="147" y="84"/>
                </a:cubicBezTo>
                <a:cubicBezTo>
                  <a:pt x="147" y="92"/>
                  <a:pt x="141" y="99"/>
                  <a:pt x="133" y="99"/>
                </a:cubicBezTo>
                <a:cubicBezTo>
                  <a:pt x="125" y="99"/>
                  <a:pt x="118" y="92"/>
                  <a:pt x="118" y="84"/>
                </a:cubicBezTo>
                <a:close/>
                <a:moveTo>
                  <a:pt x="138" y="55"/>
                </a:moveTo>
                <a:cubicBezTo>
                  <a:pt x="118" y="55"/>
                  <a:pt x="102" y="71"/>
                  <a:pt x="102" y="91"/>
                </a:cubicBezTo>
                <a:cubicBezTo>
                  <a:pt x="102" y="111"/>
                  <a:pt x="118" y="128"/>
                  <a:pt x="138" y="128"/>
                </a:cubicBezTo>
                <a:cubicBezTo>
                  <a:pt x="145" y="128"/>
                  <a:pt x="152" y="126"/>
                  <a:pt x="157" y="122"/>
                </a:cubicBezTo>
                <a:cubicBezTo>
                  <a:pt x="150" y="128"/>
                  <a:pt x="140" y="132"/>
                  <a:pt x="130" y="132"/>
                </a:cubicBezTo>
                <a:cubicBezTo>
                  <a:pt x="105" y="132"/>
                  <a:pt x="84" y="111"/>
                  <a:pt x="84" y="86"/>
                </a:cubicBezTo>
                <a:cubicBezTo>
                  <a:pt x="84" y="61"/>
                  <a:pt x="105" y="41"/>
                  <a:pt x="130" y="41"/>
                </a:cubicBezTo>
                <a:cubicBezTo>
                  <a:pt x="155" y="41"/>
                  <a:pt x="175" y="61"/>
                  <a:pt x="175" y="86"/>
                </a:cubicBezTo>
                <a:cubicBezTo>
                  <a:pt x="175" y="88"/>
                  <a:pt x="175" y="90"/>
                  <a:pt x="175" y="91"/>
                </a:cubicBezTo>
                <a:cubicBezTo>
                  <a:pt x="175" y="71"/>
                  <a:pt x="159" y="55"/>
                  <a:pt x="138" y="55"/>
                </a:cubicBezTo>
                <a:close/>
                <a:moveTo>
                  <a:pt x="139" y="160"/>
                </a:moveTo>
                <a:cubicBezTo>
                  <a:pt x="104" y="160"/>
                  <a:pt x="75" y="131"/>
                  <a:pt x="75" y="96"/>
                </a:cubicBezTo>
                <a:cubicBezTo>
                  <a:pt x="75" y="93"/>
                  <a:pt x="76" y="90"/>
                  <a:pt x="76" y="87"/>
                </a:cubicBezTo>
                <a:cubicBezTo>
                  <a:pt x="76" y="116"/>
                  <a:pt x="100" y="140"/>
                  <a:pt x="130" y="140"/>
                </a:cubicBezTo>
                <a:cubicBezTo>
                  <a:pt x="159" y="140"/>
                  <a:pt x="183" y="116"/>
                  <a:pt x="183" y="86"/>
                </a:cubicBezTo>
                <a:cubicBezTo>
                  <a:pt x="183" y="57"/>
                  <a:pt x="159" y="33"/>
                  <a:pt x="130" y="33"/>
                </a:cubicBezTo>
                <a:cubicBezTo>
                  <a:pt x="133" y="32"/>
                  <a:pt x="136" y="32"/>
                  <a:pt x="139" y="32"/>
                </a:cubicBezTo>
                <a:cubicBezTo>
                  <a:pt x="175" y="32"/>
                  <a:pt x="203" y="61"/>
                  <a:pt x="203" y="96"/>
                </a:cubicBezTo>
                <a:cubicBezTo>
                  <a:pt x="203" y="131"/>
                  <a:pt x="175" y="160"/>
                  <a:pt x="139" y="16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 rot="0">
            <a:off x="10678160" y="796925"/>
            <a:ext cx="564515" cy="533400"/>
            <a:chOff x="2475721" y="3319542"/>
            <a:chExt cx="564307" cy="533301"/>
          </a:xfrm>
        </p:grpSpPr>
        <p:sp>
          <p:nvSpPr>
            <p:cNvPr id="21" name="Freeform 54"/>
            <p:cNvSpPr>
              <a:spLocks noEditPoints="1"/>
            </p:cNvSpPr>
            <p:nvPr/>
          </p:nvSpPr>
          <p:spPr bwMode="auto">
            <a:xfrm>
              <a:off x="2475721" y="3319542"/>
              <a:ext cx="564307" cy="533301"/>
            </a:xfrm>
            <a:custGeom>
              <a:avLst/>
              <a:gdLst>
                <a:gd name="T0" fmla="*/ 230 w 231"/>
                <a:gd name="T1" fmla="*/ 121 h 218"/>
                <a:gd name="T2" fmla="*/ 205 w 231"/>
                <a:gd name="T3" fmla="*/ 85 h 218"/>
                <a:gd name="T4" fmla="*/ 168 w 231"/>
                <a:gd name="T5" fmla="*/ 74 h 218"/>
                <a:gd name="T6" fmla="*/ 162 w 231"/>
                <a:gd name="T7" fmla="*/ 74 h 218"/>
                <a:gd name="T8" fmla="*/ 161 w 231"/>
                <a:gd name="T9" fmla="*/ 75 h 218"/>
                <a:gd name="T10" fmla="*/ 159 w 231"/>
                <a:gd name="T11" fmla="*/ 35 h 218"/>
                <a:gd name="T12" fmla="*/ 129 w 231"/>
                <a:gd name="T13" fmla="*/ 2 h 218"/>
                <a:gd name="T14" fmla="*/ 125 w 231"/>
                <a:gd name="T15" fmla="*/ 0 h 218"/>
                <a:gd name="T16" fmla="*/ 124 w 231"/>
                <a:gd name="T17" fmla="*/ 5 h 218"/>
                <a:gd name="T18" fmla="*/ 124 w 231"/>
                <a:gd name="T19" fmla="*/ 49 h 218"/>
                <a:gd name="T20" fmla="*/ 125 w 231"/>
                <a:gd name="T21" fmla="*/ 53 h 218"/>
                <a:gd name="T22" fmla="*/ 86 w 231"/>
                <a:gd name="T23" fmla="*/ 41 h 218"/>
                <a:gd name="T24" fmla="*/ 86 w 231"/>
                <a:gd name="T25" fmla="*/ 49 h 218"/>
                <a:gd name="T26" fmla="*/ 148 w 231"/>
                <a:gd name="T27" fmla="*/ 80 h 218"/>
                <a:gd name="T28" fmla="*/ 177 w 231"/>
                <a:gd name="T29" fmla="*/ 125 h 218"/>
                <a:gd name="T30" fmla="*/ 164 w 231"/>
                <a:gd name="T31" fmla="*/ 182 h 218"/>
                <a:gd name="T32" fmla="*/ 90 w 231"/>
                <a:gd name="T33" fmla="*/ 210 h 218"/>
                <a:gd name="T34" fmla="*/ 34 w 231"/>
                <a:gd name="T35" fmla="*/ 193 h 218"/>
                <a:gd name="T36" fmla="*/ 19 w 231"/>
                <a:gd name="T37" fmla="*/ 137 h 218"/>
                <a:gd name="T38" fmla="*/ 48 w 231"/>
                <a:gd name="T39" fmla="*/ 66 h 218"/>
                <a:gd name="T40" fmla="*/ 86 w 231"/>
                <a:gd name="T41" fmla="*/ 49 h 218"/>
                <a:gd name="T42" fmla="*/ 86 w 231"/>
                <a:gd name="T43" fmla="*/ 41 h 218"/>
                <a:gd name="T44" fmla="*/ 86 w 231"/>
                <a:gd name="T45" fmla="*/ 41 h 218"/>
                <a:gd name="T46" fmla="*/ 42 w 231"/>
                <a:gd name="T47" fmla="*/ 60 h 218"/>
                <a:gd name="T48" fmla="*/ 29 w 231"/>
                <a:gd name="T49" fmla="*/ 199 h 218"/>
                <a:gd name="T50" fmla="*/ 90 w 231"/>
                <a:gd name="T51" fmla="*/ 218 h 218"/>
                <a:gd name="T52" fmla="*/ 170 w 231"/>
                <a:gd name="T53" fmla="*/ 188 h 218"/>
                <a:gd name="T54" fmla="*/ 181 w 231"/>
                <a:gd name="T55" fmla="*/ 114 h 218"/>
                <a:gd name="T56" fmla="*/ 183 w 231"/>
                <a:gd name="T57" fmla="*/ 116 h 218"/>
                <a:gd name="T58" fmla="*/ 221 w 231"/>
                <a:gd name="T59" fmla="*/ 126 h 218"/>
                <a:gd name="T60" fmla="*/ 227 w 231"/>
                <a:gd name="T61" fmla="*/ 126 h 218"/>
                <a:gd name="T62" fmla="*/ 231 w 231"/>
                <a:gd name="T63" fmla="*/ 126 h 218"/>
                <a:gd name="T64" fmla="*/ 230 w 231"/>
                <a:gd name="T65" fmla="*/ 121 h 218"/>
                <a:gd name="T66" fmla="*/ 153 w 231"/>
                <a:gd name="T67" fmla="*/ 72 h 218"/>
                <a:gd name="T68" fmla="*/ 131 w 231"/>
                <a:gd name="T69" fmla="*/ 46 h 218"/>
                <a:gd name="T70" fmla="*/ 130 w 231"/>
                <a:gd name="T71" fmla="*/ 12 h 218"/>
                <a:gd name="T72" fmla="*/ 152 w 231"/>
                <a:gd name="T73" fmla="*/ 38 h 218"/>
                <a:gd name="T74" fmla="*/ 153 w 231"/>
                <a:gd name="T75" fmla="*/ 72 h 218"/>
                <a:gd name="T76" fmla="*/ 188 w 231"/>
                <a:gd name="T77" fmla="*/ 110 h 218"/>
                <a:gd name="T78" fmla="*/ 167 w 231"/>
                <a:gd name="T79" fmla="*/ 82 h 218"/>
                <a:gd name="T80" fmla="*/ 200 w 231"/>
                <a:gd name="T81" fmla="*/ 91 h 218"/>
                <a:gd name="T82" fmla="*/ 221 w 231"/>
                <a:gd name="T83" fmla="*/ 119 h 218"/>
                <a:gd name="T84" fmla="*/ 188 w 231"/>
                <a:gd name="T85" fmla="*/ 11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1" h="218">
                  <a:moveTo>
                    <a:pt x="230" y="121"/>
                  </a:moveTo>
                  <a:cubicBezTo>
                    <a:pt x="230" y="120"/>
                    <a:pt x="224" y="97"/>
                    <a:pt x="205" y="85"/>
                  </a:cubicBezTo>
                  <a:cubicBezTo>
                    <a:pt x="192" y="76"/>
                    <a:pt x="176" y="74"/>
                    <a:pt x="168" y="74"/>
                  </a:cubicBezTo>
                  <a:cubicBezTo>
                    <a:pt x="164" y="74"/>
                    <a:pt x="162" y="74"/>
                    <a:pt x="162" y="74"/>
                  </a:cubicBezTo>
                  <a:cubicBezTo>
                    <a:pt x="161" y="75"/>
                    <a:pt x="161" y="75"/>
                    <a:pt x="161" y="75"/>
                  </a:cubicBezTo>
                  <a:cubicBezTo>
                    <a:pt x="163" y="67"/>
                    <a:pt x="165" y="51"/>
                    <a:pt x="159" y="35"/>
                  </a:cubicBezTo>
                  <a:cubicBezTo>
                    <a:pt x="151" y="14"/>
                    <a:pt x="130" y="3"/>
                    <a:pt x="129" y="2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3" y="6"/>
                    <a:pt x="116" y="28"/>
                    <a:pt x="124" y="49"/>
                  </a:cubicBezTo>
                  <a:cubicBezTo>
                    <a:pt x="124" y="50"/>
                    <a:pt x="125" y="52"/>
                    <a:pt x="125" y="53"/>
                  </a:cubicBezTo>
                  <a:cubicBezTo>
                    <a:pt x="114" y="46"/>
                    <a:pt x="100" y="41"/>
                    <a:pt x="86" y="41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115" y="49"/>
                    <a:pt x="140" y="72"/>
                    <a:pt x="148" y="80"/>
                  </a:cubicBezTo>
                  <a:cubicBezTo>
                    <a:pt x="153" y="85"/>
                    <a:pt x="170" y="103"/>
                    <a:pt x="177" y="125"/>
                  </a:cubicBezTo>
                  <a:cubicBezTo>
                    <a:pt x="184" y="147"/>
                    <a:pt x="180" y="166"/>
                    <a:pt x="164" y="182"/>
                  </a:cubicBezTo>
                  <a:cubicBezTo>
                    <a:pt x="147" y="200"/>
                    <a:pt x="119" y="210"/>
                    <a:pt x="90" y="210"/>
                  </a:cubicBezTo>
                  <a:cubicBezTo>
                    <a:pt x="67" y="210"/>
                    <a:pt x="44" y="203"/>
                    <a:pt x="34" y="193"/>
                  </a:cubicBezTo>
                  <a:cubicBezTo>
                    <a:pt x="24" y="183"/>
                    <a:pt x="18" y="161"/>
                    <a:pt x="19" y="137"/>
                  </a:cubicBezTo>
                  <a:cubicBezTo>
                    <a:pt x="19" y="120"/>
                    <a:pt x="24" y="90"/>
                    <a:pt x="48" y="66"/>
                  </a:cubicBezTo>
                  <a:cubicBezTo>
                    <a:pt x="59" y="54"/>
                    <a:pt x="72" y="49"/>
                    <a:pt x="86" y="4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72" y="41"/>
                    <a:pt x="57" y="46"/>
                    <a:pt x="42" y="60"/>
                  </a:cubicBezTo>
                  <a:cubicBezTo>
                    <a:pt x="0" y="102"/>
                    <a:pt x="5" y="175"/>
                    <a:pt x="29" y="199"/>
                  </a:cubicBezTo>
                  <a:cubicBezTo>
                    <a:pt x="40" y="210"/>
                    <a:pt x="64" y="218"/>
                    <a:pt x="90" y="218"/>
                  </a:cubicBezTo>
                  <a:cubicBezTo>
                    <a:pt x="118" y="218"/>
                    <a:pt x="148" y="209"/>
                    <a:pt x="170" y="188"/>
                  </a:cubicBezTo>
                  <a:cubicBezTo>
                    <a:pt x="193" y="164"/>
                    <a:pt x="191" y="137"/>
                    <a:pt x="181" y="114"/>
                  </a:cubicBezTo>
                  <a:cubicBezTo>
                    <a:pt x="182" y="115"/>
                    <a:pt x="183" y="115"/>
                    <a:pt x="183" y="116"/>
                  </a:cubicBezTo>
                  <a:cubicBezTo>
                    <a:pt x="197" y="125"/>
                    <a:pt x="212" y="126"/>
                    <a:pt x="221" y="126"/>
                  </a:cubicBezTo>
                  <a:cubicBezTo>
                    <a:pt x="224" y="126"/>
                    <a:pt x="227" y="126"/>
                    <a:pt x="227" y="126"/>
                  </a:cubicBezTo>
                  <a:cubicBezTo>
                    <a:pt x="231" y="126"/>
                    <a:pt x="231" y="126"/>
                    <a:pt x="231" y="126"/>
                  </a:cubicBezTo>
                  <a:lnTo>
                    <a:pt x="230" y="121"/>
                  </a:lnTo>
                  <a:close/>
                  <a:moveTo>
                    <a:pt x="153" y="72"/>
                  </a:moveTo>
                  <a:cubicBezTo>
                    <a:pt x="147" y="68"/>
                    <a:pt x="136" y="59"/>
                    <a:pt x="131" y="46"/>
                  </a:cubicBezTo>
                  <a:cubicBezTo>
                    <a:pt x="126" y="33"/>
                    <a:pt x="128" y="19"/>
                    <a:pt x="130" y="12"/>
                  </a:cubicBezTo>
                  <a:cubicBezTo>
                    <a:pt x="136" y="16"/>
                    <a:pt x="147" y="25"/>
                    <a:pt x="152" y="38"/>
                  </a:cubicBezTo>
                  <a:cubicBezTo>
                    <a:pt x="157" y="51"/>
                    <a:pt x="155" y="65"/>
                    <a:pt x="153" y="72"/>
                  </a:cubicBezTo>
                  <a:close/>
                  <a:moveTo>
                    <a:pt x="188" y="110"/>
                  </a:moveTo>
                  <a:cubicBezTo>
                    <a:pt x="176" y="102"/>
                    <a:pt x="170" y="89"/>
                    <a:pt x="167" y="82"/>
                  </a:cubicBezTo>
                  <a:cubicBezTo>
                    <a:pt x="174" y="82"/>
                    <a:pt x="189" y="83"/>
                    <a:pt x="200" y="91"/>
                  </a:cubicBezTo>
                  <a:cubicBezTo>
                    <a:pt x="212" y="99"/>
                    <a:pt x="218" y="112"/>
                    <a:pt x="221" y="119"/>
                  </a:cubicBezTo>
                  <a:cubicBezTo>
                    <a:pt x="214" y="119"/>
                    <a:pt x="199" y="117"/>
                    <a:pt x="188" y="11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Oval 55"/>
            <p:cNvSpPr>
              <a:spLocks noChangeArrowheads="1"/>
            </p:cNvSpPr>
            <p:nvPr/>
          </p:nvSpPr>
          <p:spPr bwMode="auto">
            <a:xfrm>
              <a:off x="2572873" y="3747423"/>
              <a:ext cx="39274" cy="39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Oval 56"/>
            <p:cNvSpPr>
              <a:spLocks noChangeArrowheads="1"/>
            </p:cNvSpPr>
            <p:nvPr/>
          </p:nvSpPr>
          <p:spPr bwMode="auto">
            <a:xfrm>
              <a:off x="2612147" y="3607897"/>
              <a:ext cx="39274" cy="39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Oval 57"/>
            <p:cNvSpPr>
              <a:spLocks noChangeArrowheads="1"/>
            </p:cNvSpPr>
            <p:nvPr/>
          </p:nvSpPr>
          <p:spPr bwMode="auto">
            <a:xfrm>
              <a:off x="2548068" y="3652338"/>
              <a:ext cx="39274" cy="3824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Oval 58"/>
            <p:cNvSpPr>
              <a:spLocks noChangeArrowheads="1"/>
            </p:cNvSpPr>
            <p:nvPr/>
          </p:nvSpPr>
          <p:spPr bwMode="auto">
            <a:xfrm>
              <a:off x="2578040" y="3541751"/>
              <a:ext cx="39274" cy="39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Oval 59"/>
            <p:cNvSpPr>
              <a:spLocks noChangeArrowheads="1"/>
            </p:cNvSpPr>
            <p:nvPr/>
          </p:nvSpPr>
          <p:spPr bwMode="auto">
            <a:xfrm>
              <a:off x="2641086" y="3464236"/>
              <a:ext cx="39274" cy="3824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Oval 60"/>
            <p:cNvSpPr>
              <a:spLocks noChangeArrowheads="1"/>
            </p:cNvSpPr>
            <p:nvPr/>
          </p:nvSpPr>
          <p:spPr bwMode="auto">
            <a:xfrm>
              <a:off x="2651421" y="3532449"/>
              <a:ext cx="39274" cy="39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Oval 61"/>
            <p:cNvSpPr>
              <a:spLocks noChangeArrowheads="1"/>
            </p:cNvSpPr>
            <p:nvPr/>
          </p:nvSpPr>
          <p:spPr bwMode="auto">
            <a:xfrm>
              <a:off x="2719634" y="3493175"/>
              <a:ext cx="39274" cy="39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Oval 62"/>
            <p:cNvSpPr>
              <a:spLocks noChangeArrowheads="1"/>
            </p:cNvSpPr>
            <p:nvPr/>
          </p:nvSpPr>
          <p:spPr bwMode="auto">
            <a:xfrm>
              <a:off x="2621449" y="3688512"/>
              <a:ext cx="39274" cy="39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2355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5290" y="979488"/>
            <a:ext cx="8907463" cy="4832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240" y="4601210"/>
            <a:ext cx="1901190" cy="19761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0123738" y="4916384"/>
            <a:ext cx="915680" cy="134605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586865" y="1037590"/>
            <a:ext cx="8950325" cy="4545330"/>
          </a:xfrm>
          <a:prstGeom prst="roundRect">
            <a:avLst>
              <a:gd name="adj" fmla="val 11994"/>
            </a:avLst>
          </a:prstGeom>
          <a:solidFill>
            <a:srgbClr val="FFEBA8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  <a:effectLst>
            <a:outerShdw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 fontAlgn="auto">
              <a:lnSpc>
                <a:spcPct val="150000"/>
              </a:lnSpc>
            </a:pPr>
            <a:r>
              <a:rPr lang="en-US" altLang="zh-CN" sz="2000">
                <a:solidFill>
                  <a:schemeClr val="tx1"/>
                </a:solidFill>
              </a:rPr>
              <a:t>       </a:t>
            </a:r>
            <a:endParaRPr lang="en-US" altLang="zh-CN" sz="2000">
              <a:solidFill>
                <a:schemeClr val="tx1"/>
              </a:solidFill>
            </a:endParaRPr>
          </a:p>
          <a:p>
            <a:pPr algn="l" fontAlgn="auto">
              <a:lnSpc>
                <a:spcPct val="150000"/>
              </a:lnSpc>
            </a:pPr>
            <a:endParaRPr lang="en-US" altLang="zh-CN" sz="2000">
              <a:solidFill>
                <a:schemeClr val="tx1"/>
              </a:solidFill>
            </a:endParaRPr>
          </a:p>
          <a:p>
            <a:pPr algn="l" fontAlgn="auto">
              <a:lnSpc>
                <a:spcPct val="150000"/>
              </a:lnSpc>
            </a:pPr>
            <a:endParaRPr lang="en-US" altLang="zh-CN" sz="2000">
              <a:solidFill>
                <a:schemeClr val="tx1"/>
              </a:solidFill>
            </a:endParaRPr>
          </a:p>
          <a:p>
            <a:pPr algn="l" fontAlgn="auto">
              <a:lnSpc>
                <a:spcPct val="150000"/>
              </a:lnSpc>
            </a:pPr>
            <a:endParaRPr lang="en-US" altLang="zh-CN" sz="2000">
              <a:solidFill>
                <a:schemeClr val="tx1"/>
              </a:solidFill>
            </a:endParaRPr>
          </a:p>
          <a:p>
            <a:pPr algn="l" fontAlgn="auto">
              <a:lnSpc>
                <a:spcPct val="150000"/>
              </a:lnSpc>
            </a:pPr>
            <a:endParaRPr lang="en-US" altLang="zh-CN" sz="2000">
              <a:solidFill>
                <a:schemeClr val="tx1"/>
              </a:solidFill>
            </a:endParaRPr>
          </a:p>
          <a:p>
            <a:pPr algn="l" fontAlgn="auto">
              <a:lnSpc>
                <a:spcPct val="150000"/>
              </a:lnSpc>
            </a:pPr>
            <a:endParaRPr lang="en-US" altLang="zh-CN" sz="2000">
              <a:solidFill>
                <a:schemeClr val="tx1"/>
              </a:solidFill>
            </a:endParaRPr>
          </a:p>
          <a:p>
            <a:pPr algn="l" fontAlgn="auto">
              <a:lnSpc>
                <a:spcPct val="150000"/>
              </a:lnSpc>
            </a:pPr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80260" y="3827145"/>
            <a:ext cx="7962900" cy="1291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fontAlgn="auto">
              <a:lnSpc>
                <a:spcPct val="150000"/>
              </a:lnSpc>
            </a:pPr>
            <a:r>
              <a:rPr lang="zh-CN" altLang="en-US" sz="26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仿写：我叫_____，是个_____，其实我是</a:t>
            </a:r>
            <a:r>
              <a:rPr lang="zh-CN" altLang="en-US" sz="26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_____，（动物）</a:t>
            </a:r>
            <a:r>
              <a:rPr lang="zh-CN" altLang="en-US" sz="26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</a:t>
            </a:r>
            <a:r>
              <a:rPr lang="zh-CN" altLang="en-US" sz="26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__________</a:t>
            </a:r>
            <a:r>
              <a:rPr lang="zh-CN" altLang="en-US" sz="26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__。</a:t>
            </a:r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6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相似点）</a:t>
            </a:r>
            <a:endParaRPr lang="zh-CN" altLang="en-US" sz="260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384425" y="1188085"/>
            <a:ext cx="727519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>
                <a:ln w="22225">
                  <a:noFill/>
                  <a:prstDash val="solid"/>
                </a:ln>
                <a:solidFill>
                  <a:srgbClr val="EB6136"/>
                </a:solidFill>
                <a:effectLst/>
                <a:ea typeface="宋体" panose="02010600030101010101" pitchFamily="2" charset="-122"/>
              </a:rPr>
              <a:t>“我叫翔太，是个小男孩。其实呢……”“我是只小猴子，最</a:t>
            </a:r>
            <a:r>
              <a:rPr lang="zh-CN" sz="3200" b="1">
                <a:ln w="22225">
                  <a:noFill/>
                  <a:prstDash val="solid"/>
                </a:ln>
                <a:solidFill>
                  <a:srgbClr val="FF0000"/>
                </a:solidFill>
                <a:effectLst/>
                <a:ea typeface="宋体" panose="02010600030101010101" pitchFamily="2" charset="-122"/>
              </a:rPr>
              <a:t>爱吃香蕉</a:t>
            </a:r>
            <a:r>
              <a:rPr lang="zh-CN" sz="3200">
                <a:ln w="22225">
                  <a:noFill/>
                  <a:prstDash val="solid"/>
                </a:ln>
                <a:solidFill>
                  <a:srgbClr val="EB6136"/>
                </a:solidFill>
                <a:effectLst/>
                <a:ea typeface="宋体" panose="02010600030101010101" pitchFamily="2" charset="-122"/>
              </a:rPr>
              <a:t>，</a:t>
            </a:r>
            <a:r>
              <a:rPr lang="zh-CN" sz="3200" b="1">
                <a:ln w="22225">
                  <a:noFill/>
                  <a:prstDash val="solid"/>
                </a:ln>
                <a:solidFill>
                  <a:srgbClr val="FF0000"/>
                </a:solidFill>
                <a:effectLst/>
                <a:ea typeface="宋体" panose="02010600030101010101" pitchFamily="2" charset="-122"/>
              </a:rPr>
              <a:t>爬树很拿手</a:t>
            </a:r>
            <a:r>
              <a:rPr lang="zh-CN" sz="3200">
                <a:ln w="22225">
                  <a:noFill/>
                  <a:prstDash val="solid"/>
                </a:ln>
                <a:solidFill>
                  <a:srgbClr val="EB6136"/>
                </a:solidFill>
                <a:effectLst/>
                <a:ea typeface="宋体" panose="02010600030101010101" pitchFamily="2" charset="-122"/>
              </a:rPr>
              <a:t>，也</a:t>
            </a:r>
            <a:r>
              <a:rPr lang="zh-CN" sz="3200" b="1">
                <a:ln w="22225">
                  <a:noFill/>
                  <a:prstDash val="solid"/>
                </a:ln>
                <a:solidFill>
                  <a:srgbClr val="FF0000"/>
                </a:solidFill>
                <a:effectLst/>
                <a:ea typeface="宋体" panose="02010600030101010101" pitchFamily="2" charset="-122"/>
              </a:rPr>
              <a:t>很会模仿别人</a:t>
            </a:r>
            <a:r>
              <a:rPr lang="zh-CN" sz="3200">
                <a:ln w="22225">
                  <a:noFill/>
                  <a:prstDash val="solid"/>
                </a:ln>
                <a:solidFill>
                  <a:srgbClr val="EB6136"/>
                </a:solidFill>
                <a:effectLst/>
                <a:ea typeface="宋体" panose="02010600030101010101" pitchFamily="2" charset="-122"/>
              </a:rPr>
              <a:t>。”</a:t>
            </a:r>
            <a:endParaRPr lang="zh-CN" altLang="en-US" sz="3200">
              <a:ln w="22225">
                <a:noFill/>
                <a:prstDash val="solid"/>
              </a:ln>
              <a:solidFill>
                <a:srgbClr val="EB6136"/>
              </a:solidFill>
              <a:effectLst/>
              <a:ea typeface="宋体" panose="02010600030101010101" pitchFamily="2" charset="-122"/>
            </a:endParaRPr>
          </a:p>
        </p:txBody>
      </p:sp>
      <p:pic>
        <p:nvPicPr>
          <p:cNvPr id="4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DFE">
                  <a:alpha val="100000"/>
                </a:srgbClr>
              </a:clrFrom>
              <a:clrTo>
                <a:srgbClr val="FFFDFE">
                  <a:alpha val="100000"/>
                  <a:alpha val="0"/>
                </a:srgbClr>
              </a:clrTo>
            </a:clrChange>
          </a:blip>
          <a:srcRect l="58611" t="367" r="9660" b="5654"/>
          <a:stretch>
            <a:fillRect/>
          </a:stretch>
        </p:blipFill>
        <p:spPr>
          <a:xfrm>
            <a:off x="10328910" y="347345"/>
            <a:ext cx="1722120" cy="250698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" name="组合 13"/>
          <p:cNvGrpSpPr/>
          <p:nvPr/>
        </p:nvGrpSpPr>
        <p:grpSpPr>
          <a:xfrm>
            <a:off x="1032423" y="1534785"/>
            <a:ext cx="1903182" cy="701675"/>
            <a:chOff x="2345694" y="3764872"/>
            <a:chExt cx="2744276" cy="1088334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2345820" y="3764872"/>
              <a:ext cx="2744150" cy="1088334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345694" y="3764872"/>
              <a:ext cx="2659106" cy="85786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p>
              <a:pPr algn="ctr" fontAlgn="auto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总写</a:t>
              </a:r>
              <a:r>
                <a:rPr lang="en-US" altLang="zh-CN" sz="2000" b="1" dirty="0"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“</a:t>
              </a:r>
              <a:r>
                <a:rPr lang="zh-CN" altLang="en-US" sz="2000" b="1" dirty="0"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像什么</a:t>
              </a:r>
              <a:r>
                <a:rPr lang="en-US" altLang="zh-CN" sz="2000" b="1" dirty="0"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”</a:t>
              </a:r>
              <a:endParaRPr lang="en-US" altLang="zh-CN" sz="2000" b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591425" y="2727960"/>
            <a:ext cx="2068195" cy="701040"/>
            <a:chOff x="11955" y="4296"/>
            <a:chExt cx="3257" cy="1104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 rot="11040000">
              <a:off x="11955" y="4296"/>
              <a:ext cx="2997" cy="1105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12308" y="4413"/>
              <a:ext cx="2904" cy="8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p>
              <a:pPr algn="ctr" fontAlgn="auto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分写</a:t>
              </a:r>
              <a:r>
                <a:rPr lang="en-US" altLang="zh-CN" sz="2000" b="1" dirty="0"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“</a:t>
              </a:r>
              <a:r>
                <a:rPr lang="zh-CN" altLang="en-US" sz="2000" b="1" dirty="0"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哪里像</a:t>
              </a:r>
              <a:r>
                <a:rPr lang="en-US" altLang="zh-CN" sz="2000" b="1" dirty="0"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”</a:t>
              </a:r>
              <a:endParaRPr lang="en-US" altLang="zh-CN" sz="2000" b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092364" y="5015387"/>
            <a:ext cx="3958282" cy="175247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631825" y="612140"/>
            <a:ext cx="10928350" cy="5662930"/>
          </a:xfrm>
          <a:prstGeom prst="roundRect">
            <a:avLst>
              <a:gd name="adj" fmla="val 12616"/>
            </a:avLst>
          </a:prstGeom>
          <a:solidFill>
            <a:srgbClr val="B2D7E9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  <a:effectLst>
            <a:outerShdw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75"/>
          <p:cNvSpPr>
            <a:spLocks noEditPoints="1"/>
          </p:cNvSpPr>
          <p:nvPr/>
        </p:nvSpPr>
        <p:spPr bwMode="auto">
          <a:xfrm>
            <a:off x="1069340" y="735965"/>
            <a:ext cx="528320" cy="528320"/>
          </a:xfrm>
          <a:custGeom>
            <a:avLst/>
            <a:gdLst>
              <a:gd name="T0" fmla="*/ 130 w 216"/>
              <a:gd name="T1" fmla="*/ 0 h 216"/>
              <a:gd name="T2" fmla="*/ 43 w 216"/>
              <a:gd name="T3" fmla="*/ 86 h 216"/>
              <a:gd name="T4" fmla="*/ 68 w 216"/>
              <a:gd name="T5" fmla="*/ 147 h 216"/>
              <a:gd name="T6" fmla="*/ 0 w 216"/>
              <a:gd name="T7" fmla="*/ 210 h 216"/>
              <a:gd name="T8" fmla="*/ 6 w 216"/>
              <a:gd name="T9" fmla="*/ 216 h 216"/>
              <a:gd name="T10" fmla="*/ 74 w 216"/>
              <a:gd name="T11" fmla="*/ 153 h 216"/>
              <a:gd name="T12" fmla="*/ 130 w 216"/>
              <a:gd name="T13" fmla="*/ 173 h 216"/>
              <a:gd name="T14" fmla="*/ 216 w 216"/>
              <a:gd name="T15" fmla="*/ 86 h 216"/>
              <a:gd name="T16" fmla="*/ 130 w 216"/>
              <a:gd name="T17" fmla="*/ 0 h 216"/>
              <a:gd name="T18" fmla="*/ 51 w 216"/>
              <a:gd name="T19" fmla="*/ 86 h 216"/>
              <a:gd name="T20" fmla="*/ 130 w 216"/>
              <a:gd name="T21" fmla="*/ 8 h 216"/>
              <a:gd name="T22" fmla="*/ 207 w 216"/>
              <a:gd name="T23" fmla="*/ 71 h 216"/>
              <a:gd name="T24" fmla="*/ 139 w 216"/>
              <a:gd name="T25" fmla="*/ 24 h 216"/>
              <a:gd name="T26" fmla="*/ 67 w 216"/>
              <a:gd name="T27" fmla="*/ 96 h 216"/>
              <a:gd name="T28" fmla="*/ 115 w 216"/>
              <a:gd name="T29" fmla="*/ 164 h 216"/>
              <a:gd name="T30" fmla="*/ 51 w 216"/>
              <a:gd name="T31" fmla="*/ 86 h 216"/>
              <a:gd name="T32" fmla="*/ 133 w 216"/>
              <a:gd name="T33" fmla="*/ 107 h 216"/>
              <a:gd name="T34" fmla="*/ 155 w 216"/>
              <a:gd name="T35" fmla="*/ 84 h 216"/>
              <a:gd name="T36" fmla="*/ 138 w 216"/>
              <a:gd name="T37" fmla="*/ 63 h 216"/>
              <a:gd name="T38" fmla="*/ 138 w 216"/>
              <a:gd name="T39" fmla="*/ 63 h 216"/>
              <a:gd name="T40" fmla="*/ 167 w 216"/>
              <a:gd name="T41" fmla="*/ 91 h 216"/>
              <a:gd name="T42" fmla="*/ 138 w 216"/>
              <a:gd name="T43" fmla="*/ 120 h 216"/>
              <a:gd name="T44" fmla="*/ 110 w 216"/>
              <a:gd name="T45" fmla="*/ 91 h 216"/>
              <a:gd name="T46" fmla="*/ 110 w 216"/>
              <a:gd name="T47" fmla="*/ 86 h 216"/>
              <a:gd name="T48" fmla="*/ 133 w 216"/>
              <a:gd name="T49" fmla="*/ 107 h 216"/>
              <a:gd name="T50" fmla="*/ 118 w 216"/>
              <a:gd name="T51" fmla="*/ 84 h 216"/>
              <a:gd name="T52" fmla="*/ 133 w 216"/>
              <a:gd name="T53" fmla="*/ 70 h 216"/>
              <a:gd name="T54" fmla="*/ 147 w 216"/>
              <a:gd name="T55" fmla="*/ 84 h 216"/>
              <a:gd name="T56" fmla="*/ 133 w 216"/>
              <a:gd name="T57" fmla="*/ 99 h 216"/>
              <a:gd name="T58" fmla="*/ 118 w 216"/>
              <a:gd name="T59" fmla="*/ 84 h 216"/>
              <a:gd name="T60" fmla="*/ 138 w 216"/>
              <a:gd name="T61" fmla="*/ 55 h 216"/>
              <a:gd name="T62" fmla="*/ 102 w 216"/>
              <a:gd name="T63" fmla="*/ 91 h 216"/>
              <a:gd name="T64" fmla="*/ 138 w 216"/>
              <a:gd name="T65" fmla="*/ 128 h 216"/>
              <a:gd name="T66" fmla="*/ 157 w 216"/>
              <a:gd name="T67" fmla="*/ 122 h 216"/>
              <a:gd name="T68" fmla="*/ 130 w 216"/>
              <a:gd name="T69" fmla="*/ 132 h 216"/>
              <a:gd name="T70" fmla="*/ 84 w 216"/>
              <a:gd name="T71" fmla="*/ 86 h 216"/>
              <a:gd name="T72" fmla="*/ 130 w 216"/>
              <a:gd name="T73" fmla="*/ 41 h 216"/>
              <a:gd name="T74" fmla="*/ 175 w 216"/>
              <a:gd name="T75" fmla="*/ 86 h 216"/>
              <a:gd name="T76" fmla="*/ 175 w 216"/>
              <a:gd name="T77" fmla="*/ 91 h 216"/>
              <a:gd name="T78" fmla="*/ 138 w 216"/>
              <a:gd name="T79" fmla="*/ 55 h 216"/>
              <a:gd name="T80" fmla="*/ 139 w 216"/>
              <a:gd name="T81" fmla="*/ 160 h 216"/>
              <a:gd name="T82" fmla="*/ 75 w 216"/>
              <a:gd name="T83" fmla="*/ 96 h 216"/>
              <a:gd name="T84" fmla="*/ 76 w 216"/>
              <a:gd name="T85" fmla="*/ 87 h 216"/>
              <a:gd name="T86" fmla="*/ 130 w 216"/>
              <a:gd name="T87" fmla="*/ 140 h 216"/>
              <a:gd name="T88" fmla="*/ 183 w 216"/>
              <a:gd name="T89" fmla="*/ 86 h 216"/>
              <a:gd name="T90" fmla="*/ 130 w 216"/>
              <a:gd name="T91" fmla="*/ 33 h 216"/>
              <a:gd name="T92" fmla="*/ 139 w 216"/>
              <a:gd name="T93" fmla="*/ 32 h 216"/>
              <a:gd name="T94" fmla="*/ 203 w 216"/>
              <a:gd name="T95" fmla="*/ 96 h 216"/>
              <a:gd name="T96" fmla="*/ 139 w 216"/>
              <a:gd name="T97" fmla="*/ 16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16" h="216">
                <a:moveTo>
                  <a:pt x="130" y="0"/>
                </a:moveTo>
                <a:cubicBezTo>
                  <a:pt x="82" y="0"/>
                  <a:pt x="43" y="38"/>
                  <a:pt x="43" y="86"/>
                </a:cubicBezTo>
                <a:cubicBezTo>
                  <a:pt x="43" y="110"/>
                  <a:pt x="52" y="132"/>
                  <a:pt x="68" y="147"/>
                </a:cubicBezTo>
                <a:cubicBezTo>
                  <a:pt x="0" y="210"/>
                  <a:pt x="0" y="210"/>
                  <a:pt x="0" y="210"/>
                </a:cubicBezTo>
                <a:cubicBezTo>
                  <a:pt x="6" y="216"/>
                  <a:pt x="6" y="216"/>
                  <a:pt x="6" y="216"/>
                </a:cubicBezTo>
                <a:cubicBezTo>
                  <a:pt x="74" y="153"/>
                  <a:pt x="74" y="153"/>
                  <a:pt x="74" y="153"/>
                </a:cubicBezTo>
                <a:cubicBezTo>
                  <a:pt x="89" y="165"/>
                  <a:pt x="108" y="173"/>
                  <a:pt x="130" y="173"/>
                </a:cubicBezTo>
                <a:cubicBezTo>
                  <a:pt x="178" y="173"/>
                  <a:pt x="216" y="134"/>
                  <a:pt x="216" y="86"/>
                </a:cubicBezTo>
                <a:cubicBezTo>
                  <a:pt x="216" y="38"/>
                  <a:pt x="178" y="0"/>
                  <a:pt x="130" y="0"/>
                </a:cubicBezTo>
                <a:close/>
                <a:moveTo>
                  <a:pt x="51" y="86"/>
                </a:moveTo>
                <a:cubicBezTo>
                  <a:pt x="51" y="43"/>
                  <a:pt x="86" y="8"/>
                  <a:pt x="130" y="8"/>
                </a:cubicBezTo>
                <a:cubicBezTo>
                  <a:pt x="168" y="8"/>
                  <a:pt x="200" y="35"/>
                  <a:pt x="207" y="71"/>
                </a:cubicBezTo>
                <a:cubicBezTo>
                  <a:pt x="197" y="44"/>
                  <a:pt x="170" y="24"/>
                  <a:pt x="139" y="24"/>
                </a:cubicBezTo>
                <a:cubicBezTo>
                  <a:pt x="100" y="24"/>
                  <a:pt x="67" y="56"/>
                  <a:pt x="67" y="96"/>
                </a:cubicBezTo>
                <a:cubicBezTo>
                  <a:pt x="67" y="127"/>
                  <a:pt x="87" y="153"/>
                  <a:pt x="115" y="164"/>
                </a:cubicBezTo>
                <a:cubicBezTo>
                  <a:pt x="78" y="156"/>
                  <a:pt x="51" y="125"/>
                  <a:pt x="51" y="86"/>
                </a:cubicBezTo>
                <a:close/>
                <a:moveTo>
                  <a:pt x="133" y="107"/>
                </a:moveTo>
                <a:cubicBezTo>
                  <a:pt x="145" y="107"/>
                  <a:pt x="155" y="97"/>
                  <a:pt x="155" y="84"/>
                </a:cubicBezTo>
                <a:cubicBezTo>
                  <a:pt x="155" y="74"/>
                  <a:pt x="148" y="65"/>
                  <a:pt x="138" y="63"/>
                </a:cubicBezTo>
                <a:cubicBezTo>
                  <a:pt x="138" y="63"/>
                  <a:pt x="138" y="63"/>
                  <a:pt x="138" y="63"/>
                </a:cubicBezTo>
                <a:cubicBezTo>
                  <a:pt x="154" y="63"/>
                  <a:pt x="167" y="75"/>
                  <a:pt x="167" y="91"/>
                </a:cubicBezTo>
                <a:cubicBezTo>
                  <a:pt x="167" y="107"/>
                  <a:pt x="154" y="120"/>
                  <a:pt x="138" y="120"/>
                </a:cubicBezTo>
                <a:cubicBezTo>
                  <a:pt x="123" y="120"/>
                  <a:pt x="110" y="107"/>
                  <a:pt x="110" y="91"/>
                </a:cubicBezTo>
                <a:cubicBezTo>
                  <a:pt x="110" y="89"/>
                  <a:pt x="110" y="87"/>
                  <a:pt x="110" y="86"/>
                </a:cubicBezTo>
                <a:cubicBezTo>
                  <a:pt x="111" y="97"/>
                  <a:pt x="121" y="107"/>
                  <a:pt x="133" y="107"/>
                </a:cubicBezTo>
                <a:close/>
                <a:moveTo>
                  <a:pt x="118" y="84"/>
                </a:moveTo>
                <a:cubicBezTo>
                  <a:pt x="118" y="76"/>
                  <a:pt x="125" y="70"/>
                  <a:pt x="133" y="70"/>
                </a:cubicBezTo>
                <a:cubicBezTo>
                  <a:pt x="141" y="70"/>
                  <a:pt x="147" y="76"/>
                  <a:pt x="147" y="84"/>
                </a:cubicBezTo>
                <a:cubicBezTo>
                  <a:pt x="147" y="92"/>
                  <a:pt x="141" y="99"/>
                  <a:pt x="133" y="99"/>
                </a:cubicBezTo>
                <a:cubicBezTo>
                  <a:pt x="125" y="99"/>
                  <a:pt x="118" y="92"/>
                  <a:pt x="118" y="84"/>
                </a:cubicBezTo>
                <a:close/>
                <a:moveTo>
                  <a:pt x="138" y="55"/>
                </a:moveTo>
                <a:cubicBezTo>
                  <a:pt x="118" y="55"/>
                  <a:pt x="102" y="71"/>
                  <a:pt x="102" y="91"/>
                </a:cubicBezTo>
                <a:cubicBezTo>
                  <a:pt x="102" y="111"/>
                  <a:pt x="118" y="128"/>
                  <a:pt x="138" y="128"/>
                </a:cubicBezTo>
                <a:cubicBezTo>
                  <a:pt x="145" y="128"/>
                  <a:pt x="152" y="126"/>
                  <a:pt x="157" y="122"/>
                </a:cubicBezTo>
                <a:cubicBezTo>
                  <a:pt x="150" y="128"/>
                  <a:pt x="140" y="132"/>
                  <a:pt x="130" y="132"/>
                </a:cubicBezTo>
                <a:cubicBezTo>
                  <a:pt x="105" y="132"/>
                  <a:pt x="84" y="111"/>
                  <a:pt x="84" y="86"/>
                </a:cubicBezTo>
                <a:cubicBezTo>
                  <a:pt x="84" y="61"/>
                  <a:pt x="105" y="41"/>
                  <a:pt x="130" y="41"/>
                </a:cubicBezTo>
                <a:cubicBezTo>
                  <a:pt x="155" y="41"/>
                  <a:pt x="175" y="61"/>
                  <a:pt x="175" y="86"/>
                </a:cubicBezTo>
                <a:cubicBezTo>
                  <a:pt x="175" y="88"/>
                  <a:pt x="175" y="90"/>
                  <a:pt x="175" y="91"/>
                </a:cubicBezTo>
                <a:cubicBezTo>
                  <a:pt x="175" y="71"/>
                  <a:pt x="159" y="55"/>
                  <a:pt x="138" y="55"/>
                </a:cubicBezTo>
                <a:close/>
                <a:moveTo>
                  <a:pt x="139" y="160"/>
                </a:moveTo>
                <a:cubicBezTo>
                  <a:pt x="104" y="160"/>
                  <a:pt x="75" y="131"/>
                  <a:pt x="75" y="96"/>
                </a:cubicBezTo>
                <a:cubicBezTo>
                  <a:pt x="75" y="93"/>
                  <a:pt x="76" y="90"/>
                  <a:pt x="76" y="87"/>
                </a:cubicBezTo>
                <a:cubicBezTo>
                  <a:pt x="76" y="116"/>
                  <a:pt x="100" y="140"/>
                  <a:pt x="130" y="140"/>
                </a:cubicBezTo>
                <a:cubicBezTo>
                  <a:pt x="159" y="140"/>
                  <a:pt x="183" y="116"/>
                  <a:pt x="183" y="86"/>
                </a:cubicBezTo>
                <a:cubicBezTo>
                  <a:pt x="183" y="57"/>
                  <a:pt x="159" y="33"/>
                  <a:pt x="130" y="33"/>
                </a:cubicBezTo>
                <a:cubicBezTo>
                  <a:pt x="133" y="32"/>
                  <a:pt x="136" y="32"/>
                  <a:pt x="139" y="32"/>
                </a:cubicBezTo>
                <a:cubicBezTo>
                  <a:pt x="175" y="32"/>
                  <a:pt x="203" y="61"/>
                  <a:pt x="203" y="96"/>
                </a:cubicBezTo>
                <a:cubicBezTo>
                  <a:pt x="203" y="131"/>
                  <a:pt x="175" y="160"/>
                  <a:pt x="139" y="16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 rot="0">
            <a:off x="10678160" y="796925"/>
            <a:ext cx="564515" cy="533400"/>
            <a:chOff x="2475721" y="3319542"/>
            <a:chExt cx="564307" cy="533301"/>
          </a:xfrm>
        </p:grpSpPr>
        <p:sp>
          <p:nvSpPr>
            <p:cNvPr id="21" name="Freeform 54"/>
            <p:cNvSpPr>
              <a:spLocks noEditPoints="1"/>
            </p:cNvSpPr>
            <p:nvPr/>
          </p:nvSpPr>
          <p:spPr bwMode="auto">
            <a:xfrm>
              <a:off x="2475721" y="3319542"/>
              <a:ext cx="564307" cy="533301"/>
            </a:xfrm>
            <a:custGeom>
              <a:avLst/>
              <a:gdLst>
                <a:gd name="T0" fmla="*/ 230 w 231"/>
                <a:gd name="T1" fmla="*/ 121 h 218"/>
                <a:gd name="T2" fmla="*/ 205 w 231"/>
                <a:gd name="T3" fmla="*/ 85 h 218"/>
                <a:gd name="T4" fmla="*/ 168 w 231"/>
                <a:gd name="T5" fmla="*/ 74 h 218"/>
                <a:gd name="T6" fmla="*/ 162 w 231"/>
                <a:gd name="T7" fmla="*/ 74 h 218"/>
                <a:gd name="T8" fmla="*/ 161 w 231"/>
                <a:gd name="T9" fmla="*/ 75 h 218"/>
                <a:gd name="T10" fmla="*/ 159 w 231"/>
                <a:gd name="T11" fmla="*/ 35 h 218"/>
                <a:gd name="T12" fmla="*/ 129 w 231"/>
                <a:gd name="T13" fmla="*/ 2 h 218"/>
                <a:gd name="T14" fmla="*/ 125 w 231"/>
                <a:gd name="T15" fmla="*/ 0 h 218"/>
                <a:gd name="T16" fmla="*/ 124 w 231"/>
                <a:gd name="T17" fmla="*/ 5 h 218"/>
                <a:gd name="T18" fmla="*/ 124 w 231"/>
                <a:gd name="T19" fmla="*/ 49 h 218"/>
                <a:gd name="T20" fmla="*/ 125 w 231"/>
                <a:gd name="T21" fmla="*/ 53 h 218"/>
                <a:gd name="T22" fmla="*/ 86 w 231"/>
                <a:gd name="T23" fmla="*/ 41 h 218"/>
                <a:gd name="T24" fmla="*/ 86 w 231"/>
                <a:gd name="T25" fmla="*/ 49 h 218"/>
                <a:gd name="T26" fmla="*/ 148 w 231"/>
                <a:gd name="T27" fmla="*/ 80 h 218"/>
                <a:gd name="T28" fmla="*/ 177 w 231"/>
                <a:gd name="T29" fmla="*/ 125 h 218"/>
                <a:gd name="T30" fmla="*/ 164 w 231"/>
                <a:gd name="T31" fmla="*/ 182 h 218"/>
                <a:gd name="T32" fmla="*/ 90 w 231"/>
                <a:gd name="T33" fmla="*/ 210 h 218"/>
                <a:gd name="T34" fmla="*/ 34 w 231"/>
                <a:gd name="T35" fmla="*/ 193 h 218"/>
                <a:gd name="T36" fmla="*/ 19 w 231"/>
                <a:gd name="T37" fmla="*/ 137 h 218"/>
                <a:gd name="T38" fmla="*/ 48 w 231"/>
                <a:gd name="T39" fmla="*/ 66 h 218"/>
                <a:gd name="T40" fmla="*/ 86 w 231"/>
                <a:gd name="T41" fmla="*/ 49 h 218"/>
                <a:gd name="T42" fmla="*/ 86 w 231"/>
                <a:gd name="T43" fmla="*/ 41 h 218"/>
                <a:gd name="T44" fmla="*/ 86 w 231"/>
                <a:gd name="T45" fmla="*/ 41 h 218"/>
                <a:gd name="T46" fmla="*/ 42 w 231"/>
                <a:gd name="T47" fmla="*/ 60 h 218"/>
                <a:gd name="T48" fmla="*/ 29 w 231"/>
                <a:gd name="T49" fmla="*/ 199 h 218"/>
                <a:gd name="T50" fmla="*/ 90 w 231"/>
                <a:gd name="T51" fmla="*/ 218 h 218"/>
                <a:gd name="T52" fmla="*/ 170 w 231"/>
                <a:gd name="T53" fmla="*/ 188 h 218"/>
                <a:gd name="T54" fmla="*/ 181 w 231"/>
                <a:gd name="T55" fmla="*/ 114 h 218"/>
                <a:gd name="T56" fmla="*/ 183 w 231"/>
                <a:gd name="T57" fmla="*/ 116 h 218"/>
                <a:gd name="T58" fmla="*/ 221 w 231"/>
                <a:gd name="T59" fmla="*/ 126 h 218"/>
                <a:gd name="T60" fmla="*/ 227 w 231"/>
                <a:gd name="T61" fmla="*/ 126 h 218"/>
                <a:gd name="T62" fmla="*/ 231 w 231"/>
                <a:gd name="T63" fmla="*/ 126 h 218"/>
                <a:gd name="T64" fmla="*/ 230 w 231"/>
                <a:gd name="T65" fmla="*/ 121 h 218"/>
                <a:gd name="T66" fmla="*/ 153 w 231"/>
                <a:gd name="T67" fmla="*/ 72 h 218"/>
                <a:gd name="T68" fmla="*/ 131 w 231"/>
                <a:gd name="T69" fmla="*/ 46 h 218"/>
                <a:gd name="T70" fmla="*/ 130 w 231"/>
                <a:gd name="T71" fmla="*/ 12 h 218"/>
                <a:gd name="T72" fmla="*/ 152 w 231"/>
                <a:gd name="T73" fmla="*/ 38 h 218"/>
                <a:gd name="T74" fmla="*/ 153 w 231"/>
                <a:gd name="T75" fmla="*/ 72 h 218"/>
                <a:gd name="T76" fmla="*/ 188 w 231"/>
                <a:gd name="T77" fmla="*/ 110 h 218"/>
                <a:gd name="T78" fmla="*/ 167 w 231"/>
                <a:gd name="T79" fmla="*/ 82 h 218"/>
                <a:gd name="T80" fmla="*/ 200 w 231"/>
                <a:gd name="T81" fmla="*/ 91 h 218"/>
                <a:gd name="T82" fmla="*/ 221 w 231"/>
                <a:gd name="T83" fmla="*/ 119 h 218"/>
                <a:gd name="T84" fmla="*/ 188 w 231"/>
                <a:gd name="T85" fmla="*/ 11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1" h="218">
                  <a:moveTo>
                    <a:pt x="230" y="121"/>
                  </a:moveTo>
                  <a:cubicBezTo>
                    <a:pt x="230" y="120"/>
                    <a:pt x="224" y="97"/>
                    <a:pt x="205" y="85"/>
                  </a:cubicBezTo>
                  <a:cubicBezTo>
                    <a:pt x="192" y="76"/>
                    <a:pt x="176" y="74"/>
                    <a:pt x="168" y="74"/>
                  </a:cubicBezTo>
                  <a:cubicBezTo>
                    <a:pt x="164" y="74"/>
                    <a:pt x="162" y="74"/>
                    <a:pt x="162" y="74"/>
                  </a:cubicBezTo>
                  <a:cubicBezTo>
                    <a:pt x="161" y="75"/>
                    <a:pt x="161" y="75"/>
                    <a:pt x="161" y="75"/>
                  </a:cubicBezTo>
                  <a:cubicBezTo>
                    <a:pt x="163" y="67"/>
                    <a:pt x="165" y="51"/>
                    <a:pt x="159" y="35"/>
                  </a:cubicBezTo>
                  <a:cubicBezTo>
                    <a:pt x="151" y="14"/>
                    <a:pt x="130" y="3"/>
                    <a:pt x="129" y="2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3" y="6"/>
                    <a:pt x="116" y="28"/>
                    <a:pt x="124" y="49"/>
                  </a:cubicBezTo>
                  <a:cubicBezTo>
                    <a:pt x="124" y="50"/>
                    <a:pt x="125" y="52"/>
                    <a:pt x="125" y="53"/>
                  </a:cubicBezTo>
                  <a:cubicBezTo>
                    <a:pt x="114" y="46"/>
                    <a:pt x="100" y="41"/>
                    <a:pt x="86" y="41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115" y="49"/>
                    <a:pt x="140" y="72"/>
                    <a:pt x="148" y="80"/>
                  </a:cubicBezTo>
                  <a:cubicBezTo>
                    <a:pt x="153" y="85"/>
                    <a:pt x="170" y="103"/>
                    <a:pt x="177" y="125"/>
                  </a:cubicBezTo>
                  <a:cubicBezTo>
                    <a:pt x="184" y="147"/>
                    <a:pt x="180" y="166"/>
                    <a:pt x="164" y="182"/>
                  </a:cubicBezTo>
                  <a:cubicBezTo>
                    <a:pt x="147" y="200"/>
                    <a:pt x="119" y="210"/>
                    <a:pt x="90" y="210"/>
                  </a:cubicBezTo>
                  <a:cubicBezTo>
                    <a:pt x="67" y="210"/>
                    <a:pt x="44" y="203"/>
                    <a:pt x="34" y="193"/>
                  </a:cubicBezTo>
                  <a:cubicBezTo>
                    <a:pt x="24" y="183"/>
                    <a:pt x="18" y="161"/>
                    <a:pt x="19" y="137"/>
                  </a:cubicBezTo>
                  <a:cubicBezTo>
                    <a:pt x="19" y="120"/>
                    <a:pt x="24" y="90"/>
                    <a:pt x="48" y="66"/>
                  </a:cubicBezTo>
                  <a:cubicBezTo>
                    <a:pt x="59" y="54"/>
                    <a:pt x="72" y="49"/>
                    <a:pt x="86" y="4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72" y="41"/>
                    <a:pt x="57" y="46"/>
                    <a:pt x="42" y="60"/>
                  </a:cubicBezTo>
                  <a:cubicBezTo>
                    <a:pt x="0" y="102"/>
                    <a:pt x="5" y="175"/>
                    <a:pt x="29" y="199"/>
                  </a:cubicBezTo>
                  <a:cubicBezTo>
                    <a:pt x="40" y="210"/>
                    <a:pt x="64" y="218"/>
                    <a:pt x="90" y="218"/>
                  </a:cubicBezTo>
                  <a:cubicBezTo>
                    <a:pt x="118" y="218"/>
                    <a:pt x="148" y="209"/>
                    <a:pt x="170" y="188"/>
                  </a:cubicBezTo>
                  <a:cubicBezTo>
                    <a:pt x="193" y="164"/>
                    <a:pt x="191" y="137"/>
                    <a:pt x="181" y="114"/>
                  </a:cubicBezTo>
                  <a:cubicBezTo>
                    <a:pt x="182" y="115"/>
                    <a:pt x="183" y="115"/>
                    <a:pt x="183" y="116"/>
                  </a:cubicBezTo>
                  <a:cubicBezTo>
                    <a:pt x="197" y="125"/>
                    <a:pt x="212" y="126"/>
                    <a:pt x="221" y="126"/>
                  </a:cubicBezTo>
                  <a:cubicBezTo>
                    <a:pt x="224" y="126"/>
                    <a:pt x="227" y="126"/>
                    <a:pt x="227" y="126"/>
                  </a:cubicBezTo>
                  <a:cubicBezTo>
                    <a:pt x="231" y="126"/>
                    <a:pt x="231" y="126"/>
                    <a:pt x="231" y="126"/>
                  </a:cubicBezTo>
                  <a:lnTo>
                    <a:pt x="230" y="121"/>
                  </a:lnTo>
                  <a:close/>
                  <a:moveTo>
                    <a:pt x="153" y="72"/>
                  </a:moveTo>
                  <a:cubicBezTo>
                    <a:pt x="147" y="68"/>
                    <a:pt x="136" y="59"/>
                    <a:pt x="131" y="46"/>
                  </a:cubicBezTo>
                  <a:cubicBezTo>
                    <a:pt x="126" y="33"/>
                    <a:pt x="128" y="19"/>
                    <a:pt x="130" y="12"/>
                  </a:cubicBezTo>
                  <a:cubicBezTo>
                    <a:pt x="136" y="16"/>
                    <a:pt x="147" y="25"/>
                    <a:pt x="152" y="38"/>
                  </a:cubicBezTo>
                  <a:cubicBezTo>
                    <a:pt x="157" y="51"/>
                    <a:pt x="155" y="65"/>
                    <a:pt x="153" y="72"/>
                  </a:cubicBezTo>
                  <a:close/>
                  <a:moveTo>
                    <a:pt x="188" y="110"/>
                  </a:moveTo>
                  <a:cubicBezTo>
                    <a:pt x="176" y="102"/>
                    <a:pt x="170" y="89"/>
                    <a:pt x="167" y="82"/>
                  </a:cubicBezTo>
                  <a:cubicBezTo>
                    <a:pt x="174" y="82"/>
                    <a:pt x="189" y="83"/>
                    <a:pt x="200" y="91"/>
                  </a:cubicBezTo>
                  <a:cubicBezTo>
                    <a:pt x="212" y="99"/>
                    <a:pt x="218" y="112"/>
                    <a:pt x="221" y="119"/>
                  </a:cubicBezTo>
                  <a:cubicBezTo>
                    <a:pt x="214" y="119"/>
                    <a:pt x="199" y="117"/>
                    <a:pt x="188" y="11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Oval 55"/>
            <p:cNvSpPr>
              <a:spLocks noChangeArrowheads="1"/>
            </p:cNvSpPr>
            <p:nvPr/>
          </p:nvSpPr>
          <p:spPr bwMode="auto">
            <a:xfrm>
              <a:off x="2572873" y="3747423"/>
              <a:ext cx="39274" cy="39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Oval 56"/>
            <p:cNvSpPr>
              <a:spLocks noChangeArrowheads="1"/>
            </p:cNvSpPr>
            <p:nvPr/>
          </p:nvSpPr>
          <p:spPr bwMode="auto">
            <a:xfrm>
              <a:off x="2612147" y="3607897"/>
              <a:ext cx="39274" cy="39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Oval 57"/>
            <p:cNvSpPr>
              <a:spLocks noChangeArrowheads="1"/>
            </p:cNvSpPr>
            <p:nvPr/>
          </p:nvSpPr>
          <p:spPr bwMode="auto">
            <a:xfrm>
              <a:off x="2548068" y="3652338"/>
              <a:ext cx="39274" cy="3824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Oval 58"/>
            <p:cNvSpPr>
              <a:spLocks noChangeArrowheads="1"/>
            </p:cNvSpPr>
            <p:nvPr/>
          </p:nvSpPr>
          <p:spPr bwMode="auto">
            <a:xfrm>
              <a:off x="2578040" y="3541751"/>
              <a:ext cx="39274" cy="39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Oval 59"/>
            <p:cNvSpPr>
              <a:spLocks noChangeArrowheads="1"/>
            </p:cNvSpPr>
            <p:nvPr/>
          </p:nvSpPr>
          <p:spPr bwMode="auto">
            <a:xfrm>
              <a:off x="2641086" y="3464236"/>
              <a:ext cx="39274" cy="3824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Oval 60"/>
            <p:cNvSpPr>
              <a:spLocks noChangeArrowheads="1"/>
            </p:cNvSpPr>
            <p:nvPr/>
          </p:nvSpPr>
          <p:spPr bwMode="auto">
            <a:xfrm>
              <a:off x="2651421" y="3532449"/>
              <a:ext cx="39274" cy="39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Oval 61"/>
            <p:cNvSpPr>
              <a:spLocks noChangeArrowheads="1"/>
            </p:cNvSpPr>
            <p:nvPr/>
          </p:nvSpPr>
          <p:spPr bwMode="auto">
            <a:xfrm>
              <a:off x="2719634" y="3493175"/>
              <a:ext cx="39274" cy="39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Oval 62"/>
            <p:cNvSpPr>
              <a:spLocks noChangeArrowheads="1"/>
            </p:cNvSpPr>
            <p:nvPr/>
          </p:nvSpPr>
          <p:spPr bwMode="auto">
            <a:xfrm>
              <a:off x="2621449" y="3688512"/>
              <a:ext cx="39274" cy="39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24577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1167448"/>
            <a:ext cx="9144000" cy="457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240" y="4601210"/>
            <a:ext cx="1901190" cy="19761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0123738" y="4929084"/>
            <a:ext cx="915680" cy="134605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631825" y="612140"/>
            <a:ext cx="10928350" cy="5662930"/>
          </a:xfrm>
          <a:prstGeom prst="roundRect">
            <a:avLst>
              <a:gd name="adj" fmla="val 12616"/>
            </a:avLst>
          </a:prstGeom>
          <a:solidFill>
            <a:srgbClr val="B2D7E9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  <a:effectLst>
            <a:outerShdw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75"/>
          <p:cNvSpPr>
            <a:spLocks noEditPoints="1"/>
          </p:cNvSpPr>
          <p:nvPr/>
        </p:nvSpPr>
        <p:spPr bwMode="auto">
          <a:xfrm>
            <a:off x="1069340" y="735965"/>
            <a:ext cx="528320" cy="528320"/>
          </a:xfrm>
          <a:custGeom>
            <a:avLst/>
            <a:gdLst>
              <a:gd name="T0" fmla="*/ 130 w 216"/>
              <a:gd name="T1" fmla="*/ 0 h 216"/>
              <a:gd name="T2" fmla="*/ 43 w 216"/>
              <a:gd name="T3" fmla="*/ 86 h 216"/>
              <a:gd name="T4" fmla="*/ 68 w 216"/>
              <a:gd name="T5" fmla="*/ 147 h 216"/>
              <a:gd name="T6" fmla="*/ 0 w 216"/>
              <a:gd name="T7" fmla="*/ 210 h 216"/>
              <a:gd name="T8" fmla="*/ 6 w 216"/>
              <a:gd name="T9" fmla="*/ 216 h 216"/>
              <a:gd name="T10" fmla="*/ 74 w 216"/>
              <a:gd name="T11" fmla="*/ 153 h 216"/>
              <a:gd name="T12" fmla="*/ 130 w 216"/>
              <a:gd name="T13" fmla="*/ 173 h 216"/>
              <a:gd name="T14" fmla="*/ 216 w 216"/>
              <a:gd name="T15" fmla="*/ 86 h 216"/>
              <a:gd name="T16" fmla="*/ 130 w 216"/>
              <a:gd name="T17" fmla="*/ 0 h 216"/>
              <a:gd name="T18" fmla="*/ 51 w 216"/>
              <a:gd name="T19" fmla="*/ 86 h 216"/>
              <a:gd name="T20" fmla="*/ 130 w 216"/>
              <a:gd name="T21" fmla="*/ 8 h 216"/>
              <a:gd name="T22" fmla="*/ 207 w 216"/>
              <a:gd name="T23" fmla="*/ 71 h 216"/>
              <a:gd name="T24" fmla="*/ 139 w 216"/>
              <a:gd name="T25" fmla="*/ 24 h 216"/>
              <a:gd name="T26" fmla="*/ 67 w 216"/>
              <a:gd name="T27" fmla="*/ 96 h 216"/>
              <a:gd name="T28" fmla="*/ 115 w 216"/>
              <a:gd name="T29" fmla="*/ 164 h 216"/>
              <a:gd name="T30" fmla="*/ 51 w 216"/>
              <a:gd name="T31" fmla="*/ 86 h 216"/>
              <a:gd name="T32" fmla="*/ 133 w 216"/>
              <a:gd name="T33" fmla="*/ 107 h 216"/>
              <a:gd name="T34" fmla="*/ 155 w 216"/>
              <a:gd name="T35" fmla="*/ 84 h 216"/>
              <a:gd name="T36" fmla="*/ 138 w 216"/>
              <a:gd name="T37" fmla="*/ 63 h 216"/>
              <a:gd name="T38" fmla="*/ 138 w 216"/>
              <a:gd name="T39" fmla="*/ 63 h 216"/>
              <a:gd name="T40" fmla="*/ 167 w 216"/>
              <a:gd name="T41" fmla="*/ 91 h 216"/>
              <a:gd name="T42" fmla="*/ 138 w 216"/>
              <a:gd name="T43" fmla="*/ 120 h 216"/>
              <a:gd name="T44" fmla="*/ 110 w 216"/>
              <a:gd name="T45" fmla="*/ 91 h 216"/>
              <a:gd name="T46" fmla="*/ 110 w 216"/>
              <a:gd name="T47" fmla="*/ 86 h 216"/>
              <a:gd name="T48" fmla="*/ 133 w 216"/>
              <a:gd name="T49" fmla="*/ 107 h 216"/>
              <a:gd name="T50" fmla="*/ 118 w 216"/>
              <a:gd name="T51" fmla="*/ 84 h 216"/>
              <a:gd name="T52" fmla="*/ 133 w 216"/>
              <a:gd name="T53" fmla="*/ 70 h 216"/>
              <a:gd name="T54" fmla="*/ 147 w 216"/>
              <a:gd name="T55" fmla="*/ 84 h 216"/>
              <a:gd name="T56" fmla="*/ 133 w 216"/>
              <a:gd name="T57" fmla="*/ 99 h 216"/>
              <a:gd name="T58" fmla="*/ 118 w 216"/>
              <a:gd name="T59" fmla="*/ 84 h 216"/>
              <a:gd name="T60" fmla="*/ 138 w 216"/>
              <a:gd name="T61" fmla="*/ 55 h 216"/>
              <a:gd name="T62" fmla="*/ 102 w 216"/>
              <a:gd name="T63" fmla="*/ 91 h 216"/>
              <a:gd name="T64" fmla="*/ 138 w 216"/>
              <a:gd name="T65" fmla="*/ 128 h 216"/>
              <a:gd name="T66" fmla="*/ 157 w 216"/>
              <a:gd name="T67" fmla="*/ 122 h 216"/>
              <a:gd name="T68" fmla="*/ 130 w 216"/>
              <a:gd name="T69" fmla="*/ 132 h 216"/>
              <a:gd name="T70" fmla="*/ 84 w 216"/>
              <a:gd name="T71" fmla="*/ 86 h 216"/>
              <a:gd name="T72" fmla="*/ 130 w 216"/>
              <a:gd name="T73" fmla="*/ 41 h 216"/>
              <a:gd name="T74" fmla="*/ 175 w 216"/>
              <a:gd name="T75" fmla="*/ 86 h 216"/>
              <a:gd name="T76" fmla="*/ 175 w 216"/>
              <a:gd name="T77" fmla="*/ 91 h 216"/>
              <a:gd name="T78" fmla="*/ 138 w 216"/>
              <a:gd name="T79" fmla="*/ 55 h 216"/>
              <a:gd name="T80" fmla="*/ 139 w 216"/>
              <a:gd name="T81" fmla="*/ 160 h 216"/>
              <a:gd name="T82" fmla="*/ 75 w 216"/>
              <a:gd name="T83" fmla="*/ 96 h 216"/>
              <a:gd name="T84" fmla="*/ 76 w 216"/>
              <a:gd name="T85" fmla="*/ 87 h 216"/>
              <a:gd name="T86" fmla="*/ 130 w 216"/>
              <a:gd name="T87" fmla="*/ 140 h 216"/>
              <a:gd name="T88" fmla="*/ 183 w 216"/>
              <a:gd name="T89" fmla="*/ 86 h 216"/>
              <a:gd name="T90" fmla="*/ 130 w 216"/>
              <a:gd name="T91" fmla="*/ 33 h 216"/>
              <a:gd name="T92" fmla="*/ 139 w 216"/>
              <a:gd name="T93" fmla="*/ 32 h 216"/>
              <a:gd name="T94" fmla="*/ 203 w 216"/>
              <a:gd name="T95" fmla="*/ 96 h 216"/>
              <a:gd name="T96" fmla="*/ 139 w 216"/>
              <a:gd name="T97" fmla="*/ 16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16" h="216">
                <a:moveTo>
                  <a:pt x="130" y="0"/>
                </a:moveTo>
                <a:cubicBezTo>
                  <a:pt x="82" y="0"/>
                  <a:pt x="43" y="38"/>
                  <a:pt x="43" y="86"/>
                </a:cubicBezTo>
                <a:cubicBezTo>
                  <a:pt x="43" y="110"/>
                  <a:pt x="52" y="132"/>
                  <a:pt x="68" y="147"/>
                </a:cubicBezTo>
                <a:cubicBezTo>
                  <a:pt x="0" y="210"/>
                  <a:pt x="0" y="210"/>
                  <a:pt x="0" y="210"/>
                </a:cubicBezTo>
                <a:cubicBezTo>
                  <a:pt x="6" y="216"/>
                  <a:pt x="6" y="216"/>
                  <a:pt x="6" y="216"/>
                </a:cubicBezTo>
                <a:cubicBezTo>
                  <a:pt x="74" y="153"/>
                  <a:pt x="74" y="153"/>
                  <a:pt x="74" y="153"/>
                </a:cubicBezTo>
                <a:cubicBezTo>
                  <a:pt x="89" y="165"/>
                  <a:pt x="108" y="173"/>
                  <a:pt x="130" y="173"/>
                </a:cubicBezTo>
                <a:cubicBezTo>
                  <a:pt x="178" y="173"/>
                  <a:pt x="216" y="134"/>
                  <a:pt x="216" y="86"/>
                </a:cubicBezTo>
                <a:cubicBezTo>
                  <a:pt x="216" y="38"/>
                  <a:pt x="178" y="0"/>
                  <a:pt x="130" y="0"/>
                </a:cubicBezTo>
                <a:close/>
                <a:moveTo>
                  <a:pt x="51" y="86"/>
                </a:moveTo>
                <a:cubicBezTo>
                  <a:pt x="51" y="43"/>
                  <a:pt x="86" y="8"/>
                  <a:pt x="130" y="8"/>
                </a:cubicBezTo>
                <a:cubicBezTo>
                  <a:pt x="168" y="8"/>
                  <a:pt x="200" y="35"/>
                  <a:pt x="207" y="71"/>
                </a:cubicBezTo>
                <a:cubicBezTo>
                  <a:pt x="197" y="44"/>
                  <a:pt x="170" y="24"/>
                  <a:pt x="139" y="24"/>
                </a:cubicBezTo>
                <a:cubicBezTo>
                  <a:pt x="100" y="24"/>
                  <a:pt x="67" y="56"/>
                  <a:pt x="67" y="96"/>
                </a:cubicBezTo>
                <a:cubicBezTo>
                  <a:pt x="67" y="127"/>
                  <a:pt x="87" y="153"/>
                  <a:pt x="115" y="164"/>
                </a:cubicBezTo>
                <a:cubicBezTo>
                  <a:pt x="78" y="156"/>
                  <a:pt x="51" y="125"/>
                  <a:pt x="51" y="86"/>
                </a:cubicBezTo>
                <a:close/>
                <a:moveTo>
                  <a:pt x="133" y="107"/>
                </a:moveTo>
                <a:cubicBezTo>
                  <a:pt x="145" y="107"/>
                  <a:pt x="155" y="97"/>
                  <a:pt x="155" y="84"/>
                </a:cubicBezTo>
                <a:cubicBezTo>
                  <a:pt x="155" y="74"/>
                  <a:pt x="148" y="65"/>
                  <a:pt x="138" y="63"/>
                </a:cubicBezTo>
                <a:cubicBezTo>
                  <a:pt x="138" y="63"/>
                  <a:pt x="138" y="63"/>
                  <a:pt x="138" y="63"/>
                </a:cubicBezTo>
                <a:cubicBezTo>
                  <a:pt x="154" y="63"/>
                  <a:pt x="167" y="75"/>
                  <a:pt x="167" y="91"/>
                </a:cubicBezTo>
                <a:cubicBezTo>
                  <a:pt x="167" y="107"/>
                  <a:pt x="154" y="120"/>
                  <a:pt x="138" y="120"/>
                </a:cubicBezTo>
                <a:cubicBezTo>
                  <a:pt x="123" y="120"/>
                  <a:pt x="110" y="107"/>
                  <a:pt x="110" y="91"/>
                </a:cubicBezTo>
                <a:cubicBezTo>
                  <a:pt x="110" y="89"/>
                  <a:pt x="110" y="87"/>
                  <a:pt x="110" y="86"/>
                </a:cubicBezTo>
                <a:cubicBezTo>
                  <a:pt x="111" y="97"/>
                  <a:pt x="121" y="107"/>
                  <a:pt x="133" y="107"/>
                </a:cubicBezTo>
                <a:close/>
                <a:moveTo>
                  <a:pt x="118" y="84"/>
                </a:moveTo>
                <a:cubicBezTo>
                  <a:pt x="118" y="76"/>
                  <a:pt x="125" y="70"/>
                  <a:pt x="133" y="70"/>
                </a:cubicBezTo>
                <a:cubicBezTo>
                  <a:pt x="141" y="70"/>
                  <a:pt x="147" y="76"/>
                  <a:pt x="147" y="84"/>
                </a:cubicBezTo>
                <a:cubicBezTo>
                  <a:pt x="147" y="92"/>
                  <a:pt x="141" y="99"/>
                  <a:pt x="133" y="99"/>
                </a:cubicBezTo>
                <a:cubicBezTo>
                  <a:pt x="125" y="99"/>
                  <a:pt x="118" y="92"/>
                  <a:pt x="118" y="84"/>
                </a:cubicBezTo>
                <a:close/>
                <a:moveTo>
                  <a:pt x="138" y="55"/>
                </a:moveTo>
                <a:cubicBezTo>
                  <a:pt x="118" y="55"/>
                  <a:pt x="102" y="71"/>
                  <a:pt x="102" y="91"/>
                </a:cubicBezTo>
                <a:cubicBezTo>
                  <a:pt x="102" y="111"/>
                  <a:pt x="118" y="128"/>
                  <a:pt x="138" y="128"/>
                </a:cubicBezTo>
                <a:cubicBezTo>
                  <a:pt x="145" y="128"/>
                  <a:pt x="152" y="126"/>
                  <a:pt x="157" y="122"/>
                </a:cubicBezTo>
                <a:cubicBezTo>
                  <a:pt x="150" y="128"/>
                  <a:pt x="140" y="132"/>
                  <a:pt x="130" y="132"/>
                </a:cubicBezTo>
                <a:cubicBezTo>
                  <a:pt x="105" y="132"/>
                  <a:pt x="84" y="111"/>
                  <a:pt x="84" y="86"/>
                </a:cubicBezTo>
                <a:cubicBezTo>
                  <a:pt x="84" y="61"/>
                  <a:pt x="105" y="41"/>
                  <a:pt x="130" y="41"/>
                </a:cubicBezTo>
                <a:cubicBezTo>
                  <a:pt x="155" y="41"/>
                  <a:pt x="175" y="61"/>
                  <a:pt x="175" y="86"/>
                </a:cubicBezTo>
                <a:cubicBezTo>
                  <a:pt x="175" y="88"/>
                  <a:pt x="175" y="90"/>
                  <a:pt x="175" y="91"/>
                </a:cubicBezTo>
                <a:cubicBezTo>
                  <a:pt x="175" y="71"/>
                  <a:pt x="159" y="55"/>
                  <a:pt x="138" y="55"/>
                </a:cubicBezTo>
                <a:close/>
                <a:moveTo>
                  <a:pt x="139" y="160"/>
                </a:moveTo>
                <a:cubicBezTo>
                  <a:pt x="104" y="160"/>
                  <a:pt x="75" y="131"/>
                  <a:pt x="75" y="96"/>
                </a:cubicBezTo>
                <a:cubicBezTo>
                  <a:pt x="75" y="93"/>
                  <a:pt x="76" y="90"/>
                  <a:pt x="76" y="87"/>
                </a:cubicBezTo>
                <a:cubicBezTo>
                  <a:pt x="76" y="116"/>
                  <a:pt x="100" y="140"/>
                  <a:pt x="130" y="140"/>
                </a:cubicBezTo>
                <a:cubicBezTo>
                  <a:pt x="159" y="140"/>
                  <a:pt x="183" y="116"/>
                  <a:pt x="183" y="86"/>
                </a:cubicBezTo>
                <a:cubicBezTo>
                  <a:pt x="183" y="57"/>
                  <a:pt x="159" y="33"/>
                  <a:pt x="130" y="33"/>
                </a:cubicBezTo>
                <a:cubicBezTo>
                  <a:pt x="133" y="32"/>
                  <a:pt x="136" y="32"/>
                  <a:pt x="139" y="32"/>
                </a:cubicBezTo>
                <a:cubicBezTo>
                  <a:pt x="175" y="32"/>
                  <a:pt x="203" y="61"/>
                  <a:pt x="203" y="96"/>
                </a:cubicBezTo>
                <a:cubicBezTo>
                  <a:pt x="203" y="131"/>
                  <a:pt x="175" y="160"/>
                  <a:pt x="139" y="16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 rot="0">
            <a:off x="10678160" y="796925"/>
            <a:ext cx="564515" cy="533400"/>
            <a:chOff x="2475721" y="3319542"/>
            <a:chExt cx="564307" cy="533301"/>
          </a:xfrm>
        </p:grpSpPr>
        <p:sp>
          <p:nvSpPr>
            <p:cNvPr id="21" name="Freeform 54"/>
            <p:cNvSpPr>
              <a:spLocks noEditPoints="1"/>
            </p:cNvSpPr>
            <p:nvPr/>
          </p:nvSpPr>
          <p:spPr bwMode="auto">
            <a:xfrm>
              <a:off x="2475721" y="3319542"/>
              <a:ext cx="564307" cy="533301"/>
            </a:xfrm>
            <a:custGeom>
              <a:avLst/>
              <a:gdLst>
                <a:gd name="T0" fmla="*/ 230 w 231"/>
                <a:gd name="T1" fmla="*/ 121 h 218"/>
                <a:gd name="T2" fmla="*/ 205 w 231"/>
                <a:gd name="T3" fmla="*/ 85 h 218"/>
                <a:gd name="T4" fmla="*/ 168 w 231"/>
                <a:gd name="T5" fmla="*/ 74 h 218"/>
                <a:gd name="T6" fmla="*/ 162 w 231"/>
                <a:gd name="T7" fmla="*/ 74 h 218"/>
                <a:gd name="T8" fmla="*/ 161 w 231"/>
                <a:gd name="T9" fmla="*/ 75 h 218"/>
                <a:gd name="T10" fmla="*/ 159 w 231"/>
                <a:gd name="T11" fmla="*/ 35 h 218"/>
                <a:gd name="T12" fmla="*/ 129 w 231"/>
                <a:gd name="T13" fmla="*/ 2 h 218"/>
                <a:gd name="T14" fmla="*/ 125 w 231"/>
                <a:gd name="T15" fmla="*/ 0 h 218"/>
                <a:gd name="T16" fmla="*/ 124 w 231"/>
                <a:gd name="T17" fmla="*/ 5 h 218"/>
                <a:gd name="T18" fmla="*/ 124 w 231"/>
                <a:gd name="T19" fmla="*/ 49 h 218"/>
                <a:gd name="T20" fmla="*/ 125 w 231"/>
                <a:gd name="T21" fmla="*/ 53 h 218"/>
                <a:gd name="T22" fmla="*/ 86 w 231"/>
                <a:gd name="T23" fmla="*/ 41 h 218"/>
                <a:gd name="T24" fmla="*/ 86 w 231"/>
                <a:gd name="T25" fmla="*/ 49 h 218"/>
                <a:gd name="T26" fmla="*/ 148 w 231"/>
                <a:gd name="T27" fmla="*/ 80 h 218"/>
                <a:gd name="T28" fmla="*/ 177 w 231"/>
                <a:gd name="T29" fmla="*/ 125 h 218"/>
                <a:gd name="T30" fmla="*/ 164 w 231"/>
                <a:gd name="T31" fmla="*/ 182 h 218"/>
                <a:gd name="T32" fmla="*/ 90 w 231"/>
                <a:gd name="T33" fmla="*/ 210 h 218"/>
                <a:gd name="T34" fmla="*/ 34 w 231"/>
                <a:gd name="T35" fmla="*/ 193 h 218"/>
                <a:gd name="T36" fmla="*/ 19 w 231"/>
                <a:gd name="T37" fmla="*/ 137 h 218"/>
                <a:gd name="T38" fmla="*/ 48 w 231"/>
                <a:gd name="T39" fmla="*/ 66 h 218"/>
                <a:gd name="T40" fmla="*/ 86 w 231"/>
                <a:gd name="T41" fmla="*/ 49 h 218"/>
                <a:gd name="T42" fmla="*/ 86 w 231"/>
                <a:gd name="T43" fmla="*/ 41 h 218"/>
                <a:gd name="T44" fmla="*/ 86 w 231"/>
                <a:gd name="T45" fmla="*/ 41 h 218"/>
                <a:gd name="T46" fmla="*/ 42 w 231"/>
                <a:gd name="T47" fmla="*/ 60 h 218"/>
                <a:gd name="T48" fmla="*/ 29 w 231"/>
                <a:gd name="T49" fmla="*/ 199 h 218"/>
                <a:gd name="T50" fmla="*/ 90 w 231"/>
                <a:gd name="T51" fmla="*/ 218 h 218"/>
                <a:gd name="T52" fmla="*/ 170 w 231"/>
                <a:gd name="T53" fmla="*/ 188 h 218"/>
                <a:gd name="T54" fmla="*/ 181 w 231"/>
                <a:gd name="T55" fmla="*/ 114 h 218"/>
                <a:gd name="T56" fmla="*/ 183 w 231"/>
                <a:gd name="T57" fmla="*/ 116 h 218"/>
                <a:gd name="T58" fmla="*/ 221 w 231"/>
                <a:gd name="T59" fmla="*/ 126 h 218"/>
                <a:gd name="T60" fmla="*/ 227 w 231"/>
                <a:gd name="T61" fmla="*/ 126 h 218"/>
                <a:gd name="T62" fmla="*/ 231 w 231"/>
                <a:gd name="T63" fmla="*/ 126 h 218"/>
                <a:gd name="T64" fmla="*/ 230 w 231"/>
                <a:gd name="T65" fmla="*/ 121 h 218"/>
                <a:gd name="T66" fmla="*/ 153 w 231"/>
                <a:gd name="T67" fmla="*/ 72 h 218"/>
                <a:gd name="T68" fmla="*/ 131 w 231"/>
                <a:gd name="T69" fmla="*/ 46 h 218"/>
                <a:gd name="T70" fmla="*/ 130 w 231"/>
                <a:gd name="T71" fmla="*/ 12 h 218"/>
                <a:gd name="T72" fmla="*/ 152 w 231"/>
                <a:gd name="T73" fmla="*/ 38 h 218"/>
                <a:gd name="T74" fmla="*/ 153 w 231"/>
                <a:gd name="T75" fmla="*/ 72 h 218"/>
                <a:gd name="T76" fmla="*/ 188 w 231"/>
                <a:gd name="T77" fmla="*/ 110 h 218"/>
                <a:gd name="T78" fmla="*/ 167 w 231"/>
                <a:gd name="T79" fmla="*/ 82 h 218"/>
                <a:gd name="T80" fmla="*/ 200 w 231"/>
                <a:gd name="T81" fmla="*/ 91 h 218"/>
                <a:gd name="T82" fmla="*/ 221 w 231"/>
                <a:gd name="T83" fmla="*/ 119 h 218"/>
                <a:gd name="T84" fmla="*/ 188 w 231"/>
                <a:gd name="T85" fmla="*/ 11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1" h="218">
                  <a:moveTo>
                    <a:pt x="230" y="121"/>
                  </a:moveTo>
                  <a:cubicBezTo>
                    <a:pt x="230" y="120"/>
                    <a:pt x="224" y="97"/>
                    <a:pt x="205" y="85"/>
                  </a:cubicBezTo>
                  <a:cubicBezTo>
                    <a:pt x="192" y="76"/>
                    <a:pt x="176" y="74"/>
                    <a:pt x="168" y="74"/>
                  </a:cubicBezTo>
                  <a:cubicBezTo>
                    <a:pt x="164" y="74"/>
                    <a:pt x="162" y="74"/>
                    <a:pt x="162" y="74"/>
                  </a:cubicBezTo>
                  <a:cubicBezTo>
                    <a:pt x="161" y="75"/>
                    <a:pt x="161" y="75"/>
                    <a:pt x="161" y="75"/>
                  </a:cubicBezTo>
                  <a:cubicBezTo>
                    <a:pt x="163" y="67"/>
                    <a:pt x="165" y="51"/>
                    <a:pt x="159" y="35"/>
                  </a:cubicBezTo>
                  <a:cubicBezTo>
                    <a:pt x="151" y="14"/>
                    <a:pt x="130" y="3"/>
                    <a:pt x="129" y="2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3" y="6"/>
                    <a:pt x="116" y="28"/>
                    <a:pt x="124" y="49"/>
                  </a:cubicBezTo>
                  <a:cubicBezTo>
                    <a:pt x="124" y="50"/>
                    <a:pt x="125" y="52"/>
                    <a:pt x="125" y="53"/>
                  </a:cubicBezTo>
                  <a:cubicBezTo>
                    <a:pt x="114" y="46"/>
                    <a:pt x="100" y="41"/>
                    <a:pt x="86" y="41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115" y="49"/>
                    <a:pt x="140" y="72"/>
                    <a:pt x="148" y="80"/>
                  </a:cubicBezTo>
                  <a:cubicBezTo>
                    <a:pt x="153" y="85"/>
                    <a:pt x="170" y="103"/>
                    <a:pt x="177" y="125"/>
                  </a:cubicBezTo>
                  <a:cubicBezTo>
                    <a:pt x="184" y="147"/>
                    <a:pt x="180" y="166"/>
                    <a:pt x="164" y="182"/>
                  </a:cubicBezTo>
                  <a:cubicBezTo>
                    <a:pt x="147" y="200"/>
                    <a:pt x="119" y="210"/>
                    <a:pt x="90" y="210"/>
                  </a:cubicBezTo>
                  <a:cubicBezTo>
                    <a:pt x="67" y="210"/>
                    <a:pt x="44" y="203"/>
                    <a:pt x="34" y="193"/>
                  </a:cubicBezTo>
                  <a:cubicBezTo>
                    <a:pt x="24" y="183"/>
                    <a:pt x="18" y="161"/>
                    <a:pt x="19" y="137"/>
                  </a:cubicBezTo>
                  <a:cubicBezTo>
                    <a:pt x="19" y="120"/>
                    <a:pt x="24" y="90"/>
                    <a:pt x="48" y="66"/>
                  </a:cubicBezTo>
                  <a:cubicBezTo>
                    <a:pt x="59" y="54"/>
                    <a:pt x="72" y="49"/>
                    <a:pt x="86" y="4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72" y="41"/>
                    <a:pt x="57" y="46"/>
                    <a:pt x="42" y="60"/>
                  </a:cubicBezTo>
                  <a:cubicBezTo>
                    <a:pt x="0" y="102"/>
                    <a:pt x="5" y="175"/>
                    <a:pt x="29" y="199"/>
                  </a:cubicBezTo>
                  <a:cubicBezTo>
                    <a:pt x="40" y="210"/>
                    <a:pt x="64" y="218"/>
                    <a:pt x="90" y="218"/>
                  </a:cubicBezTo>
                  <a:cubicBezTo>
                    <a:pt x="118" y="218"/>
                    <a:pt x="148" y="209"/>
                    <a:pt x="170" y="188"/>
                  </a:cubicBezTo>
                  <a:cubicBezTo>
                    <a:pt x="193" y="164"/>
                    <a:pt x="191" y="137"/>
                    <a:pt x="181" y="114"/>
                  </a:cubicBezTo>
                  <a:cubicBezTo>
                    <a:pt x="182" y="115"/>
                    <a:pt x="183" y="115"/>
                    <a:pt x="183" y="116"/>
                  </a:cubicBezTo>
                  <a:cubicBezTo>
                    <a:pt x="197" y="125"/>
                    <a:pt x="212" y="126"/>
                    <a:pt x="221" y="126"/>
                  </a:cubicBezTo>
                  <a:cubicBezTo>
                    <a:pt x="224" y="126"/>
                    <a:pt x="227" y="126"/>
                    <a:pt x="227" y="126"/>
                  </a:cubicBezTo>
                  <a:cubicBezTo>
                    <a:pt x="231" y="126"/>
                    <a:pt x="231" y="126"/>
                    <a:pt x="231" y="126"/>
                  </a:cubicBezTo>
                  <a:lnTo>
                    <a:pt x="230" y="121"/>
                  </a:lnTo>
                  <a:close/>
                  <a:moveTo>
                    <a:pt x="153" y="72"/>
                  </a:moveTo>
                  <a:cubicBezTo>
                    <a:pt x="147" y="68"/>
                    <a:pt x="136" y="59"/>
                    <a:pt x="131" y="46"/>
                  </a:cubicBezTo>
                  <a:cubicBezTo>
                    <a:pt x="126" y="33"/>
                    <a:pt x="128" y="19"/>
                    <a:pt x="130" y="12"/>
                  </a:cubicBezTo>
                  <a:cubicBezTo>
                    <a:pt x="136" y="16"/>
                    <a:pt x="147" y="25"/>
                    <a:pt x="152" y="38"/>
                  </a:cubicBezTo>
                  <a:cubicBezTo>
                    <a:pt x="157" y="51"/>
                    <a:pt x="155" y="65"/>
                    <a:pt x="153" y="72"/>
                  </a:cubicBezTo>
                  <a:close/>
                  <a:moveTo>
                    <a:pt x="188" y="110"/>
                  </a:moveTo>
                  <a:cubicBezTo>
                    <a:pt x="176" y="102"/>
                    <a:pt x="170" y="89"/>
                    <a:pt x="167" y="82"/>
                  </a:cubicBezTo>
                  <a:cubicBezTo>
                    <a:pt x="174" y="82"/>
                    <a:pt x="189" y="83"/>
                    <a:pt x="200" y="91"/>
                  </a:cubicBezTo>
                  <a:cubicBezTo>
                    <a:pt x="212" y="99"/>
                    <a:pt x="218" y="112"/>
                    <a:pt x="221" y="119"/>
                  </a:cubicBezTo>
                  <a:cubicBezTo>
                    <a:pt x="214" y="119"/>
                    <a:pt x="199" y="117"/>
                    <a:pt x="188" y="11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Oval 55"/>
            <p:cNvSpPr>
              <a:spLocks noChangeArrowheads="1"/>
            </p:cNvSpPr>
            <p:nvPr/>
          </p:nvSpPr>
          <p:spPr bwMode="auto">
            <a:xfrm>
              <a:off x="2572873" y="3747423"/>
              <a:ext cx="39274" cy="39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Oval 56"/>
            <p:cNvSpPr>
              <a:spLocks noChangeArrowheads="1"/>
            </p:cNvSpPr>
            <p:nvPr/>
          </p:nvSpPr>
          <p:spPr bwMode="auto">
            <a:xfrm>
              <a:off x="2612147" y="3607897"/>
              <a:ext cx="39274" cy="39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Oval 57"/>
            <p:cNvSpPr>
              <a:spLocks noChangeArrowheads="1"/>
            </p:cNvSpPr>
            <p:nvPr/>
          </p:nvSpPr>
          <p:spPr bwMode="auto">
            <a:xfrm>
              <a:off x="2548068" y="3652338"/>
              <a:ext cx="39274" cy="3824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Oval 58"/>
            <p:cNvSpPr>
              <a:spLocks noChangeArrowheads="1"/>
            </p:cNvSpPr>
            <p:nvPr/>
          </p:nvSpPr>
          <p:spPr bwMode="auto">
            <a:xfrm>
              <a:off x="2578040" y="3541751"/>
              <a:ext cx="39274" cy="39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Oval 59"/>
            <p:cNvSpPr>
              <a:spLocks noChangeArrowheads="1"/>
            </p:cNvSpPr>
            <p:nvPr/>
          </p:nvSpPr>
          <p:spPr bwMode="auto">
            <a:xfrm>
              <a:off x="2641086" y="3464236"/>
              <a:ext cx="39274" cy="3824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Oval 60"/>
            <p:cNvSpPr>
              <a:spLocks noChangeArrowheads="1"/>
            </p:cNvSpPr>
            <p:nvPr/>
          </p:nvSpPr>
          <p:spPr bwMode="auto">
            <a:xfrm>
              <a:off x="2651421" y="3532449"/>
              <a:ext cx="39274" cy="39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Oval 61"/>
            <p:cNvSpPr>
              <a:spLocks noChangeArrowheads="1"/>
            </p:cNvSpPr>
            <p:nvPr/>
          </p:nvSpPr>
          <p:spPr bwMode="auto">
            <a:xfrm>
              <a:off x="2719634" y="3493175"/>
              <a:ext cx="39274" cy="39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Oval 62"/>
            <p:cNvSpPr>
              <a:spLocks noChangeArrowheads="1"/>
            </p:cNvSpPr>
            <p:nvPr/>
          </p:nvSpPr>
          <p:spPr bwMode="auto">
            <a:xfrm>
              <a:off x="2621449" y="3688512"/>
              <a:ext cx="39274" cy="39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25601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1078548"/>
            <a:ext cx="9144000" cy="4729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240" y="4601210"/>
            <a:ext cx="1901190" cy="19761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0123738" y="4916384"/>
            <a:ext cx="915680" cy="134605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631825" y="612140"/>
            <a:ext cx="10928350" cy="5662930"/>
          </a:xfrm>
          <a:prstGeom prst="roundRect">
            <a:avLst>
              <a:gd name="adj" fmla="val 12616"/>
            </a:avLst>
          </a:prstGeom>
          <a:solidFill>
            <a:srgbClr val="B2D7E9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  <a:effectLst>
            <a:outerShdw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75"/>
          <p:cNvSpPr>
            <a:spLocks noEditPoints="1"/>
          </p:cNvSpPr>
          <p:nvPr/>
        </p:nvSpPr>
        <p:spPr bwMode="auto">
          <a:xfrm>
            <a:off x="1069340" y="735965"/>
            <a:ext cx="528320" cy="528320"/>
          </a:xfrm>
          <a:custGeom>
            <a:avLst/>
            <a:gdLst>
              <a:gd name="T0" fmla="*/ 130 w 216"/>
              <a:gd name="T1" fmla="*/ 0 h 216"/>
              <a:gd name="T2" fmla="*/ 43 w 216"/>
              <a:gd name="T3" fmla="*/ 86 h 216"/>
              <a:gd name="T4" fmla="*/ 68 w 216"/>
              <a:gd name="T5" fmla="*/ 147 h 216"/>
              <a:gd name="T6" fmla="*/ 0 w 216"/>
              <a:gd name="T7" fmla="*/ 210 h 216"/>
              <a:gd name="T8" fmla="*/ 6 w 216"/>
              <a:gd name="T9" fmla="*/ 216 h 216"/>
              <a:gd name="T10" fmla="*/ 74 w 216"/>
              <a:gd name="T11" fmla="*/ 153 h 216"/>
              <a:gd name="T12" fmla="*/ 130 w 216"/>
              <a:gd name="T13" fmla="*/ 173 h 216"/>
              <a:gd name="T14" fmla="*/ 216 w 216"/>
              <a:gd name="T15" fmla="*/ 86 h 216"/>
              <a:gd name="T16" fmla="*/ 130 w 216"/>
              <a:gd name="T17" fmla="*/ 0 h 216"/>
              <a:gd name="T18" fmla="*/ 51 w 216"/>
              <a:gd name="T19" fmla="*/ 86 h 216"/>
              <a:gd name="T20" fmla="*/ 130 w 216"/>
              <a:gd name="T21" fmla="*/ 8 h 216"/>
              <a:gd name="T22" fmla="*/ 207 w 216"/>
              <a:gd name="T23" fmla="*/ 71 h 216"/>
              <a:gd name="T24" fmla="*/ 139 w 216"/>
              <a:gd name="T25" fmla="*/ 24 h 216"/>
              <a:gd name="T26" fmla="*/ 67 w 216"/>
              <a:gd name="T27" fmla="*/ 96 h 216"/>
              <a:gd name="T28" fmla="*/ 115 w 216"/>
              <a:gd name="T29" fmla="*/ 164 h 216"/>
              <a:gd name="T30" fmla="*/ 51 w 216"/>
              <a:gd name="T31" fmla="*/ 86 h 216"/>
              <a:gd name="T32" fmla="*/ 133 w 216"/>
              <a:gd name="T33" fmla="*/ 107 h 216"/>
              <a:gd name="T34" fmla="*/ 155 w 216"/>
              <a:gd name="T35" fmla="*/ 84 h 216"/>
              <a:gd name="T36" fmla="*/ 138 w 216"/>
              <a:gd name="T37" fmla="*/ 63 h 216"/>
              <a:gd name="T38" fmla="*/ 138 w 216"/>
              <a:gd name="T39" fmla="*/ 63 h 216"/>
              <a:gd name="T40" fmla="*/ 167 w 216"/>
              <a:gd name="T41" fmla="*/ 91 h 216"/>
              <a:gd name="T42" fmla="*/ 138 w 216"/>
              <a:gd name="T43" fmla="*/ 120 h 216"/>
              <a:gd name="T44" fmla="*/ 110 w 216"/>
              <a:gd name="T45" fmla="*/ 91 h 216"/>
              <a:gd name="T46" fmla="*/ 110 w 216"/>
              <a:gd name="T47" fmla="*/ 86 h 216"/>
              <a:gd name="T48" fmla="*/ 133 w 216"/>
              <a:gd name="T49" fmla="*/ 107 h 216"/>
              <a:gd name="T50" fmla="*/ 118 w 216"/>
              <a:gd name="T51" fmla="*/ 84 h 216"/>
              <a:gd name="T52" fmla="*/ 133 w 216"/>
              <a:gd name="T53" fmla="*/ 70 h 216"/>
              <a:gd name="T54" fmla="*/ 147 w 216"/>
              <a:gd name="T55" fmla="*/ 84 h 216"/>
              <a:gd name="T56" fmla="*/ 133 w 216"/>
              <a:gd name="T57" fmla="*/ 99 h 216"/>
              <a:gd name="T58" fmla="*/ 118 w 216"/>
              <a:gd name="T59" fmla="*/ 84 h 216"/>
              <a:gd name="T60" fmla="*/ 138 w 216"/>
              <a:gd name="T61" fmla="*/ 55 h 216"/>
              <a:gd name="T62" fmla="*/ 102 w 216"/>
              <a:gd name="T63" fmla="*/ 91 h 216"/>
              <a:gd name="T64" fmla="*/ 138 w 216"/>
              <a:gd name="T65" fmla="*/ 128 h 216"/>
              <a:gd name="T66" fmla="*/ 157 w 216"/>
              <a:gd name="T67" fmla="*/ 122 h 216"/>
              <a:gd name="T68" fmla="*/ 130 w 216"/>
              <a:gd name="T69" fmla="*/ 132 h 216"/>
              <a:gd name="T70" fmla="*/ 84 w 216"/>
              <a:gd name="T71" fmla="*/ 86 h 216"/>
              <a:gd name="T72" fmla="*/ 130 w 216"/>
              <a:gd name="T73" fmla="*/ 41 h 216"/>
              <a:gd name="T74" fmla="*/ 175 w 216"/>
              <a:gd name="T75" fmla="*/ 86 h 216"/>
              <a:gd name="T76" fmla="*/ 175 w 216"/>
              <a:gd name="T77" fmla="*/ 91 h 216"/>
              <a:gd name="T78" fmla="*/ 138 w 216"/>
              <a:gd name="T79" fmla="*/ 55 h 216"/>
              <a:gd name="T80" fmla="*/ 139 w 216"/>
              <a:gd name="T81" fmla="*/ 160 h 216"/>
              <a:gd name="T82" fmla="*/ 75 w 216"/>
              <a:gd name="T83" fmla="*/ 96 h 216"/>
              <a:gd name="T84" fmla="*/ 76 w 216"/>
              <a:gd name="T85" fmla="*/ 87 h 216"/>
              <a:gd name="T86" fmla="*/ 130 w 216"/>
              <a:gd name="T87" fmla="*/ 140 h 216"/>
              <a:gd name="T88" fmla="*/ 183 w 216"/>
              <a:gd name="T89" fmla="*/ 86 h 216"/>
              <a:gd name="T90" fmla="*/ 130 w 216"/>
              <a:gd name="T91" fmla="*/ 33 h 216"/>
              <a:gd name="T92" fmla="*/ 139 w 216"/>
              <a:gd name="T93" fmla="*/ 32 h 216"/>
              <a:gd name="T94" fmla="*/ 203 w 216"/>
              <a:gd name="T95" fmla="*/ 96 h 216"/>
              <a:gd name="T96" fmla="*/ 139 w 216"/>
              <a:gd name="T97" fmla="*/ 16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16" h="216">
                <a:moveTo>
                  <a:pt x="130" y="0"/>
                </a:moveTo>
                <a:cubicBezTo>
                  <a:pt x="82" y="0"/>
                  <a:pt x="43" y="38"/>
                  <a:pt x="43" y="86"/>
                </a:cubicBezTo>
                <a:cubicBezTo>
                  <a:pt x="43" y="110"/>
                  <a:pt x="52" y="132"/>
                  <a:pt x="68" y="147"/>
                </a:cubicBezTo>
                <a:cubicBezTo>
                  <a:pt x="0" y="210"/>
                  <a:pt x="0" y="210"/>
                  <a:pt x="0" y="210"/>
                </a:cubicBezTo>
                <a:cubicBezTo>
                  <a:pt x="6" y="216"/>
                  <a:pt x="6" y="216"/>
                  <a:pt x="6" y="216"/>
                </a:cubicBezTo>
                <a:cubicBezTo>
                  <a:pt x="74" y="153"/>
                  <a:pt x="74" y="153"/>
                  <a:pt x="74" y="153"/>
                </a:cubicBezTo>
                <a:cubicBezTo>
                  <a:pt x="89" y="165"/>
                  <a:pt x="108" y="173"/>
                  <a:pt x="130" y="173"/>
                </a:cubicBezTo>
                <a:cubicBezTo>
                  <a:pt x="178" y="173"/>
                  <a:pt x="216" y="134"/>
                  <a:pt x="216" y="86"/>
                </a:cubicBezTo>
                <a:cubicBezTo>
                  <a:pt x="216" y="38"/>
                  <a:pt x="178" y="0"/>
                  <a:pt x="130" y="0"/>
                </a:cubicBezTo>
                <a:close/>
                <a:moveTo>
                  <a:pt x="51" y="86"/>
                </a:moveTo>
                <a:cubicBezTo>
                  <a:pt x="51" y="43"/>
                  <a:pt x="86" y="8"/>
                  <a:pt x="130" y="8"/>
                </a:cubicBezTo>
                <a:cubicBezTo>
                  <a:pt x="168" y="8"/>
                  <a:pt x="200" y="35"/>
                  <a:pt x="207" y="71"/>
                </a:cubicBezTo>
                <a:cubicBezTo>
                  <a:pt x="197" y="44"/>
                  <a:pt x="170" y="24"/>
                  <a:pt x="139" y="24"/>
                </a:cubicBezTo>
                <a:cubicBezTo>
                  <a:pt x="100" y="24"/>
                  <a:pt x="67" y="56"/>
                  <a:pt x="67" y="96"/>
                </a:cubicBezTo>
                <a:cubicBezTo>
                  <a:pt x="67" y="127"/>
                  <a:pt x="87" y="153"/>
                  <a:pt x="115" y="164"/>
                </a:cubicBezTo>
                <a:cubicBezTo>
                  <a:pt x="78" y="156"/>
                  <a:pt x="51" y="125"/>
                  <a:pt x="51" y="86"/>
                </a:cubicBezTo>
                <a:close/>
                <a:moveTo>
                  <a:pt x="133" y="107"/>
                </a:moveTo>
                <a:cubicBezTo>
                  <a:pt x="145" y="107"/>
                  <a:pt x="155" y="97"/>
                  <a:pt x="155" y="84"/>
                </a:cubicBezTo>
                <a:cubicBezTo>
                  <a:pt x="155" y="74"/>
                  <a:pt x="148" y="65"/>
                  <a:pt x="138" y="63"/>
                </a:cubicBezTo>
                <a:cubicBezTo>
                  <a:pt x="138" y="63"/>
                  <a:pt x="138" y="63"/>
                  <a:pt x="138" y="63"/>
                </a:cubicBezTo>
                <a:cubicBezTo>
                  <a:pt x="154" y="63"/>
                  <a:pt x="167" y="75"/>
                  <a:pt x="167" y="91"/>
                </a:cubicBezTo>
                <a:cubicBezTo>
                  <a:pt x="167" y="107"/>
                  <a:pt x="154" y="120"/>
                  <a:pt x="138" y="120"/>
                </a:cubicBezTo>
                <a:cubicBezTo>
                  <a:pt x="123" y="120"/>
                  <a:pt x="110" y="107"/>
                  <a:pt x="110" y="91"/>
                </a:cubicBezTo>
                <a:cubicBezTo>
                  <a:pt x="110" y="89"/>
                  <a:pt x="110" y="87"/>
                  <a:pt x="110" y="86"/>
                </a:cubicBezTo>
                <a:cubicBezTo>
                  <a:pt x="111" y="97"/>
                  <a:pt x="121" y="107"/>
                  <a:pt x="133" y="107"/>
                </a:cubicBezTo>
                <a:close/>
                <a:moveTo>
                  <a:pt x="118" y="84"/>
                </a:moveTo>
                <a:cubicBezTo>
                  <a:pt x="118" y="76"/>
                  <a:pt x="125" y="70"/>
                  <a:pt x="133" y="70"/>
                </a:cubicBezTo>
                <a:cubicBezTo>
                  <a:pt x="141" y="70"/>
                  <a:pt x="147" y="76"/>
                  <a:pt x="147" y="84"/>
                </a:cubicBezTo>
                <a:cubicBezTo>
                  <a:pt x="147" y="92"/>
                  <a:pt x="141" y="99"/>
                  <a:pt x="133" y="99"/>
                </a:cubicBezTo>
                <a:cubicBezTo>
                  <a:pt x="125" y="99"/>
                  <a:pt x="118" y="92"/>
                  <a:pt x="118" y="84"/>
                </a:cubicBezTo>
                <a:close/>
                <a:moveTo>
                  <a:pt x="138" y="55"/>
                </a:moveTo>
                <a:cubicBezTo>
                  <a:pt x="118" y="55"/>
                  <a:pt x="102" y="71"/>
                  <a:pt x="102" y="91"/>
                </a:cubicBezTo>
                <a:cubicBezTo>
                  <a:pt x="102" y="111"/>
                  <a:pt x="118" y="128"/>
                  <a:pt x="138" y="128"/>
                </a:cubicBezTo>
                <a:cubicBezTo>
                  <a:pt x="145" y="128"/>
                  <a:pt x="152" y="126"/>
                  <a:pt x="157" y="122"/>
                </a:cubicBezTo>
                <a:cubicBezTo>
                  <a:pt x="150" y="128"/>
                  <a:pt x="140" y="132"/>
                  <a:pt x="130" y="132"/>
                </a:cubicBezTo>
                <a:cubicBezTo>
                  <a:pt x="105" y="132"/>
                  <a:pt x="84" y="111"/>
                  <a:pt x="84" y="86"/>
                </a:cubicBezTo>
                <a:cubicBezTo>
                  <a:pt x="84" y="61"/>
                  <a:pt x="105" y="41"/>
                  <a:pt x="130" y="41"/>
                </a:cubicBezTo>
                <a:cubicBezTo>
                  <a:pt x="155" y="41"/>
                  <a:pt x="175" y="61"/>
                  <a:pt x="175" y="86"/>
                </a:cubicBezTo>
                <a:cubicBezTo>
                  <a:pt x="175" y="88"/>
                  <a:pt x="175" y="90"/>
                  <a:pt x="175" y="91"/>
                </a:cubicBezTo>
                <a:cubicBezTo>
                  <a:pt x="175" y="71"/>
                  <a:pt x="159" y="55"/>
                  <a:pt x="138" y="55"/>
                </a:cubicBezTo>
                <a:close/>
                <a:moveTo>
                  <a:pt x="139" y="160"/>
                </a:moveTo>
                <a:cubicBezTo>
                  <a:pt x="104" y="160"/>
                  <a:pt x="75" y="131"/>
                  <a:pt x="75" y="96"/>
                </a:cubicBezTo>
                <a:cubicBezTo>
                  <a:pt x="75" y="93"/>
                  <a:pt x="76" y="90"/>
                  <a:pt x="76" y="87"/>
                </a:cubicBezTo>
                <a:cubicBezTo>
                  <a:pt x="76" y="116"/>
                  <a:pt x="100" y="140"/>
                  <a:pt x="130" y="140"/>
                </a:cubicBezTo>
                <a:cubicBezTo>
                  <a:pt x="159" y="140"/>
                  <a:pt x="183" y="116"/>
                  <a:pt x="183" y="86"/>
                </a:cubicBezTo>
                <a:cubicBezTo>
                  <a:pt x="183" y="57"/>
                  <a:pt x="159" y="33"/>
                  <a:pt x="130" y="33"/>
                </a:cubicBezTo>
                <a:cubicBezTo>
                  <a:pt x="133" y="32"/>
                  <a:pt x="136" y="32"/>
                  <a:pt x="139" y="32"/>
                </a:cubicBezTo>
                <a:cubicBezTo>
                  <a:pt x="175" y="32"/>
                  <a:pt x="203" y="61"/>
                  <a:pt x="203" y="96"/>
                </a:cubicBezTo>
                <a:cubicBezTo>
                  <a:pt x="203" y="131"/>
                  <a:pt x="175" y="160"/>
                  <a:pt x="139" y="16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 rot="0">
            <a:off x="10678160" y="796925"/>
            <a:ext cx="564515" cy="533400"/>
            <a:chOff x="2475721" y="3319542"/>
            <a:chExt cx="564307" cy="533301"/>
          </a:xfrm>
        </p:grpSpPr>
        <p:sp>
          <p:nvSpPr>
            <p:cNvPr id="21" name="Freeform 54"/>
            <p:cNvSpPr>
              <a:spLocks noEditPoints="1"/>
            </p:cNvSpPr>
            <p:nvPr/>
          </p:nvSpPr>
          <p:spPr bwMode="auto">
            <a:xfrm>
              <a:off x="2475721" y="3319542"/>
              <a:ext cx="564307" cy="533301"/>
            </a:xfrm>
            <a:custGeom>
              <a:avLst/>
              <a:gdLst>
                <a:gd name="T0" fmla="*/ 230 w 231"/>
                <a:gd name="T1" fmla="*/ 121 h 218"/>
                <a:gd name="T2" fmla="*/ 205 w 231"/>
                <a:gd name="T3" fmla="*/ 85 h 218"/>
                <a:gd name="T4" fmla="*/ 168 w 231"/>
                <a:gd name="T5" fmla="*/ 74 h 218"/>
                <a:gd name="T6" fmla="*/ 162 w 231"/>
                <a:gd name="T7" fmla="*/ 74 h 218"/>
                <a:gd name="T8" fmla="*/ 161 w 231"/>
                <a:gd name="T9" fmla="*/ 75 h 218"/>
                <a:gd name="T10" fmla="*/ 159 w 231"/>
                <a:gd name="T11" fmla="*/ 35 h 218"/>
                <a:gd name="T12" fmla="*/ 129 w 231"/>
                <a:gd name="T13" fmla="*/ 2 h 218"/>
                <a:gd name="T14" fmla="*/ 125 w 231"/>
                <a:gd name="T15" fmla="*/ 0 h 218"/>
                <a:gd name="T16" fmla="*/ 124 w 231"/>
                <a:gd name="T17" fmla="*/ 5 h 218"/>
                <a:gd name="T18" fmla="*/ 124 w 231"/>
                <a:gd name="T19" fmla="*/ 49 h 218"/>
                <a:gd name="T20" fmla="*/ 125 w 231"/>
                <a:gd name="T21" fmla="*/ 53 h 218"/>
                <a:gd name="T22" fmla="*/ 86 w 231"/>
                <a:gd name="T23" fmla="*/ 41 h 218"/>
                <a:gd name="T24" fmla="*/ 86 w 231"/>
                <a:gd name="T25" fmla="*/ 49 h 218"/>
                <a:gd name="T26" fmla="*/ 148 w 231"/>
                <a:gd name="T27" fmla="*/ 80 h 218"/>
                <a:gd name="T28" fmla="*/ 177 w 231"/>
                <a:gd name="T29" fmla="*/ 125 h 218"/>
                <a:gd name="T30" fmla="*/ 164 w 231"/>
                <a:gd name="T31" fmla="*/ 182 h 218"/>
                <a:gd name="T32" fmla="*/ 90 w 231"/>
                <a:gd name="T33" fmla="*/ 210 h 218"/>
                <a:gd name="T34" fmla="*/ 34 w 231"/>
                <a:gd name="T35" fmla="*/ 193 h 218"/>
                <a:gd name="T36" fmla="*/ 19 w 231"/>
                <a:gd name="T37" fmla="*/ 137 h 218"/>
                <a:gd name="T38" fmla="*/ 48 w 231"/>
                <a:gd name="T39" fmla="*/ 66 h 218"/>
                <a:gd name="T40" fmla="*/ 86 w 231"/>
                <a:gd name="T41" fmla="*/ 49 h 218"/>
                <a:gd name="T42" fmla="*/ 86 w 231"/>
                <a:gd name="T43" fmla="*/ 41 h 218"/>
                <a:gd name="T44" fmla="*/ 86 w 231"/>
                <a:gd name="T45" fmla="*/ 41 h 218"/>
                <a:gd name="T46" fmla="*/ 42 w 231"/>
                <a:gd name="T47" fmla="*/ 60 h 218"/>
                <a:gd name="T48" fmla="*/ 29 w 231"/>
                <a:gd name="T49" fmla="*/ 199 h 218"/>
                <a:gd name="T50" fmla="*/ 90 w 231"/>
                <a:gd name="T51" fmla="*/ 218 h 218"/>
                <a:gd name="T52" fmla="*/ 170 w 231"/>
                <a:gd name="T53" fmla="*/ 188 h 218"/>
                <a:gd name="T54" fmla="*/ 181 w 231"/>
                <a:gd name="T55" fmla="*/ 114 h 218"/>
                <a:gd name="T56" fmla="*/ 183 w 231"/>
                <a:gd name="T57" fmla="*/ 116 h 218"/>
                <a:gd name="T58" fmla="*/ 221 w 231"/>
                <a:gd name="T59" fmla="*/ 126 h 218"/>
                <a:gd name="T60" fmla="*/ 227 w 231"/>
                <a:gd name="T61" fmla="*/ 126 h 218"/>
                <a:gd name="T62" fmla="*/ 231 w 231"/>
                <a:gd name="T63" fmla="*/ 126 h 218"/>
                <a:gd name="T64" fmla="*/ 230 w 231"/>
                <a:gd name="T65" fmla="*/ 121 h 218"/>
                <a:gd name="T66" fmla="*/ 153 w 231"/>
                <a:gd name="T67" fmla="*/ 72 h 218"/>
                <a:gd name="T68" fmla="*/ 131 w 231"/>
                <a:gd name="T69" fmla="*/ 46 h 218"/>
                <a:gd name="T70" fmla="*/ 130 w 231"/>
                <a:gd name="T71" fmla="*/ 12 h 218"/>
                <a:gd name="T72" fmla="*/ 152 w 231"/>
                <a:gd name="T73" fmla="*/ 38 h 218"/>
                <a:gd name="T74" fmla="*/ 153 w 231"/>
                <a:gd name="T75" fmla="*/ 72 h 218"/>
                <a:gd name="T76" fmla="*/ 188 w 231"/>
                <a:gd name="T77" fmla="*/ 110 h 218"/>
                <a:gd name="T78" fmla="*/ 167 w 231"/>
                <a:gd name="T79" fmla="*/ 82 h 218"/>
                <a:gd name="T80" fmla="*/ 200 w 231"/>
                <a:gd name="T81" fmla="*/ 91 h 218"/>
                <a:gd name="T82" fmla="*/ 221 w 231"/>
                <a:gd name="T83" fmla="*/ 119 h 218"/>
                <a:gd name="T84" fmla="*/ 188 w 231"/>
                <a:gd name="T85" fmla="*/ 11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1" h="218">
                  <a:moveTo>
                    <a:pt x="230" y="121"/>
                  </a:moveTo>
                  <a:cubicBezTo>
                    <a:pt x="230" y="120"/>
                    <a:pt x="224" y="97"/>
                    <a:pt x="205" y="85"/>
                  </a:cubicBezTo>
                  <a:cubicBezTo>
                    <a:pt x="192" y="76"/>
                    <a:pt x="176" y="74"/>
                    <a:pt x="168" y="74"/>
                  </a:cubicBezTo>
                  <a:cubicBezTo>
                    <a:pt x="164" y="74"/>
                    <a:pt x="162" y="74"/>
                    <a:pt x="162" y="74"/>
                  </a:cubicBezTo>
                  <a:cubicBezTo>
                    <a:pt x="161" y="75"/>
                    <a:pt x="161" y="75"/>
                    <a:pt x="161" y="75"/>
                  </a:cubicBezTo>
                  <a:cubicBezTo>
                    <a:pt x="163" y="67"/>
                    <a:pt x="165" y="51"/>
                    <a:pt x="159" y="35"/>
                  </a:cubicBezTo>
                  <a:cubicBezTo>
                    <a:pt x="151" y="14"/>
                    <a:pt x="130" y="3"/>
                    <a:pt x="129" y="2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3" y="6"/>
                    <a:pt x="116" y="28"/>
                    <a:pt x="124" y="49"/>
                  </a:cubicBezTo>
                  <a:cubicBezTo>
                    <a:pt x="124" y="50"/>
                    <a:pt x="125" y="52"/>
                    <a:pt x="125" y="53"/>
                  </a:cubicBezTo>
                  <a:cubicBezTo>
                    <a:pt x="114" y="46"/>
                    <a:pt x="100" y="41"/>
                    <a:pt x="86" y="41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115" y="49"/>
                    <a:pt x="140" y="72"/>
                    <a:pt x="148" y="80"/>
                  </a:cubicBezTo>
                  <a:cubicBezTo>
                    <a:pt x="153" y="85"/>
                    <a:pt x="170" y="103"/>
                    <a:pt x="177" y="125"/>
                  </a:cubicBezTo>
                  <a:cubicBezTo>
                    <a:pt x="184" y="147"/>
                    <a:pt x="180" y="166"/>
                    <a:pt x="164" y="182"/>
                  </a:cubicBezTo>
                  <a:cubicBezTo>
                    <a:pt x="147" y="200"/>
                    <a:pt x="119" y="210"/>
                    <a:pt x="90" y="210"/>
                  </a:cubicBezTo>
                  <a:cubicBezTo>
                    <a:pt x="67" y="210"/>
                    <a:pt x="44" y="203"/>
                    <a:pt x="34" y="193"/>
                  </a:cubicBezTo>
                  <a:cubicBezTo>
                    <a:pt x="24" y="183"/>
                    <a:pt x="18" y="161"/>
                    <a:pt x="19" y="137"/>
                  </a:cubicBezTo>
                  <a:cubicBezTo>
                    <a:pt x="19" y="120"/>
                    <a:pt x="24" y="90"/>
                    <a:pt x="48" y="66"/>
                  </a:cubicBezTo>
                  <a:cubicBezTo>
                    <a:pt x="59" y="54"/>
                    <a:pt x="72" y="49"/>
                    <a:pt x="86" y="4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72" y="41"/>
                    <a:pt x="57" y="46"/>
                    <a:pt x="42" y="60"/>
                  </a:cubicBezTo>
                  <a:cubicBezTo>
                    <a:pt x="0" y="102"/>
                    <a:pt x="5" y="175"/>
                    <a:pt x="29" y="199"/>
                  </a:cubicBezTo>
                  <a:cubicBezTo>
                    <a:pt x="40" y="210"/>
                    <a:pt x="64" y="218"/>
                    <a:pt x="90" y="218"/>
                  </a:cubicBezTo>
                  <a:cubicBezTo>
                    <a:pt x="118" y="218"/>
                    <a:pt x="148" y="209"/>
                    <a:pt x="170" y="188"/>
                  </a:cubicBezTo>
                  <a:cubicBezTo>
                    <a:pt x="193" y="164"/>
                    <a:pt x="191" y="137"/>
                    <a:pt x="181" y="114"/>
                  </a:cubicBezTo>
                  <a:cubicBezTo>
                    <a:pt x="182" y="115"/>
                    <a:pt x="183" y="115"/>
                    <a:pt x="183" y="116"/>
                  </a:cubicBezTo>
                  <a:cubicBezTo>
                    <a:pt x="197" y="125"/>
                    <a:pt x="212" y="126"/>
                    <a:pt x="221" y="126"/>
                  </a:cubicBezTo>
                  <a:cubicBezTo>
                    <a:pt x="224" y="126"/>
                    <a:pt x="227" y="126"/>
                    <a:pt x="227" y="126"/>
                  </a:cubicBezTo>
                  <a:cubicBezTo>
                    <a:pt x="231" y="126"/>
                    <a:pt x="231" y="126"/>
                    <a:pt x="231" y="126"/>
                  </a:cubicBezTo>
                  <a:lnTo>
                    <a:pt x="230" y="121"/>
                  </a:lnTo>
                  <a:close/>
                  <a:moveTo>
                    <a:pt x="153" y="72"/>
                  </a:moveTo>
                  <a:cubicBezTo>
                    <a:pt x="147" y="68"/>
                    <a:pt x="136" y="59"/>
                    <a:pt x="131" y="46"/>
                  </a:cubicBezTo>
                  <a:cubicBezTo>
                    <a:pt x="126" y="33"/>
                    <a:pt x="128" y="19"/>
                    <a:pt x="130" y="12"/>
                  </a:cubicBezTo>
                  <a:cubicBezTo>
                    <a:pt x="136" y="16"/>
                    <a:pt x="147" y="25"/>
                    <a:pt x="152" y="38"/>
                  </a:cubicBezTo>
                  <a:cubicBezTo>
                    <a:pt x="157" y="51"/>
                    <a:pt x="155" y="65"/>
                    <a:pt x="153" y="72"/>
                  </a:cubicBezTo>
                  <a:close/>
                  <a:moveTo>
                    <a:pt x="188" y="110"/>
                  </a:moveTo>
                  <a:cubicBezTo>
                    <a:pt x="176" y="102"/>
                    <a:pt x="170" y="89"/>
                    <a:pt x="167" y="82"/>
                  </a:cubicBezTo>
                  <a:cubicBezTo>
                    <a:pt x="174" y="82"/>
                    <a:pt x="189" y="83"/>
                    <a:pt x="200" y="91"/>
                  </a:cubicBezTo>
                  <a:cubicBezTo>
                    <a:pt x="212" y="99"/>
                    <a:pt x="218" y="112"/>
                    <a:pt x="221" y="119"/>
                  </a:cubicBezTo>
                  <a:cubicBezTo>
                    <a:pt x="214" y="119"/>
                    <a:pt x="199" y="117"/>
                    <a:pt x="188" y="11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Oval 55"/>
            <p:cNvSpPr>
              <a:spLocks noChangeArrowheads="1"/>
            </p:cNvSpPr>
            <p:nvPr/>
          </p:nvSpPr>
          <p:spPr bwMode="auto">
            <a:xfrm>
              <a:off x="2572873" y="3747423"/>
              <a:ext cx="39274" cy="39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Oval 56"/>
            <p:cNvSpPr>
              <a:spLocks noChangeArrowheads="1"/>
            </p:cNvSpPr>
            <p:nvPr/>
          </p:nvSpPr>
          <p:spPr bwMode="auto">
            <a:xfrm>
              <a:off x="2612147" y="3607897"/>
              <a:ext cx="39274" cy="39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Oval 57"/>
            <p:cNvSpPr>
              <a:spLocks noChangeArrowheads="1"/>
            </p:cNvSpPr>
            <p:nvPr/>
          </p:nvSpPr>
          <p:spPr bwMode="auto">
            <a:xfrm>
              <a:off x="2548068" y="3652338"/>
              <a:ext cx="39274" cy="3824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Oval 58"/>
            <p:cNvSpPr>
              <a:spLocks noChangeArrowheads="1"/>
            </p:cNvSpPr>
            <p:nvPr/>
          </p:nvSpPr>
          <p:spPr bwMode="auto">
            <a:xfrm>
              <a:off x="2578040" y="3541751"/>
              <a:ext cx="39274" cy="39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Oval 59"/>
            <p:cNvSpPr>
              <a:spLocks noChangeArrowheads="1"/>
            </p:cNvSpPr>
            <p:nvPr/>
          </p:nvSpPr>
          <p:spPr bwMode="auto">
            <a:xfrm>
              <a:off x="2641086" y="3464236"/>
              <a:ext cx="39274" cy="3824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Oval 60"/>
            <p:cNvSpPr>
              <a:spLocks noChangeArrowheads="1"/>
            </p:cNvSpPr>
            <p:nvPr/>
          </p:nvSpPr>
          <p:spPr bwMode="auto">
            <a:xfrm>
              <a:off x="2651421" y="3532449"/>
              <a:ext cx="39274" cy="39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Oval 61"/>
            <p:cNvSpPr>
              <a:spLocks noChangeArrowheads="1"/>
            </p:cNvSpPr>
            <p:nvPr/>
          </p:nvSpPr>
          <p:spPr bwMode="auto">
            <a:xfrm>
              <a:off x="2719634" y="3493175"/>
              <a:ext cx="39274" cy="39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Oval 62"/>
            <p:cNvSpPr>
              <a:spLocks noChangeArrowheads="1"/>
            </p:cNvSpPr>
            <p:nvPr/>
          </p:nvSpPr>
          <p:spPr bwMode="auto">
            <a:xfrm>
              <a:off x="2621449" y="3688512"/>
              <a:ext cx="39274" cy="39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26625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4160" y="1167448"/>
            <a:ext cx="9144000" cy="4454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830" y="4601210"/>
            <a:ext cx="1901190" cy="19761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0123738" y="4916384"/>
            <a:ext cx="915680" cy="134605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631825" y="612140"/>
            <a:ext cx="10928350" cy="5662930"/>
          </a:xfrm>
          <a:prstGeom prst="roundRect">
            <a:avLst>
              <a:gd name="adj" fmla="val 12616"/>
            </a:avLst>
          </a:prstGeom>
          <a:solidFill>
            <a:srgbClr val="B2D7E9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  <a:effectLst>
            <a:outerShdw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75"/>
          <p:cNvSpPr>
            <a:spLocks noEditPoints="1"/>
          </p:cNvSpPr>
          <p:nvPr/>
        </p:nvSpPr>
        <p:spPr bwMode="auto">
          <a:xfrm>
            <a:off x="1069340" y="735965"/>
            <a:ext cx="528320" cy="528320"/>
          </a:xfrm>
          <a:custGeom>
            <a:avLst/>
            <a:gdLst>
              <a:gd name="T0" fmla="*/ 130 w 216"/>
              <a:gd name="T1" fmla="*/ 0 h 216"/>
              <a:gd name="T2" fmla="*/ 43 w 216"/>
              <a:gd name="T3" fmla="*/ 86 h 216"/>
              <a:gd name="T4" fmla="*/ 68 w 216"/>
              <a:gd name="T5" fmla="*/ 147 h 216"/>
              <a:gd name="T6" fmla="*/ 0 w 216"/>
              <a:gd name="T7" fmla="*/ 210 h 216"/>
              <a:gd name="T8" fmla="*/ 6 w 216"/>
              <a:gd name="T9" fmla="*/ 216 h 216"/>
              <a:gd name="T10" fmla="*/ 74 w 216"/>
              <a:gd name="T11" fmla="*/ 153 h 216"/>
              <a:gd name="T12" fmla="*/ 130 w 216"/>
              <a:gd name="T13" fmla="*/ 173 h 216"/>
              <a:gd name="T14" fmla="*/ 216 w 216"/>
              <a:gd name="T15" fmla="*/ 86 h 216"/>
              <a:gd name="T16" fmla="*/ 130 w 216"/>
              <a:gd name="T17" fmla="*/ 0 h 216"/>
              <a:gd name="T18" fmla="*/ 51 w 216"/>
              <a:gd name="T19" fmla="*/ 86 h 216"/>
              <a:gd name="T20" fmla="*/ 130 w 216"/>
              <a:gd name="T21" fmla="*/ 8 h 216"/>
              <a:gd name="T22" fmla="*/ 207 w 216"/>
              <a:gd name="T23" fmla="*/ 71 h 216"/>
              <a:gd name="T24" fmla="*/ 139 w 216"/>
              <a:gd name="T25" fmla="*/ 24 h 216"/>
              <a:gd name="T26" fmla="*/ 67 w 216"/>
              <a:gd name="T27" fmla="*/ 96 h 216"/>
              <a:gd name="T28" fmla="*/ 115 w 216"/>
              <a:gd name="T29" fmla="*/ 164 h 216"/>
              <a:gd name="T30" fmla="*/ 51 w 216"/>
              <a:gd name="T31" fmla="*/ 86 h 216"/>
              <a:gd name="T32" fmla="*/ 133 w 216"/>
              <a:gd name="T33" fmla="*/ 107 h 216"/>
              <a:gd name="T34" fmla="*/ 155 w 216"/>
              <a:gd name="T35" fmla="*/ 84 h 216"/>
              <a:gd name="T36" fmla="*/ 138 w 216"/>
              <a:gd name="T37" fmla="*/ 63 h 216"/>
              <a:gd name="T38" fmla="*/ 138 w 216"/>
              <a:gd name="T39" fmla="*/ 63 h 216"/>
              <a:gd name="T40" fmla="*/ 167 w 216"/>
              <a:gd name="T41" fmla="*/ 91 h 216"/>
              <a:gd name="T42" fmla="*/ 138 w 216"/>
              <a:gd name="T43" fmla="*/ 120 h 216"/>
              <a:gd name="T44" fmla="*/ 110 w 216"/>
              <a:gd name="T45" fmla="*/ 91 h 216"/>
              <a:gd name="T46" fmla="*/ 110 w 216"/>
              <a:gd name="T47" fmla="*/ 86 h 216"/>
              <a:gd name="T48" fmla="*/ 133 w 216"/>
              <a:gd name="T49" fmla="*/ 107 h 216"/>
              <a:gd name="T50" fmla="*/ 118 w 216"/>
              <a:gd name="T51" fmla="*/ 84 h 216"/>
              <a:gd name="T52" fmla="*/ 133 w 216"/>
              <a:gd name="T53" fmla="*/ 70 h 216"/>
              <a:gd name="T54" fmla="*/ 147 w 216"/>
              <a:gd name="T55" fmla="*/ 84 h 216"/>
              <a:gd name="T56" fmla="*/ 133 w 216"/>
              <a:gd name="T57" fmla="*/ 99 h 216"/>
              <a:gd name="T58" fmla="*/ 118 w 216"/>
              <a:gd name="T59" fmla="*/ 84 h 216"/>
              <a:gd name="T60" fmla="*/ 138 w 216"/>
              <a:gd name="T61" fmla="*/ 55 h 216"/>
              <a:gd name="T62" fmla="*/ 102 w 216"/>
              <a:gd name="T63" fmla="*/ 91 h 216"/>
              <a:gd name="T64" fmla="*/ 138 w 216"/>
              <a:gd name="T65" fmla="*/ 128 h 216"/>
              <a:gd name="T66" fmla="*/ 157 w 216"/>
              <a:gd name="T67" fmla="*/ 122 h 216"/>
              <a:gd name="T68" fmla="*/ 130 w 216"/>
              <a:gd name="T69" fmla="*/ 132 h 216"/>
              <a:gd name="T70" fmla="*/ 84 w 216"/>
              <a:gd name="T71" fmla="*/ 86 h 216"/>
              <a:gd name="T72" fmla="*/ 130 w 216"/>
              <a:gd name="T73" fmla="*/ 41 h 216"/>
              <a:gd name="T74" fmla="*/ 175 w 216"/>
              <a:gd name="T75" fmla="*/ 86 h 216"/>
              <a:gd name="T76" fmla="*/ 175 w 216"/>
              <a:gd name="T77" fmla="*/ 91 h 216"/>
              <a:gd name="T78" fmla="*/ 138 w 216"/>
              <a:gd name="T79" fmla="*/ 55 h 216"/>
              <a:gd name="T80" fmla="*/ 139 w 216"/>
              <a:gd name="T81" fmla="*/ 160 h 216"/>
              <a:gd name="T82" fmla="*/ 75 w 216"/>
              <a:gd name="T83" fmla="*/ 96 h 216"/>
              <a:gd name="T84" fmla="*/ 76 w 216"/>
              <a:gd name="T85" fmla="*/ 87 h 216"/>
              <a:gd name="T86" fmla="*/ 130 w 216"/>
              <a:gd name="T87" fmla="*/ 140 h 216"/>
              <a:gd name="T88" fmla="*/ 183 w 216"/>
              <a:gd name="T89" fmla="*/ 86 h 216"/>
              <a:gd name="T90" fmla="*/ 130 w 216"/>
              <a:gd name="T91" fmla="*/ 33 h 216"/>
              <a:gd name="T92" fmla="*/ 139 w 216"/>
              <a:gd name="T93" fmla="*/ 32 h 216"/>
              <a:gd name="T94" fmla="*/ 203 w 216"/>
              <a:gd name="T95" fmla="*/ 96 h 216"/>
              <a:gd name="T96" fmla="*/ 139 w 216"/>
              <a:gd name="T97" fmla="*/ 16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16" h="216">
                <a:moveTo>
                  <a:pt x="130" y="0"/>
                </a:moveTo>
                <a:cubicBezTo>
                  <a:pt x="82" y="0"/>
                  <a:pt x="43" y="38"/>
                  <a:pt x="43" y="86"/>
                </a:cubicBezTo>
                <a:cubicBezTo>
                  <a:pt x="43" y="110"/>
                  <a:pt x="52" y="132"/>
                  <a:pt x="68" y="147"/>
                </a:cubicBezTo>
                <a:cubicBezTo>
                  <a:pt x="0" y="210"/>
                  <a:pt x="0" y="210"/>
                  <a:pt x="0" y="210"/>
                </a:cubicBezTo>
                <a:cubicBezTo>
                  <a:pt x="6" y="216"/>
                  <a:pt x="6" y="216"/>
                  <a:pt x="6" y="216"/>
                </a:cubicBezTo>
                <a:cubicBezTo>
                  <a:pt x="74" y="153"/>
                  <a:pt x="74" y="153"/>
                  <a:pt x="74" y="153"/>
                </a:cubicBezTo>
                <a:cubicBezTo>
                  <a:pt x="89" y="165"/>
                  <a:pt x="108" y="173"/>
                  <a:pt x="130" y="173"/>
                </a:cubicBezTo>
                <a:cubicBezTo>
                  <a:pt x="178" y="173"/>
                  <a:pt x="216" y="134"/>
                  <a:pt x="216" y="86"/>
                </a:cubicBezTo>
                <a:cubicBezTo>
                  <a:pt x="216" y="38"/>
                  <a:pt x="178" y="0"/>
                  <a:pt x="130" y="0"/>
                </a:cubicBezTo>
                <a:close/>
                <a:moveTo>
                  <a:pt x="51" y="86"/>
                </a:moveTo>
                <a:cubicBezTo>
                  <a:pt x="51" y="43"/>
                  <a:pt x="86" y="8"/>
                  <a:pt x="130" y="8"/>
                </a:cubicBezTo>
                <a:cubicBezTo>
                  <a:pt x="168" y="8"/>
                  <a:pt x="200" y="35"/>
                  <a:pt x="207" y="71"/>
                </a:cubicBezTo>
                <a:cubicBezTo>
                  <a:pt x="197" y="44"/>
                  <a:pt x="170" y="24"/>
                  <a:pt x="139" y="24"/>
                </a:cubicBezTo>
                <a:cubicBezTo>
                  <a:pt x="100" y="24"/>
                  <a:pt x="67" y="56"/>
                  <a:pt x="67" y="96"/>
                </a:cubicBezTo>
                <a:cubicBezTo>
                  <a:pt x="67" y="127"/>
                  <a:pt x="87" y="153"/>
                  <a:pt x="115" y="164"/>
                </a:cubicBezTo>
                <a:cubicBezTo>
                  <a:pt x="78" y="156"/>
                  <a:pt x="51" y="125"/>
                  <a:pt x="51" y="86"/>
                </a:cubicBezTo>
                <a:close/>
                <a:moveTo>
                  <a:pt x="133" y="107"/>
                </a:moveTo>
                <a:cubicBezTo>
                  <a:pt x="145" y="107"/>
                  <a:pt x="155" y="97"/>
                  <a:pt x="155" y="84"/>
                </a:cubicBezTo>
                <a:cubicBezTo>
                  <a:pt x="155" y="74"/>
                  <a:pt x="148" y="65"/>
                  <a:pt x="138" y="63"/>
                </a:cubicBezTo>
                <a:cubicBezTo>
                  <a:pt x="138" y="63"/>
                  <a:pt x="138" y="63"/>
                  <a:pt x="138" y="63"/>
                </a:cubicBezTo>
                <a:cubicBezTo>
                  <a:pt x="154" y="63"/>
                  <a:pt x="167" y="75"/>
                  <a:pt x="167" y="91"/>
                </a:cubicBezTo>
                <a:cubicBezTo>
                  <a:pt x="167" y="107"/>
                  <a:pt x="154" y="120"/>
                  <a:pt x="138" y="120"/>
                </a:cubicBezTo>
                <a:cubicBezTo>
                  <a:pt x="123" y="120"/>
                  <a:pt x="110" y="107"/>
                  <a:pt x="110" y="91"/>
                </a:cubicBezTo>
                <a:cubicBezTo>
                  <a:pt x="110" y="89"/>
                  <a:pt x="110" y="87"/>
                  <a:pt x="110" y="86"/>
                </a:cubicBezTo>
                <a:cubicBezTo>
                  <a:pt x="111" y="97"/>
                  <a:pt x="121" y="107"/>
                  <a:pt x="133" y="107"/>
                </a:cubicBezTo>
                <a:close/>
                <a:moveTo>
                  <a:pt x="118" y="84"/>
                </a:moveTo>
                <a:cubicBezTo>
                  <a:pt x="118" y="76"/>
                  <a:pt x="125" y="70"/>
                  <a:pt x="133" y="70"/>
                </a:cubicBezTo>
                <a:cubicBezTo>
                  <a:pt x="141" y="70"/>
                  <a:pt x="147" y="76"/>
                  <a:pt x="147" y="84"/>
                </a:cubicBezTo>
                <a:cubicBezTo>
                  <a:pt x="147" y="92"/>
                  <a:pt x="141" y="99"/>
                  <a:pt x="133" y="99"/>
                </a:cubicBezTo>
                <a:cubicBezTo>
                  <a:pt x="125" y="99"/>
                  <a:pt x="118" y="92"/>
                  <a:pt x="118" y="84"/>
                </a:cubicBezTo>
                <a:close/>
                <a:moveTo>
                  <a:pt x="138" y="55"/>
                </a:moveTo>
                <a:cubicBezTo>
                  <a:pt x="118" y="55"/>
                  <a:pt x="102" y="71"/>
                  <a:pt x="102" y="91"/>
                </a:cubicBezTo>
                <a:cubicBezTo>
                  <a:pt x="102" y="111"/>
                  <a:pt x="118" y="128"/>
                  <a:pt x="138" y="128"/>
                </a:cubicBezTo>
                <a:cubicBezTo>
                  <a:pt x="145" y="128"/>
                  <a:pt x="152" y="126"/>
                  <a:pt x="157" y="122"/>
                </a:cubicBezTo>
                <a:cubicBezTo>
                  <a:pt x="150" y="128"/>
                  <a:pt x="140" y="132"/>
                  <a:pt x="130" y="132"/>
                </a:cubicBezTo>
                <a:cubicBezTo>
                  <a:pt x="105" y="132"/>
                  <a:pt x="84" y="111"/>
                  <a:pt x="84" y="86"/>
                </a:cubicBezTo>
                <a:cubicBezTo>
                  <a:pt x="84" y="61"/>
                  <a:pt x="105" y="41"/>
                  <a:pt x="130" y="41"/>
                </a:cubicBezTo>
                <a:cubicBezTo>
                  <a:pt x="155" y="41"/>
                  <a:pt x="175" y="61"/>
                  <a:pt x="175" y="86"/>
                </a:cubicBezTo>
                <a:cubicBezTo>
                  <a:pt x="175" y="88"/>
                  <a:pt x="175" y="90"/>
                  <a:pt x="175" y="91"/>
                </a:cubicBezTo>
                <a:cubicBezTo>
                  <a:pt x="175" y="71"/>
                  <a:pt x="159" y="55"/>
                  <a:pt x="138" y="55"/>
                </a:cubicBezTo>
                <a:close/>
                <a:moveTo>
                  <a:pt x="139" y="160"/>
                </a:moveTo>
                <a:cubicBezTo>
                  <a:pt x="104" y="160"/>
                  <a:pt x="75" y="131"/>
                  <a:pt x="75" y="96"/>
                </a:cubicBezTo>
                <a:cubicBezTo>
                  <a:pt x="75" y="93"/>
                  <a:pt x="76" y="90"/>
                  <a:pt x="76" y="87"/>
                </a:cubicBezTo>
                <a:cubicBezTo>
                  <a:pt x="76" y="116"/>
                  <a:pt x="100" y="140"/>
                  <a:pt x="130" y="140"/>
                </a:cubicBezTo>
                <a:cubicBezTo>
                  <a:pt x="159" y="140"/>
                  <a:pt x="183" y="116"/>
                  <a:pt x="183" y="86"/>
                </a:cubicBezTo>
                <a:cubicBezTo>
                  <a:pt x="183" y="57"/>
                  <a:pt x="159" y="33"/>
                  <a:pt x="130" y="33"/>
                </a:cubicBezTo>
                <a:cubicBezTo>
                  <a:pt x="133" y="32"/>
                  <a:pt x="136" y="32"/>
                  <a:pt x="139" y="32"/>
                </a:cubicBezTo>
                <a:cubicBezTo>
                  <a:pt x="175" y="32"/>
                  <a:pt x="203" y="61"/>
                  <a:pt x="203" y="96"/>
                </a:cubicBezTo>
                <a:cubicBezTo>
                  <a:pt x="203" y="131"/>
                  <a:pt x="175" y="160"/>
                  <a:pt x="139" y="16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 rot="0">
            <a:off x="10678160" y="796925"/>
            <a:ext cx="564515" cy="533400"/>
            <a:chOff x="2475721" y="3319542"/>
            <a:chExt cx="564307" cy="533301"/>
          </a:xfrm>
        </p:grpSpPr>
        <p:sp>
          <p:nvSpPr>
            <p:cNvPr id="21" name="Freeform 54"/>
            <p:cNvSpPr>
              <a:spLocks noEditPoints="1"/>
            </p:cNvSpPr>
            <p:nvPr/>
          </p:nvSpPr>
          <p:spPr bwMode="auto">
            <a:xfrm>
              <a:off x="2475721" y="3319542"/>
              <a:ext cx="564307" cy="533301"/>
            </a:xfrm>
            <a:custGeom>
              <a:avLst/>
              <a:gdLst>
                <a:gd name="T0" fmla="*/ 230 w 231"/>
                <a:gd name="T1" fmla="*/ 121 h 218"/>
                <a:gd name="T2" fmla="*/ 205 w 231"/>
                <a:gd name="T3" fmla="*/ 85 h 218"/>
                <a:gd name="T4" fmla="*/ 168 w 231"/>
                <a:gd name="T5" fmla="*/ 74 h 218"/>
                <a:gd name="T6" fmla="*/ 162 w 231"/>
                <a:gd name="T7" fmla="*/ 74 h 218"/>
                <a:gd name="T8" fmla="*/ 161 w 231"/>
                <a:gd name="T9" fmla="*/ 75 h 218"/>
                <a:gd name="T10" fmla="*/ 159 w 231"/>
                <a:gd name="T11" fmla="*/ 35 h 218"/>
                <a:gd name="T12" fmla="*/ 129 w 231"/>
                <a:gd name="T13" fmla="*/ 2 h 218"/>
                <a:gd name="T14" fmla="*/ 125 w 231"/>
                <a:gd name="T15" fmla="*/ 0 h 218"/>
                <a:gd name="T16" fmla="*/ 124 w 231"/>
                <a:gd name="T17" fmla="*/ 5 h 218"/>
                <a:gd name="T18" fmla="*/ 124 w 231"/>
                <a:gd name="T19" fmla="*/ 49 h 218"/>
                <a:gd name="T20" fmla="*/ 125 w 231"/>
                <a:gd name="T21" fmla="*/ 53 h 218"/>
                <a:gd name="T22" fmla="*/ 86 w 231"/>
                <a:gd name="T23" fmla="*/ 41 h 218"/>
                <a:gd name="T24" fmla="*/ 86 w 231"/>
                <a:gd name="T25" fmla="*/ 49 h 218"/>
                <a:gd name="T26" fmla="*/ 148 w 231"/>
                <a:gd name="T27" fmla="*/ 80 h 218"/>
                <a:gd name="T28" fmla="*/ 177 w 231"/>
                <a:gd name="T29" fmla="*/ 125 h 218"/>
                <a:gd name="T30" fmla="*/ 164 w 231"/>
                <a:gd name="T31" fmla="*/ 182 h 218"/>
                <a:gd name="T32" fmla="*/ 90 w 231"/>
                <a:gd name="T33" fmla="*/ 210 h 218"/>
                <a:gd name="T34" fmla="*/ 34 w 231"/>
                <a:gd name="T35" fmla="*/ 193 h 218"/>
                <a:gd name="T36" fmla="*/ 19 w 231"/>
                <a:gd name="T37" fmla="*/ 137 h 218"/>
                <a:gd name="T38" fmla="*/ 48 w 231"/>
                <a:gd name="T39" fmla="*/ 66 h 218"/>
                <a:gd name="T40" fmla="*/ 86 w 231"/>
                <a:gd name="T41" fmla="*/ 49 h 218"/>
                <a:gd name="T42" fmla="*/ 86 w 231"/>
                <a:gd name="T43" fmla="*/ 41 h 218"/>
                <a:gd name="T44" fmla="*/ 86 w 231"/>
                <a:gd name="T45" fmla="*/ 41 h 218"/>
                <a:gd name="T46" fmla="*/ 42 w 231"/>
                <a:gd name="T47" fmla="*/ 60 h 218"/>
                <a:gd name="T48" fmla="*/ 29 w 231"/>
                <a:gd name="T49" fmla="*/ 199 h 218"/>
                <a:gd name="T50" fmla="*/ 90 w 231"/>
                <a:gd name="T51" fmla="*/ 218 h 218"/>
                <a:gd name="T52" fmla="*/ 170 w 231"/>
                <a:gd name="T53" fmla="*/ 188 h 218"/>
                <a:gd name="T54" fmla="*/ 181 w 231"/>
                <a:gd name="T55" fmla="*/ 114 h 218"/>
                <a:gd name="T56" fmla="*/ 183 w 231"/>
                <a:gd name="T57" fmla="*/ 116 h 218"/>
                <a:gd name="T58" fmla="*/ 221 w 231"/>
                <a:gd name="T59" fmla="*/ 126 h 218"/>
                <a:gd name="T60" fmla="*/ 227 w 231"/>
                <a:gd name="T61" fmla="*/ 126 h 218"/>
                <a:gd name="T62" fmla="*/ 231 w 231"/>
                <a:gd name="T63" fmla="*/ 126 h 218"/>
                <a:gd name="T64" fmla="*/ 230 w 231"/>
                <a:gd name="T65" fmla="*/ 121 h 218"/>
                <a:gd name="T66" fmla="*/ 153 w 231"/>
                <a:gd name="T67" fmla="*/ 72 h 218"/>
                <a:gd name="T68" fmla="*/ 131 w 231"/>
                <a:gd name="T69" fmla="*/ 46 h 218"/>
                <a:gd name="T70" fmla="*/ 130 w 231"/>
                <a:gd name="T71" fmla="*/ 12 h 218"/>
                <a:gd name="T72" fmla="*/ 152 w 231"/>
                <a:gd name="T73" fmla="*/ 38 h 218"/>
                <a:gd name="T74" fmla="*/ 153 w 231"/>
                <a:gd name="T75" fmla="*/ 72 h 218"/>
                <a:gd name="T76" fmla="*/ 188 w 231"/>
                <a:gd name="T77" fmla="*/ 110 h 218"/>
                <a:gd name="T78" fmla="*/ 167 w 231"/>
                <a:gd name="T79" fmla="*/ 82 h 218"/>
                <a:gd name="T80" fmla="*/ 200 w 231"/>
                <a:gd name="T81" fmla="*/ 91 h 218"/>
                <a:gd name="T82" fmla="*/ 221 w 231"/>
                <a:gd name="T83" fmla="*/ 119 h 218"/>
                <a:gd name="T84" fmla="*/ 188 w 231"/>
                <a:gd name="T85" fmla="*/ 11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1" h="218">
                  <a:moveTo>
                    <a:pt x="230" y="121"/>
                  </a:moveTo>
                  <a:cubicBezTo>
                    <a:pt x="230" y="120"/>
                    <a:pt x="224" y="97"/>
                    <a:pt x="205" y="85"/>
                  </a:cubicBezTo>
                  <a:cubicBezTo>
                    <a:pt x="192" y="76"/>
                    <a:pt x="176" y="74"/>
                    <a:pt x="168" y="74"/>
                  </a:cubicBezTo>
                  <a:cubicBezTo>
                    <a:pt x="164" y="74"/>
                    <a:pt x="162" y="74"/>
                    <a:pt x="162" y="74"/>
                  </a:cubicBezTo>
                  <a:cubicBezTo>
                    <a:pt x="161" y="75"/>
                    <a:pt x="161" y="75"/>
                    <a:pt x="161" y="75"/>
                  </a:cubicBezTo>
                  <a:cubicBezTo>
                    <a:pt x="163" y="67"/>
                    <a:pt x="165" y="51"/>
                    <a:pt x="159" y="35"/>
                  </a:cubicBezTo>
                  <a:cubicBezTo>
                    <a:pt x="151" y="14"/>
                    <a:pt x="130" y="3"/>
                    <a:pt x="129" y="2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3" y="6"/>
                    <a:pt x="116" y="28"/>
                    <a:pt x="124" y="49"/>
                  </a:cubicBezTo>
                  <a:cubicBezTo>
                    <a:pt x="124" y="50"/>
                    <a:pt x="125" y="52"/>
                    <a:pt x="125" y="53"/>
                  </a:cubicBezTo>
                  <a:cubicBezTo>
                    <a:pt x="114" y="46"/>
                    <a:pt x="100" y="41"/>
                    <a:pt x="86" y="41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115" y="49"/>
                    <a:pt x="140" y="72"/>
                    <a:pt x="148" y="80"/>
                  </a:cubicBezTo>
                  <a:cubicBezTo>
                    <a:pt x="153" y="85"/>
                    <a:pt x="170" y="103"/>
                    <a:pt x="177" y="125"/>
                  </a:cubicBezTo>
                  <a:cubicBezTo>
                    <a:pt x="184" y="147"/>
                    <a:pt x="180" y="166"/>
                    <a:pt x="164" y="182"/>
                  </a:cubicBezTo>
                  <a:cubicBezTo>
                    <a:pt x="147" y="200"/>
                    <a:pt x="119" y="210"/>
                    <a:pt x="90" y="210"/>
                  </a:cubicBezTo>
                  <a:cubicBezTo>
                    <a:pt x="67" y="210"/>
                    <a:pt x="44" y="203"/>
                    <a:pt x="34" y="193"/>
                  </a:cubicBezTo>
                  <a:cubicBezTo>
                    <a:pt x="24" y="183"/>
                    <a:pt x="18" y="161"/>
                    <a:pt x="19" y="137"/>
                  </a:cubicBezTo>
                  <a:cubicBezTo>
                    <a:pt x="19" y="120"/>
                    <a:pt x="24" y="90"/>
                    <a:pt x="48" y="66"/>
                  </a:cubicBezTo>
                  <a:cubicBezTo>
                    <a:pt x="59" y="54"/>
                    <a:pt x="72" y="49"/>
                    <a:pt x="86" y="4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72" y="41"/>
                    <a:pt x="57" y="46"/>
                    <a:pt x="42" y="60"/>
                  </a:cubicBezTo>
                  <a:cubicBezTo>
                    <a:pt x="0" y="102"/>
                    <a:pt x="5" y="175"/>
                    <a:pt x="29" y="199"/>
                  </a:cubicBezTo>
                  <a:cubicBezTo>
                    <a:pt x="40" y="210"/>
                    <a:pt x="64" y="218"/>
                    <a:pt x="90" y="218"/>
                  </a:cubicBezTo>
                  <a:cubicBezTo>
                    <a:pt x="118" y="218"/>
                    <a:pt x="148" y="209"/>
                    <a:pt x="170" y="188"/>
                  </a:cubicBezTo>
                  <a:cubicBezTo>
                    <a:pt x="193" y="164"/>
                    <a:pt x="191" y="137"/>
                    <a:pt x="181" y="114"/>
                  </a:cubicBezTo>
                  <a:cubicBezTo>
                    <a:pt x="182" y="115"/>
                    <a:pt x="183" y="115"/>
                    <a:pt x="183" y="116"/>
                  </a:cubicBezTo>
                  <a:cubicBezTo>
                    <a:pt x="197" y="125"/>
                    <a:pt x="212" y="126"/>
                    <a:pt x="221" y="126"/>
                  </a:cubicBezTo>
                  <a:cubicBezTo>
                    <a:pt x="224" y="126"/>
                    <a:pt x="227" y="126"/>
                    <a:pt x="227" y="126"/>
                  </a:cubicBezTo>
                  <a:cubicBezTo>
                    <a:pt x="231" y="126"/>
                    <a:pt x="231" y="126"/>
                    <a:pt x="231" y="126"/>
                  </a:cubicBezTo>
                  <a:lnTo>
                    <a:pt x="230" y="121"/>
                  </a:lnTo>
                  <a:close/>
                  <a:moveTo>
                    <a:pt x="153" y="72"/>
                  </a:moveTo>
                  <a:cubicBezTo>
                    <a:pt x="147" y="68"/>
                    <a:pt x="136" y="59"/>
                    <a:pt x="131" y="46"/>
                  </a:cubicBezTo>
                  <a:cubicBezTo>
                    <a:pt x="126" y="33"/>
                    <a:pt x="128" y="19"/>
                    <a:pt x="130" y="12"/>
                  </a:cubicBezTo>
                  <a:cubicBezTo>
                    <a:pt x="136" y="16"/>
                    <a:pt x="147" y="25"/>
                    <a:pt x="152" y="38"/>
                  </a:cubicBezTo>
                  <a:cubicBezTo>
                    <a:pt x="157" y="51"/>
                    <a:pt x="155" y="65"/>
                    <a:pt x="153" y="72"/>
                  </a:cubicBezTo>
                  <a:close/>
                  <a:moveTo>
                    <a:pt x="188" y="110"/>
                  </a:moveTo>
                  <a:cubicBezTo>
                    <a:pt x="176" y="102"/>
                    <a:pt x="170" y="89"/>
                    <a:pt x="167" y="82"/>
                  </a:cubicBezTo>
                  <a:cubicBezTo>
                    <a:pt x="174" y="82"/>
                    <a:pt x="189" y="83"/>
                    <a:pt x="200" y="91"/>
                  </a:cubicBezTo>
                  <a:cubicBezTo>
                    <a:pt x="212" y="99"/>
                    <a:pt x="218" y="112"/>
                    <a:pt x="221" y="119"/>
                  </a:cubicBezTo>
                  <a:cubicBezTo>
                    <a:pt x="214" y="119"/>
                    <a:pt x="199" y="117"/>
                    <a:pt x="188" y="11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Oval 55"/>
            <p:cNvSpPr>
              <a:spLocks noChangeArrowheads="1"/>
            </p:cNvSpPr>
            <p:nvPr/>
          </p:nvSpPr>
          <p:spPr bwMode="auto">
            <a:xfrm>
              <a:off x="2572873" y="3747423"/>
              <a:ext cx="39274" cy="39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Oval 56"/>
            <p:cNvSpPr>
              <a:spLocks noChangeArrowheads="1"/>
            </p:cNvSpPr>
            <p:nvPr/>
          </p:nvSpPr>
          <p:spPr bwMode="auto">
            <a:xfrm>
              <a:off x="2612147" y="3607897"/>
              <a:ext cx="39274" cy="39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Oval 57"/>
            <p:cNvSpPr>
              <a:spLocks noChangeArrowheads="1"/>
            </p:cNvSpPr>
            <p:nvPr/>
          </p:nvSpPr>
          <p:spPr bwMode="auto">
            <a:xfrm>
              <a:off x="2548068" y="3652338"/>
              <a:ext cx="39274" cy="3824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Oval 58"/>
            <p:cNvSpPr>
              <a:spLocks noChangeArrowheads="1"/>
            </p:cNvSpPr>
            <p:nvPr/>
          </p:nvSpPr>
          <p:spPr bwMode="auto">
            <a:xfrm>
              <a:off x="2578040" y="3541751"/>
              <a:ext cx="39274" cy="39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Oval 59"/>
            <p:cNvSpPr>
              <a:spLocks noChangeArrowheads="1"/>
            </p:cNvSpPr>
            <p:nvPr/>
          </p:nvSpPr>
          <p:spPr bwMode="auto">
            <a:xfrm>
              <a:off x="2641086" y="3464236"/>
              <a:ext cx="39274" cy="3824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Oval 60"/>
            <p:cNvSpPr>
              <a:spLocks noChangeArrowheads="1"/>
            </p:cNvSpPr>
            <p:nvPr/>
          </p:nvSpPr>
          <p:spPr bwMode="auto">
            <a:xfrm>
              <a:off x="2651421" y="3532449"/>
              <a:ext cx="39274" cy="39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Oval 61"/>
            <p:cNvSpPr>
              <a:spLocks noChangeArrowheads="1"/>
            </p:cNvSpPr>
            <p:nvPr/>
          </p:nvSpPr>
          <p:spPr bwMode="auto">
            <a:xfrm>
              <a:off x="2719634" y="3493175"/>
              <a:ext cx="39274" cy="39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Oval 62"/>
            <p:cNvSpPr>
              <a:spLocks noChangeArrowheads="1"/>
            </p:cNvSpPr>
            <p:nvPr/>
          </p:nvSpPr>
          <p:spPr bwMode="auto">
            <a:xfrm>
              <a:off x="2621449" y="3688512"/>
              <a:ext cx="39274" cy="39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27649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1048703"/>
            <a:ext cx="9144000" cy="4714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240" y="4601210"/>
            <a:ext cx="1901190" cy="19761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0123738" y="4916384"/>
            <a:ext cx="915680" cy="134605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631825" y="612140"/>
            <a:ext cx="10928350" cy="5662930"/>
          </a:xfrm>
          <a:prstGeom prst="roundRect">
            <a:avLst>
              <a:gd name="adj" fmla="val 12616"/>
            </a:avLst>
          </a:prstGeom>
          <a:solidFill>
            <a:srgbClr val="B2D7E9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  <a:effectLst>
            <a:outerShdw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75"/>
          <p:cNvSpPr>
            <a:spLocks noEditPoints="1"/>
          </p:cNvSpPr>
          <p:nvPr/>
        </p:nvSpPr>
        <p:spPr bwMode="auto">
          <a:xfrm>
            <a:off x="1069340" y="735965"/>
            <a:ext cx="528320" cy="528320"/>
          </a:xfrm>
          <a:custGeom>
            <a:avLst/>
            <a:gdLst>
              <a:gd name="T0" fmla="*/ 130 w 216"/>
              <a:gd name="T1" fmla="*/ 0 h 216"/>
              <a:gd name="T2" fmla="*/ 43 w 216"/>
              <a:gd name="T3" fmla="*/ 86 h 216"/>
              <a:gd name="T4" fmla="*/ 68 w 216"/>
              <a:gd name="T5" fmla="*/ 147 h 216"/>
              <a:gd name="T6" fmla="*/ 0 w 216"/>
              <a:gd name="T7" fmla="*/ 210 h 216"/>
              <a:gd name="T8" fmla="*/ 6 w 216"/>
              <a:gd name="T9" fmla="*/ 216 h 216"/>
              <a:gd name="T10" fmla="*/ 74 w 216"/>
              <a:gd name="T11" fmla="*/ 153 h 216"/>
              <a:gd name="T12" fmla="*/ 130 w 216"/>
              <a:gd name="T13" fmla="*/ 173 h 216"/>
              <a:gd name="T14" fmla="*/ 216 w 216"/>
              <a:gd name="T15" fmla="*/ 86 h 216"/>
              <a:gd name="T16" fmla="*/ 130 w 216"/>
              <a:gd name="T17" fmla="*/ 0 h 216"/>
              <a:gd name="T18" fmla="*/ 51 w 216"/>
              <a:gd name="T19" fmla="*/ 86 h 216"/>
              <a:gd name="T20" fmla="*/ 130 w 216"/>
              <a:gd name="T21" fmla="*/ 8 h 216"/>
              <a:gd name="T22" fmla="*/ 207 w 216"/>
              <a:gd name="T23" fmla="*/ 71 h 216"/>
              <a:gd name="T24" fmla="*/ 139 w 216"/>
              <a:gd name="T25" fmla="*/ 24 h 216"/>
              <a:gd name="T26" fmla="*/ 67 w 216"/>
              <a:gd name="T27" fmla="*/ 96 h 216"/>
              <a:gd name="T28" fmla="*/ 115 w 216"/>
              <a:gd name="T29" fmla="*/ 164 h 216"/>
              <a:gd name="T30" fmla="*/ 51 w 216"/>
              <a:gd name="T31" fmla="*/ 86 h 216"/>
              <a:gd name="T32" fmla="*/ 133 w 216"/>
              <a:gd name="T33" fmla="*/ 107 h 216"/>
              <a:gd name="T34" fmla="*/ 155 w 216"/>
              <a:gd name="T35" fmla="*/ 84 h 216"/>
              <a:gd name="T36" fmla="*/ 138 w 216"/>
              <a:gd name="T37" fmla="*/ 63 h 216"/>
              <a:gd name="T38" fmla="*/ 138 w 216"/>
              <a:gd name="T39" fmla="*/ 63 h 216"/>
              <a:gd name="T40" fmla="*/ 167 w 216"/>
              <a:gd name="T41" fmla="*/ 91 h 216"/>
              <a:gd name="T42" fmla="*/ 138 w 216"/>
              <a:gd name="T43" fmla="*/ 120 h 216"/>
              <a:gd name="T44" fmla="*/ 110 w 216"/>
              <a:gd name="T45" fmla="*/ 91 h 216"/>
              <a:gd name="T46" fmla="*/ 110 w 216"/>
              <a:gd name="T47" fmla="*/ 86 h 216"/>
              <a:gd name="T48" fmla="*/ 133 w 216"/>
              <a:gd name="T49" fmla="*/ 107 h 216"/>
              <a:gd name="T50" fmla="*/ 118 w 216"/>
              <a:gd name="T51" fmla="*/ 84 h 216"/>
              <a:gd name="T52" fmla="*/ 133 w 216"/>
              <a:gd name="T53" fmla="*/ 70 h 216"/>
              <a:gd name="T54" fmla="*/ 147 w 216"/>
              <a:gd name="T55" fmla="*/ 84 h 216"/>
              <a:gd name="T56" fmla="*/ 133 w 216"/>
              <a:gd name="T57" fmla="*/ 99 h 216"/>
              <a:gd name="T58" fmla="*/ 118 w 216"/>
              <a:gd name="T59" fmla="*/ 84 h 216"/>
              <a:gd name="T60" fmla="*/ 138 w 216"/>
              <a:gd name="T61" fmla="*/ 55 h 216"/>
              <a:gd name="T62" fmla="*/ 102 w 216"/>
              <a:gd name="T63" fmla="*/ 91 h 216"/>
              <a:gd name="T64" fmla="*/ 138 w 216"/>
              <a:gd name="T65" fmla="*/ 128 h 216"/>
              <a:gd name="T66" fmla="*/ 157 w 216"/>
              <a:gd name="T67" fmla="*/ 122 h 216"/>
              <a:gd name="T68" fmla="*/ 130 w 216"/>
              <a:gd name="T69" fmla="*/ 132 h 216"/>
              <a:gd name="T70" fmla="*/ 84 w 216"/>
              <a:gd name="T71" fmla="*/ 86 h 216"/>
              <a:gd name="T72" fmla="*/ 130 w 216"/>
              <a:gd name="T73" fmla="*/ 41 h 216"/>
              <a:gd name="T74" fmla="*/ 175 w 216"/>
              <a:gd name="T75" fmla="*/ 86 h 216"/>
              <a:gd name="T76" fmla="*/ 175 w 216"/>
              <a:gd name="T77" fmla="*/ 91 h 216"/>
              <a:gd name="T78" fmla="*/ 138 w 216"/>
              <a:gd name="T79" fmla="*/ 55 h 216"/>
              <a:gd name="T80" fmla="*/ 139 w 216"/>
              <a:gd name="T81" fmla="*/ 160 h 216"/>
              <a:gd name="T82" fmla="*/ 75 w 216"/>
              <a:gd name="T83" fmla="*/ 96 h 216"/>
              <a:gd name="T84" fmla="*/ 76 w 216"/>
              <a:gd name="T85" fmla="*/ 87 h 216"/>
              <a:gd name="T86" fmla="*/ 130 w 216"/>
              <a:gd name="T87" fmla="*/ 140 h 216"/>
              <a:gd name="T88" fmla="*/ 183 w 216"/>
              <a:gd name="T89" fmla="*/ 86 h 216"/>
              <a:gd name="T90" fmla="*/ 130 w 216"/>
              <a:gd name="T91" fmla="*/ 33 h 216"/>
              <a:gd name="T92" fmla="*/ 139 w 216"/>
              <a:gd name="T93" fmla="*/ 32 h 216"/>
              <a:gd name="T94" fmla="*/ 203 w 216"/>
              <a:gd name="T95" fmla="*/ 96 h 216"/>
              <a:gd name="T96" fmla="*/ 139 w 216"/>
              <a:gd name="T97" fmla="*/ 16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16" h="216">
                <a:moveTo>
                  <a:pt x="130" y="0"/>
                </a:moveTo>
                <a:cubicBezTo>
                  <a:pt x="82" y="0"/>
                  <a:pt x="43" y="38"/>
                  <a:pt x="43" y="86"/>
                </a:cubicBezTo>
                <a:cubicBezTo>
                  <a:pt x="43" y="110"/>
                  <a:pt x="52" y="132"/>
                  <a:pt x="68" y="147"/>
                </a:cubicBezTo>
                <a:cubicBezTo>
                  <a:pt x="0" y="210"/>
                  <a:pt x="0" y="210"/>
                  <a:pt x="0" y="210"/>
                </a:cubicBezTo>
                <a:cubicBezTo>
                  <a:pt x="6" y="216"/>
                  <a:pt x="6" y="216"/>
                  <a:pt x="6" y="216"/>
                </a:cubicBezTo>
                <a:cubicBezTo>
                  <a:pt x="74" y="153"/>
                  <a:pt x="74" y="153"/>
                  <a:pt x="74" y="153"/>
                </a:cubicBezTo>
                <a:cubicBezTo>
                  <a:pt x="89" y="165"/>
                  <a:pt x="108" y="173"/>
                  <a:pt x="130" y="173"/>
                </a:cubicBezTo>
                <a:cubicBezTo>
                  <a:pt x="178" y="173"/>
                  <a:pt x="216" y="134"/>
                  <a:pt x="216" y="86"/>
                </a:cubicBezTo>
                <a:cubicBezTo>
                  <a:pt x="216" y="38"/>
                  <a:pt x="178" y="0"/>
                  <a:pt x="130" y="0"/>
                </a:cubicBezTo>
                <a:close/>
                <a:moveTo>
                  <a:pt x="51" y="86"/>
                </a:moveTo>
                <a:cubicBezTo>
                  <a:pt x="51" y="43"/>
                  <a:pt x="86" y="8"/>
                  <a:pt x="130" y="8"/>
                </a:cubicBezTo>
                <a:cubicBezTo>
                  <a:pt x="168" y="8"/>
                  <a:pt x="200" y="35"/>
                  <a:pt x="207" y="71"/>
                </a:cubicBezTo>
                <a:cubicBezTo>
                  <a:pt x="197" y="44"/>
                  <a:pt x="170" y="24"/>
                  <a:pt x="139" y="24"/>
                </a:cubicBezTo>
                <a:cubicBezTo>
                  <a:pt x="100" y="24"/>
                  <a:pt x="67" y="56"/>
                  <a:pt x="67" y="96"/>
                </a:cubicBezTo>
                <a:cubicBezTo>
                  <a:pt x="67" y="127"/>
                  <a:pt x="87" y="153"/>
                  <a:pt x="115" y="164"/>
                </a:cubicBezTo>
                <a:cubicBezTo>
                  <a:pt x="78" y="156"/>
                  <a:pt x="51" y="125"/>
                  <a:pt x="51" y="86"/>
                </a:cubicBezTo>
                <a:close/>
                <a:moveTo>
                  <a:pt x="133" y="107"/>
                </a:moveTo>
                <a:cubicBezTo>
                  <a:pt x="145" y="107"/>
                  <a:pt x="155" y="97"/>
                  <a:pt x="155" y="84"/>
                </a:cubicBezTo>
                <a:cubicBezTo>
                  <a:pt x="155" y="74"/>
                  <a:pt x="148" y="65"/>
                  <a:pt x="138" y="63"/>
                </a:cubicBezTo>
                <a:cubicBezTo>
                  <a:pt x="138" y="63"/>
                  <a:pt x="138" y="63"/>
                  <a:pt x="138" y="63"/>
                </a:cubicBezTo>
                <a:cubicBezTo>
                  <a:pt x="154" y="63"/>
                  <a:pt x="167" y="75"/>
                  <a:pt x="167" y="91"/>
                </a:cubicBezTo>
                <a:cubicBezTo>
                  <a:pt x="167" y="107"/>
                  <a:pt x="154" y="120"/>
                  <a:pt x="138" y="120"/>
                </a:cubicBezTo>
                <a:cubicBezTo>
                  <a:pt x="123" y="120"/>
                  <a:pt x="110" y="107"/>
                  <a:pt x="110" y="91"/>
                </a:cubicBezTo>
                <a:cubicBezTo>
                  <a:pt x="110" y="89"/>
                  <a:pt x="110" y="87"/>
                  <a:pt x="110" y="86"/>
                </a:cubicBezTo>
                <a:cubicBezTo>
                  <a:pt x="111" y="97"/>
                  <a:pt x="121" y="107"/>
                  <a:pt x="133" y="107"/>
                </a:cubicBezTo>
                <a:close/>
                <a:moveTo>
                  <a:pt x="118" y="84"/>
                </a:moveTo>
                <a:cubicBezTo>
                  <a:pt x="118" y="76"/>
                  <a:pt x="125" y="70"/>
                  <a:pt x="133" y="70"/>
                </a:cubicBezTo>
                <a:cubicBezTo>
                  <a:pt x="141" y="70"/>
                  <a:pt x="147" y="76"/>
                  <a:pt x="147" y="84"/>
                </a:cubicBezTo>
                <a:cubicBezTo>
                  <a:pt x="147" y="92"/>
                  <a:pt x="141" y="99"/>
                  <a:pt x="133" y="99"/>
                </a:cubicBezTo>
                <a:cubicBezTo>
                  <a:pt x="125" y="99"/>
                  <a:pt x="118" y="92"/>
                  <a:pt x="118" y="84"/>
                </a:cubicBezTo>
                <a:close/>
                <a:moveTo>
                  <a:pt x="138" y="55"/>
                </a:moveTo>
                <a:cubicBezTo>
                  <a:pt x="118" y="55"/>
                  <a:pt x="102" y="71"/>
                  <a:pt x="102" y="91"/>
                </a:cubicBezTo>
                <a:cubicBezTo>
                  <a:pt x="102" y="111"/>
                  <a:pt x="118" y="128"/>
                  <a:pt x="138" y="128"/>
                </a:cubicBezTo>
                <a:cubicBezTo>
                  <a:pt x="145" y="128"/>
                  <a:pt x="152" y="126"/>
                  <a:pt x="157" y="122"/>
                </a:cubicBezTo>
                <a:cubicBezTo>
                  <a:pt x="150" y="128"/>
                  <a:pt x="140" y="132"/>
                  <a:pt x="130" y="132"/>
                </a:cubicBezTo>
                <a:cubicBezTo>
                  <a:pt x="105" y="132"/>
                  <a:pt x="84" y="111"/>
                  <a:pt x="84" y="86"/>
                </a:cubicBezTo>
                <a:cubicBezTo>
                  <a:pt x="84" y="61"/>
                  <a:pt x="105" y="41"/>
                  <a:pt x="130" y="41"/>
                </a:cubicBezTo>
                <a:cubicBezTo>
                  <a:pt x="155" y="41"/>
                  <a:pt x="175" y="61"/>
                  <a:pt x="175" y="86"/>
                </a:cubicBezTo>
                <a:cubicBezTo>
                  <a:pt x="175" y="88"/>
                  <a:pt x="175" y="90"/>
                  <a:pt x="175" y="91"/>
                </a:cubicBezTo>
                <a:cubicBezTo>
                  <a:pt x="175" y="71"/>
                  <a:pt x="159" y="55"/>
                  <a:pt x="138" y="55"/>
                </a:cubicBezTo>
                <a:close/>
                <a:moveTo>
                  <a:pt x="139" y="160"/>
                </a:moveTo>
                <a:cubicBezTo>
                  <a:pt x="104" y="160"/>
                  <a:pt x="75" y="131"/>
                  <a:pt x="75" y="96"/>
                </a:cubicBezTo>
                <a:cubicBezTo>
                  <a:pt x="75" y="93"/>
                  <a:pt x="76" y="90"/>
                  <a:pt x="76" y="87"/>
                </a:cubicBezTo>
                <a:cubicBezTo>
                  <a:pt x="76" y="116"/>
                  <a:pt x="100" y="140"/>
                  <a:pt x="130" y="140"/>
                </a:cubicBezTo>
                <a:cubicBezTo>
                  <a:pt x="159" y="140"/>
                  <a:pt x="183" y="116"/>
                  <a:pt x="183" y="86"/>
                </a:cubicBezTo>
                <a:cubicBezTo>
                  <a:pt x="183" y="57"/>
                  <a:pt x="159" y="33"/>
                  <a:pt x="130" y="33"/>
                </a:cubicBezTo>
                <a:cubicBezTo>
                  <a:pt x="133" y="32"/>
                  <a:pt x="136" y="32"/>
                  <a:pt x="139" y="32"/>
                </a:cubicBezTo>
                <a:cubicBezTo>
                  <a:pt x="175" y="32"/>
                  <a:pt x="203" y="61"/>
                  <a:pt x="203" y="96"/>
                </a:cubicBezTo>
                <a:cubicBezTo>
                  <a:pt x="203" y="131"/>
                  <a:pt x="175" y="160"/>
                  <a:pt x="139" y="16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 rot="0">
            <a:off x="10678160" y="796925"/>
            <a:ext cx="564515" cy="533400"/>
            <a:chOff x="2475721" y="3319542"/>
            <a:chExt cx="564307" cy="533301"/>
          </a:xfrm>
        </p:grpSpPr>
        <p:sp>
          <p:nvSpPr>
            <p:cNvPr id="21" name="Freeform 54"/>
            <p:cNvSpPr>
              <a:spLocks noEditPoints="1"/>
            </p:cNvSpPr>
            <p:nvPr/>
          </p:nvSpPr>
          <p:spPr bwMode="auto">
            <a:xfrm>
              <a:off x="2475721" y="3319542"/>
              <a:ext cx="564307" cy="533301"/>
            </a:xfrm>
            <a:custGeom>
              <a:avLst/>
              <a:gdLst>
                <a:gd name="T0" fmla="*/ 230 w 231"/>
                <a:gd name="T1" fmla="*/ 121 h 218"/>
                <a:gd name="T2" fmla="*/ 205 w 231"/>
                <a:gd name="T3" fmla="*/ 85 h 218"/>
                <a:gd name="T4" fmla="*/ 168 w 231"/>
                <a:gd name="T5" fmla="*/ 74 h 218"/>
                <a:gd name="T6" fmla="*/ 162 w 231"/>
                <a:gd name="T7" fmla="*/ 74 h 218"/>
                <a:gd name="T8" fmla="*/ 161 w 231"/>
                <a:gd name="T9" fmla="*/ 75 h 218"/>
                <a:gd name="T10" fmla="*/ 159 w 231"/>
                <a:gd name="T11" fmla="*/ 35 h 218"/>
                <a:gd name="T12" fmla="*/ 129 w 231"/>
                <a:gd name="T13" fmla="*/ 2 h 218"/>
                <a:gd name="T14" fmla="*/ 125 w 231"/>
                <a:gd name="T15" fmla="*/ 0 h 218"/>
                <a:gd name="T16" fmla="*/ 124 w 231"/>
                <a:gd name="T17" fmla="*/ 5 h 218"/>
                <a:gd name="T18" fmla="*/ 124 w 231"/>
                <a:gd name="T19" fmla="*/ 49 h 218"/>
                <a:gd name="T20" fmla="*/ 125 w 231"/>
                <a:gd name="T21" fmla="*/ 53 h 218"/>
                <a:gd name="T22" fmla="*/ 86 w 231"/>
                <a:gd name="T23" fmla="*/ 41 h 218"/>
                <a:gd name="T24" fmla="*/ 86 w 231"/>
                <a:gd name="T25" fmla="*/ 49 h 218"/>
                <a:gd name="T26" fmla="*/ 148 w 231"/>
                <a:gd name="T27" fmla="*/ 80 h 218"/>
                <a:gd name="T28" fmla="*/ 177 w 231"/>
                <a:gd name="T29" fmla="*/ 125 h 218"/>
                <a:gd name="T30" fmla="*/ 164 w 231"/>
                <a:gd name="T31" fmla="*/ 182 h 218"/>
                <a:gd name="T32" fmla="*/ 90 w 231"/>
                <a:gd name="T33" fmla="*/ 210 h 218"/>
                <a:gd name="T34" fmla="*/ 34 w 231"/>
                <a:gd name="T35" fmla="*/ 193 h 218"/>
                <a:gd name="T36" fmla="*/ 19 w 231"/>
                <a:gd name="T37" fmla="*/ 137 h 218"/>
                <a:gd name="T38" fmla="*/ 48 w 231"/>
                <a:gd name="T39" fmla="*/ 66 h 218"/>
                <a:gd name="T40" fmla="*/ 86 w 231"/>
                <a:gd name="T41" fmla="*/ 49 h 218"/>
                <a:gd name="T42" fmla="*/ 86 w 231"/>
                <a:gd name="T43" fmla="*/ 41 h 218"/>
                <a:gd name="T44" fmla="*/ 86 w 231"/>
                <a:gd name="T45" fmla="*/ 41 h 218"/>
                <a:gd name="T46" fmla="*/ 42 w 231"/>
                <a:gd name="T47" fmla="*/ 60 h 218"/>
                <a:gd name="T48" fmla="*/ 29 w 231"/>
                <a:gd name="T49" fmla="*/ 199 h 218"/>
                <a:gd name="T50" fmla="*/ 90 w 231"/>
                <a:gd name="T51" fmla="*/ 218 h 218"/>
                <a:gd name="T52" fmla="*/ 170 w 231"/>
                <a:gd name="T53" fmla="*/ 188 h 218"/>
                <a:gd name="T54" fmla="*/ 181 w 231"/>
                <a:gd name="T55" fmla="*/ 114 h 218"/>
                <a:gd name="T56" fmla="*/ 183 w 231"/>
                <a:gd name="T57" fmla="*/ 116 h 218"/>
                <a:gd name="T58" fmla="*/ 221 w 231"/>
                <a:gd name="T59" fmla="*/ 126 h 218"/>
                <a:gd name="T60" fmla="*/ 227 w 231"/>
                <a:gd name="T61" fmla="*/ 126 h 218"/>
                <a:gd name="T62" fmla="*/ 231 w 231"/>
                <a:gd name="T63" fmla="*/ 126 h 218"/>
                <a:gd name="T64" fmla="*/ 230 w 231"/>
                <a:gd name="T65" fmla="*/ 121 h 218"/>
                <a:gd name="T66" fmla="*/ 153 w 231"/>
                <a:gd name="T67" fmla="*/ 72 h 218"/>
                <a:gd name="T68" fmla="*/ 131 w 231"/>
                <a:gd name="T69" fmla="*/ 46 h 218"/>
                <a:gd name="T70" fmla="*/ 130 w 231"/>
                <a:gd name="T71" fmla="*/ 12 h 218"/>
                <a:gd name="T72" fmla="*/ 152 w 231"/>
                <a:gd name="T73" fmla="*/ 38 h 218"/>
                <a:gd name="T74" fmla="*/ 153 w 231"/>
                <a:gd name="T75" fmla="*/ 72 h 218"/>
                <a:gd name="T76" fmla="*/ 188 w 231"/>
                <a:gd name="T77" fmla="*/ 110 h 218"/>
                <a:gd name="T78" fmla="*/ 167 w 231"/>
                <a:gd name="T79" fmla="*/ 82 h 218"/>
                <a:gd name="T80" fmla="*/ 200 w 231"/>
                <a:gd name="T81" fmla="*/ 91 h 218"/>
                <a:gd name="T82" fmla="*/ 221 w 231"/>
                <a:gd name="T83" fmla="*/ 119 h 218"/>
                <a:gd name="T84" fmla="*/ 188 w 231"/>
                <a:gd name="T85" fmla="*/ 11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1" h="218">
                  <a:moveTo>
                    <a:pt x="230" y="121"/>
                  </a:moveTo>
                  <a:cubicBezTo>
                    <a:pt x="230" y="120"/>
                    <a:pt x="224" y="97"/>
                    <a:pt x="205" y="85"/>
                  </a:cubicBezTo>
                  <a:cubicBezTo>
                    <a:pt x="192" y="76"/>
                    <a:pt x="176" y="74"/>
                    <a:pt x="168" y="74"/>
                  </a:cubicBezTo>
                  <a:cubicBezTo>
                    <a:pt x="164" y="74"/>
                    <a:pt x="162" y="74"/>
                    <a:pt x="162" y="74"/>
                  </a:cubicBezTo>
                  <a:cubicBezTo>
                    <a:pt x="161" y="75"/>
                    <a:pt x="161" y="75"/>
                    <a:pt x="161" y="75"/>
                  </a:cubicBezTo>
                  <a:cubicBezTo>
                    <a:pt x="163" y="67"/>
                    <a:pt x="165" y="51"/>
                    <a:pt x="159" y="35"/>
                  </a:cubicBezTo>
                  <a:cubicBezTo>
                    <a:pt x="151" y="14"/>
                    <a:pt x="130" y="3"/>
                    <a:pt x="129" y="2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3" y="6"/>
                    <a:pt x="116" y="28"/>
                    <a:pt x="124" y="49"/>
                  </a:cubicBezTo>
                  <a:cubicBezTo>
                    <a:pt x="124" y="50"/>
                    <a:pt x="125" y="52"/>
                    <a:pt x="125" y="53"/>
                  </a:cubicBezTo>
                  <a:cubicBezTo>
                    <a:pt x="114" y="46"/>
                    <a:pt x="100" y="41"/>
                    <a:pt x="86" y="41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115" y="49"/>
                    <a:pt x="140" y="72"/>
                    <a:pt x="148" y="80"/>
                  </a:cubicBezTo>
                  <a:cubicBezTo>
                    <a:pt x="153" y="85"/>
                    <a:pt x="170" y="103"/>
                    <a:pt x="177" y="125"/>
                  </a:cubicBezTo>
                  <a:cubicBezTo>
                    <a:pt x="184" y="147"/>
                    <a:pt x="180" y="166"/>
                    <a:pt x="164" y="182"/>
                  </a:cubicBezTo>
                  <a:cubicBezTo>
                    <a:pt x="147" y="200"/>
                    <a:pt x="119" y="210"/>
                    <a:pt x="90" y="210"/>
                  </a:cubicBezTo>
                  <a:cubicBezTo>
                    <a:pt x="67" y="210"/>
                    <a:pt x="44" y="203"/>
                    <a:pt x="34" y="193"/>
                  </a:cubicBezTo>
                  <a:cubicBezTo>
                    <a:pt x="24" y="183"/>
                    <a:pt x="18" y="161"/>
                    <a:pt x="19" y="137"/>
                  </a:cubicBezTo>
                  <a:cubicBezTo>
                    <a:pt x="19" y="120"/>
                    <a:pt x="24" y="90"/>
                    <a:pt x="48" y="66"/>
                  </a:cubicBezTo>
                  <a:cubicBezTo>
                    <a:pt x="59" y="54"/>
                    <a:pt x="72" y="49"/>
                    <a:pt x="86" y="4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72" y="41"/>
                    <a:pt x="57" y="46"/>
                    <a:pt x="42" y="60"/>
                  </a:cubicBezTo>
                  <a:cubicBezTo>
                    <a:pt x="0" y="102"/>
                    <a:pt x="5" y="175"/>
                    <a:pt x="29" y="199"/>
                  </a:cubicBezTo>
                  <a:cubicBezTo>
                    <a:pt x="40" y="210"/>
                    <a:pt x="64" y="218"/>
                    <a:pt x="90" y="218"/>
                  </a:cubicBezTo>
                  <a:cubicBezTo>
                    <a:pt x="118" y="218"/>
                    <a:pt x="148" y="209"/>
                    <a:pt x="170" y="188"/>
                  </a:cubicBezTo>
                  <a:cubicBezTo>
                    <a:pt x="193" y="164"/>
                    <a:pt x="191" y="137"/>
                    <a:pt x="181" y="114"/>
                  </a:cubicBezTo>
                  <a:cubicBezTo>
                    <a:pt x="182" y="115"/>
                    <a:pt x="183" y="115"/>
                    <a:pt x="183" y="116"/>
                  </a:cubicBezTo>
                  <a:cubicBezTo>
                    <a:pt x="197" y="125"/>
                    <a:pt x="212" y="126"/>
                    <a:pt x="221" y="126"/>
                  </a:cubicBezTo>
                  <a:cubicBezTo>
                    <a:pt x="224" y="126"/>
                    <a:pt x="227" y="126"/>
                    <a:pt x="227" y="126"/>
                  </a:cubicBezTo>
                  <a:cubicBezTo>
                    <a:pt x="231" y="126"/>
                    <a:pt x="231" y="126"/>
                    <a:pt x="231" y="126"/>
                  </a:cubicBezTo>
                  <a:lnTo>
                    <a:pt x="230" y="121"/>
                  </a:lnTo>
                  <a:close/>
                  <a:moveTo>
                    <a:pt x="153" y="72"/>
                  </a:moveTo>
                  <a:cubicBezTo>
                    <a:pt x="147" y="68"/>
                    <a:pt x="136" y="59"/>
                    <a:pt x="131" y="46"/>
                  </a:cubicBezTo>
                  <a:cubicBezTo>
                    <a:pt x="126" y="33"/>
                    <a:pt x="128" y="19"/>
                    <a:pt x="130" y="12"/>
                  </a:cubicBezTo>
                  <a:cubicBezTo>
                    <a:pt x="136" y="16"/>
                    <a:pt x="147" y="25"/>
                    <a:pt x="152" y="38"/>
                  </a:cubicBezTo>
                  <a:cubicBezTo>
                    <a:pt x="157" y="51"/>
                    <a:pt x="155" y="65"/>
                    <a:pt x="153" y="72"/>
                  </a:cubicBezTo>
                  <a:close/>
                  <a:moveTo>
                    <a:pt x="188" y="110"/>
                  </a:moveTo>
                  <a:cubicBezTo>
                    <a:pt x="176" y="102"/>
                    <a:pt x="170" y="89"/>
                    <a:pt x="167" y="82"/>
                  </a:cubicBezTo>
                  <a:cubicBezTo>
                    <a:pt x="174" y="82"/>
                    <a:pt x="189" y="83"/>
                    <a:pt x="200" y="91"/>
                  </a:cubicBezTo>
                  <a:cubicBezTo>
                    <a:pt x="212" y="99"/>
                    <a:pt x="218" y="112"/>
                    <a:pt x="221" y="119"/>
                  </a:cubicBezTo>
                  <a:cubicBezTo>
                    <a:pt x="214" y="119"/>
                    <a:pt x="199" y="117"/>
                    <a:pt x="188" y="11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Oval 55"/>
            <p:cNvSpPr>
              <a:spLocks noChangeArrowheads="1"/>
            </p:cNvSpPr>
            <p:nvPr/>
          </p:nvSpPr>
          <p:spPr bwMode="auto">
            <a:xfrm>
              <a:off x="2572873" y="3747423"/>
              <a:ext cx="39274" cy="39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Oval 56"/>
            <p:cNvSpPr>
              <a:spLocks noChangeArrowheads="1"/>
            </p:cNvSpPr>
            <p:nvPr/>
          </p:nvSpPr>
          <p:spPr bwMode="auto">
            <a:xfrm>
              <a:off x="2612147" y="3607897"/>
              <a:ext cx="39274" cy="39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Oval 57"/>
            <p:cNvSpPr>
              <a:spLocks noChangeArrowheads="1"/>
            </p:cNvSpPr>
            <p:nvPr/>
          </p:nvSpPr>
          <p:spPr bwMode="auto">
            <a:xfrm>
              <a:off x="2548068" y="3652338"/>
              <a:ext cx="39274" cy="3824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Oval 58"/>
            <p:cNvSpPr>
              <a:spLocks noChangeArrowheads="1"/>
            </p:cNvSpPr>
            <p:nvPr/>
          </p:nvSpPr>
          <p:spPr bwMode="auto">
            <a:xfrm>
              <a:off x="2578040" y="3541751"/>
              <a:ext cx="39274" cy="39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Oval 59"/>
            <p:cNvSpPr>
              <a:spLocks noChangeArrowheads="1"/>
            </p:cNvSpPr>
            <p:nvPr/>
          </p:nvSpPr>
          <p:spPr bwMode="auto">
            <a:xfrm>
              <a:off x="2641086" y="3464236"/>
              <a:ext cx="39274" cy="3824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Oval 60"/>
            <p:cNvSpPr>
              <a:spLocks noChangeArrowheads="1"/>
            </p:cNvSpPr>
            <p:nvPr/>
          </p:nvSpPr>
          <p:spPr bwMode="auto">
            <a:xfrm>
              <a:off x="2651421" y="3532449"/>
              <a:ext cx="39274" cy="39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Oval 61"/>
            <p:cNvSpPr>
              <a:spLocks noChangeArrowheads="1"/>
            </p:cNvSpPr>
            <p:nvPr/>
          </p:nvSpPr>
          <p:spPr bwMode="auto">
            <a:xfrm>
              <a:off x="2719634" y="3493175"/>
              <a:ext cx="39274" cy="39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Oval 62"/>
            <p:cNvSpPr>
              <a:spLocks noChangeArrowheads="1"/>
            </p:cNvSpPr>
            <p:nvPr/>
          </p:nvSpPr>
          <p:spPr bwMode="auto">
            <a:xfrm>
              <a:off x="2621449" y="3688512"/>
              <a:ext cx="39274" cy="39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30721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1084898"/>
            <a:ext cx="9144000" cy="4676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240" y="4601210"/>
            <a:ext cx="1901190" cy="19761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0056428" y="4929084"/>
            <a:ext cx="915680" cy="134605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391426">
            <a:off x="2061845" y="579120"/>
            <a:ext cx="8068310" cy="57003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797810" y="2212975"/>
            <a:ext cx="653732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l" fontAlgn="auto">
              <a:lnSpc>
                <a:spcPct val="150000"/>
              </a:lnSpc>
            </a:pP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自主浏览绘本，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选择一位家庭成员，思考①他/她被比作什么动物？②描写时是从哪些方面来写的？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组内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分享自己的思考，其它组员可进行补充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组长负责整理记录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8735" y="2212975"/>
            <a:ext cx="3132455" cy="43688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495" y="4086225"/>
            <a:ext cx="1906270" cy="249555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797810" y="1499235"/>
            <a:ext cx="32035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小组合作学习</a:t>
            </a:r>
            <a:endParaRPr lang="zh-CN" altLang="en-US" sz="3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l="14438" t="-681" r="52214" b="414"/>
          <a:stretch>
            <a:fillRect/>
          </a:stretch>
        </p:blipFill>
        <p:spPr>
          <a:xfrm>
            <a:off x="535940" y="236220"/>
            <a:ext cx="1824990" cy="27444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1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l="13308" t="-168" r="54925" b="1984"/>
          <a:stretch>
            <a:fillRect/>
          </a:stretch>
        </p:blipFill>
        <p:spPr>
          <a:xfrm>
            <a:off x="9864090" y="3456305"/>
            <a:ext cx="1772285" cy="30422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圆角矩形 1"/>
          <p:cNvSpPr/>
          <p:nvPr/>
        </p:nvSpPr>
        <p:spPr>
          <a:xfrm>
            <a:off x="2619375" y="737870"/>
            <a:ext cx="5440045" cy="2242820"/>
          </a:xfrm>
          <a:prstGeom prst="roundRect">
            <a:avLst>
              <a:gd name="adj" fmla="val 11994"/>
            </a:avLst>
          </a:prstGeom>
          <a:solidFill>
            <a:srgbClr val="FFEBA8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  <a:effectLst>
            <a:outerShdw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 fontAlgn="auto">
              <a:lnSpc>
                <a:spcPct val="150000"/>
              </a:lnSpc>
            </a:pPr>
            <a:r>
              <a:rPr lang="en-US" altLang="zh-CN" sz="2000">
                <a:solidFill>
                  <a:schemeClr val="tx1"/>
                </a:solidFill>
              </a:rPr>
              <a:t>“他是只大狮子，最爱吃肉，不爱吃蔬菜，早上他脾气不太好，头发乱蓬蓬的，叫起来像狮子吼。”</a:t>
            </a:r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62195" y="2158365"/>
            <a:ext cx="1220470" cy="4165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rgbClr val="FF0000"/>
                </a:solidFill>
              </a:rPr>
              <a:t>外貌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24225" y="2158365"/>
            <a:ext cx="1219835" cy="4064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buClrTx/>
              <a:buSzTx/>
              <a:buFontTx/>
            </a:pPr>
            <a:r>
              <a:rPr lang="zh-CN" altLang="en-US" sz="2800">
                <a:solidFill>
                  <a:srgbClr val="FF0000"/>
                </a:solidFill>
              </a:rPr>
              <a:t>性格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85765" y="840740"/>
            <a:ext cx="1219835" cy="4064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buClrTx/>
              <a:buSzTx/>
              <a:buFontTx/>
            </a:pPr>
            <a:r>
              <a:rPr lang="zh-CN" altLang="en-US" sz="2800">
                <a:solidFill>
                  <a:srgbClr val="FF0000"/>
                </a:solidFill>
              </a:rPr>
              <a:t>饮食</a:t>
            </a:r>
            <a:endParaRPr lang="zh-CN" altLang="en-US" sz="2800">
              <a:solidFill>
                <a:srgbClr val="FF0000"/>
              </a:solidFill>
            </a:endParaRPr>
          </a:p>
        </p:txBody>
      </p:sp>
      <p:pic>
        <p:nvPicPr>
          <p:cNvPr id="4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l="63643" t="27975" r="10751" b="-4845"/>
          <a:stretch>
            <a:fillRect/>
          </a:stretch>
        </p:blipFill>
        <p:spPr>
          <a:xfrm>
            <a:off x="9664700" y="578485"/>
            <a:ext cx="1704975" cy="25609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圆角矩形 4"/>
          <p:cNvSpPr/>
          <p:nvPr/>
        </p:nvSpPr>
        <p:spPr>
          <a:xfrm>
            <a:off x="3851910" y="3855720"/>
            <a:ext cx="5440045" cy="2242820"/>
          </a:xfrm>
          <a:prstGeom prst="roundRect">
            <a:avLst>
              <a:gd name="adj" fmla="val 11994"/>
            </a:avLst>
          </a:prstGeom>
          <a:solidFill>
            <a:srgbClr val="FFEBA8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  <a:effectLst>
            <a:outerShdw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 fontAlgn="auto">
              <a:lnSpc>
                <a:spcPct val="150000"/>
              </a:lnSpc>
            </a:pPr>
            <a:r>
              <a:rPr lang="en-US" altLang="zh-CN" sz="2000">
                <a:solidFill>
                  <a:schemeClr val="tx1"/>
                </a:solidFill>
              </a:rPr>
              <a:t>“她是只大浣熊，不管看到什么东西，都马上收去洗，有一次，妈妈差点连我也洗了。”</a:t>
            </a:r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90820" y="5518785"/>
            <a:ext cx="1209040" cy="45085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rgbClr val="FF0000"/>
                </a:solidFill>
              </a:rPr>
              <a:t>事例</a:t>
            </a:r>
            <a:endParaRPr lang="zh-CN" altLang="en-US" sz="2800">
              <a:solidFill>
                <a:srgbClr val="FF0000"/>
              </a:solidFill>
            </a:endParaRPr>
          </a:p>
        </p:txBody>
      </p:sp>
      <p:pic>
        <p:nvPicPr>
          <p:cNvPr id="7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l="54049" t="27788" r="7473" b="1037"/>
          <a:stretch>
            <a:fillRect/>
          </a:stretch>
        </p:blipFill>
        <p:spPr>
          <a:xfrm>
            <a:off x="779145" y="4116070"/>
            <a:ext cx="1930400" cy="19831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6422390" y="2158365"/>
            <a:ext cx="1220470" cy="4165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rgbClr val="FF0000"/>
                </a:solidFill>
              </a:rPr>
              <a:t>声音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 bldLvl="0" animBg="1"/>
      <p:bldP spid="6" grpId="0" animBg="1"/>
      <p:bldP spid="10" grpId="0" animBg="1"/>
      <p:bldP spid="3" grpId="0" animBg="1"/>
      <p:bldP spid="8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355" y="138430"/>
            <a:ext cx="2149475" cy="224663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2407393" y="1580515"/>
            <a:ext cx="7887637" cy="4538980"/>
            <a:chOff x="4492843" y="3749887"/>
            <a:chExt cx="2811907" cy="1700952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4492843" y="3749887"/>
              <a:ext cx="2811907" cy="1700952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4701522" y="4213675"/>
              <a:ext cx="2394138" cy="44927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ctr" fontAlgn="auto">
                <a:lnSpc>
                  <a:spcPct val="150000"/>
                </a:lnSpc>
              </a:pPr>
              <a:r>
                <a:rPr lang="zh-CN" altLang="en-US" sz="4800" b="1" dirty="0"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动物园里有什么？</a:t>
              </a:r>
              <a:endParaRPr lang="zh-CN" altLang="en-US" sz="4800" b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pic>
        <p:nvPicPr>
          <p:cNvPr id="44" name="图片 43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1653175">
            <a:off x="11215370" y="5151120"/>
            <a:ext cx="513080" cy="900430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1036104" y="5972714"/>
            <a:ext cx="520296" cy="7341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993389" y="4017011"/>
            <a:ext cx="6715760" cy="5530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 fontAlgn="auto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（你在动物园见过什么动物？它给你留下怎样的印象？</a:t>
            </a:r>
            <a:r>
              <a:rPr lang="en-US" altLang="zh-CN" sz="2000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endParaRPr lang="en-US" altLang="zh-CN" sz="2000" dirty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391426">
            <a:off x="2061845" y="579120"/>
            <a:ext cx="8068310" cy="57003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657600" y="2275840"/>
            <a:ext cx="487743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l" fontAlgn="auto">
              <a:lnSpc>
                <a:spcPct val="150000"/>
              </a:lnSpc>
            </a:pPr>
            <a:r>
              <a:rPr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①联想动物简写特点</a:t>
            </a:r>
            <a:endParaRPr sz="32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②联系事例证明特点</a:t>
            </a:r>
            <a:endParaRPr sz="32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③联合感受突出特点</a:t>
            </a:r>
            <a:endParaRPr sz="32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8735" y="2212975"/>
            <a:ext cx="3132455" cy="43688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495" y="4086225"/>
            <a:ext cx="1906270" cy="249555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854325" y="1567815"/>
            <a:ext cx="32035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写作技巧</a:t>
            </a:r>
            <a:r>
              <a:rPr lang="zh-CN" altLang="en-US" sz="3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：</a:t>
            </a:r>
            <a:endParaRPr lang="zh-CN" altLang="en-US" sz="3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162214" y="5105557"/>
            <a:ext cx="3958282" cy="17524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rot="15846115" flipH="1" flipV="1">
            <a:off x="2376805" y="-847090"/>
            <a:ext cx="877570" cy="286131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242570" y="373380"/>
            <a:ext cx="1104900" cy="1511300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2004060" y="1387729"/>
            <a:ext cx="8183878" cy="4082795"/>
          </a:xfrm>
          <a:prstGeom prst="roundRect">
            <a:avLst>
              <a:gd name="adj" fmla="val 11994"/>
            </a:avLst>
          </a:prstGeom>
          <a:solidFill>
            <a:srgbClr val="FFEBA8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  <a:effectLst>
            <a:outerShdw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>
                <a:solidFill>
                  <a:schemeClr val="tx1"/>
                </a:solidFill>
              </a:rPr>
              <a:t>      </a:t>
            </a:r>
            <a:endParaRPr lang="en-US" altLang="zh-CN">
              <a:solidFill>
                <a:schemeClr val="tx1"/>
              </a:solidFill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en-US" altLang="zh-CN">
                <a:solidFill>
                  <a:schemeClr val="tx1"/>
                </a:solidFill>
              </a:rPr>
              <a:t>    </a:t>
            </a:r>
            <a:endParaRPr lang="en-US" altLang="zh-CN">
              <a:solidFill>
                <a:schemeClr val="tx1"/>
              </a:solidFill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>
              <a:solidFill>
                <a:schemeClr val="tx1"/>
              </a:solidFill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>
              <a:solidFill>
                <a:schemeClr val="tx1"/>
              </a:solidFill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en-US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endParaRPr lang="zh-CN" altLang="en-US" sz="20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30400" y="2532380"/>
            <a:ext cx="83312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l" fontAlgn="auto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仿写：“这是我的_____，其实他/她是_______，（</a:t>
            </a:r>
            <a:r>
              <a:rPr lang="zh-CN" altLang="en-US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动物</a:t>
            </a:r>
            <a:r>
              <a:rPr lang="zh-CN" altLang="en-US" sz="28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），______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___</a:t>
            </a:r>
            <a:r>
              <a:rPr lang="zh-CN" altLang="en-US" sz="28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____。（</a:t>
            </a:r>
            <a:r>
              <a:rPr lang="zh-CN" altLang="en-US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相似点、事例、感受</a:t>
            </a:r>
            <a:r>
              <a:rPr lang="zh-CN" altLang="en-US" sz="28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endParaRPr lang="zh-CN" altLang="en-US" sz="280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04060" y="291465"/>
            <a:ext cx="19177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小练笔</a:t>
            </a:r>
            <a:endParaRPr lang="zh-CN" altLang="en-US" sz="3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1" name="图片 2"/>
          <p:cNvPicPr>
            <a:picLocks noChangeAspect="1"/>
          </p:cNvPicPr>
          <p:nvPr/>
        </p:nvPicPr>
        <p:blipFill>
          <a:blip r:embed="rId6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l="14438" t="-681" r="52214" b="414"/>
          <a:stretch>
            <a:fillRect/>
          </a:stretch>
        </p:blipFill>
        <p:spPr>
          <a:xfrm rot="480000">
            <a:off x="509905" y="2135505"/>
            <a:ext cx="1013460" cy="1524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1" name="图片 2"/>
          <p:cNvPicPr>
            <a:picLocks noChangeAspect="1"/>
          </p:cNvPicPr>
          <p:nvPr/>
        </p:nvPicPr>
        <p:blipFill>
          <a:blip r:embed="rId7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l="13308" t="-168" r="54925" b="1984"/>
          <a:stretch>
            <a:fillRect/>
          </a:stretch>
        </p:blipFill>
        <p:spPr>
          <a:xfrm rot="20820000">
            <a:off x="545465" y="4200525"/>
            <a:ext cx="1232535" cy="21164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5" name="图片 2"/>
          <p:cNvPicPr>
            <a:picLocks noChangeAspect="1"/>
          </p:cNvPicPr>
          <p:nvPr/>
        </p:nvPicPr>
        <p:blipFill>
          <a:blip r:embed="rId8">
            <a:clrChange>
              <a:clrFrom>
                <a:srgbClr val="FFFDFF">
                  <a:alpha val="100000"/>
                </a:srgbClr>
              </a:clrFrom>
              <a:clrTo>
                <a:srgbClr val="FFFDFF">
                  <a:alpha val="100000"/>
                  <a:alpha val="0"/>
                </a:srgbClr>
              </a:clrTo>
            </a:clrChange>
          </a:blip>
          <a:srcRect l="13583" t="3236" r="55431" b="1483"/>
          <a:stretch>
            <a:fillRect/>
          </a:stretch>
        </p:blipFill>
        <p:spPr>
          <a:xfrm rot="21000000">
            <a:off x="10644505" y="663575"/>
            <a:ext cx="1247140" cy="18688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49" name="图片 2"/>
          <p:cNvPicPr>
            <a:picLocks noChangeAspect="1"/>
          </p:cNvPicPr>
          <p:nvPr/>
        </p:nvPicPr>
        <p:blipFill>
          <a:blip r:embed="rId9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l="14806" t="6290" r="54701" b="-391"/>
          <a:stretch>
            <a:fillRect/>
          </a:stretch>
        </p:blipFill>
        <p:spPr>
          <a:xfrm rot="360000">
            <a:off x="10707370" y="3267710"/>
            <a:ext cx="1120775" cy="1784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391426">
            <a:off x="2061845" y="579120"/>
            <a:ext cx="8068310" cy="57003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656965" y="2275840"/>
            <a:ext cx="487743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l" fontAlgn="auto">
              <a:lnSpc>
                <a:spcPct val="150000"/>
              </a:lnSpc>
            </a:pPr>
            <a:r>
              <a:rPr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抓特点，找相似</a:t>
            </a:r>
            <a:endParaRPr sz="32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选事例，说</a:t>
            </a:r>
            <a:r>
              <a:rPr 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感受</a:t>
            </a:r>
            <a:endParaRPr sz="32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读一读，</a:t>
            </a:r>
            <a:r>
              <a:rPr 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改一改</a:t>
            </a:r>
            <a:endParaRPr lang="zh-CN" sz="32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8735" y="2212975"/>
            <a:ext cx="3132455" cy="43688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495" y="4086225"/>
            <a:ext cx="1906270" cy="249555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854325" y="1567815"/>
            <a:ext cx="32035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方法提炼：</a:t>
            </a:r>
            <a:endParaRPr lang="zh-CN" altLang="en-US" sz="3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2661" y="0"/>
            <a:ext cx="12192000" cy="6858000"/>
            <a:chOff x="0" y="0"/>
            <a:chExt cx="12192000" cy="6489292"/>
          </a:xfrm>
          <a:solidFill>
            <a:srgbClr val="B2D7E9"/>
          </a:solidFill>
        </p:grpSpPr>
        <p:sp>
          <p:nvSpPr>
            <p:cNvPr id="9" name="矩形 8"/>
            <p:cNvSpPr/>
            <p:nvPr userDrawn="1"/>
          </p:nvSpPr>
          <p:spPr>
            <a:xfrm>
              <a:off x="0" y="0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4876800" y="0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 userDrawn="1"/>
          </p:nvSpPr>
          <p:spPr>
            <a:xfrm>
              <a:off x="9753600" y="0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 userDrawn="1"/>
          </p:nvSpPr>
          <p:spPr>
            <a:xfrm>
              <a:off x="2438400" y="1622323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 userDrawn="1"/>
          </p:nvSpPr>
          <p:spPr>
            <a:xfrm>
              <a:off x="7315200" y="1622323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 userDrawn="1"/>
          </p:nvSpPr>
          <p:spPr>
            <a:xfrm>
              <a:off x="0" y="3244646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 userDrawn="1"/>
          </p:nvSpPr>
          <p:spPr>
            <a:xfrm>
              <a:off x="4876800" y="3244646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 userDrawn="1"/>
          </p:nvSpPr>
          <p:spPr>
            <a:xfrm>
              <a:off x="9753600" y="3244646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 userDrawn="1"/>
          </p:nvSpPr>
          <p:spPr>
            <a:xfrm>
              <a:off x="2438400" y="4866969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 userDrawn="1"/>
          </p:nvSpPr>
          <p:spPr>
            <a:xfrm>
              <a:off x="7315200" y="4866969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17184" y="1776383"/>
            <a:ext cx="3476250" cy="514125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1096645" y="1277620"/>
            <a:ext cx="7473315" cy="4741545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2052955" y="3094990"/>
            <a:ext cx="5810250" cy="1845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rgbClr val="28AFB2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小小</a:t>
            </a:r>
            <a:r>
              <a:rPr lang="en-US" altLang="zh-CN" sz="6600" b="1" dirty="0" smtClean="0">
                <a:solidFill>
                  <a:srgbClr val="28AFB2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“</a:t>
            </a:r>
            <a:r>
              <a:rPr lang="zh-CN" altLang="en-US" sz="6600" b="1" dirty="0" smtClean="0">
                <a:solidFill>
                  <a:srgbClr val="28AFB2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动物园</a:t>
            </a:r>
            <a:r>
              <a:rPr lang="en-US" altLang="zh-CN" sz="6600" b="1" dirty="0" smtClean="0">
                <a:solidFill>
                  <a:srgbClr val="28AFB2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”</a:t>
            </a:r>
            <a:endParaRPr lang="en-US" altLang="zh-CN" sz="6600" b="1" dirty="0" smtClean="0">
              <a:solidFill>
                <a:srgbClr val="28AFB2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  <a:p>
            <a:pPr algn="ctr"/>
            <a:endParaRPr lang="zh-CN" altLang="en-US" sz="2400" b="1" dirty="0" smtClean="0">
              <a:solidFill>
                <a:srgbClr val="28AFB2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  <a:p>
            <a:pPr algn="ctr"/>
            <a:r>
              <a:rPr lang="zh-CN" altLang="en-US" sz="2400" b="1" dirty="0" smtClean="0">
                <a:solidFill>
                  <a:srgbClr val="28AFB2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第二</a:t>
            </a:r>
            <a:r>
              <a:rPr lang="zh-CN" altLang="en-US" sz="2400" b="1" dirty="0" smtClean="0">
                <a:solidFill>
                  <a:srgbClr val="28AFB2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课时</a:t>
            </a:r>
            <a:endParaRPr lang="zh-CN" altLang="en-US" sz="2400" b="1" dirty="0" smtClean="0">
              <a:solidFill>
                <a:srgbClr val="28AFB2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7108" y="838575"/>
            <a:ext cx="1587399" cy="2039767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58679">
            <a:off x="2945760" y="772292"/>
            <a:ext cx="894954" cy="156617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5369310">
            <a:off x="7626373" y="955323"/>
            <a:ext cx="1012500" cy="1428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1000" tmFilter="0,0; .5, 1; 1, 1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1000" tmFilter="0,0; .5, 1; 1, 1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355" y="138430"/>
            <a:ext cx="2149475" cy="224663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2676632" y="1355091"/>
            <a:ext cx="7887637" cy="4538980"/>
            <a:chOff x="4439871" y="3665411"/>
            <a:chExt cx="2811907" cy="1700952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4439871" y="3665411"/>
              <a:ext cx="2811907" cy="1700952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4592183" y="4133244"/>
              <a:ext cx="2394138" cy="44927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ctr" fontAlgn="auto">
                <a:lnSpc>
                  <a:spcPct val="150000"/>
                </a:lnSpc>
              </a:pPr>
              <a:r>
                <a:rPr lang="zh-CN" altLang="en-US" sz="4800" b="1" dirty="0"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听朗读  猜一猜</a:t>
              </a:r>
              <a:endParaRPr lang="zh-CN" altLang="en-US" sz="4800" b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pic>
        <p:nvPicPr>
          <p:cNvPr id="44" name="图片 43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1653175">
            <a:off x="11215370" y="5151120"/>
            <a:ext cx="513080" cy="900430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1036104" y="5972714"/>
            <a:ext cx="520296" cy="7341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261994" y="3802381"/>
            <a:ext cx="6715760" cy="5530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 fontAlgn="auto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（猜一猜文中把家庭成员写成了什么动物，并说明理由。</a:t>
            </a:r>
            <a:r>
              <a:rPr lang="en-US" altLang="zh-CN" sz="2000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endParaRPr lang="en-US" altLang="zh-CN" sz="2000" dirty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391426">
            <a:off x="2061845" y="579120"/>
            <a:ext cx="8068310" cy="57003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656965" y="2275840"/>
            <a:ext cx="487743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l" fontAlgn="auto">
              <a:lnSpc>
                <a:spcPct val="150000"/>
              </a:lnSpc>
            </a:pPr>
            <a:r>
              <a:rPr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抓特点，找相似</a:t>
            </a:r>
            <a:endParaRPr sz="32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选事例，说</a:t>
            </a:r>
            <a:r>
              <a:rPr 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感受</a:t>
            </a:r>
            <a:endParaRPr sz="32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读一读，</a:t>
            </a:r>
            <a:r>
              <a:rPr 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改一改</a:t>
            </a:r>
            <a:endParaRPr lang="zh-CN" sz="32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8735" y="2212975"/>
            <a:ext cx="3132455" cy="43688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495" y="4086225"/>
            <a:ext cx="1906270" cy="249555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854325" y="1567815"/>
            <a:ext cx="32035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方法回顾</a:t>
            </a:r>
            <a:r>
              <a:rPr lang="zh-CN" altLang="en-US" sz="3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：</a:t>
            </a:r>
            <a:endParaRPr lang="zh-CN" altLang="en-US" sz="3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885825" y="1252855"/>
            <a:ext cx="8817610" cy="4364355"/>
          </a:xfrm>
          <a:prstGeom prst="roundRect">
            <a:avLst>
              <a:gd name="adj" fmla="val 11994"/>
            </a:avLst>
          </a:prstGeom>
          <a:solidFill>
            <a:srgbClr val="FFEBA8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  <a:effectLst>
            <a:outerShdw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zh-CN" altLang="en-US" sz="2600">
                <a:ln>
                  <a:noFill/>
                </a:ln>
                <a:solidFill>
                  <a:schemeClr val="tx1"/>
                </a:solidFill>
                <a:effectLst/>
              </a:rPr>
              <a:t>“呜……”“大象”爸爸起床了，懒懒地“嚎”了一声，举起他那强壮的双臂，伸了一个懒腰。说爸爸像大象，是因为他那壮实的身板与大象有几分相似。他的性格也与大象有些像。他做事时，总是不紧不慢的；他的脾气像大象一样温和，脸上常常洋溢着笑容；有时我犯了一点儿小错，他也不会大声斥责我，而是循循善诱，让我自己认识到错误。</a:t>
            </a:r>
            <a:endParaRPr lang="zh-CN" altLang="en-US" sz="260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9080" y="868045"/>
            <a:ext cx="2889885" cy="513461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18972" y="1086050"/>
            <a:ext cx="582436" cy="108245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170781" y="554684"/>
            <a:ext cx="664808" cy="98059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37990" y="4842788"/>
            <a:ext cx="819160" cy="17213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57325" y="554990"/>
            <a:ext cx="28314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例文赏析</a:t>
            </a:r>
            <a:endParaRPr lang="zh-CN" altLang="en-US" sz="3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85825" y="1253490"/>
            <a:ext cx="8817610" cy="4364355"/>
          </a:xfrm>
          <a:prstGeom prst="roundRect">
            <a:avLst>
              <a:gd name="adj" fmla="val 11994"/>
            </a:avLst>
          </a:prstGeom>
          <a:solidFill>
            <a:srgbClr val="FFEBA8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  <a:effectLst>
            <a:outerShdw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457200" algn="l" fontAlgn="auto">
              <a:lnSpc>
                <a:spcPct val="150000"/>
              </a:lnSpc>
            </a:pPr>
            <a:r>
              <a:rPr lang="zh-CN" altLang="en-US" sz="2600">
                <a:ln>
                  <a:noFill/>
                </a:ln>
                <a:solidFill>
                  <a:schemeClr val="tx1"/>
                </a:solidFill>
                <a:effectLst/>
              </a:rPr>
              <a:t>“呜……”“大象”爸爸起床了，</a:t>
            </a:r>
            <a:r>
              <a:rPr lang="zh-CN" altLang="en-US" sz="2600">
                <a:ln>
                  <a:noFill/>
                </a:ln>
                <a:solidFill>
                  <a:srgbClr val="00B0F0"/>
                </a:solidFill>
                <a:effectLst/>
              </a:rPr>
              <a:t>懒懒地“嚎”了一声，举起他那强壮的双臂，伸了一个懒腰</a:t>
            </a:r>
            <a:r>
              <a:rPr lang="zh-CN" altLang="en-US" sz="2600">
                <a:ln>
                  <a:noFill/>
                </a:ln>
                <a:solidFill>
                  <a:schemeClr val="tx1"/>
                </a:solidFill>
                <a:effectLst/>
              </a:rPr>
              <a:t>。说爸爸像大象，是因为他那壮实的</a:t>
            </a:r>
            <a:r>
              <a:rPr lang="zh-CN" altLang="en-US" sz="2600">
                <a:ln>
                  <a:noFill/>
                </a:ln>
                <a:solidFill>
                  <a:srgbClr val="FF0000"/>
                </a:solidFill>
                <a:effectLst/>
              </a:rPr>
              <a:t>身板</a:t>
            </a:r>
            <a:r>
              <a:rPr lang="zh-CN" altLang="en-US" sz="2600">
                <a:ln>
                  <a:noFill/>
                </a:ln>
                <a:solidFill>
                  <a:schemeClr val="tx1"/>
                </a:solidFill>
                <a:effectLst/>
              </a:rPr>
              <a:t>与大象有几分相似。他的</a:t>
            </a:r>
            <a:r>
              <a:rPr lang="zh-CN" altLang="en-US" sz="2600">
                <a:ln>
                  <a:noFill/>
                </a:ln>
                <a:solidFill>
                  <a:srgbClr val="FF0000"/>
                </a:solidFill>
                <a:effectLst/>
              </a:rPr>
              <a:t>性格</a:t>
            </a:r>
            <a:r>
              <a:rPr lang="zh-CN" altLang="en-US" sz="2600">
                <a:ln>
                  <a:noFill/>
                </a:ln>
                <a:solidFill>
                  <a:schemeClr val="tx1"/>
                </a:solidFill>
                <a:effectLst/>
              </a:rPr>
              <a:t>也与大象有些像。他做事时，总是不紧不慢的；他的脾气像大象一样温和，</a:t>
            </a:r>
            <a:r>
              <a:rPr lang="zh-CN" altLang="en-US" sz="2600">
                <a:ln>
                  <a:noFill/>
                </a:ln>
                <a:solidFill>
                  <a:srgbClr val="00B0F0"/>
                </a:solidFill>
                <a:effectLst/>
              </a:rPr>
              <a:t>脸上常常洋溢着笑容；有时我犯了一点儿小错，他也不会大声斥责我，而是循循善诱，让我自己认识到错误。</a:t>
            </a:r>
            <a:endParaRPr lang="zh-CN" altLang="en-US" sz="2600">
              <a:ln>
                <a:noFill/>
              </a:ln>
              <a:solidFill>
                <a:srgbClr val="00B0F0"/>
              </a:solidFill>
              <a:effectLst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793230" y="699775"/>
            <a:ext cx="1628775" cy="556890"/>
            <a:chOff x="2345820" y="3637334"/>
            <a:chExt cx="2744150" cy="1215872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2345820" y="3764872"/>
              <a:ext cx="2744150" cy="1088334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2560039" y="3637334"/>
              <a:ext cx="2263443" cy="12075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p>
              <a:pPr algn="ctr" fontAlgn="auto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动作描写</a:t>
              </a:r>
              <a:endParaRPr lang="zh-CN" altLang="en-US" sz="2000" b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 rot="180000">
            <a:off x="3576898" y="3370637"/>
            <a:ext cx="1593097" cy="648240"/>
            <a:chOff x="6148275" y="4403334"/>
            <a:chExt cx="2744150" cy="120501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6148275" y="4520017"/>
              <a:ext cx="2744150" cy="1088334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 rot="240000">
              <a:off x="6202862" y="4403334"/>
              <a:ext cx="2659106" cy="102813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p>
              <a:pPr algn="ctr" fontAlgn="auto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神态</a:t>
              </a:r>
              <a:r>
                <a:rPr lang="zh-CN" altLang="en-US" sz="2000" b="1" dirty="0"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描写</a:t>
              </a:r>
              <a:endParaRPr lang="zh-CN" altLang="en-US" sz="2000" b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rot="10980000">
            <a:off x="6806278" y="4767051"/>
            <a:ext cx="1547312" cy="553085"/>
            <a:chOff x="5963990" y="4513377"/>
            <a:chExt cx="2928435" cy="1383852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6148275" y="4520017"/>
              <a:ext cx="2744150" cy="1088334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 rot="10500000">
              <a:off x="5963990" y="4513377"/>
              <a:ext cx="2659106" cy="138385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p>
              <a:pPr algn="ctr" fontAlgn="auto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列举</a:t>
              </a:r>
              <a:r>
                <a:rPr lang="zh-CN" altLang="en-US" sz="2000" b="1" dirty="0"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事例</a:t>
              </a:r>
              <a:endParaRPr lang="zh-CN" altLang="en-US" sz="2000" b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4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391426">
            <a:off x="1769110" y="599440"/>
            <a:ext cx="8653780" cy="61144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618105" y="2032635"/>
            <a:ext cx="671703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l" fontAlgn="auto">
              <a:lnSpc>
                <a:spcPct val="150000"/>
              </a:lnSpc>
            </a:pPr>
            <a:r>
              <a:rPr lang="en-US" altLang="zh-CN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朗读自己的习作，对照要求</a:t>
            </a:r>
            <a:r>
              <a:rPr lang="zh-CN" altLang="en-US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完善。</a:t>
            </a:r>
            <a:endParaRPr lang="zh-CN" altLang="en-US" sz="22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sz="2000" b="1" dirty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（是否选取了事例来表现人物的特点，是否通过写人物的外貌、动作、神态等</a:t>
            </a:r>
            <a:r>
              <a:rPr lang="zh-CN" altLang="en-US" sz="2000" b="1" dirty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来表现人物的特点。）</a:t>
            </a:r>
            <a:endParaRPr lang="zh-CN" altLang="en-US" sz="2000" b="1" dirty="0">
              <a:solidFill>
                <a:srgbClr val="FFC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en-US" altLang="zh-CN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四人小组相互传阅习作，提出修改建议，根据别人提出的修改建议进行再次修改。小组内评选出修改得最好的习作。</a:t>
            </a:r>
            <a:endParaRPr sz="22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8735" y="2212975"/>
            <a:ext cx="3132455" cy="43688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495" y="4086225"/>
            <a:ext cx="1906270" cy="249555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797810" y="1499235"/>
            <a:ext cx="32035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小组合作学习</a:t>
            </a:r>
            <a:endParaRPr lang="zh-CN" altLang="en-US" sz="3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2661" y="0"/>
            <a:ext cx="12192000" cy="6858000"/>
            <a:chOff x="0" y="0"/>
            <a:chExt cx="12192000" cy="6489292"/>
          </a:xfrm>
          <a:solidFill>
            <a:srgbClr val="B2D7E9"/>
          </a:solidFill>
        </p:grpSpPr>
        <p:sp>
          <p:nvSpPr>
            <p:cNvPr id="9" name="矩形 8"/>
            <p:cNvSpPr/>
            <p:nvPr userDrawn="1"/>
          </p:nvSpPr>
          <p:spPr>
            <a:xfrm>
              <a:off x="0" y="0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4876800" y="0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 userDrawn="1"/>
          </p:nvSpPr>
          <p:spPr>
            <a:xfrm>
              <a:off x="9753600" y="0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 userDrawn="1"/>
          </p:nvSpPr>
          <p:spPr>
            <a:xfrm>
              <a:off x="2438400" y="1622323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 userDrawn="1"/>
          </p:nvSpPr>
          <p:spPr>
            <a:xfrm>
              <a:off x="7315200" y="1622323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 userDrawn="1"/>
          </p:nvSpPr>
          <p:spPr>
            <a:xfrm>
              <a:off x="0" y="3244646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 userDrawn="1"/>
          </p:nvSpPr>
          <p:spPr>
            <a:xfrm>
              <a:off x="4876800" y="3244646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 userDrawn="1"/>
          </p:nvSpPr>
          <p:spPr>
            <a:xfrm>
              <a:off x="9753600" y="3244646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 userDrawn="1"/>
          </p:nvSpPr>
          <p:spPr>
            <a:xfrm>
              <a:off x="2438400" y="4866969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 userDrawn="1"/>
          </p:nvSpPr>
          <p:spPr>
            <a:xfrm>
              <a:off x="7315200" y="4866969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17184" y="1776383"/>
            <a:ext cx="3476250" cy="514125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1441737" y="1467539"/>
            <a:ext cx="6875447" cy="4361842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3648036" y="3094730"/>
            <a:ext cx="337185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rgbClr val="28AFB2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再见！</a:t>
            </a:r>
            <a:endParaRPr lang="zh-CN" altLang="en-US" sz="6600" dirty="0" smtClean="0">
              <a:solidFill>
                <a:srgbClr val="28AFB2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7108" y="838575"/>
            <a:ext cx="1587399" cy="2039767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58679">
            <a:off x="2945760" y="772292"/>
            <a:ext cx="894954" cy="156617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5369310">
            <a:off x="7626373" y="955323"/>
            <a:ext cx="1012500" cy="142875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1000" tmFilter="0,0; .5, 1; 1, 1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1000" tmFilter="0,0; .5, 1; 1, 1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355" y="138430"/>
            <a:ext cx="2149475" cy="2246630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1653175">
            <a:off x="11040110" y="4766310"/>
            <a:ext cx="513080" cy="900430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0860844" y="5566314"/>
            <a:ext cx="520296" cy="734195"/>
          </a:xfrm>
          <a:prstGeom prst="rect">
            <a:avLst/>
          </a:prstGeom>
        </p:spPr>
      </p:pic>
      <p:pic>
        <p:nvPicPr>
          <p:cNvPr id="52226" name="Picture 2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74378" y="810895"/>
            <a:ext cx="2671762" cy="2001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30" name="Picture 6"/>
          <p:cNvPicPr>
            <a:picLocks noChangeAspect="1"/>
          </p:cNvPicPr>
          <p:nvPr/>
        </p:nvPicPr>
        <p:blipFill>
          <a:blip r:embed="rId6"/>
          <a:srcRect t="2141" r="13774"/>
          <a:stretch>
            <a:fillRect/>
          </a:stretch>
        </p:blipFill>
        <p:spPr>
          <a:xfrm>
            <a:off x="6357303" y="810895"/>
            <a:ext cx="2647950" cy="2001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rcRect l="17307" t="3311" r="15123"/>
          <a:stretch>
            <a:fillRect/>
          </a:stretch>
        </p:blipFill>
        <p:spPr>
          <a:xfrm>
            <a:off x="9416415" y="810895"/>
            <a:ext cx="2490788" cy="2001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28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88378" y="3765233"/>
            <a:ext cx="2925762" cy="19510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68825" y="3765233"/>
            <a:ext cx="2906713" cy="1987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192770" y="3765233"/>
            <a:ext cx="1951038" cy="19510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2D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446530" y="1384300"/>
            <a:ext cx="7545070" cy="36703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787650" y="2712085"/>
            <a:ext cx="54546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EB613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小小“动物园”</a:t>
            </a:r>
            <a:endParaRPr lang="zh-CN" altLang="en-US" sz="6000" b="1" dirty="0" smtClean="0">
              <a:solidFill>
                <a:srgbClr val="EB6136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8131" y="1606550"/>
            <a:ext cx="3128317" cy="32258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215" y="5505852"/>
            <a:ext cx="620095" cy="90251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3500000">
            <a:off x="1673862" y="5511919"/>
            <a:ext cx="644829" cy="90992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4226984">
            <a:off x="2534884" y="5598667"/>
            <a:ext cx="742704" cy="73471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2412726" y="2891627"/>
            <a:ext cx="374611" cy="655569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4605020" y="2406650"/>
            <a:ext cx="3263265" cy="142176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4"/>
                </a:solidFill>
              </a14:hiddenFill>
            </a:ext>
          </a:ex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2D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468630" y="612775"/>
            <a:ext cx="11074400" cy="58261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435860" y="1818005"/>
            <a:ext cx="902525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小明说：</a:t>
            </a:r>
            <a:endParaRPr lang="zh-CN" altLang="en-US" sz="240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“我的爸爸胖胖的，憨憨的，像一只熊。”</a:t>
            </a:r>
            <a:endParaRPr lang="zh-CN" altLang="en-US" sz="240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小红说：</a:t>
            </a:r>
            <a:endParaRPr lang="zh-CN" altLang="en-US" sz="240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“我的姐姐游泳特别好，在水里像一条自由自在的鱼。”</a:t>
            </a:r>
            <a:endParaRPr lang="zh-CN" altLang="en-US" sz="240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小兰说：</a:t>
            </a:r>
            <a:endParaRPr lang="zh-CN" altLang="en-US" sz="240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“我的爷爷很威严，就像一只大老虎。”</a:t>
            </a:r>
            <a:endParaRPr lang="zh-CN" altLang="en-US" sz="24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9695" y="770890"/>
            <a:ext cx="2632075" cy="27146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215" y="5505852"/>
            <a:ext cx="620095" cy="90251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3500000">
            <a:off x="1673862" y="5511919"/>
            <a:ext cx="644829" cy="90992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4226984">
            <a:off x="2534884" y="5598667"/>
            <a:ext cx="742704" cy="73471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2060936" y="1817842"/>
            <a:ext cx="374611" cy="65556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4984115" y="1088390"/>
            <a:ext cx="2318385" cy="582930"/>
            <a:chOff x="7849" y="1714"/>
            <a:chExt cx="3651" cy="918"/>
          </a:xfrm>
        </p:grpSpPr>
        <p:sp>
          <p:nvSpPr>
            <p:cNvPr id="2" name="文本框 1"/>
            <p:cNvSpPr txBox="1"/>
            <p:nvPr/>
          </p:nvSpPr>
          <p:spPr>
            <a:xfrm>
              <a:off x="7849" y="1714"/>
              <a:ext cx="3503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zh-CN" altLang="en-US" sz="3200" b="1" dirty="0" smtClean="0">
                  <a:solidFill>
                    <a:srgbClr val="EB6136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“</a:t>
              </a:r>
              <a:r>
                <a:rPr lang="zh-CN" altLang="en-US" sz="3200" b="1" dirty="0" smtClean="0">
                  <a:solidFill>
                    <a:srgbClr val="EB6136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动物</a:t>
              </a:r>
              <a:r>
                <a:rPr lang="zh-CN" altLang="en-US" sz="3200" b="1" dirty="0" smtClean="0">
                  <a:solidFill>
                    <a:srgbClr val="EB6136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园”</a:t>
              </a:r>
              <a:endParaRPr lang="zh-CN" altLang="en-US" sz="3200"/>
            </a:p>
          </p:txBody>
        </p:sp>
        <p:sp>
          <p:nvSpPr>
            <p:cNvPr id="13" name="右箭头 12"/>
            <p:cNvSpPr/>
            <p:nvPr/>
          </p:nvSpPr>
          <p:spPr>
            <a:xfrm>
              <a:off x="11056" y="2005"/>
              <a:ext cx="444" cy="266"/>
            </a:xfrm>
            <a:prstGeom prst="rightArrow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187950" y="1616710"/>
            <a:ext cx="2114550" cy="582930"/>
            <a:chOff x="8170" y="2546"/>
            <a:chExt cx="3330" cy="918"/>
          </a:xfrm>
        </p:grpSpPr>
        <p:sp>
          <p:nvSpPr>
            <p:cNvPr id="5" name="文本框 4"/>
            <p:cNvSpPr txBox="1"/>
            <p:nvPr/>
          </p:nvSpPr>
          <p:spPr>
            <a:xfrm>
              <a:off x="8170" y="2546"/>
              <a:ext cx="2860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zh-CN" altLang="en-US" sz="3200" b="1" dirty="0" smtClean="0">
                  <a:solidFill>
                    <a:srgbClr val="EB6136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“</a:t>
              </a:r>
              <a:r>
                <a:rPr lang="zh-CN" altLang="en-US" sz="3200" b="1" dirty="0" smtClean="0">
                  <a:solidFill>
                    <a:srgbClr val="EB6136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动物</a:t>
              </a:r>
              <a:r>
                <a:rPr lang="zh-CN" altLang="en-US" sz="3200" b="1" dirty="0" smtClean="0">
                  <a:solidFill>
                    <a:srgbClr val="EB6136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”</a:t>
              </a:r>
              <a:endParaRPr lang="zh-CN" altLang="en-US" sz="3200"/>
            </a:p>
          </p:txBody>
        </p:sp>
        <p:sp>
          <p:nvSpPr>
            <p:cNvPr id="14" name="右箭头 13"/>
            <p:cNvSpPr/>
            <p:nvPr/>
          </p:nvSpPr>
          <p:spPr>
            <a:xfrm>
              <a:off x="11056" y="2863"/>
              <a:ext cx="444" cy="284"/>
            </a:xfrm>
            <a:prstGeom prst="rightArrow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7302500" y="1033145"/>
            <a:ext cx="59118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3200" b="1" dirty="0" smtClean="0">
                <a:solidFill>
                  <a:srgbClr val="EB613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家</a:t>
            </a:r>
            <a:endParaRPr lang="zh-CN" altLang="en-US" sz="3200" b="1" dirty="0" smtClean="0">
              <a:solidFill>
                <a:srgbClr val="EB6136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395845" y="1616710"/>
            <a:ext cx="9994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3200" b="1" dirty="0" smtClean="0">
                <a:solidFill>
                  <a:srgbClr val="EB613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家人</a:t>
            </a:r>
            <a:endParaRPr lang="zh-CN" altLang="en-US" sz="3200" b="1" dirty="0" smtClean="0">
              <a:solidFill>
                <a:srgbClr val="EB6136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2D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468630" y="612775"/>
            <a:ext cx="11074400" cy="58261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969135" y="2371090"/>
            <a:ext cx="779018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l" fontAlgn="auto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把自己的家想象成一个“动物园”，想一想：你的家人和哪些动物比较像？什么地方像？每天生活在这个“动物园”里，你感觉怎么样？想好后，给家里的每个人都写上一段。</a:t>
            </a:r>
            <a:endParaRPr lang="zh-CN" altLang="en-US" sz="280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9695" y="770890"/>
            <a:ext cx="2632075" cy="27146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215" y="5505852"/>
            <a:ext cx="620095" cy="90251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3500000">
            <a:off x="1673862" y="5511919"/>
            <a:ext cx="644829" cy="90992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4226984">
            <a:off x="2534884" y="5598667"/>
            <a:ext cx="742704" cy="73471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9453606" y="5493222"/>
            <a:ext cx="374611" cy="65556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969135" y="1836420"/>
            <a:ext cx="19177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习作要求：</a:t>
            </a:r>
            <a:endParaRPr lang="zh-CN" altLang="en-US" sz="32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566160" y="3716020"/>
            <a:ext cx="2777490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560820" y="3709035"/>
            <a:ext cx="2074545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560820" y="4411980"/>
            <a:ext cx="2074545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2D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468630" y="612775"/>
            <a:ext cx="11074400" cy="5826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9695" y="770890"/>
            <a:ext cx="2632075" cy="27146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215" y="5505852"/>
            <a:ext cx="620095" cy="90251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3500000">
            <a:off x="1673862" y="5511919"/>
            <a:ext cx="644829" cy="90992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4226984">
            <a:off x="2534884" y="5598667"/>
            <a:ext cx="742704" cy="73471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9453606" y="5493222"/>
            <a:ext cx="374611" cy="655569"/>
          </a:xfrm>
          <a:prstGeom prst="rect">
            <a:avLst/>
          </a:prstGeom>
        </p:spPr>
      </p:pic>
      <p:pic>
        <p:nvPicPr>
          <p:cNvPr id="2" name="图片 1" descr="c5ce560d335a446487415abdd87ed669"/>
          <p:cNvPicPr>
            <a:picLocks noChangeAspect="1"/>
          </p:cNvPicPr>
          <p:nvPr/>
        </p:nvPicPr>
        <p:blipFill>
          <a:blip r:embed="rId7"/>
          <a:srcRect r="-324" b="3535"/>
          <a:stretch>
            <a:fillRect/>
          </a:stretch>
        </p:blipFill>
        <p:spPr>
          <a:xfrm>
            <a:off x="1953260" y="1944370"/>
            <a:ext cx="2153920" cy="2969260"/>
          </a:xfrm>
          <a:prstGeom prst="rect">
            <a:avLst/>
          </a:prstGeom>
        </p:spPr>
      </p:pic>
      <p:pic>
        <p:nvPicPr>
          <p:cNvPr id="5" name="图片 4" descr="c5ce560d335a446487415abdd87ed669"/>
          <p:cNvPicPr>
            <a:picLocks noChangeAspect="1"/>
          </p:cNvPicPr>
          <p:nvPr/>
        </p:nvPicPr>
        <p:blipFill>
          <a:blip r:embed="rId7"/>
          <a:srcRect l="26746" t="78000" r="712" b="4381"/>
          <a:stretch>
            <a:fillRect/>
          </a:stretch>
        </p:blipFill>
        <p:spPr>
          <a:xfrm>
            <a:off x="4276090" y="2597785"/>
            <a:ext cx="5329555" cy="185610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502150" y="3377565"/>
            <a:ext cx="4876800" cy="47434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2D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468630" y="612775"/>
            <a:ext cx="11074400" cy="5826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9695" y="770890"/>
            <a:ext cx="2632075" cy="27146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215" y="5505852"/>
            <a:ext cx="620095" cy="90251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3500000">
            <a:off x="1673862" y="5511919"/>
            <a:ext cx="644829" cy="90992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4226984">
            <a:off x="2534884" y="5598667"/>
            <a:ext cx="742704" cy="73471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9453606" y="5493222"/>
            <a:ext cx="374611" cy="65556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969135" y="1836420"/>
            <a:ext cx="19177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习作要点</a:t>
            </a:r>
            <a:r>
              <a:rPr lang="zh-CN" altLang="en-US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：</a:t>
            </a:r>
            <a:endParaRPr lang="zh-CN" altLang="en-US" sz="32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81555" y="2695575"/>
            <a:ext cx="1451610" cy="4737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>
                <a:solidFill>
                  <a:schemeClr val="tx1"/>
                </a:solidFill>
                <a:latin typeface="+mn-ea"/>
                <a:cs typeface="+mn-ea"/>
              </a:rPr>
              <a:t>“</a:t>
            </a:r>
            <a:r>
              <a:rPr lang="zh-CN" altLang="en-US" sz="2400">
                <a:solidFill>
                  <a:schemeClr val="tx1"/>
                </a:solidFill>
                <a:latin typeface="+mn-ea"/>
                <a:cs typeface="+mn-ea"/>
              </a:rPr>
              <a:t>动物园</a:t>
            </a:r>
            <a:r>
              <a:rPr lang="en-US" altLang="zh-CN" sz="2400">
                <a:solidFill>
                  <a:schemeClr val="tx1"/>
                </a:solidFill>
                <a:latin typeface="+mn-ea"/>
                <a:cs typeface="+mn-ea"/>
              </a:rPr>
              <a:t>”</a:t>
            </a:r>
            <a:endParaRPr lang="en-US" altLang="zh-CN" sz="2400">
              <a:solidFill>
                <a:schemeClr val="tx1"/>
              </a:solidFill>
              <a:latin typeface="+mn-ea"/>
              <a:cs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753985" y="2695575"/>
            <a:ext cx="1451610" cy="4737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>
                <a:solidFill>
                  <a:schemeClr val="tx1"/>
                </a:solidFill>
                <a:latin typeface="+mn-ea"/>
                <a:cs typeface="+mn-ea"/>
              </a:rPr>
              <a:t>家</a:t>
            </a:r>
            <a:endParaRPr lang="en-US" altLang="zh-CN" sz="2400">
              <a:solidFill>
                <a:schemeClr val="tx1"/>
              </a:solidFill>
              <a:latin typeface="+mn-ea"/>
              <a:cs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81555" y="4185920"/>
            <a:ext cx="1451610" cy="4737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>
                <a:solidFill>
                  <a:schemeClr val="tx1"/>
                </a:solidFill>
                <a:latin typeface="+mn-ea"/>
                <a:cs typeface="+mn-ea"/>
              </a:rPr>
              <a:t>“</a:t>
            </a:r>
            <a:r>
              <a:rPr lang="zh-CN" altLang="en-US" sz="2400">
                <a:solidFill>
                  <a:schemeClr val="tx1"/>
                </a:solidFill>
                <a:latin typeface="+mn-ea"/>
                <a:cs typeface="+mn-ea"/>
              </a:rPr>
              <a:t>动物</a:t>
            </a:r>
            <a:r>
              <a:rPr lang="en-US" altLang="zh-CN" sz="2400">
                <a:solidFill>
                  <a:schemeClr val="tx1"/>
                </a:solidFill>
                <a:latin typeface="+mn-ea"/>
                <a:cs typeface="+mn-ea"/>
              </a:rPr>
              <a:t>”</a:t>
            </a:r>
            <a:endParaRPr lang="en-US" altLang="zh-CN" sz="2400">
              <a:solidFill>
                <a:schemeClr val="tx1"/>
              </a:solidFill>
              <a:latin typeface="+mn-ea"/>
              <a:cs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753985" y="4321175"/>
            <a:ext cx="1451610" cy="4737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>
                <a:solidFill>
                  <a:schemeClr val="tx1"/>
                </a:solidFill>
                <a:latin typeface="+mn-ea"/>
                <a:cs typeface="+mn-ea"/>
              </a:rPr>
              <a:t>家人</a:t>
            </a:r>
            <a:endParaRPr lang="zh-CN" altLang="en-US" sz="2400">
              <a:solidFill>
                <a:schemeClr val="tx1"/>
              </a:solidFill>
              <a:latin typeface="+mn-ea"/>
              <a:cs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989830" y="3373755"/>
            <a:ext cx="1451610" cy="4737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>
                <a:solidFill>
                  <a:schemeClr val="tx1"/>
                </a:solidFill>
                <a:latin typeface="+mn-ea"/>
                <a:cs typeface="+mn-ea"/>
              </a:rPr>
              <a:t>像什么</a:t>
            </a:r>
            <a:endParaRPr lang="zh-CN" altLang="en-US" sz="2400">
              <a:solidFill>
                <a:schemeClr val="tx1"/>
              </a:solidFill>
              <a:latin typeface="+mn-ea"/>
              <a:cs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89830" y="4321175"/>
            <a:ext cx="1451610" cy="4737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>
                <a:solidFill>
                  <a:schemeClr val="tx1"/>
                </a:solidFill>
                <a:latin typeface="+mn-ea"/>
                <a:cs typeface="+mn-ea"/>
              </a:rPr>
              <a:t>哪里像</a:t>
            </a:r>
            <a:endParaRPr lang="zh-CN" altLang="en-US" sz="2400">
              <a:solidFill>
                <a:schemeClr val="tx1"/>
              </a:solidFill>
              <a:latin typeface="+mn-ea"/>
              <a:cs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989830" y="5227320"/>
            <a:ext cx="1451610" cy="4737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>
                <a:solidFill>
                  <a:schemeClr val="tx1"/>
                </a:solidFill>
                <a:latin typeface="+mn-ea"/>
                <a:cs typeface="+mn-ea"/>
              </a:rPr>
              <a:t>印象深刻</a:t>
            </a:r>
            <a:endParaRPr lang="zh-CN" altLang="en-US" sz="2400">
              <a:solidFill>
                <a:schemeClr val="tx1"/>
              </a:solidFill>
              <a:latin typeface="+mn-ea"/>
              <a:cs typeface="+mn-ea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3886835" y="2926080"/>
            <a:ext cx="3687445" cy="635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4989830" y="2487930"/>
            <a:ext cx="1451610" cy="4737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>
                <a:solidFill>
                  <a:schemeClr val="tx1"/>
                </a:solidFill>
                <a:latin typeface="+mn-ea"/>
                <a:cs typeface="+mn-ea"/>
              </a:rPr>
              <a:t>感觉</a:t>
            </a:r>
            <a:endParaRPr lang="zh-CN" altLang="en-US" sz="2400">
              <a:solidFill>
                <a:schemeClr val="tx1"/>
              </a:solidFill>
              <a:latin typeface="+mn-ea"/>
              <a:cs typeface="+mn-ea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3837305" y="3535680"/>
            <a:ext cx="899795" cy="51943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3837305" y="4558030"/>
            <a:ext cx="1016000" cy="508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3837305" y="4899660"/>
            <a:ext cx="925830" cy="64516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6628765" y="4552950"/>
            <a:ext cx="1016000" cy="508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6718935" y="3540760"/>
            <a:ext cx="925830" cy="64516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6718935" y="4899660"/>
            <a:ext cx="899795" cy="51943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631825" y="612140"/>
            <a:ext cx="10928350" cy="5662930"/>
          </a:xfrm>
          <a:prstGeom prst="roundRect">
            <a:avLst>
              <a:gd name="adj" fmla="val 12616"/>
            </a:avLst>
          </a:prstGeom>
          <a:solidFill>
            <a:srgbClr val="B2D7E9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  <a:effectLst>
            <a:outerShdw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240" y="4601210"/>
            <a:ext cx="1901190" cy="19761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123738" y="4916384"/>
            <a:ext cx="915680" cy="1346050"/>
          </a:xfrm>
          <a:prstGeom prst="rect">
            <a:avLst/>
          </a:prstGeom>
        </p:spPr>
      </p:pic>
      <p:sp>
        <p:nvSpPr>
          <p:cNvPr id="16" name="Freeform 75"/>
          <p:cNvSpPr>
            <a:spLocks noEditPoints="1"/>
          </p:cNvSpPr>
          <p:nvPr/>
        </p:nvSpPr>
        <p:spPr bwMode="auto">
          <a:xfrm>
            <a:off x="1069340" y="735965"/>
            <a:ext cx="528320" cy="528320"/>
          </a:xfrm>
          <a:custGeom>
            <a:avLst/>
            <a:gdLst>
              <a:gd name="T0" fmla="*/ 130 w 216"/>
              <a:gd name="T1" fmla="*/ 0 h 216"/>
              <a:gd name="T2" fmla="*/ 43 w 216"/>
              <a:gd name="T3" fmla="*/ 86 h 216"/>
              <a:gd name="T4" fmla="*/ 68 w 216"/>
              <a:gd name="T5" fmla="*/ 147 h 216"/>
              <a:gd name="T6" fmla="*/ 0 w 216"/>
              <a:gd name="T7" fmla="*/ 210 h 216"/>
              <a:gd name="T8" fmla="*/ 6 w 216"/>
              <a:gd name="T9" fmla="*/ 216 h 216"/>
              <a:gd name="T10" fmla="*/ 74 w 216"/>
              <a:gd name="T11" fmla="*/ 153 h 216"/>
              <a:gd name="T12" fmla="*/ 130 w 216"/>
              <a:gd name="T13" fmla="*/ 173 h 216"/>
              <a:gd name="T14" fmla="*/ 216 w 216"/>
              <a:gd name="T15" fmla="*/ 86 h 216"/>
              <a:gd name="T16" fmla="*/ 130 w 216"/>
              <a:gd name="T17" fmla="*/ 0 h 216"/>
              <a:gd name="T18" fmla="*/ 51 w 216"/>
              <a:gd name="T19" fmla="*/ 86 h 216"/>
              <a:gd name="T20" fmla="*/ 130 w 216"/>
              <a:gd name="T21" fmla="*/ 8 h 216"/>
              <a:gd name="T22" fmla="*/ 207 w 216"/>
              <a:gd name="T23" fmla="*/ 71 h 216"/>
              <a:gd name="T24" fmla="*/ 139 w 216"/>
              <a:gd name="T25" fmla="*/ 24 h 216"/>
              <a:gd name="T26" fmla="*/ 67 w 216"/>
              <a:gd name="T27" fmla="*/ 96 h 216"/>
              <a:gd name="T28" fmla="*/ 115 w 216"/>
              <a:gd name="T29" fmla="*/ 164 h 216"/>
              <a:gd name="T30" fmla="*/ 51 w 216"/>
              <a:gd name="T31" fmla="*/ 86 h 216"/>
              <a:gd name="T32" fmla="*/ 133 w 216"/>
              <a:gd name="T33" fmla="*/ 107 h 216"/>
              <a:gd name="T34" fmla="*/ 155 w 216"/>
              <a:gd name="T35" fmla="*/ 84 h 216"/>
              <a:gd name="T36" fmla="*/ 138 w 216"/>
              <a:gd name="T37" fmla="*/ 63 h 216"/>
              <a:gd name="T38" fmla="*/ 138 w 216"/>
              <a:gd name="T39" fmla="*/ 63 h 216"/>
              <a:gd name="T40" fmla="*/ 167 w 216"/>
              <a:gd name="T41" fmla="*/ 91 h 216"/>
              <a:gd name="T42" fmla="*/ 138 w 216"/>
              <a:gd name="T43" fmla="*/ 120 h 216"/>
              <a:gd name="T44" fmla="*/ 110 w 216"/>
              <a:gd name="T45" fmla="*/ 91 h 216"/>
              <a:gd name="T46" fmla="*/ 110 w 216"/>
              <a:gd name="T47" fmla="*/ 86 h 216"/>
              <a:gd name="T48" fmla="*/ 133 w 216"/>
              <a:gd name="T49" fmla="*/ 107 h 216"/>
              <a:gd name="T50" fmla="*/ 118 w 216"/>
              <a:gd name="T51" fmla="*/ 84 h 216"/>
              <a:gd name="T52" fmla="*/ 133 w 216"/>
              <a:gd name="T53" fmla="*/ 70 h 216"/>
              <a:gd name="T54" fmla="*/ 147 w 216"/>
              <a:gd name="T55" fmla="*/ 84 h 216"/>
              <a:gd name="T56" fmla="*/ 133 w 216"/>
              <a:gd name="T57" fmla="*/ 99 h 216"/>
              <a:gd name="T58" fmla="*/ 118 w 216"/>
              <a:gd name="T59" fmla="*/ 84 h 216"/>
              <a:gd name="T60" fmla="*/ 138 w 216"/>
              <a:gd name="T61" fmla="*/ 55 h 216"/>
              <a:gd name="T62" fmla="*/ 102 w 216"/>
              <a:gd name="T63" fmla="*/ 91 h 216"/>
              <a:gd name="T64" fmla="*/ 138 w 216"/>
              <a:gd name="T65" fmla="*/ 128 h 216"/>
              <a:gd name="T66" fmla="*/ 157 w 216"/>
              <a:gd name="T67" fmla="*/ 122 h 216"/>
              <a:gd name="T68" fmla="*/ 130 w 216"/>
              <a:gd name="T69" fmla="*/ 132 h 216"/>
              <a:gd name="T70" fmla="*/ 84 w 216"/>
              <a:gd name="T71" fmla="*/ 86 h 216"/>
              <a:gd name="T72" fmla="*/ 130 w 216"/>
              <a:gd name="T73" fmla="*/ 41 h 216"/>
              <a:gd name="T74" fmla="*/ 175 w 216"/>
              <a:gd name="T75" fmla="*/ 86 h 216"/>
              <a:gd name="T76" fmla="*/ 175 w 216"/>
              <a:gd name="T77" fmla="*/ 91 h 216"/>
              <a:gd name="T78" fmla="*/ 138 w 216"/>
              <a:gd name="T79" fmla="*/ 55 h 216"/>
              <a:gd name="T80" fmla="*/ 139 w 216"/>
              <a:gd name="T81" fmla="*/ 160 h 216"/>
              <a:gd name="T82" fmla="*/ 75 w 216"/>
              <a:gd name="T83" fmla="*/ 96 h 216"/>
              <a:gd name="T84" fmla="*/ 76 w 216"/>
              <a:gd name="T85" fmla="*/ 87 h 216"/>
              <a:gd name="T86" fmla="*/ 130 w 216"/>
              <a:gd name="T87" fmla="*/ 140 h 216"/>
              <a:gd name="T88" fmla="*/ 183 w 216"/>
              <a:gd name="T89" fmla="*/ 86 h 216"/>
              <a:gd name="T90" fmla="*/ 130 w 216"/>
              <a:gd name="T91" fmla="*/ 33 h 216"/>
              <a:gd name="T92" fmla="*/ 139 w 216"/>
              <a:gd name="T93" fmla="*/ 32 h 216"/>
              <a:gd name="T94" fmla="*/ 203 w 216"/>
              <a:gd name="T95" fmla="*/ 96 h 216"/>
              <a:gd name="T96" fmla="*/ 139 w 216"/>
              <a:gd name="T97" fmla="*/ 16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16" h="216">
                <a:moveTo>
                  <a:pt x="130" y="0"/>
                </a:moveTo>
                <a:cubicBezTo>
                  <a:pt x="82" y="0"/>
                  <a:pt x="43" y="38"/>
                  <a:pt x="43" y="86"/>
                </a:cubicBezTo>
                <a:cubicBezTo>
                  <a:pt x="43" y="110"/>
                  <a:pt x="52" y="132"/>
                  <a:pt x="68" y="147"/>
                </a:cubicBezTo>
                <a:cubicBezTo>
                  <a:pt x="0" y="210"/>
                  <a:pt x="0" y="210"/>
                  <a:pt x="0" y="210"/>
                </a:cubicBezTo>
                <a:cubicBezTo>
                  <a:pt x="6" y="216"/>
                  <a:pt x="6" y="216"/>
                  <a:pt x="6" y="216"/>
                </a:cubicBezTo>
                <a:cubicBezTo>
                  <a:pt x="74" y="153"/>
                  <a:pt x="74" y="153"/>
                  <a:pt x="74" y="153"/>
                </a:cubicBezTo>
                <a:cubicBezTo>
                  <a:pt x="89" y="165"/>
                  <a:pt x="108" y="173"/>
                  <a:pt x="130" y="173"/>
                </a:cubicBezTo>
                <a:cubicBezTo>
                  <a:pt x="178" y="173"/>
                  <a:pt x="216" y="134"/>
                  <a:pt x="216" y="86"/>
                </a:cubicBezTo>
                <a:cubicBezTo>
                  <a:pt x="216" y="38"/>
                  <a:pt x="178" y="0"/>
                  <a:pt x="130" y="0"/>
                </a:cubicBezTo>
                <a:close/>
                <a:moveTo>
                  <a:pt x="51" y="86"/>
                </a:moveTo>
                <a:cubicBezTo>
                  <a:pt x="51" y="43"/>
                  <a:pt x="86" y="8"/>
                  <a:pt x="130" y="8"/>
                </a:cubicBezTo>
                <a:cubicBezTo>
                  <a:pt x="168" y="8"/>
                  <a:pt x="200" y="35"/>
                  <a:pt x="207" y="71"/>
                </a:cubicBezTo>
                <a:cubicBezTo>
                  <a:pt x="197" y="44"/>
                  <a:pt x="170" y="24"/>
                  <a:pt x="139" y="24"/>
                </a:cubicBezTo>
                <a:cubicBezTo>
                  <a:pt x="100" y="24"/>
                  <a:pt x="67" y="56"/>
                  <a:pt x="67" y="96"/>
                </a:cubicBezTo>
                <a:cubicBezTo>
                  <a:pt x="67" y="127"/>
                  <a:pt x="87" y="153"/>
                  <a:pt x="115" y="164"/>
                </a:cubicBezTo>
                <a:cubicBezTo>
                  <a:pt x="78" y="156"/>
                  <a:pt x="51" y="125"/>
                  <a:pt x="51" y="86"/>
                </a:cubicBezTo>
                <a:close/>
                <a:moveTo>
                  <a:pt x="133" y="107"/>
                </a:moveTo>
                <a:cubicBezTo>
                  <a:pt x="145" y="107"/>
                  <a:pt x="155" y="97"/>
                  <a:pt x="155" y="84"/>
                </a:cubicBezTo>
                <a:cubicBezTo>
                  <a:pt x="155" y="74"/>
                  <a:pt x="148" y="65"/>
                  <a:pt x="138" y="63"/>
                </a:cubicBezTo>
                <a:cubicBezTo>
                  <a:pt x="138" y="63"/>
                  <a:pt x="138" y="63"/>
                  <a:pt x="138" y="63"/>
                </a:cubicBezTo>
                <a:cubicBezTo>
                  <a:pt x="154" y="63"/>
                  <a:pt x="167" y="75"/>
                  <a:pt x="167" y="91"/>
                </a:cubicBezTo>
                <a:cubicBezTo>
                  <a:pt x="167" y="107"/>
                  <a:pt x="154" y="120"/>
                  <a:pt x="138" y="120"/>
                </a:cubicBezTo>
                <a:cubicBezTo>
                  <a:pt x="123" y="120"/>
                  <a:pt x="110" y="107"/>
                  <a:pt x="110" y="91"/>
                </a:cubicBezTo>
                <a:cubicBezTo>
                  <a:pt x="110" y="89"/>
                  <a:pt x="110" y="87"/>
                  <a:pt x="110" y="86"/>
                </a:cubicBezTo>
                <a:cubicBezTo>
                  <a:pt x="111" y="97"/>
                  <a:pt x="121" y="107"/>
                  <a:pt x="133" y="107"/>
                </a:cubicBezTo>
                <a:close/>
                <a:moveTo>
                  <a:pt x="118" y="84"/>
                </a:moveTo>
                <a:cubicBezTo>
                  <a:pt x="118" y="76"/>
                  <a:pt x="125" y="70"/>
                  <a:pt x="133" y="70"/>
                </a:cubicBezTo>
                <a:cubicBezTo>
                  <a:pt x="141" y="70"/>
                  <a:pt x="147" y="76"/>
                  <a:pt x="147" y="84"/>
                </a:cubicBezTo>
                <a:cubicBezTo>
                  <a:pt x="147" y="92"/>
                  <a:pt x="141" y="99"/>
                  <a:pt x="133" y="99"/>
                </a:cubicBezTo>
                <a:cubicBezTo>
                  <a:pt x="125" y="99"/>
                  <a:pt x="118" y="92"/>
                  <a:pt x="118" y="84"/>
                </a:cubicBezTo>
                <a:close/>
                <a:moveTo>
                  <a:pt x="138" y="55"/>
                </a:moveTo>
                <a:cubicBezTo>
                  <a:pt x="118" y="55"/>
                  <a:pt x="102" y="71"/>
                  <a:pt x="102" y="91"/>
                </a:cubicBezTo>
                <a:cubicBezTo>
                  <a:pt x="102" y="111"/>
                  <a:pt x="118" y="128"/>
                  <a:pt x="138" y="128"/>
                </a:cubicBezTo>
                <a:cubicBezTo>
                  <a:pt x="145" y="128"/>
                  <a:pt x="152" y="126"/>
                  <a:pt x="157" y="122"/>
                </a:cubicBezTo>
                <a:cubicBezTo>
                  <a:pt x="150" y="128"/>
                  <a:pt x="140" y="132"/>
                  <a:pt x="130" y="132"/>
                </a:cubicBezTo>
                <a:cubicBezTo>
                  <a:pt x="105" y="132"/>
                  <a:pt x="84" y="111"/>
                  <a:pt x="84" y="86"/>
                </a:cubicBezTo>
                <a:cubicBezTo>
                  <a:pt x="84" y="61"/>
                  <a:pt x="105" y="41"/>
                  <a:pt x="130" y="41"/>
                </a:cubicBezTo>
                <a:cubicBezTo>
                  <a:pt x="155" y="41"/>
                  <a:pt x="175" y="61"/>
                  <a:pt x="175" y="86"/>
                </a:cubicBezTo>
                <a:cubicBezTo>
                  <a:pt x="175" y="88"/>
                  <a:pt x="175" y="90"/>
                  <a:pt x="175" y="91"/>
                </a:cubicBezTo>
                <a:cubicBezTo>
                  <a:pt x="175" y="71"/>
                  <a:pt x="159" y="55"/>
                  <a:pt x="138" y="55"/>
                </a:cubicBezTo>
                <a:close/>
                <a:moveTo>
                  <a:pt x="139" y="160"/>
                </a:moveTo>
                <a:cubicBezTo>
                  <a:pt x="104" y="160"/>
                  <a:pt x="75" y="131"/>
                  <a:pt x="75" y="96"/>
                </a:cubicBezTo>
                <a:cubicBezTo>
                  <a:pt x="75" y="93"/>
                  <a:pt x="76" y="90"/>
                  <a:pt x="76" y="87"/>
                </a:cubicBezTo>
                <a:cubicBezTo>
                  <a:pt x="76" y="116"/>
                  <a:pt x="100" y="140"/>
                  <a:pt x="130" y="140"/>
                </a:cubicBezTo>
                <a:cubicBezTo>
                  <a:pt x="159" y="140"/>
                  <a:pt x="183" y="116"/>
                  <a:pt x="183" y="86"/>
                </a:cubicBezTo>
                <a:cubicBezTo>
                  <a:pt x="183" y="57"/>
                  <a:pt x="159" y="33"/>
                  <a:pt x="130" y="33"/>
                </a:cubicBezTo>
                <a:cubicBezTo>
                  <a:pt x="133" y="32"/>
                  <a:pt x="136" y="32"/>
                  <a:pt x="139" y="32"/>
                </a:cubicBezTo>
                <a:cubicBezTo>
                  <a:pt x="175" y="32"/>
                  <a:pt x="203" y="61"/>
                  <a:pt x="203" y="96"/>
                </a:cubicBezTo>
                <a:cubicBezTo>
                  <a:pt x="203" y="131"/>
                  <a:pt x="175" y="160"/>
                  <a:pt x="139" y="16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 rot="0">
            <a:off x="10678160" y="796925"/>
            <a:ext cx="564515" cy="533400"/>
            <a:chOff x="2475721" y="3319542"/>
            <a:chExt cx="564307" cy="533301"/>
          </a:xfrm>
        </p:grpSpPr>
        <p:sp>
          <p:nvSpPr>
            <p:cNvPr id="21" name="Freeform 54"/>
            <p:cNvSpPr>
              <a:spLocks noEditPoints="1"/>
            </p:cNvSpPr>
            <p:nvPr/>
          </p:nvSpPr>
          <p:spPr bwMode="auto">
            <a:xfrm>
              <a:off x="2475721" y="3319542"/>
              <a:ext cx="564307" cy="533301"/>
            </a:xfrm>
            <a:custGeom>
              <a:avLst/>
              <a:gdLst>
                <a:gd name="T0" fmla="*/ 230 w 231"/>
                <a:gd name="T1" fmla="*/ 121 h 218"/>
                <a:gd name="T2" fmla="*/ 205 w 231"/>
                <a:gd name="T3" fmla="*/ 85 h 218"/>
                <a:gd name="T4" fmla="*/ 168 w 231"/>
                <a:gd name="T5" fmla="*/ 74 h 218"/>
                <a:gd name="T6" fmla="*/ 162 w 231"/>
                <a:gd name="T7" fmla="*/ 74 h 218"/>
                <a:gd name="T8" fmla="*/ 161 w 231"/>
                <a:gd name="T9" fmla="*/ 75 h 218"/>
                <a:gd name="T10" fmla="*/ 159 w 231"/>
                <a:gd name="T11" fmla="*/ 35 h 218"/>
                <a:gd name="T12" fmla="*/ 129 w 231"/>
                <a:gd name="T13" fmla="*/ 2 h 218"/>
                <a:gd name="T14" fmla="*/ 125 w 231"/>
                <a:gd name="T15" fmla="*/ 0 h 218"/>
                <a:gd name="T16" fmla="*/ 124 w 231"/>
                <a:gd name="T17" fmla="*/ 5 h 218"/>
                <a:gd name="T18" fmla="*/ 124 w 231"/>
                <a:gd name="T19" fmla="*/ 49 h 218"/>
                <a:gd name="T20" fmla="*/ 125 w 231"/>
                <a:gd name="T21" fmla="*/ 53 h 218"/>
                <a:gd name="T22" fmla="*/ 86 w 231"/>
                <a:gd name="T23" fmla="*/ 41 h 218"/>
                <a:gd name="T24" fmla="*/ 86 w 231"/>
                <a:gd name="T25" fmla="*/ 49 h 218"/>
                <a:gd name="T26" fmla="*/ 148 w 231"/>
                <a:gd name="T27" fmla="*/ 80 h 218"/>
                <a:gd name="T28" fmla="*/ 177 w 231"/>
                <a:gd name="T29" fmla="*/ 125 h 218"/>
                <a:gd name="T30" fmla="*/ 164 w 231"/>
                <a:gd name="T31" fmla="*/ 182 h 218"/>
                <a:gd name="T32" fmla="*/ 90 w 231"/>
                <a:gd name="T33" fmla="*/ 210 h 218"/>
                <a:gd name="T34" fmla="*/ 34 w 231"/>
                <a:gd name="T35" fmla="*/ 193 h 218"/>
                <a:gd name="T36" fmla="*/ 19 w 231"/>
                <a:gd name="T37" fmla="*/ 137 h 218"/>
                <a:gd name="T38" fmla="*/ 48 w 231"/>
                <a:gd name="T39" fmla="*/ 66 h 218"/>
                <a:gd name="T40" fmla="*/ 86 w 231"/>
                <a:gd name="T41" fmla="*/ 49 h 218"/>
                <a:gd name="T42" fmla="*/ 86 w 231"/>
                <a:gd name="T43" fmla="*/ 41 h 218"/>
                <a:gd name="T44" fmla="*/ 86 w 231"/>
                <a:gd name="T45" fmla="*/ 41 h 218"/>
                <a:gd name="T46" fmla="*/ 42 w 231"/>
                <a:gd name="T47" fmla="*/ 60 h 218"/>
                <a:gd name="T48" fmla="*/ 29 w 231"/>
                <a:gd name="T49" fmla="*/ 199 h 218"/>
                <a:gd name="T50" fmla="*/ 90 w 231"/>
                <a:gd name="T51" fmla="*/ 218 h 218"/>
                <a:gd name="T52" fmla="*/ 170 w 231"/>
                <a:gd name="T53" fmla="*/ 188 h 218"/>
                <a:gd name="T54" fmla="*/ 181 w 231"/>
                <a:gd name="T55" fmla="*/ 114 h 218"/>
                <a:gd name="T56" fmla="*/ 183 w 231"/>
                <a:gd name="T57" fmla="*/ 116 h 218"/>
                <a:gd name="T58" fmla="*/ 221 w 231"/>
                <a:gd name="T59" fmla="*/ 126 h 218"/>
                <a:gd name="T60" fmla="*/ 227 w 231"/>
                <a:gd name="T61" fmla="*/ 126 h 218"/>
                <a:gd name="T62" fmla="*/ 231 w 231"/>
                <a:gd name="T63" fmla="*/ 126 h 218"/>
                <a:gd name="T64" fmla="*/ 230 w 231"/>
                <a:gd name="T65" fmla="*/ 121 h 218"/>
                <a:gd name="T66" fmla="*/ 153 w 231"/>
                <a:gd name="T67" fmla="*/ 72 h 218"/>
                <a:gd name="T68" fmla="*/ 131 w 231"/>
                <a:gd name="T69" fmla="*/ 46 h 218"/>
                <a:gd name="T70" fmla="*/ 130 w 231"/>
                <a:gd name="T71" fmla="*/ 12 h 218"/>
                <a:gd name="T72" fmla="*/ 152 w 231"/>
                <a:gd name="T73" fmla="*/ 38 h 218"/>
                <a:gd name="T74" fmla="*/ 153 w 231"/>
                <a:gd name="T75" fmla="*/ 72 h 218"/>
                <a:gd name="T76" fmla="*/ 188 w 231"/>
                <a:gd name="T77" fmla="*/ 110 h 218"/>
                <a:gd name="T78" fmla="*/ 167 w 231"/>
                <a:gd name="T79" fmla="*/ 82 h 218"/>
                <a:gd name="T80" fmla="*/ 200 w 231"/>
                <a:gd name="T81" fmla="*/ 91 h 218"/>
                <a:gd name="T82" fmla="*/ 221 w 231"/>
                <a:gd name="T83" fmla="*/ 119 h 218"/>
                <a:gd name="T84" fmla="*/ 188 w 231"/>
                <a:gd name="T85" fmla="*/ 11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1" h="218">
                  <a:moveTo>
                    <a:pt x="230" y="121"/>
                  </a:moveTo>
                  <a:cubicBezTo>
                    <a:pt x="230" y="120"/>
                    <a:pt x="224" y="97"/>
                    <a:pt x="205" y="85"/>
                  </a:cubicBezTo>
                  <a:cubicBezTo>
                    <a:pt x="192" y="76"/>
                    <a:pt x="176" y="74"/>
                    <a:pt x="168" y="74"/>
                  </a:cubicBezTo>
                  <a:cubicBezTo>
                    <a:pt x="164" y="74"/>
                    <a:pt x="162" y="74"/>
                    <a:pt x="162" y="74"/>
                  </a:cubicBezTo>
                  <a:cubicBezTo>
                    <a:pt x="161" y="75"/>
                    <a:pt x="161" y="75"/>
                    <a:pt x="161" y="75"/>
                  </a:cubicBezTo>
                  <a:cubicBezTo>
                    <a:pt x="163" y="67"/>
                    <a:pt x="165" y="51"/>
                    <a:pt x="159" y="35"/>
                  </a:cubicBezTo>
                  <a:cubicBezTo>
                    <a:pt x="151" y="14"/>
                    <a:pt x="130" y="3"/>
                    <a:pt x="129" y="2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3" y="6"/>
                    <a:pt x="116" y="28"/>
                    <a:pt x="124" y="49"/>
                  </a:cubicBezTo>
                  <a:cubicBezTo>
                    <a:pt x="124" y="50"/>
                    <a:pt x="125" y="52"/>
                    <a:pt x="125" y="53"/>
                  </a:cubicBezTo>
                  <a:cubicBezTo>
                    <a:pt x="114" y="46"/>
                    <a:pt x="100" y="41"/>
                    <a:pt x="86" y="41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115" y="49"/>
                    <a:pt x="140" y="72"/>
                    <a:pt x="148" y="80"/>
                  </a:cubicBezTo>
                  <a:cubicBezTo>
                    <a:pt x="153" y="85"/>
                    <a:pt x="170" y="103"/>
                    <a:pt x="177" y="125"/>
                  </a:cubicBezTo>
                  <a:cubicBezTo>
                    <a:pt x="184" y="147"/>
                    <a:pt x="180" y="166"/>
                    <a:pt x="164" y="182"/>
                  </a:cubicBezTo>
                  <a:cubicBezTo>
                    <a:pt x="147" y="200"/>
                    <a:pt x="119" y="210"/>
                    <a:pt x="90" y="210"/>
                  </a:cubicBezTo>
                  <a:cubicBezTo>
                    <a:pt x="67" y="210"/>
                    <a:pt x="44" y="203"/>
                    <a:pt x="34" y="193"/>
                  </a:cubicBezTo>
                  <a:cubicBezTo>
                    <a:pt x="24" y="183"/>
                    <a:pt x="18" y="161"/>
                    <a:pt x="19" y="137"/>
                  </a:cubicBezTo>
                  <a:cubicBezTo>
                    <a:pt x="19" y="120"/>
                    <a:pt x="24" y="90"/>
                    <a:pt x="48" y="66"/>
                  </a:cubicBezTo>
                  <a:cubicBezTo>
                    <a:pt x="59" y="54"/>
                    <a:pt x="72" y="49"/>
                    <a:pt x="86" y="4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72" y="41"/>
                    <a:pt x="57" y="46"/>
                    <a:pt x="42" y="60"/>
                  </a:cubicBezTo>
                  <a:cubicBezTo>
                    <a:pt x="0" y="102"/>
                    <a:pt x="5" y="175"/>
                    <a:pt x="29" y="199"/>
                  </a:cubicBezTo>
                  <a:cubicBezTo>
                    <a:pt x="40" y="210"/>
                    <a:pt x="64" y="218"/>
                    <a:pt x="90" y="218"/>
                  </a:cubicBezTo>
                  <a:cubicBezTo>
                    <a:pt x="118" y="218"/>
                    <a:pt x="148" y="209"/>
                    <a:pt x="170" y="188"/>
                  </a:cubicBezTo>
                  <a:cubicBezTo>
                    <a:pt x="193" y="164"/>
                    <a:pt x="191" y="137"/>
                    <a:pt x="181" y="114"/>
                  </a:cubicBezTo>
                  <a:cubicBezTo>
                    <a:pt x="182" y="115"/>
                    <a:pt x="183" y="115"/>
                    <a:pt x="183" y="116"/>
                  </a:cubicBezTo>
                  <a:cubicBezTo>
                    <a:pt x="197" y="125"/>
                    <a:pt x="212" y="126"/>
                    <a:pt x="221" y="126"/>
                  </a:cubicBezTo>
                  <a:cubicBezTo>
                    <a:pt x="224" y="126"/>
                    <a:pt x="227" y="126"/>
                    <a:pt x="227" y="126"/>
                  </a:cubicBezTo>
                  <a:cubicBezTo>
                    <a:pt x="231" y="126"/>
                    <a:pt x="231" y="126"/>
                    <a:pt x="231" y="126"/>
                  </a:cubicBezTo>
                  <a:lnTo>
                    <a:pt x="230" y="121"/>
                  </a:lnTo>
                  <a:close/>
                  <a:moveTo>
                    <a:pt x="153" y="72"/>
                  </a:moveTo>
                  <a:cubicBezTo>
                    <a:pt x="147" y="68"/>
                    <a:pt x="136" y="59"/>
                    <a:pt x="131" y="46"/>
                  </a:cubicBezTo>
                  <a:cubicBezTo>
                    <a:pt x="126" y="33"/>
                    <a:pt x="128" y="19"/>
                    <a:pt x="130" y="12"/>
                  </a:cubicBezTo>
                  <a:cubicBezTo>
                    <a:pt x="136" y="16"/>
                    <a:pt x="147" y="25"/>
                    <a:pt x="152" y="38"/>
                  </a:cubicBezTo>
                  <a:cubicBezTo>
                    <a:pt x="157" y="51"/>
                    <a:pt x="155" y="65"/>
                    <a:pt x="153" y="72"/>
                  </a:cubicBezTo>
                  <a:close/>
                  <a:moveTo>
                    <a:pt x="188" y="110"/>
                  </a:moveTo>
                  <a:cubicBezTo>
                    <a:pt x="176" y="102"/>
                    <a:pt x="170" y="89"/>
                    <a:pt x="167" y="82"/>
                  </a:cubicBezTo>
                  <a:cubicBezTo>
                    <a:pt x="174" y="82"/>
                    <a:pt x="189" y="83"/>
                    <a:pt x="200" y="91"/>
                  </a:cubicBezTo>
                  <a:cubicBezTo>
                    <a:pt x="212" y="99"/>
                    <a:pt x="218" y="112"/>
                    <a:pt x="221" y="119"/>
                  </a:cubicBezTo>
                  <a:cubicBezTo>
                    <a:pt x="214" y="119"/>
                    <a:pt x="199" y="117"/>
                    <a:pt x="188" y="11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Oval 55"/>
            <p:cNvSpPr>
              <a:spLocks noChangeArrowheads="1"/>
            </p:cNvSpPr>
            <p:nvPr/>
          </p:nvSpPr>
          <p:spPr bwMode="auto">
            <a:xfrm>
              <a:off x="2572873" y="3747423"/>
              <a:ext cx="39274" cy="39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Oval 56"/>
            <p:cNvSpPr>
              <a:spLocks noChangeArrowheads="1"/>
            </p:cNvSpPr>
            <p:nvPr/>
          </p:nvSpPr>
          <p:spPr bwMode="auto">
            <a:xfrm>
              <a:off x="2612147" y="3607897"/>
              <a:ext cx="39274" cy="39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Oval 57"/>
            <p:cNvSpPr>
              <a:spLocks noChangeArrowheads="1"/>
            </p:cNvSpPr>
            <p:nvPr/>
          </p:nvSpPr>
          <p:spPr bwMode="auto">
            <a:xfrm>
              <a:off x="2548068" y="3652338"/>
              <a:ext cx="39274" cy="3824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Oval 58"/>
            <p:cNvSpPr>
              <a:spLocks noChangeArrowheads="1"/>
            </p:cNvSpPr>
            <p:nvPr/>
          </p:nvSpPr>
          <p:spPr bwMode="auto">
            <a:xfrm>
              <a:off x="2578040" y="3541751"/>
              <a:ext cx="39274" cy="39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Oval 59"/>
            <p:cNvSpPr>
              <a:spLocks noChangeArrowheads="1"/>
            </p:cNvSpPr>
            <p:nvPr/>
          </p:nvSpPr>
          <p:spPr bwMode="auto">
            <a:xfrm>
              <a:off x="2641086" y="3464236"/>
              <a:ext cx="39274" cy="3824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Oval 60"/>
            <p:cNvSpPr>
              <a:spLocks noChangeArrowheads="1"/>
            </p:cNvSpPr>
            <p:nvPr/>
          </p:nvSpPr>
          <p:spPr bwMode="auto">
            <a:xfrm>
              <a:off x="2651421" y="3532449"/>
              <a:ext cx="39274" cy="39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Oval 61"/>
            <p:cNvSpPr>
              <a:spLocks noChangeArrowheads="1"/>
            </p:cNvSpPr>
            <p:nvPr/>
          </p:nvSpPr>
          <p:spPr bwMode="auto">
            <a:xfrm>
              <a:off x="2719634" y="3493175"/>
              <a:ext cx="39274" cy="39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Oval 62"/>
            <p:cNvSpPr>
              <a:spLocks noChangeArrowheads="1"/>
            </p:cNvSpPr>
            <p:nvPr/>
          </p:nvSpPr>
          <p:spPr bwMode="auto">
            <a:xfrm>
              <a:off x="2621449" y="3688512"/>
              <a:ext cx="39274" cy="39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21505" name="Picture 2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2390" y="941705"/>
            <a:ext cx="6811645" cy="51079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2759.7952755905512,&quot;width&quot;:6233.514960629921}"/>
</p:tagLst>
</file>

<file path=ppt/tags/tag2.xml><?xml version="1.0" encoding="utf-8"?>
<p:tagLst xmlns:p="http://schemas.openxmlformats.org/presentationml/2006/main">
  <p:tag name="KSO_WM_UNIT_PLACING_PICTURE_USER_VIEWPORT" val="{&quot;height&quot;:2759.7952755905512,&quot;width&quot;:6233.514960629921}"/>
</p:tagLst>
</file>

<file path=ppt/tags/tag3.xml><?xml version="1.0" encoding="utf-8"?>
<p:tagLst xmlns:p="http://schemas.openxmlformats.org/presentationml/2006/main">
  <p:tag name="KSO_WM_UNIT_PLACING_PICTURE_USER_VIEWPORT" val="{&quot;height&quot;:5787.8929133858264,&quot;width&quot;:3558.5716535433071}"/>
</p:tagLst>
</file>

<file path=ppt/tags/tag4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1200</Words>
  <Application>WPS 演示</Application>
  <PresentationFormat>自定义</PresentationFormat>
  <Paragraphs>139</Paragraphs>
  <Slides>28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华康少女文字W5</vt:lpstr>
      <vt:lpstr>楷体</vt:lpstr>
      <vt:lpstr>Calibri</vt:lpstr>
      <vt:lpstr>微软雅黑</vt:lpstr>
      <vt:lpstr>Arial Unicode MS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卡通猫头鹰小熊</dc:title>
  <dc:creator>第一PPT</dc:creator>
  <cp:keywords>www.1ppt.com</cp:keywords>
  <dc:description>www.1ppt.com</dc:description>
  <cp:lastModifiedBy>遁</cp:lastModifiedBy>
  <cp:revision>194</cp:revision>
  <dcterms:created xsi:type="dcterms:W3CDTF">2018-12-17T09:01:00Z</dcterms:created>
  <dcterms:modified xsi:type="dcterms:W3CDTF">2020-08-21T09:44:20Z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