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  <p:sldMasterId id="2147483663" r:id="rId4"/>
    <p:sldMasterId id="2147483667" r:id="rId5"/>
  </p:sldMasterIdLst>
  <p:notesMasterIdLst>
    <p:notesMasterId r:id="rId23"/>
  </p:notesMasterIdLst>
  <p:sldIdLst>
    <p:sldId id="322" r:id="rId6"/>
    <p:sldId id="284" r:id="rId7"/>
    <p:sldId id="256" r:id="rId8"/>
    <p:sldId id="325" r:id="rId9"/>
    <p:sldId id="323" r:id="rId10"/>
    <p:sldId id="326" r:id="rId11"/>
    <p:sldId id="329" r:id="rId12"/>
    <p:sldId id="330" r:id="rId13"/>
    <p:sldId id="327" r:id="rId14"/>
    <p:sldId id="328" r:id="rId15"/>
    <p:sldId id="304" r:id="rId16"/>
    <p:sldId id="300" r:id="rId17"/>
    <p:sldId id="302" r:id="rId18"/>
    <p:sldId id="303" r:id="rId19"/>
    <p:sldId id="299" r:id="rId20"/>
    <p:sldId id="301" r:id="rId21"/>
    <p:sldId id="305" r:id="rId22"/>
    <p:sldId id="335" r:id="rId24"/>
    <p:sldId id="331" r:id="rId25"/>
    <p:sldId id="333" r:id="rId26"/>
    <p:sldId id="334" r:id="rId27"/>
    <p:sldId id="336" r:id="rId28"/>
    <p:sldId id="337" r:id="rId29"/>
  </p:sldIdLst>
  <p:sldSz cx="12192000" cy="6858000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5930" lvl="1" indent="127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3130" lvl="2" indent="127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0330" lvl="3" indent="127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7530" lvl="4" indent="127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127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127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127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127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kb1.com" initials="x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D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18"/>
    <p:restoredTop sz="94660"/>
  </p:normalViewPr>
  <p:slideViewPr>
    <p:cSldViewPr snapToGrid="0" showGuides="1">
      <p:cViewPr>
        <p:scale>
          <a:sx n="100" d="100"/>
          <a:sy n="100" d="100"/>
        </p:scale>
        <p:origin x="-948" y="-462"/>
      </p:cViewPr>
      <p:guideLst>
        <p:guide orient="horz" pos="2171"/>
        <p:guide pos="3836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3" Type="http://schemas.openxmlformats.org/officeDocument/2006/relationships/commentAuthors" Target="commentAuthors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593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313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033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753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50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无页码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2A3BA3-8328-4DA0-A1D7-244C500F9124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1"/>
            <a:ext cx="4011084" cy="1162051"/>
          </a:xfrm>
          <a:prstGeom prst="rect">
            <a:avLst/>
          </a:prstGeom>
        </p:spPr>
        <p:txBody>
          <a:bodyPr lIns="91436" tIns="45718" rIns="91436" bIns="45718"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6"/>
            <a:ext cx="6815667" cy="5853113"/>
          </a:xfrm>
          <a:prstGeom prst="rect">
            <a:avLst/>
          </a:prstGeom>
        </p:spPr>
        <p:txBody>
          <a:bodyPr lIns="91436" tIns="45718" rIns="91436" bIns="45718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  <a:prstGeom prst="rect">
            <a:avLst/>
          </a:prstGeom>
        </p:spPr>
        <p:txBody>
          <a:bodyPr lIns="91436" tIns="45718" rIns="91436" bIns="45718"/>
          <a:lstStyle>
            <a:lvl1pPr marL="0" indent="0">
              <a:buNone/>
              <a:defRPr sz="1500"/>
            </a:lvl1pPr>
            <a:lvl2pPr marL="457200" indent="0">
              <a:buNone/>
              <a:defRPr sz="1200"/>
            </a:lvl2pPr>
            <a:lvl3pPr marL="914400" indent="0">
              <a:buNone/>
              <a:defRPr sz="11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lIns="91436" tIns="45718" rIns="91436" bIns="45718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CB79C81-5162-4202-869A-0EC07FDB8A8A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lIns="91436" tIns="45718" rIns="91436" bIns="45718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lIns="91436" tIns="45718" rIns="91436" bIns="45718"/>
          <a:p>
            <a:pPr lvl="0" eaLnBrk="1" hangingPunct="1"/>
            <a:fld id="{9A0DB2DC-4C9A-4742-B13C-FB6460FD3503}" type="slidenum">
              <a:rPr lang="zh-CN" altLang="en-US" dirty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3"/>
            <a:ext cx="7315200" cy="566739"/>
          </a:xfrm>
          <a:prstGeom prst="rect">
            <a:avLst/>
          </a:prstGeom>
        </p:spPr>
        <p:txBody>
          <a:bodyPr lIns="91436" tIns="45718" rIns="91436" bIns="45718"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 lIns="91436" tIns="45718" rIns="91436" bIns="45718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41"/>
            <a:ext cx="7315200" cy="804863"/>
          </a:xfrm>
          <a:prstGeom prst="rect">
            <a:avLst/>
          </a:prstGeom>
        </p:spPr>
        <p:txBody>
          <a:bodyPr lIns="91436" tIns="45718" rIns="91436" bIns="45718"/>
          <a:lstStyle>
            <a:lvl1pPr marL="0" indent="0">
              <a:buNone/>
              <a:defRPr sz="1500"/>
            </a:lvl1pPr>
            <a:lvl2pPr marL="457200" indent="0">
              <a:buNone/>
              <a:defRPr sz="1200"/>
            </a:lvl2pPr>
            <a:lvl3pPr marL="914400" indent="0">
              <a:buNone/>
              <a:defRPr sz="11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lIns="91436" tIns="45718" rIns="91436" bIns="45718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64DBD63-D663-4E0F-8E0E-DCB10699822B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lIns="91436" tIns="45718" rIns="91436" bIns="45718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lIns="91436" tIns="45718" rIns="91436" bIns="45718"/>
          <a:p>
            <a:pPr lvl="0" eaLnBrk="1" hangingPunct="1"/>
            <a:fld id="{9A0DB2DC-4C9A-4742-B13C-FB6460FD3503}" type="slidenum">
              <a:rPr lang="zh-CN" altLang="en-US" dirty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lIns="91436" tIns="45718" rIns="91436" bIns="45718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eaVert" lIns="91436" tIns="45718" rIns="91436" bIns="45718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lIns="91436" tIns="45718" rIns="91436" bIns="45718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734C144-1FF7-4292-B6A5-81E93EF37EFB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lIns="91436" tIns="45718" rIns="91436" bIns="45718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lIns="91436" tIns="45718" rIns="91436" bIns="45718"/>
          <a:p>
            <a:pPr lvl="0" eaLnBrk="1" hangingPunct="1"/>
            <a:fld id="{9A0DB2DC-4C9A-4742-B13C-FB6460FD3503}" type="slidenum">
              <a:rPr lang="zh-CN" altLang="en-US" dirty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  <a:prstGeom prst="rect">
            <a:avLst/>
          </a:prstGeom>
        </p:spPr>
        <p:txBody>
          <a:bodyPr vert="eaVert" lIns="91436" tIns="45718" rIns="91436" bIns="45718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  <a:prstGeom prst="rect">
            <a:avLst/>
          </a:prstGeom>
        </p:spPr>
        <p:txBody>
          <a:bodyPr vert="eaVert" lIns="91436" tIns="45718" rIns="91436" bIns="45718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lIns="91436" tIns="45718" rIns="91436" bIns="45718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0E6B9AB-A128-4730-B428-2A90864EBD37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lIns="91436" tIns="45718" rIns="91436" bIns="45718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lIns="91436" tIns="45718" rIns="91436" bIns="45718"/>
          <a:p>
            <a:pPr lvl="0" eaLnBrk="1" hangingPunct="1"/>
            <a:fld id="{9A0DB2DC-4C9A-4742-B13C-FB6460FD3503}" type="slidenum">
              <a:rPr lang="zh-CN" altLang="en-US" dirty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有页码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11304588" y="6086475"/>
            <a:ext cx="298450" cy="2984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1603038" y="6034088"/>
            <a:ext cx="142875" cy="141288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1690350" y="6248400"/>
            <a:ext cx="60325" cy="60325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239500" y="6048375"/>
            <a:ext cx="430213" cy="365125"/>
          </a:xfrm>
          <a:prstGeom prst="rect">
            <a:avLst/>
          </a:prstGeom>
        </p:spPr>
        <p:txBody>
          <a:bodyPr vert="horz" wrap="square" lIns="91436" tIns="45718" rIns="91436" bIns="45718" numCol="1" anchor="ctr" anchorCtr="0" compatLnSpc="1"/>
          <a:p>
            <a:pPr algn="ctr" eaLnBrk="1" hangingPunct="1"/>
            <a:fld id="{9A0DB2DC-4C9A-4742-B13C-FB6460FD3503}" type="slidenum">
              <a:rPr lang="zh-CN" altLang="en-US" sz="1200" dirty="0">
                <a:solidFill>
                  <a:schemeClr val="bg1"/>
                </a:solidFill>
                <a:latin typeface="Century Gothic" pitchFamily="34" charset="0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chemeClr val="bg1"/>
              </a:solidFill>
              <a:latin typeface="Century Gothic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2A3BA3-8328-4DA0-A1D7-244C500F9124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lIns="91436" tIns="45718" rIns="91436" bIns="45718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lIns="91436" tIns="45718" rIns="91436" bIns="45718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lIns="91436" tIns="45718" rIns="91436" bIns="45718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49110A7-F1C1-44DF-8196-987E4626B4FD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lIns="91436" tIns="45718" rIns="91436" bIns="45718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lIns="91436" tIns="45718" rIns="91436" bIns="45718"/>
          <a:p>
            <a:pPr lvl="0" eaLnBrk="1" hangingPunct="1"/>
            <a:fld id="{9A0DB2DC-4C9A-4742-B13C-FB6460FD3503}" type="slidenum">
              <a:rPr lang="zh-CN" altLang="en-US" dirty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  <a:prstGeom prst="rect">
            <a:avLst/>
          </a:prstGeom>
        </p:spPr>
        <p:txBody>
          <a:bodyPr lIns="91436" tIns="45718" rIns="91436" bIns="45718"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lIns="91436" tIns="45718" rIns="91436" bIns="45718"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lIns="91436" tIns="45718" rIns="91436" bIns="45718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02F3977-1989-4FFD-B5C4-FD1035DE0931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lIns="91436" tIns="45718" rIns="91436" bIns="45718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lIns="91436" tIns="45718" rIns="91436" bIns="45718"/>
          <a:p>
            <a:pPr lvl="0" eaLnBrk="1" hangingPunct="1"/>
            <a:fld id="{9A0DB2DC-4C9A-4742-B13C-FB6460FD3503}" type="slidenum">
              <a:rPr lang="zh-CN" altLang="en-US" dirty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lIns="91436" tIns="45718" rIns="91436" bIns="45718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  <a:prstGeom prst="rect">
            <a:avLst/>
          </a:prstGeom>
        </p:spPr>
        <p:txBody>
          <a:bodyPr lIns="91436" tIns="45718" rIns="91436" bIns="45718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  <a:prstGeom prst="rect">
            <a:avLst/>
          </a:prstGeom>
        </p:spPr>
        <p:txBody>
          <a:bodyPr lIns="91436" tIns="45718" rIns="91436" bIns="45718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lIns="91436" tIns="45718" rIns="91436" bIns="45718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4B2412D-62E0-4AEC-A5D8-21CB77F711B0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lIns="91436" tIns="45718" rIns="91436" bIns="45718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lIns="91436" tIns="45718" rIns="91436" bIns="45718"/>
          <a:p>
            <a:pPr lvl="0" eaLnBrk="1" hangingPunct="1"/>
            <a:fld id="{9A0DB2DC-4C9A-4742-B13C-FB6460FD3503}" type="slidenum">
              <a:rPr lang="zh-CN" altLang="en-US" dirty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lIns="91436" tIns="45718" rIns="91436" bIns="45718"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5"/>
            <a:ext cx="5386917" cy="639763"/>
          </a:xfrm>
          <a:prstGeom prst="rect">
            <a:avLst/>
          </a:prstGeom>
        </p:spPr>
        <p:txBody>
          <a:bodyPr lIns="91436" tIns="45718" rIns="91436" bIns="45718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9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 lIns="91436" tIns="45718" rIns="91436" bIns="45718"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2" y="1535115"/>
            <a:ext cx="5389033" cy="639763"/>
          </a:xfrm>
          <a:prstGeom prst="rect">
            <a:avLst/>
          </a:prstGeom>
        </p:spPr>
        <p:txBody>
          <a:bodyPr lIns="91436" tIns="45718" rIns="91436" bIns="45718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9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  <a:prstGeom prst="rect">
            <a:avLst/>
          </a:prstGeom>
        </p:spPr>
        <p:txBody>
          <a:bodyPr lIns="91436" tIns="45718" rIns="91436" bIns="45718"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lIns="91436" tIns="45718" rIns="91436" bIns="45718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B29EAD4-32D6-4D75-97C2-A8F577005471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lIns="91436" tIns="45718" rIns="91436" bIns="45718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lIns="91436" tIns="45718" rIns="91436" bIns="45718"/>
          <a:p>
            <a:pPr lvl="0" eaLnBrk="1" hangingPunct="1"/>
            <a:fld id="{9A0DB2DC-4C9A-4742-B13C-FB6460FD3503}" type="slidenum">
              <a:rPr lang="zh-CN" altLang="en-US" dirty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lIns="91436" tIns="45718" rIns="91436" bIns="45718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lIns="91436" tIns="45718" rIns="91436" bIns="45718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0196C36-F826-4163-B31E-51C5B644852B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lIns="91436" tIns="45718" rIns="91436" bIns="45718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lIns="91436" tIns="45718" rIns="91436" bIns="45718"/>
          <a:p>
            <a:pPr lvl="0" eaLnBrk="1" hangingPunct="1"/>
            <a:fld id="{9A0DB2DC-4C9A-4742-B13C-FB6460FD3503}" type="slidenum">
              <a:rPr lang="zh-CN" altLang="en-US" dirty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1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lIns="91436" tIns="45718" rIns="91436" bIns="45718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D43BD41-CC3A-4601-8EBB-FB43EA5E6377}" type="datetimeFigureOut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lIns="91436" tIns="45718" rIns="91436" bIns="45718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lIns="91436" tIns="45718" rIns="91436" bIns="45718"/>
          <a:p>
            <a:pPr lvl="0" eaLnBrk="1" hangingPunct="1"/>
            <a:fld id="{9A0DB2DC-4C9A-4742-B13C-FB6460FD3503}" type="slidenum">
              <a:rPr lang="zh-CN" altLang="en-US" dirty="0">
                <a:solidFill>
                  <a:srgbClr val="000000"/>
                </a:solidFill>
              </a:rPr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slideLayout" Target="../slideLayouts/slideLayout10.xml"/><Relationship Id="rId7" Type="http://schemas.openxmlformats.org/officeDocument/2006/relationships/slideLayout" Target="../slideLayouts/slideLayout9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4" Type="http://schemas.openxmlformats.org/officeDocument/2006/relationships/theme" Target="../theme/theme2.xml"/><Relationship Id="rId13" Type="http://schemas.openxmlformats.org/officeDocument/2006/relationships/image" Target="../media/image2.jpe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4" Type="http://schemas.openxmlformats.org/officeDocument/2006/relationships/theme" Target="../theme/theme3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.xml"/><Relationship Id="rId8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6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lIns="91436" tIns="45718" rIns="91436" bIns="45718"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lIns="91436" tIns="45718" rIns="91436" bIns="45718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D2A3BA3-8328-4DA0-A1D7-244C500F9124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36" tIns="45718" rIns="91436" bIns="45718" numCol="1" anchor="ctr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>
    <p:fade/>
  </p:transition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 Light" pitchFamily="34" charset="-122"/>
          <a:ea typeface="微软雅黑 Light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itchFamily="34" charset="-122"/>
          <a:ea typeface="微软雅黑 Light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itchFamily="34" charset="-122"/>
          <a:ea typeface="微软雅黑 Light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itchFamily="34" charset="-122"/>
          <a:ea typeface="微软雅黑 Light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itchFamily="34" charset="-122"/>
          <a:ea typeface="微软雅黑 Light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itchFamily="34" charset="-122"/>
          <a:ea typeface="微软雅黑 Light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itchFamily="34" charset="-122"/>
          <a:ea typeface="微软雅黑 Light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itchFamily="34" charset="-122"/>
          <a:ea typeface="微软雅黑 Light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itchFamily="34" charset="-122"/>
          <a:ea typeface="微软雅黑 Light" pitchFamily="34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itchFamily="34" charset="-122"/>
          <a:ea typeface="微软雅黑 Light" pitchFamily="34" charset="-122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itchFamily="34" charset="-122"/>
          <a:ea typeface="微软雅黑 Light" pitchFamily="34" charset="-122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itchFamily="34" charset="-122"/>
          <a:ea typeface="微软雅黑 Light" pitchFamily="34" charset="-122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itchFamily="34" charset="-122"/>
          <a:ea typeface="微软雅黑 Light" pitchFamily="34" charset="-122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itchFamily="34" charset="-122"/>
          <a:ea typeface="微软雅黑 Light" pitchFamily="34" charset="-122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Picture 2"/>
          <p:cNvPicPr>
            <a:picLocks noChangeAspect="1"/>
          </p:cNvPicPr>
          <p:nvPr userDrawn="1"/>
        </p:nvPicPr>
        <p:blipFill>
          <a:blip r:embed="rId12"/>
          <a:srcRect b="20496"/>
          <a:stretch>
            <a:fillRect/>
          </a:stretch>
        </p:blipFill>
        <p:spPr>
          <a:xfrm>
            <a:off x="0" y="58738"/>
            <a:ext cx="12192000" cy="5207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42863" y="6400800"/>
            <a:ext cx="12149138" cy="1143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2" name="Picture 4" descr="http://i01.pic.sogou.com/58755012e9728896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872663" y="5864225"/>
            <a:ext cx="831850" cy="6826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1630" indent="-3416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680" indent="-28448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609600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1219200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828800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2438400" algn="ctr" rtl="0" fontAlgn="base"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55930" indent="-4559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89330" indent="-3797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GIF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11.GIF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4.jpeg"/><Relationship Id="rId2" Type="http://schemas.openxmlformats.org/officeDocument/2006/relationships/image" Target="../media/image12.jpe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5.jpeg"/><Relationship Id="rId2" Type="http://schemas.openxmlformats.org/officeDocument/2006/relationships/image" Target="../media/image12.jpe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6.jpeg"/><Relationship Id="rId2" Type="http://schemas.openxmlformats.org/officeDocument/2006/relationships/image" Target="../media/image12.jpe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8.jpeg"/><Relationship Id="rId2" Type="http://schemas.openxmlformats.org/officeDocument/2006/relationships/image" Target="../media/image12.jpeg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9.jpeg"/><Relationship Id="rId2" Type="http://schemas.openxmlformats.org/officeDocument/2006/relationships/image" Target="../media/image12.jpeg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20.jpeg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image" Target="../media/image21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image" Target="../media/image22.GIF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" y="43815"/>
            <a:ext cx="12157075" cy="9079230"/>
          </a:xfrm>
          <a:prstGeom prst="rect">
            <a:avLst/>
          </a:prstGeom>
        </p:spPr>
      </p:pic>
      <p:pic>
        <p:nvPicPr>
          <p:cNvPr id="4099" name="图片 7" descr="t016776e8f4052c634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92997" y="-1361440"/>
            <a:ext cx="1962150" cy="1960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同侧圆角矩形 3"/>
          <p:cNvSpPr/>
          <p:nvPr/>
        </p:nvSpPr>
        <p:spPr bwMode="auto">
          <a:xfrm>
            <a:off x="2852103" y="599440"/>
            <a:ext cx="4681538" cy="660400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猜一猜</a:t>
            </a:r>
            <a:endParaRPr kumimoji="0" lang="zh-CN" altLang="en-US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5" name="直线连接符 21"/>
          <p:cNvCxnSpPr/>
          <p:nvPr/>
        </p:nvCxnSpPr>
        <p:spPr>
          <a:xfrm>
            <a:off x="2852103" y="1833563"/>
            <a:ext cx="4681538" cy="0"/>
          </a:xfrm>
          <a:prstGeom prst="line">
            <a:avLst/>
          </a:prstGeom>
          <a:ln w="38100" cmpd="sng">
            <a:solidFill>
              <a:schemeClr val="tx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6"/>
          <p:cNvSpPr txBox="1"/>
          <p:nvPr/>
        </p:nvSpPr>
        <p:spPr>
          <a:xfrm>
            <a:off x="3005455" y="2406968"/>
            <a:ext cx="6840538" cy="3901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ts val="6000"/>
              </a:lnSpc>
              <a:buFont typeface="Arial" panose="020B0604020202020204" pitchFamily="34" charset="0"/>
              <a:buNone/>
            </a:pPr>
            <a:r>
              <a:rPr lang="zh-CN" altLang="en-US" sz="4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一座天桥弯又弯，</a:t>
            </a:r>
            <a:endParaRPr lang="en-US" altLang="zh-CN" sz="4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ts val="6000"/>
              </a:lnSpc>
              <a:buFont typeface="Arial" panose="020B0604020202020204" pitchFamily="34" charset="0"/>
              <a:buNone/>
            </a:pPr>
            <a:r>
              <a:rPr lang="zh-CN" altLang="en-US" sz="4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七种颜色真好看，</a:t>
            </a:r>
            <a:endParaRPr lang="en-US" altLang="zh-CN" sz="4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ts val="6000"/>
              </a:lnSpc>
              <a:buFont typeface="Arial" panose="020B0604020202020204" pitchFamily="34" charset="0"/>
              <a:buNone/>
            </a:pPr>
            <a:r>
              <a:rPr lang="zh-CN" altLang="en-US" sz="4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雨后才往天上挂，</a:t>
            </a:r>
            <a:endParaRPr lang="en-US" altLang="zh-CN" sz="4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ts val="6000"/>
              </a:lnSpc>
              <a:buFont typeface="Arial" panose="020B0604020202020204" pitchFamily="34" charset="0"/>
              <a:buNone/>
            </a:pPr>
            <a:r>
              <a:rPr lang="zh-CN" altLang="en-US" sz="4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行人汽车不能上。</a:t>
            </a:r>
            <a:endParaRPr lang="en-US" altLang="zh-CN" sz="4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ts val="6000"/>
              </a:lnSpc>
              <a:buFont typeface="Arial" panose="020B0604020202020204" pitchFamily="34" charset="0"/>
              <a:buNone/>
            </a:pPr>
            <a:r>
              <a:rPr lang="zh-CN" altLang="en-US" sz="4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（打一自然现象）</a:t>
            </a:r>
            <a:endParaRPr lang="zh-CN" altLang="en-US" sz="4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03" name="WordArt 9"/>
          <p:cNvSpPr>
            <a:spLocks noTextEdit="1"/>
          </p:cNvSpPr>
          <p:nvPr/>
        </p:nvSpPr>
        <p:spPr>
          <a:xfrm>
            <a:off x="9120188" y="6308725"/>
            <a:ext cx="1371600" cy="35083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 lnSpcReduction="10000"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 eaLnBrk="0" hangingPunct="0"/>
            <a:endParaRPr lang="zh-CN" altLang="en-US" sz="18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18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charRg st="18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charRg st="18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charRg st="18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27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>
                                            <p:txEl>
                                              <p:charRg st="27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charRg st="27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charRg st="27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36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charRg st="36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charRg st="36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charRg st="36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" y="-10160"/>
            <a:ext cx="12157075" cy="69145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63295" y="1511300"/>
            <a:ext cx="1070864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dirty="0">
                <a:latin typeface="微软雅黑 Light" pitchFamily="34" charset="-122"/>
                <a:ea typeface="微软雅黑 Light" pitchFamily="34" charset="-122"/>
              </a:rPr>
              <a:t>虹     座     浇     提     洒     挑   </a:t>
            </a:r>
            <a:endParaRPr lang="zh-CN" altLang="en-US" sz="44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3295" y="3653155"/>
            <a:ext cx="711327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dirty="0">
                <a:latin typeface="微软雅黑 Light" pitchFamily="34" charset="-122"/>
                <a:ea typeface="微软雅黑 Light" pitchFamily="34" charset="-122"/>
              </a:rPr>
              <a:t>兴     镜     拿     照   </a:t>
            </a:r>
            <a:endParaRPr lang="zh-CN" altLang="en-US" sz="44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63295" y="5885815"/>
            <a:ext cx="622617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dirty="0">
                <a:latin typeface="微软雅黑 Light" pitchFamily="34" charset="-122"/>
                <a:ea typeface="微软雅黑 Light" pitchFamily="34" charset="-122"/>
              </a:rPr>
              <a:t>千     裙</a:t>
            </a:r>
            <a:endParaRPr lang="zh-CN" altLang="en-US" sz="44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84580" y="676275"/>
            <a:ext cx="104940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</a:t>
            </a:r>
            <a:r>
              <a:rPr lang="en-US" altLang="zh-CN" sz="3200">
                <a:solidFill>
                  <a:srgbClr val="FF0000"/>
                </a:solidFill>
              </a:rPr>
              <a:t>1                   2                  3                   4                   5                   6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3295" y="2822575"/>
            <a:ext cx="104940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</a:t>
            </a:r>
            <a:r>
              <a:rPr lang="en-US" altLang="zh-CN" sz="3200">
                <a:solidFill>
                  <a:srgbClr val="FF0000"/>
                </a:solidFill>
              </a:rPr>
              <a:t>7</a:t>
            </a:r>
            <a:r>
              <a:rPr lang="en-US" altLang="zh-CN" sz="3200">
                <a:solidFill>
                  <a:srgbClr val="FF0000"/>
                </a:solidFill>
              </a:rPr>
              <a:t>                    8                  9                  10                   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3295" y="4859020"/>
            <a:ext cx="104940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</a:t>
            </a:r>
            <a:r>
              <a:rPr lang="en-US" altLang="zh-CN" sz="3200">
                <a:solidFill>
                  <a:srgbClr val="FF0000"/>
                </a:solidFill>
              </a:rPr>
              <a:t>11</a:t>
            </a:r>
            <a:r>
              <a:rPr lang="en-US" altLang="zh-CN" sz="3200">
                <a:solidFill>
                  <a:srgbClr val="FF0000"/>
                </a:solidFill>
              </a:rPr>
              <a:t>                 12                          </a:t>
            </a:r>
            <a:endParaRPr lang="en-US" altLang="zh-CN" sz="3200">
              <a:solidFill>
                <a:srgbClr val="FF0000"/>
              </a:solidFill>
            </a:endParaRPr>
          </a:p>
        </p:txBody>
      </p:sp>
      <p:pic>
        <p:nvPicPr>
          <p:cNvPr id="11" name="图片 10" descr="d56e0e087bf40ad1c9777f28552c11dfa8ecce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1910" y="911860"/>
            <a:ext cx="7581265" cy="485203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" y="-10160"/>
            <a:ext cx="12157075" cy="6914515"/>
          </a:xfrm>
          <a:prstGeom prst="rect">
            <a:avLst/>
          </a:prstGeom>
        </p:spPr>
      </p:pic>
      <p:grpSp>
        <p:nvGrpSpPr>
          <p:cNvPr id="18" name="组合 4"/>
          <p:cNvGrpSpPr/>
          <p:nvPr/>
        </p:nvGrpSpPr>
        <p:grpSpPr>
          <a:xfrm>
            <a:off x="3313430" y="1321061"/>
            <a:ext cx="3744887" cy="3259829"/>
            <a:chOff x="317986" y="1748180"/>
            <a:chExt cx="1887537" cy="1887538"/>
          </a:xfrm>
        </p:grpSpPr>
        <p:pic>
          <p:nvPicPr>
            <p:cNvPr id="23562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63" name="TextBox 4"/>
            <p:cNvSpPr txBox="1"/>
            <p:nvPr/>
          </p:nvSpPr>
          <p:spPr>
            <a:xfrm>
              <a:off x="367051" y="1888117"/>
              <a:ext cx="1838325" cy="174723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92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千</a:t>
              </a:r>
              <a:endParaRPr lang="zh-CN" altLang="en-US" sz="19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4235133" y="-10477"/>
            <a:ext cx="1900237" cy="1108075"/>
          </a:xfrm>
          <a:prstGeom prst="rect">
            <a:avLst/>
          </a:prstGeom>
          <a:noFill/>
          <a:ln w="9525">
            <a:noFill/>
          </a:ln>
        </p:spPr>
        <p:txBody>
          <a:bodyPr wrap="none" lIns="121914" tIns="60957" rIns="121914" bIns="60957">
            <a:spAutoFit/>
          </a:bodyPr>
          <a:p>
            <a:pPr lvl="0" eaLnBrk="1" hangingPunct="1"/>
            <a:r>
              <a:rPr lang="en-US" altLang="zh-CN" sz="6400" b="1" err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qiān</a:t>
            </a:r>
            <a:endParaRPr lang="zh-CN" altLang="en-US" sz="64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81953" y="1097915"/>
            <a:ext cx="3328987" cy="1517650"/>
          </a:xfrm>
          <a:prstGeom prst="rect">
            <a:avLst/>
          </a:prstGeom>
          <a:noFill/>
          <a:ln w="9525">
            <a:noFill/>
          </a:ln>
        </p:spPr>
        <p:txBody>
          <a:bodyPr lIns="121914" tIns="60957" rIns="121914" bIns="60957">
            <a:spAutoFit/>
          </a:bodyPr>
          <a:p>
            <a:pPr lvl="0" eaLnBrk="1" hangingPunct="1"/>
            <a:r>
              <a:rPr lang="en-US" altLang="zh-CN" sz="4300" b="1" err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qiū</a:t>
            </a:r>
            <a:r>
              <a:rPr lang="en-US" altLang="zh-CN" sz="43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4300" b="1" err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qiān</a:t>
            </a:r>
            <a:endParaRPr lang="en-US" altLang="zh-CN" sz="43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秋  千</a:t>
            </a:r>
            <a:endParaRPr lang="zh-CN" altLang="en-US" sz="4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81953" y="2838768"/>
            <a:ext cx="3328987" cy="1517650"/>
          </a:xfrm>
          <a:prstGeom prst="rect">
            <a:avLst/>
          </a:prstGeom>
          <a:noFill/>
          <a:ln w="9525">
            <a:noFill/>
          </a:ln>
        </p:spPr>
        <p:txBody>
          <a:bodyPr lIns="121914" tIns="60957" rIns="121914" bIns="60957">
            <a:spAutoFit/>
          </a:bodyPr>
          <a:p>
            <a:pPr lvl="0" eaLnBrk="1" hangingPunct="1"/>
            <a:r>
              <a:rPr lang="en-US" altLang="zh-CN" sz="4300" b="1" err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wàn</a:t>
            </a:r>
            <a:r>
              <a:rPr lang="en-US" altLang="zh-CN" sz="43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4300" b="1" err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qiān</a:t>
            </a:r>
            <a:endParaRPr lang="en-US" altLang="zh-CN" sz="43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万  千</a:t>
            </a:r>
            <a:endParaRPr lang="zh-CN" altLang="en-US" sz="4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矩形 10"/>
          <p:cNvSpPr/>
          <p:nvPr/>
        </p:nvSpPr>
        <p:spPr>
          <a:xfrm>
            <a:off x="1879600" y="5389563"/>
            <a:ext cx="1441450" cy="769937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lIns="121914" tIns="60957" rIns="121914" bIns="60957"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35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5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9" name="矩形 10"/>
          <p:cNvSpPr/>
          <p:nvPr/>
        </p:nvSpPr>
        <p:spPr>
          <a:xfrm>
            <a:off x="3079750" y="5403850"/>
            <a:ext cx="8116888" cy="769938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lIns="121914" tIns="60957" rIns="121914" bIns="60957"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35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对于雯雯来说，荡</a:t>
            </a:r>
            <a:r>
              <a:rPr lang="zh-CN" altLang="en-US" sz="35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秋千</a:t>
            </a:r>
            <a:r>
              <a:rPr lang="zh-CN" altLang="en-US" sz="35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是最开心的事情。</a:t>
            </a:r>
            <a:endParaRPr lang="zh-CN" altLang="en-US" sz="35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" name="矩形 10"/>
          <p:cNvSpPr/>
          <p:nvPr/>
        </p:nvSpPr>
        <p:spPr>
          <a:xfrm>
            <a:off x="1871663" y="4579938"/>
            <a:ext cx="1441450" cy="769937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lIns="121914" tIns="60957" rIns="121914" bIns="60957"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35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5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140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3113" y="4718050"/>
            <a:ext cx="2143125" cy="490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7816215" y="1618615"/>
            <a:ext cx="28606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/>
              <a:t>(</a:t>
            </a:r>
            <a:r>
              <a:rPr lang="zh-CN" altLang="en-US" sz="4000"/>
              <a:t>独体字）</a:t>
            </a:r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7" grpId="0"/>
      <p:bldP spid="28" grpId="0" animBg="1"/>
      <p:bldP spid="29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" y="-10160"/>
            <a:ext cx="12157075" cy="6914515"/>
          </a:xfrm>
          <a:prstGeom prst="rect">
            <a:avLst/>
          </a:prstGeom>
        </p:spPr>
      </p:pic>
      <p:grpSp>
        <p:nvGrpSpPr>
          <p:cNvPr id="18" name="组合 4"/>
          <p:cNvGrpSpPr/>
          <p:nvPr/>
        </p:nvGrpSpPr>
        <p:grpSpPr>
          <a:xfrm>
            <a:off x="3601720" y="986287"/>
            <a:ext cx="3732188" cy="3230113"/>
            <a:chOff x="317986" y="1748180"/>
            <a:chExt cx="1887537" cy="1887538"/>
          </a:xfrm>
        </p:grpSpPr>
        <p:pic>
          <p:nvPicPr>
            <p:cNvPr id="19466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7" name="TextBox 4"/>
            <p:cNvSpPr txBox="1"/>
            <p:nvPr/>
          </p:nvSpPr>
          <p:spPr>
            <a:xfrm>
              <a:off x="367050" y="1810442"/>
              <a:ext cx="1838325" cy="17633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92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着</a:t>
              </a:r>
              <a:endParaRPr lang="zh-CN" altLang="en-US" sz="19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4630738" y="-10477"/>
            <a:ext cx="1487487" cy="1108075"/>
          </a:xfrm>
          <a:prstGeom prst="rect">
            <a:avLst/>
          </a:prstGeom>
          <a:noFill/>
          <a:ln w="9525">
            <a:noFill/>
          </a:ln>
        </p:spPr>
        <p:txBody>
          <a:bodyPr wrap="none" lIns="121914" tIns="60957" rIns="121914" bIns="60957">
            <a:spAutoFit/>
          </a:bodyPr>
          <a:p>
            <a:pPr lvl="0" eaLnBrk="1" hangingPunct="1"/>
            <a:r>
              <a:rPr lang="en-US" altLang="zh-CN" sz="64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zhe</a:t>
            </a:r>
            <a:endParaRPr lang="zh-CN" altLang="en-US" sz="64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矩形 10"/>
          <p:cNvSpPr/>
          <p:nvPr/>
        </p:nvSpPr>
        <p:spPr>
          <a:xfrm>
            <a:off x="1973263" y="5486400"/>
            <a:ext cx="1441450" cy="769938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lIns="121914" tIns="60957" rIns="121914" bIns="60957"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35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5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9" name="矩形 10"/>
          <p:cNvSpPr/>
          <p:nvPr/>
        </p:nvSpPr>
        <p:spPr>
          <a:xfrm>
            <a:off x="3167063" y="5513388"/>
            <a:ext cx="6534150" cy="769937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lIns="121914" tIns="60957" rIns="121914" bIns="60957"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35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妈妈</a:t>
            </a:r>
            <a:r>
              <a:rPr lang="zh-CN" altLang="en-US" sz="35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看着</a:t>
            </a:r>
            <a:r>
              <a:rPr lang="zh-CN" altLang="en-US" sz="35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远处，一句话也没有说。</a:t>
            </a:r>
            <a:endParaRPr lang="zh-CN" altLang="en-US" sz="35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" name="矩形 10"/>
          <p:cNvSpPr/>
          <p:nvPr/>
        </p:nvSpPr>
        <p:spPr>
          <a:xfrm>
            <a:off x="1963738" y="4678363"/>
            <a:ext cx="1441450" cy="769937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lIns="121914" tIns="60957" rIns="121914" bIns="60957"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35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5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140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0563" y="4859338"/>
            <a:ext cx="6154737" cy="438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" name="矩形 29"/>
          <p:cNvSpPr/>
          <p:nvPr/>
        </p:nvSpPr>
        <p:spPr>
          <a:xfrm>
            <a:off x="427038" y="985838"/>
            <a:ext cx="2987675" cy="1600200"/>
          </a:xfrm>
          <a:prstGeom prst="rect">
            <a:avLst/>
          </a:prstGeom>
          <a:noFill/>
          <a:ln w="9525">
            <a:noFill/>
          </a:ln>
        </p:spPr>
        <p:txBody>
          <a:bodyPr lIns="121914" tIns="60957" rIns="121914" bIns="60957">
            <a:spAutoFit/>
          </a:bodyPr>
          <a:p>
            <a:pPr lvl="0" eaLnBrk="1" hangingPunct="1"/>
            <a:r>
              <a:rPr lang="en-US" altLang="zh-CN" sz="43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zǒu  zhe</a:t>
            </a:r>
            <a:endParaRPr lang="en-US" altLang="zh-CN" sz="43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53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走  着</a:t>
            </a:r>
            <a:endParaRPr lang="zh-CN" altLang="en-US" sz="53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57200" y="2741930"/>
            <a:ext cx="2957513" cy="1600200"/>
          </a:xfrm>
          <a:prstGeom prst="rect">
            <a:avLst/>
          </a:prstGeom>
          <a:noFill/>
          <a:ln w="9525">
            <a:noFill/>
          </a:ln>
        </p:spPr>
        <p:txBody>
          <a:bodyPr lIns="121914" tIns="60957" rIns="121914" bIns="60957">
            <a:spAutoFit/>
          </a:bodyPr>
          <a:p>
            <a:pPr lvl="0" eaLnBrk="1" hangingPunct="1"/>
            <a:r>
              <a:rPr lang="en-US" altLang="zh-CN" sz="43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kàn  zhe</a:t>
            </a:r>
            <a:endParaRPr lang="en-US" altLang="zh-CN" sz="43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53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  着</a:t>
            </a:r>
            <a:endParaRPr lang="zh-CN" altLang="en-US" sz="53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08900" y="1572260"/>
            <a:ext cx="308991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（上下结构）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8" grpId="0" animBg="1"/>
      <p:bldP spid="29" grpId="0" animBg="1"/>
      <p:bldP spid="19" grpId="0" animBg="1"/>
      <p:bldP spid="30" grpId="0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" y="-10160"/>
            <a:ext cx="12157075" cy="6914515"/>
          </a:xfrm>
          <a:prstGeom prst="rect">
            <a:avLst/>
          </a:prstGeom>
        </p:spPr>
      </p:pic>
      <p:grpSp>
        <p:nvGrpSpPr>
          <p:cNvPr id="18" name="组合 4"/>
          <p:cNvGrpSpPr/>
          <p:nvPr/>
        </p:nvGrpSpPr>
        <p:grpSpPr>
          <a:xfrm>
            <a:off x="4068761" y="1098096"/>
            <a:ext cx="3178206" cy="3425644"/>
            <a:chOff x="296820" y="1864342"/>
            <a:chExt cx="1908703" cy="1887538"/>
          </a:xfrm>
        </p:grpSpPr>
        <p:pic>
          <p:nvPicPr>
            <p:cNvPr id="21514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864342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15" name="TextBox 4"/>
            <p:cNvSpPr txBox="1"/>
            <p:nvPr/>
          </p:nvSpPr>
          <p:spPr>
            <a:xfrm>
              <a:off x="296820" y="2027289"/>
              <a:ext cx="1838325" cy="166266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92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高</a:t>
              </a:r>
              <a:endParaRPr lang="zh-CN" altLang="en-US" sz="19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4957445" y="-10477"/>
            <a:ext cx="1487488" cy="1108075"/>
          </a:xfrm>
          <a:prstGeom prst="rect">
            <a:avLst/>
          </a:prstGeom>
          <a:noFill/>
          <a:ln w="9525">
            <a:noFill/>
          </a:ln>
        </p:spPr>
        <p:txBody>
          <a:bodyPr wrap="none" lIns="121914" tIns="60957" rIns="121914" bIns="60957">
            <a:spAutoFit/>
          </a:bodyPr>
          <a:p>
            <a:pPr lvl="0" eaLnBrk="1" hangingPunct="1"/>
            <a:r>
              <a:rPr lang="en-US" altLang="zh-CN" sz="64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ɡāo</a:t>
            </a:r>
            <a:endParaRPr lang="zh-CN" altLang="en-US" sz="64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80988" y="1097915"/>
            <a:ext cx="3359150" cy="1517650"/>
          </a:xfrm>
          <a:prstGeom prst="rect">
            <a:avLst/>
          </a:prstGeom>
          <a:noFill/>
          <a:ln w="9525">
            <a:noFill/>
          </a:ln>
        </p:spPr>
        <p:txBody>
          <a:bodyPr lIns="121914" tIns="60957" rIns="121914" bIns="60957">
            <a:spAutoFit/>
          </a:bodyPr>
          <a:p>
            <a:pPr lvl="0" eaLnBrk="1" hangingPunct="1"/>
            <a:r>
              <a:rPr lang="en-US" altLang="zh-CN" sz="43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ɡāo xìnɡ</a:t>
            </a:r>
            <a:endParaRPr lang="en-US" altLang="zh-CN" sz="43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高  兴</a:t>
            </a:r>
            <a:endParaRPr lang="zh-CN" altLang="en-US" sz="4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80988" y="3005773"/>
            <a:ext cx="3236912" cy="1517650"/>
          </a:xfrm>
          <a:prstGeom prst="rect">
            <a:avLst/>
          </a:prstGeom>
          <a:noFill/>
          <a:ln w="9525">
            <a:noFill/>
          </a:ln>
        </p:spPr>
        <p:txBody>
          <a:bodyPr lIns="121914" tIns="60957" rIns="121914" bIns="60957">
            <a:spAutoFit/>
          </a:bodyPr>
          <a:p>
            <a:pPr lvl="0" eaLnBrk="1" hangingPunct="1"/>
            <a:r>
              <a:rPr lang="en-US" altLang="zh-CN" sz="43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ɡāo  dà</a:t>
            </a:r>
            <a:endParaRPr lang="en-US" altLang="zh-CN" sz="43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高  大</a:t>
            </a:r>
            <a:endParaRPr lang="zh-CN" altLang="en-US" sz="4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矩形 10"/>
          <p:cNvSpPr/>
          <p:nvPr/>
        </p:nvSpPr>
        <p:spPr>
          <a:xfrm>
            <a:off x="1879600" y="5449888"/>
            <a:ext cx="1643063" cy="769937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lIns="121914" tIns="60957" rIns="121914" bIns="60957"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35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5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9" name="矩形 10"/>
          <p:cNvSpPr/>
          <p:nvPr/>
        </p:nvSpPr>
        <p:spPr>
          <a:xfrm>
            <a:off x="3078163" y="5448300"/>
            <a:ext cx="6673850" cy="769938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lIns="121914" tIns="60957" rIns="121914" bIns="60957"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35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繁华的都市里到处是</a:t>
            </a:r>
            <a:r>
              <a:rPr lang="zh-CN" altLang="en-US" sz="35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高楼大厦</a:t>
            </a:r>
            <a:r>
              <a:rPr lang="zh-CN" altLang="en-US" sz="35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5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" name="矩形 10"/>
          <p:cNvSpPr/>
          <p:nvPr/>
        </p:nvSpPr>
        <p:spPr>
          <a:xfrm>
            <a:off x="1871663" y="4641850"/>
            <a:ext cx="1651000" cy="769938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lIns="121914" tIns="60957" rIns="121914" bIns="60957"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35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5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140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5788" y="4813300"/>
            <a:ext cx="494665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7663815" y="1771650"/>
            <a:ext cx="362521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（上中下结构）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7" grpId="0"/>
      <p:bldP spid="28" grpId="0" animBg="1"/>
      <p:bldP spid="29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" y="-10160"/>
            <a:ext cx="12157075" cy="6914515"/>
          </a:xfrm>
          <a:prstGeom prst="rect">
            <a:avLst/>
          </a:prstGeom>
        </p:spPr>
      </p:pic>
      <p:grpSp>
        <p:nvGrpSpPr>
          <p:cNvPr id="18" name="组合 4"/>
          <p:cNvGrpSpPr/>
          <p:nvPr/>
        </p:nvGrpSpPr>
        <p:grpSpPr>
          <a:xfrm>
            <a:off x="3753485" y="1097930"/>
            <a:ext cx="3646471" cy="3302620"/>
            <a:chOff x="317986" y="1748180"/>
            <a:chExt cx="1887537" cy="1887538"/>
          </a:xfrm>
        </p:grpSpPr>
        <p:pic>
          <p:nvPicPr>
            <p:cNvPr id="2253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39" name="TextBox 4"/>
            <p:cNvSpPr txBox="1"/>
            <p:nvPr/>
          </p:nvSpPr>
          <p:spPr>
            <a:xfrm>
              <a:off x="318066" y="1896605"/>
              <a:ext cx="1838325" cy="172459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92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兴</a:t>
              </a:r>
              <a:endParaRPr lang="zh-CN" altLang="en-US" sz="19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4426268" y="-10477"/>
            <a:ext cx="1900237" cy="1108075"/>
          </a:xfrm>
          <a:prstGeom prst="rect">
            <a:avLst/>
          </a:prstGeom>
          <a:noFill/>
          <a:ln w="9525">
            <a:noFill/>
          </a:ln>
        </p:spPr>
        <p:txBody>
          <a:bodyPr wrap="none" lIns="121914" tIns="60957" rIns="121914" bIns="60957">
            <a:spAutoFit/>
          </a:bodyPr>
          <a:p>
            <a:pPr lvl="0" eaLnBrk="1" hangingPunct="1"/>
            <a:r>
              <a:rPr lang="en-US" altLang="zh-CN" sz="64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xìnɡ</a:t>
            </a:r>
            <a:endParaRPr lang="zh-CN" altLang="en-US" sz="64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40983" y="1097598"/>
            <a:ext cx="3359150" cy="1436687"/>
          </a:xfrm>
          <a:prstGeom prst="rect">
            <a:avLst/>
          </a:prstGeom>
          <a:noFill/>
          <a:ln w="9525">
            <a:noFill/>
          </a:ln>
        </p:spPr>
        <p:txBody>
          <a:bodyPr lIns="121914" tIns="60957" rIns="121914" bIns="60957">
            <a:spAutoFit/>
          </a:bodyPr>
          <a:p>
            <a:pPr lvl="0" eaLnBrk="1" hangingPunct="1"/>
            <a:r>
              <a:rPr lang="en-US" altLang="zh-CN" sz="37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xìnɡ qù</a:t>
            </a:r>
            <a:endParaRPr lang="en-US" altLang="zh-CN" sz="37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兴  趣</a:t>
            </a:r>
            <a:endParaRPr lang="zh-CN" altLang="en-US" sz="4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40983" y="2939733"/>
            <a:ext cx="3235325" cy="1435100"/>
          </a:xfrm>
          <a:prstGeom prst="rect">
            <a:avLst/>
          </a:prstGeom>
          <a:noFill/>
          <a:ln w="9525">
            <a:noFill/>
          </a:ln>
        </p:spPr>
        <p:txBody>
          <a:bodyPr lIns="121914" tIns="60957" rIns="121914" bIns="60957">
            <a:spAutoFit/>
          </a:bodyPr>
          <a:p>
            <a:pPr lvl="0" eaLnBrk="1" hangingPunct="1"/>
            <a:r>
              <a:rPr lang="en-US" altLang="zh-CN" sz="37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xìnɡ zhì</a:t>
            </a:r>
            <a:endParaRPr lang="en-US" altLang="zh-CN" sz="37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兴  致</a:t>
            </a:r>
            <a:endParaRPr lang="zh-CN" altLang="en-US" sz="4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矩形 10"/>
          <p:cNvSpPr/>
          <p:nvPr/>
        </p:nvSpPr>
        <p:spPr>
          <a:xfrm>
            <a:off x="2166938" y="5326063"/>
            <a:ext cx="1785937" cy="76835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lIns="121914" tIns="60957" rIns="121914" bIns="60957"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35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5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9" name="矩形 10"/>
          <p:cNvSpPr/>
          <p:nvPr/>
        </p:nvSpPr>
        <p:spPr>
          <a:xfrm>
            <a:off x="3352800" y="5353050"/>
            <a:ext cx="6754813" cy="769938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lIns="121914" tIns="60957" rIns="121914" bIns="60957"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35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六个小朋友正在</a:t>
            </a:r>
            <a:r>
              <a:rPr lang="zh-CN" altLang="en-US" sz="35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高兴</a:t>
            </a:r>
            <a:r>
              <a:rPr lang="zh-CN" altLang="en-US" sz="35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地做游戏。</a:t>
            </a:r>
            <a:endParaRPr lang="zh-CN" altLang="en-US" sz="35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" name="矩形 10"/>
          <p:cNvSpPr/>
          <p:nvPr/>
        </p:nvSpPr>
        <p:spPr>
          <a:xfrm>
            <a:off x="2159000" y="4516438"/>
            <a:ext cx="1441450" cy="769937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lIns="121914" tIns="60957" rIns="121914" bIns="60957"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35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5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140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4100" y="4735513"/>
            <a:ext cx="4208463" cy="407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7740015" y="1832610"/>
            <a:ext cx="383857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（上中下结构）</a:t>
            </a:r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7" grpId="0"/>
      <p:bldP spid="28" grpId="0" animBg="1"/>
      <p:bldP spid="29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" y="-10160"/>
            <a:ext cx="12157075" cy="6914515"/>
          </a:xfrm>
          <a:prstGeom prst="rect">
            <a:avLst/>
          </a:prstGeom>
        </p:spPr>
      </p:pic>
      <p:grpSp>
        <p:nvGrpSpPr>
          <p:cNvPr id="18" name="组合 4"/>
          <p:cNvGrpSpPr/>
          <p:nvPr/>
        </p:nvGrpSpPr>
        <p:grpSpPr>
          <a:xfrm>
            <a:off x="3847465" y="1786255"/>
            <a:ext cx="3449955" cy="3082925"/>
            <a:chOff x="317986" y="1748056"/>
            <a:chExt cx="1915564" cy="1887662"/>
          </a:xfrm>
        </p:grpSpPr>
        <p:pic>
          <p:nvPicPr>
            <p:cNvPr id="18446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7" name="TextBox 4"/>
            <p:cNvSpPr txBox="1"/>
            <p:nvPr/>
          </p:nvSpPr>
          <p:spPr>
            <a:xfrm>
              <a:off x="395225" y="1748056"/>
              <a:ext cx="1838325" cy="184761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92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那</a:t>
              </a:r>
              <a:endParaRPr lang="zh-CN" altLang="en-US" sz="19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5263515" y="467360"/>
            <a:ext cx="1073150" cy="1108075"/>
          </a:xfrm>
          <a:prstGeom prst="rect">
            <a:avLst/>
          </a:prstGeom>
          <a:noFill/>
          <a:ln w="9525">
            <a:noFill/>
          </a:ln>
        </p:spPr>
        <p:txBody>
          <a:bodyPr wrap="none" lIns="121914" tIns="60957" rIns="121914" bIns="60957">
            <a:spAutoFit/>
          </a:bodyPr>
          <a:p>
            <a:pPr lvl="0" eaLnBrk="1" hangingPunct="1"/>
            <a:r>
              <a:rPr lang="en-US" altLang="zh-CN" sz="64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nà</a:t>
            </a:r>
            <a:endParaRPr lang="en-US" altLang="zh-CN" sz="64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80708" y="1575435"/>
            <a:ext cx="3838575" cy="1517650"/>
          </a:xfrm>
          <a:prstGeom prst="rect">
            <a:avLst/>
          </a:prstGeom>
          <a:noFill/>
          <a:ln w="9525">
            <a:noFill/>
          </a:ln>
        </p:spPr>
        <p:txBody>
          <a:bodyPr lIns="121914" tIns="60957" rIns="121914" bIns="60957">
            <a:spAutoFit/>
          </a:bodyPr>
          <a:p>
            <a:pPr lvl="0" eaLnBrk="1" hangingPunct="1"/>
            <a:r>
              <a:rPr lang="en-US" altLang="zh-CN" sz="43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nà  lǐ</a:t>
            </a:r>
            <a:endParaRPr lang="en-US" altLang="zh-CN" sz="43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那  里</a:t>
            </a:r>
            <a:endParaRPr lang="zh-CN" altLang="en-US" sz="4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80708" y="3279458"/>
            <a:ext cx="3235325" cy="1524000"/>
          </a:xfrm>
          <a:prstGeom prst="rect">
            <a:avLst/>
          </a:prstGeom>
          <a:noFill/>
          <a:ln w="9525">
            <a:noFill/>
          </a:ln>
        </p:spPr>
        <p:txBody>
          <a:bodyPr lIns="121914" tIns="60957" rIns="121914" bIns="60957">
            <a:spAutoFit/>
          </a:bodyPr>
          <a:p>
            <a:pPr lvl="0" eaLnBrk="1" hangingPunct="1"/>
            <a:r>
              <a:rPr lang="en-US" altLang="zh-CN" sz="43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nà  biān</a:t>
            </a:r>
            <a:endParaRPr lang="en-US" altLang="zh-CN" sz="43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那  边</a:t>
            </a:r>
            <a:endParaRPr lang="en-US" altLang="zh-CN" sz="4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矩形 10"/>
          <p:cNvSpPr/>
          <p:nvPr/>
        </p:nvSpPr>
        <p:spPr>
          <a:xfrm>
            <a:off x="2552700" y="5868988"/>
            <a:ext cx="1441450" cy="769937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lIns="121914" tIns="60957" rIns="121914" bIns="60957"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35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5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9" name="矩形 10"/>
          <p:cNvSpPr/>
          <p:nvPr/>
        </p:nvSpPr>
        <p:spPr>
          <a:xfrm>
            <a:off x="3752850" y="5867400"/>
            <a:ext cx="5894388" cy="769938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lIns="121914" tIns="60957" rIns="121914" bIns="60957"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35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她把这些花儿挪到</a:t>
            </a:r>
            <a:r>
              <a:rPr lang="zh-CN" altLang="en-US" sz="35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那边</a:t>
            </a:r>
            <a:r>
              <a:rPr lang="zh-CN" altLang="en-US" sz="35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去了。</a:t>
            </a:r>
            <a:endParaRPr lang="zh-CN" altLang="en-US" sz="35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" name="矩形 10"/>
          <p:cNvSpPr/>
          <p:nvPr/>
        </p:nvSpPr>
        <p:spPr>
          <a:xfrm>
            <a:off x="2544763" y="5060950"/>
            <a:ext cx="1441450" cy="769938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lIns="121914" tIns="60957" rIns="121914" bIns="60957"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35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5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140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8100" y="5281613"/>
            <a:ext cx="3903663" cy="4413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42" name="组合 27"/>
          <p:cNvGrpSpPr/>
          <p:nvPr/>
        </p:nvGrpSpPr>
        <p:grpSpPr>
          <a:xfrm>
            <a:off x="1181100" y="266700"/>
            <a:ext cx="2571750" cy="965200"/>
            <a:chOff x="2694384" y="508317"/>
            <a:chExt cx="1845563" cy="637982"/>
          </a:xfrm>
        </p:grpSpPr>
        <p:sp>
          <p:nvSpPr>
            <p:cNvPr id="14" name="矩形: 圆角 28"/>
            <p:cNvSpPr/>
            <p:nvPr/>
          </p:nvSpPr>
          <p:spPr bwMode="auto">
            <a:xfrm rot="19996946">
              <a:off x="2694384" y="609051"/>
              <a:ext cx="565061" cy="471142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7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我</a:t>
              </a:r>
              <a:endParaRPr kumimoji="0" lang="zh-CN" altLang="en-US" sz="37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5" name="矩形: 圆角 29"/>
            <p:cNvSpPr/>
            <p:nvPr/>
          </p:nvSpPr>
          <p:spPr bwMode="auto">
            <a:xfrm rot="432022">
              <a:off x="3358559" y="508317"/>
              <a:ext cx="565061" cy="471142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7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会</a:t>
              </a:r>
              <a:endParaRPr kumimoji="0" lang="zh-CN" altLang="en-US" sz="37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6" name="矩形: 圆角 30"/>
            <p:cNvSpPr/>
            <p:nvPr/>
          </p:nvSpPr>
          <p:spPr bwMode="auto">
            <a:xfrm rot="1932324">
              <a:off x="3973747" y="675158"/>
              <a:ext cx="566200" cy="471141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7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写</a:t>
              </a:r>
              <a:endParaRPr kumimoji="0" lang="zh-CN" altLang="en-US" sz="37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678420" y="2092325"/>
            <a:ext cx="359537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（左右结构）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7" grpId="0"/>
      <p:bldP spid="28" grpId="0" animBg="1"/>
      <p:bldP spid="29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" y="-27940"/>
            <a:ext cx="12157075" cy="6914515"/>
          </a:xfrm>
          <a:prstGeom prst="rect">
            <a:avLst/>
          </a:prstGeom>
        </p:spPr>
      </p:pic>
      <p:grpSp>
        <p:nvGrpSpPr>
          <p:cNvPr id="18" name="组合 4"/>
          <p:cNvGrpSpPr/>
          <p:nvPr/>
        </p:nvGrpSpPr>
        <p:grpSpPr>
          <a:xfrm>
            <a:off x="3721735" y="1190311"/>
            <a:ext cx="3540436" cy="3390579"/>
            <a:chOff x="317986" y="1748180"/>
            <a:chExt cx="1887537" cy="1887538"/>
          </a:xfrm>
        </p:grpSpPr>
        <p:pic>
          <p:nvPicPr>
            <p:cNvPr id="20490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91" name="TextBox 4"/>
            <p:cNvSpPr txBox="1"/>
            <p:nvPr/>
          </p:nvSpPr>
          <p:spPr>
            <a:xfrm>
              <a:off x="367032" y="1903543"/>
              <a:ext cx="1838325" cy="167985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92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到</a:t>
              </a:r>
              <a:endParaRPr lang="zh-CN" altLang="en-US" sz="19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4628198" y="-28257"/>
            <a:ext cx="1487487" cy="1108075"/>
          </a:xfrm>
          <a:prstGeom prst="rect">
            <a:avLst/>
          </a:prstGeom>
          <a:noFill/>
          <a:ln w="9525">
            <a:noFill/>
          </a:ln>
        </p:spPr>
        <p:txBody>
          <a:bodyPr wrap="none" lIns="121914" tIns="60957" rIns="121914" bIns="60957">
            <a:spAutoFit/>
          </a:bodyPr>
          <a:p>
            <a:pPr lvl="0" eaLnBrk="1" hangingPunct="1"/>
            <a:r>
              <a:rPr lang="en-US" altLang="zh-CN" sz="64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dào</a:t>
            </a:r>
            <a:endParaRPr lang="en-US" altLang="zh-CN" sz="64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72453" y="1079818"/>
            <a:ext cx="2946400" cy="1517650"/>
          </a:xfrm>
          <a:prstGeom prst="rect">
            <a:avLst/>
          </a:prstGeom>
          <a:noFill/>
          <a:ln w="9525">
            <a:noFill/>
          </a:ln>
        </p:spPr>
        <p:txBody>
          <a:bodyPr lIns="121914" tIns="60957" rIns="121914" bIns="60957">
            <a:spAutoFit/>
          </a:bodyPr>
          <a:p>
            <a:pPr lvl="0" eaLnBrk="1" hangingPunct="1"/>
            <a:r>
              <a:rPr lang="en-US" altLang="zh-CN" sz="43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chí dào</a:t>
            </a:r>
            <a:endParaRPr lang="en-US" altLang="zh-CN" sz="43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迟  到</a:t>
            </a:r>
            <a:endParaRPr lang="zh-CN" altLang="en-US" sz="4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72453" y="2670175"/>
            <a:ext cx="3233737" cy="1517650"/>
          </a:xfrm>
          <a:prstGeom prst="rect">
            <a:avLst/>
          </a:prstGeom>
          <a:noFill/>
          <a:ln w="9525">
            <a:noFill/>
          </a:ln>
        </p:spPr>
        <p:txBody>
          <a:bodyPr lIns="121914" tIns="60957" rIns="121914" bIns="60957">
            <a:spAutoFit/>
          </a:bodyPr>
          <a:p>
            <a:pPr lvl="0" eaLnBrk="1" hangingPunct="1"/>
            <a:r>
              <a:rPr lang="en-US" altLang="zh-CN" sz="43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dá  dào</a:t>
            </a:r>
            <a:endParaRPr lang="en-US" altLang="zh-CN" sz="43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达  到</a:t>
            </a:r>
            <a:endParaRPr lang="zh-CN" altLang="en-US" sz="4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矩形 10"/>
          <p:cNvSpPr/>
          <p:nvPr/>
        </p:nvSpPr>
        <p:spPr>
          <a:xfrm>
            <a:off x="1976438" y="5389563"/>
            <a:ext cx="1441450" cy="769937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lIns="121914" tIns="60957" rIns="121914" bIns="60957"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35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5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9" name="矩形 10"/>
          <p:cNvSpPr/>
          <p:nvPr/>
        </p:nvSpPr>
        <p:spPr>
          <a:xfrm>
            <a:off x="3176588" y="5386388"/>
            <a:ext cx="7677150" cy="769937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lIns="121914" tIns="60957" rIns="121914" bIns="60957"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35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快</a:t>
            </a:r>
            <a:r>
              <a:rPr lang="zh-CN" altLang="en-US" sz="35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迟到</a:t>
            </a:r>
            <a:r>
              <a:rPr lang="zh-CN" altLang="en-US" sz="35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了</a:t>
            </a:r>
            <a:r>
              <a:rPr lang="en-US" altLang="zh-CN" sz="35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5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东东焦急地向学校跑去。</a:t>
            </a:r>
            <a:endParaRPr lang="zh-CN" altLang="en-US" sz="35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" name="矩形 10"/>
          <p:cNvSpPr/>
          <p:nvPr/>
        </p:nvSpPr>
        <p:spPr>
          <a:xfrm>
            <a:off x="1968500" y="4579938"/>
            <a:ext cx="1441450" cy="769937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lIns="121914" tIns="60957" rIns="121914" bIns="60957"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35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5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140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3913" y="4694238"/>
            <a:ext cx="4829175" cy="495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7479665" y="1891030"/>
            <a:ext cx="388556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（左右结构）</a:t>
            </a:r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7" grpId="0"/>
      <p:bldP spid="28" grpId="0" animBg="1"/>
      <p:bldP spid="29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" y="-10160"/>
            <a:ext cx="12157075" cy="6914515"/>
          </a:xfrm>
          <a:prstGeom prst="rect">
            <a:avLst/>
          </a:prstGeom>
        </p:spPr>
      </p:pic>
      <p:grpSp>
        <p:nvGrpSpPr>
          <p:cNvPr id="18" name="组合 4"/>
          <p:cNvGrpSpPr/>
          <p:nvPr/>
        </p:nvGrpSpPr>
        <p:grpSpPr>
          <a:xfrm>
            <a:off x="4287520" y="1327428"/>
            <a:ext cx="3255347" cy="3174087"/>
            <a:chOff x="317986" y="1748180"/>
            <a:chExt cx="1887537" cy="1887538"/>
          </a:xfrm>
        </p:grpSpPr>
        <p:pic>
          <p:nvPicPr>
            <p:cNvPr id="24586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7" name="TextBox 4"/>
            <p:cNvSpPr txBox="1"/>
            <p:nvPr/>
          </p:nvSpPr>
          <p:spPr>
            <a:xfrm>
              <a:off x="318034" y="1841286"/>
              <a:ext cx="1838325" cy="17944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pPr lvl="0" eaLnBrk="1" hangingPunct="1"/>
              <a:r>
                <a:rPr lang="zh-CN" altLang="en-US" sz="192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成</a:t>
              </a:r>
              <a:endParaRPr lang="zh-CN" altLang="en-US" sz="19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4555808" y="98108"/>
            <a:ext cx="2314575" cy="1108075"/>
          </a:xfrm>
          <a:prstGeom prst="rect">
            <a:avLst/>
          </a:prstGeom>
          <a:noFill/>
          <a:ln w="9525">
            <a:noFill/>
          </a:ln>
        </p:spPr>
        <p:txBody>
          <a:bodyPr wrap="none" lIns="121914" tIns="60957" rIns="121914" bIns="60957">
            <a:spAutoFit/>
          </a:bodyPr>
          <a:p>
            <a:pPr lvl="0" eaLnBrk="1" hangingPunct="1"/>
            <a:r>
              <a:rPr lang="en-US" altLang="zh-CN" sz="6400" b="1" err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chénɡ</a:t>
            </a:r>
            <a:endParaRPr lang="zh-CN" altLang="en-US" sz="64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95655" y="1326833"/>
            <a:ext cx="3646488" cy="1524000"/>
          </a:xfrm>
          <a:prstGeom prst="rect">
            <a:avLst/>
          </a:prstGeom>
          <a:noFill/>
          <a:ln w="9525">
            <a:noFill/>
          </a:ln>
        </p:spPr>
        <p:txBody>
          <a:bodyPr lIns="121914" tIns="60957" rIns="121914" bIns="60957">
            <a:spAutoFit/>
          </a:bodyPr>
          <a:p>
            <a:pPr lvl="0" eaLnBrk="1" hangingPunct="1"/>
            <a:r>
              <a:rPr lang="en-US" altLang="zh-CN" sz="4300" b="1" err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chénɡ</a:t>
            </a:r>
            <a:r>
              <a:rPr lang="en-US" altLang="zh-CN" sz="43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4300" b="1" err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zhǎnɡ</a:t>
            </a:r>
            <a:endParaRPr lang="en-US" altLang="zh-CN" sz="43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成  长</a:t>
            </a:r>
            <a:endParaRPr lang="zh-CN" altLang="en-US" sz="4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95338" y="2977515"/>
            <a:ext cx="3616325" cy="1524000"/>
          </a:xfrm>
          <a:prstGeom prst="rect">
            <a:avLst/>
          </a:prstGeom>
          <a:noFill/>
          <a:ln w="9525">
            <a:noFill/>
          </a:ln>
        </p:spPr>
        <p:txBody>
          <a:bodyPr lIns="121914" tIns="60957" rIns="121914" bIns="60957">
            <a:spAutoFit/>
          </a:bodyPr>
          <a:p>
            <a:pPr lvl="0" eaLnBrk="1" hangingPunct="1"/>
            <a:r>
              <a:rPr lang="en-US" altLang="zh-CN" sz="4300" b="1" err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chénɡ</a:t>
            </a:r>
            <a:r>
              <a:rPr lang="en-US" altLang="zh-CN" sz="43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4300" b="1" err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ɡuǒ</a:t>
            </a:r>
            <a:endParaRPr lang="en-US" altLang="zh-CN" sz="43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成  果</a:t>
            </a:r>
            <a:endParaRPr lang="zh-CN" altLang="en-US" sz="4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矩形 10"/>
          <p:cNvSpPr/>
          <p:nvPr/>
        </p:nvSpPr>
        <p:spPr>
          <a:xfrm>
            <a:off x="1677988" y="5449888"/>
            <a:ext cx="1804987" cy="769937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lIns="121914" tIns="60957" rIns="121914" bIns="60957"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35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5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9" name="矩形 10"/>
          <p:cNvSpPr/>
          <p:nvPr/>
        </p:nvSpPr>
        <p:spPr>
          <a:xfrm>
            <a:off x="2878138" y="5448300"/>
            <a:ext cx="7924800" cy="769938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lIns="121914" tIns="60957" rIns="121914" bIns="60957"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35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她的好</a:t>
            </a:r>
            <a:r>
              <a:rPr lang="zh-CN" altLang="en-US" sz="35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成绩</a:t>
            </a:r>
            <a:r>
              <a:rPr lang="zh-CN" altLang="en-US" sz="35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离不开老师和同学的帮助。</a:t>
            </a:r>
            <a:endParaRPr lang="zh-CN" altLang="en-US" sz="35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" name="矩形 10"/>
          <p:cNvSpPr/>
          <p:nvPr/>
        </p:nvSpPr>
        <p:spPr>
          <a:xfrm>
            <a:off x="1677988" y="4605338"/>
            <a:ext cx="1804987" cy="769937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</a:ln>
        </p:spPr>
        <p:txBody>
          <a:bodyPr lIns="121914" tIns="60957" rIns="121914" bIns="60957"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35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5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0253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6738" y="4811713"/>
            <a:ext cx="4437062" cy="439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91" name="矩形 24590"/>
          <p:cNvSpPr/>
          <p:nvPr/>
        </p:nvSpPr>
        <p:spPr>
          <a:xfrm>
            <a:off x="107950" y="5949950"/>
            <a:ext cx="687388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ctr"/>
            <a:r>
              <a:rPr lang="en-US" altLang="zh-CN" sz="1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lspjy.com</a:t>
            </a:r>
            <a:r>
              <a:rPr lang="zh-CN" altLang="en-US" sz="1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www.lspjy.com</a:t>
            </a:r>
            <a:r>
              <a:rPr lang="en-US" altLang="zh-CN" sz="1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1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cz.lspjy.com</a:t>
            </a:r>
            <a:endParaRPr lang="en-US" altLang="zh-CN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00975" y="1755775"/>
            <a:ext cx="387032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（半包围结构）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7" grpId="0"/>
      <p:bldP spid="28" grpId="0" animBg="1"/>
      <p:bldP spid="29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" y="-10160"/>
            <a:ext cx="12157075" cy="6914515"/>
          </a:xfrm>
          <a:prstGeom prst="rect">
            <a:avLst/>
          </a:prstGeom>
        </p:spPr>
      </p:pic>
      <p:pic>
        <p:nvPicPr>
          <p:cNvPr id="14338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950" y="1052513"/>
            <a:ext cx="8856663" cy="5264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内容占位符 2"/>
          <p:cNvSpPr txBox="1"/>
          <p:nvPr/>
        </p:nvSpPr>
        <p:spPr>
          <a:xfrm>
            <a:off x="2603500" y="2636838"/>
            <a:ext cx="6913563" cy="22320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0" hangingPunct="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雨停了，天上有一座美丽的桥。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0" name="WordArt 4"/>
          <p:cNvSpPr>
            <a:spLocks noTextEdit="1"/>
          </p:cNvSpPr>
          <p:nvPr/>
        </p:nvSpPr>
        <p:spPr>
          <a:xfrm>
            <a:off x="9120188" y="6308725"/>
            <a:ext cx="1371600" cy="35083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 lnSpcReduction="10000"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 eaLnBrk="0" hangingPunct="0"/>
            <a:endParaRPr lang="zh-CN" altLang="en-US" sz="18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" y="-10160"/>
            <a:ext cx="12157075" cy="6914515"/>
          </a:xfrm>
          <a:prstGeom prst="rect">
            <a:avLst/>
          </a:prstGeom>
        </p:spPr>
      </p:pic>
      <p:pic>
        <p:nvPicPr>
          <p:cNvPr id="7170" name="图片 1"/>
          <p:cNvPicPr>
            <a:picLocks noChangeAspect="1"/>
          </p:cNvPicPr>
          <p:nvPr/>
        </p:nvPicPr>
        <p:blipFill>
          <a:blip r:embed="rId2"/>
          <a:srcRect t="4276" b="48372"/>
          <a:stretch>
            <a:fillRect/>
          </a:stretch>
        </p:blipFill>
        <p:spPr>
          <a:xfrm>
            <a:off x="7194550" y="1606550"/>
            <a:ext cx="3314700" cy="1677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86573" y="1246823"/>
            <a:ext cx="6145212" cy="2703512"/>
          </a:xfrm>
        </p:spPr>
        <p:txBody>
          <a:bodyPr vert="horz" wrap="square" lIns="91440" tIns="45720" rIns="91440" bIns="45720" anchor="t"/>
          <a:p>
            <a:pPr marL="0" lvl="0" indent="0" eaLnBrk="1" hangingPunct="1">
              <a:lnSpc>
                <a:spcPct val="150000"/>
              </a:lnSpc>
              <a:buNone/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爸爸，你那把浇花用的水壶呢？如果我提着它，走到桥上，把水洒下来，那不就是我在下雨吗？你就不用挑水去浇田了，你高兴吗？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内容占位符 2"/>
          <p:cNvSpPr txBox="1"/>
          <p:nvPr/>
        </p:nvSpPr>
        <p:spPr>
          <a:xfrm>
            <a:off x="527050" y="5659120"/>
            <a:ext cx="9507855" cy="8966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洒下雨后，爸爸就会怎么样？山上的田地呢？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1" cstate="print"/>
          <a:srcRect b="3857"/>
          <a:stretch>
            <a:fillRect/>
          </a:stretch>
        </p:blipFill>
        <p:spPr bwMode="auto">
          <a:xfrm>
            <a:off x="1229411" y="635467"/>
            <a:ext cx="9826540" cy="5110960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</p:spPr>
      </p:pic>
      <p:cxnSp>
        <p:nvCxnSpPr>
          <p:cNvPr id="4" name="直线连接符 21"/>
          <p:cNvCxnSpPr/>
          <p:nvPr/>
        </p:nvCxnSpPr>
        <p:spPr>
          <a:xfrm>
            <a:off x="3600450" y="1698625"/>
            <a:ext cx="3263900" cy="2540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412" name="AutoShape 2" descr="data:image/jpeg;base64,/9j/4AAQSkZJRgABAQAAAQABAAD/2wBDAAgGBgcGBQgHBwcJCQgKDBQNDAsLDBkSEw8UHRofHh0aHBwgJC4nICIsIxwcKDcpLDAxNDQ0Hyc5PTgyPC4zNDL/2wBDAQkJCQwLDBgNDRgyIRwhMjIyMjIyMjIyMjIyMjIyMjIyMjIyMjIyMjIyMjIyMjIyMjIyMjIyMjIyMjIyMjIyMjL/wAARCADcASUDASIAAhEBAxEB/8QAHAAAAgIDAQEAAAAAAAAAAAAABQYDBAACBwEI/8QAQRAAAgEDAwIEBAMGBAQGAwEAAQIDAAQRBRIhBjETQVFhInGBkRQyoQcjQlKxwRXR4fAzYnKCFiQmU5LxY6LCQ//EABsBAAIDAQEBAAAAAAAAAAAAAAADAQIEBQYH/8QAMhEAAgIBBAAEAwgCAgMAAAAAAQIAEQMEEiExEyJBUQVhcRQygZGx0eHwocEj8RUzcv/aAAwDAQACEQMRAD8A6QiYFSAVwk9Y9RyyrI2r3IZTkBSAPsBg0Tg/aD1Gu0NdxSY/ngXn7Vh+1IO5zhrcd0QZ2TFeha5Y/wC0DXJ3Bj/DQLgDCxbsn15po0DrWK+k/D6kkdrJtysucI2BznPahdZiZttx6Z0Y8RsxXu2ubdd9d3mlXFrHos9s8cikvLjfgg/lx+tM/Q3UMvUvT6XdwipOrtHIF7EjzHzyKauVWNCajjbYH9IyYr3bUN5crZWrTupYLgYHnmljqXq6Sx0SefToG/Eom4eKMqMHnseeM0Zc+PH94xYosF9Y3Yr3bSP0z19/jVq0kkCK6fC8Sk5DfP0NN9pqVrd7QsgVyOUbg/60lNbgd/D3U3sZdkZTyJZ217trfbXuK1ys0xWYqTFZtohNNtZtqTFZtqYSPbXu2pMVm2iEj21m2pNtZiiEj215tqXFZiiEi21m2pMVmKISLFeYqXbWYqISIgCtRg9jUjrkc1GqhSeaITVsjsK0ZwO4qcgGoXBx2qJNQXqtysSggg57UAuEzGZJ3VFPbJxR6+09bk7icEdjXOOr/wAfqGtvZxqVt7RAWJOFGf4j71ZT7zbplVjRNV2ZPBfT6Xe3C3aIVUbkdDkYqDqS7hv7JZ7dt0bLk/OlcQzG5ktpZ9uwMSWPBxVuzus6PcQEAvGNyZ81PeroSTZE6owqCHHfEOaFpe7SILxmVWWQsoJxkVW6hPjTNdRjMT9iPUdxQW0lWOMSSu0gU7VhDH71lvqNxZhocboS2WhkGR/pUqwZzUv4LBy93Kodx+XtWValSykffHKY1YZ2EZ2+1ZT6Ed5T6SnY2cl7eRW0eA8jYBPl70buOnpLC8RXDzW752vGOfr6VJBIunXgumVSbeBgoPBd2JwPoDTCb62t9E0MToFa9t5XmkH83iEA4+X9BXm2WiflPnC41sg9wGv4OIBYsfMd/vUkkJjUO8LRoTwWOAfvUexVudzhW52sV7H0YfOgnVpbwrZCSybyeTnPHH96VXiHbwBN2mxeLkCdTXqtGRLXcpGWbuPYV5oHWmo9N2JtrHGDIXIc5XnHl9KX5J5ZkjSSRmWMYQE9hXkUTzSpFGu53OFGcZNaMeLYgUnqehx4AuII/NToWmdcz6vcSNqkhBjQuW3fuwo9B5d6ptf6j1Q0tvp5FvYr8Mk0gyzZ8gKVb+FbBFsw26X807DtnyUew71e0zUtUltY9J0mLYzZLyJ+Y57kn+Ee9Z82Kx4id+56HziVwJZyL69X6fOEdG/9JavOdQnj8Jo8ARNuZjkY+HuPPvTjZftY0LTmCw6XdzE/nncID9BntS7/AOGY9KsVkfT31bUZT58op9Tk9vc8mok/Z1rmoXavcyWVq0+GCoPhUHtgKMD5UnDkwM5zMeeBf7CWPhvy5nYOmuotP6htJZ7G6aVfEOVddrRE87SKPKjYGWyfXGM1zfoXpibo+a9lvLhJzcAKgiBAAQnk59SafVv8wiREDL2K55U10sWt06jYW5A+fUyOtN5epdCnHJr3FCxrDZGYFx5/FVhdVgIGUcH0xmqp8a0L8DJX1sfrIOJ/aXMV7tqmupxsf+E/3FXrd1uFyoII7g1owfENLqG2YnBMgow7E82V6I81YEftW4j4rbUrUrCKvfCFWfDrWUGOIuFJxjgVNSZXaNVUsx2qBkknAFL8nVemJdmFWaRFODKvYn29R70XvbDT9UV0uoDIqgqzMSu3H1rm3SdpHedWGDkxQl5EDjOQp4yD7GohU6bEyTwpNEwaN13Kw8xXpWp4rdIIliiQJGowFUYAr0pRUKlbFeYqcpWhWokSIrUbxhvKpyKrXE6RHBNQ3AhUgdJEPwP9DWhnZf8AiRn5jmvTeRMD+8QgdwxxitsxnzK/qKVuhREhJST8pHypE6pttS1BJJtO064lso2/ezxRkhiO59wKddR8GKwup5pJfBhQGT8NHvlbccBVHqT50nahqd3Dq+g6lYWGvwaTpCBbt5YdpwGywIBx2ODnFUduOYrLmCDmKeqdPanezi7sNOurmFlUO8MRYBu2Dj6V7d9D9R6dAWaw8bxGELLayCZo3J4VgvINPOoa8ba86dudHV7e3ilnuZLe+uksy6vjbkE/kIztODnFBtF1C80K+127im0aV9VV8BdYiUxEliDn+Ijd7UxdTtpamtfjLYwqBbA+vtxESezvdMvvAvIJbS5jIJSZCrD0OKgndpJ3d23MxyW9a6Ne9N3PU+j9PbdX003tvam3nSW9R5M7yV5BOeD2zxQG86H1CGUwKiqUYq7M2WJ+XYCtiZEKgzs4dfhyY1cmiR+UXo47ZY18afa5GduDxWU0f+D9wBkbL4GSf9Kyo8Ue8Pt2L3MBahG1xbQahGSbd2MRUnJicc4PzHI+vpRnXIzHYdOxEY26Yrf/ACdjQC0vJra0urZNpiuUCurLnkHIYehHPPuab+rYmFzpKsgVV06IJt7FfL+uPpXnXN42b6TwOM79zfSAoU7UG6mu4jEloMNICGJ/kH+tXdXvZNPsg8SgszbQT2X3pPZmkkLMSzscknuTS9LhJPiGd/4bpt1ZT0JrW3huYjJtPhg7d3ln0rWr+mWs+rX1rZLuZFOcD+Fc5Y/79q3saFzssaFyGxtHv9QgtQ21pXC7jzj3pht9fi6b/F2NpYEzLKV8SVu+OMnHJ9cVShhutH6vVWgeeWKUsEQcupB5H0P0qXVL/TX1Ga6njW/nkUYCEpHH6A+bYHnWTKBlYKwtSL/G4lyGYCrEoC41TXNT3fiJGmY8tvKpGPU+SgV2/THjbS7FVvVu5YohG8ocMSynucVw7xr/AFdksbW3ymcrbW0eBn1Pr8zTr0Z07rOhXst9eWssFuyCMkHKg5zltoNK1mDxMRQUDXAlM9BQW4r0nV7TEnilxwsJH+dW5bPZAJ1UZxtkVezD1A8jVG3YGBiGUiRBgqcgjNEhKzWrAHDKquPmDg1iwHE2ArkHmAJv8T/qv06mUg7rHUF7OT5+9ehasGMM3wjAPl6VIls7DKox+ledfTOzEKLmkGRwICwo5ZxEEEcetULezkB3MAqjvnvRldsS4WvR/Avh+QHfkFV+BicrjoSbjHFYOeKj8Tjvjnua83Yz3FewiJLwc1SvYU8eGVHijvGBihaQnBH5iMZ57Z9eKtgjGQDS91TqMNo+lKI2kv2vU/CIOBuPwtu9trEevIohDFz4jwwxKAS7qsgHIC/xf0/Wg+g6U8Wua1qVza+FJNOIoGIxmJQBkD0JA+eKFdSftAt9OkkstJRLu6Q4eRuY09cY/MR5+Q96vdHa7qmrWlxPqduyxAqYZxFsRh2I9/XPbmohGggCoyM+XNSFgw9qjPOMZ+lEJqRUbceVSZyOa8wM0SJUd17AjPpVabw3OXXkeYq7PbRzLhl+tCbjTbtMm0usj+SQZFKcGpErXOnw3OTuAY+oBoVd2dzYRNNHeCBQRlh2YemD2z7Vce8uLUP+OijUL2KNyT8qVNV1N7+XaWCxg4GTwKxufYmG6uZpoWqdQ6jr0+rWjpZ21tLHFO11cCKIqOdhJ7kjJ9s1vqd5pmk2nVWmwa3aSQ6xdRPC8cvieGrMTKWAyeB9+Kqzazo8GjvpN7pbX9r4wuEVJjC5lAxkkeRHFT9K9VadFc3VqND0HSJ2iBsJZwzo0meVeU89ux4q4FihF5cb52OwAV9b65r/ALl+9OjTXugP0zZ2dxLdTiykm1OzdwwSNQpAfsAO5XzoZoMF7HraXX4bRrmTWrm5t9lzakxwmHk7VB4B/sKYrO9/9S2uu9UavZXFzbjw7Wz0474rcNwXZvXHzPb0rbS9JtoL3RiNb02Q2V5eXEgWXGVmBC7cjkjjPpmjbZv++n8zJ4LE3X949PzlToqPTtV0l+on6f02HUYLsxQvboUQfCG3bM4yM8GishZ3Yuu52OSfMmhOh2k/THSTaVfXdtDftetOI0lWTCbAMtjtkjii1rPMsW6Yo0pPw7fIHzqni7AFPBmvTYm8MccydbCMqCxOfPHlWV6914TbFTOAMkcZNZSzqfnNOwziMERc4AzxTjqt0bm6tGnj3mO1SONXPCgDjgUe0n9nVqLNv8QluBM5PEbBcD34Nea/05HaR3t+7MEXworWNT3yAOao2DIiE1OFh0uTGtt6xZVFu18GWCKQPwEKDH14pc6tSx0lfwVlZxQSyZ3kAbgo78+5pnv7efSNGfV50KQoRtyOWJ7Y+tcvvLqS9u5bmXG+Rs4HYew9qpjQk2ep2fh+FmO49CQV0bo2xudP6WvdZtLNLm48NpPjjDAKucD9Ca5zXbOkdWfTP2T/AIsRq6QRyttHAJVj3PqablTeKudHVEhAB7zkeoa1faveTXFxKGluCAwjXbkeSgDy9qI2vSt5EguNVgmtYPBeVVYbWcKpP0GQPfmuldGa3oWu3FxLaaTDa6hGokdBCvbtwwHr37Gh/XHUFlqFk1rEWivIfFVoZkKNgjyB7jg8jNV3j7vRiXzOPKq11IOgbeKTR7G5WIK6TBXKj82WKnP3FHLjq4WAijubgW3iOykHGwlT/XB9aH/skVp9BuEEe7w7kn18lNWeq9Ih1Gx1SwjESyxSNcwu/YEgFlz9/rWbaGyGx8v7+cy51C5CCaBMb7GaCW1Eu+BIdu8SoR4bA85z5UTtjBJ+WYEEfDkY3KfMZ5x71879M39/Za3Bpm+QK83h+EVLeG/8wX1rtFt4lmloJtVikt5Wdi8ahHeQLkbmJyeR2NVXSY0auyfrH+G/ijH6e8a1SNASqEr2O05qZQmCOMEUG6Ynlu9DRjJLKBI4V5iC7AHzI79z9MUcS0PmB/T9KaqPurGt/pDKnhuVJ6m6yKRzn7YrJJgGABxUggAHGB9KgmUA9/lXWwjKPvxJr0kyMr8g5I+tes4HAHNQREKhyTivdyls7vfBrRIlhHwpPkBmuYftTuZI9V0yGN2RooWlDKcEMzd/n8NdLdgI87cjI/qKQf2raVJKlpqka7kjBhkOO2Tlf6kUQkX7P+jYLm1i1jUYxIhJ/DQn8pAP52HnznA+vpXTQAAAvGOAB5CuZdGftBt7a0g0vWf3SxARxXKrwFHZXA7Y9fv6102KWOeJZYnSSNhlXQggj1BFTCVSEtpRGBiOTLL6A+YH9fvWxKg9q3u0drdmjGZE+JQfMjy+vaqhmPhqyoXBGRj0PaohJtysKwYz3qBZZSMsm32qUEsM4x9aITx220r6v1ERGUtl284Zs84poYAjDDI9KQ9asmszIDGQrsSH8jSXv0lTF671KS4chmPPFCr6TanH6VPKhEmcdqG3uWhfmshWjIgW6uiSQMM7ccVcS38WyW3aJpZZWCqqgkg+vHPFCAryXiRqCWYgAAZzz2FdDuZ7rovSja28hHUmo7FWKEbntIe+P+tj5elWIoWZQ5Ri859Ip6RdS2d4+nXWFwT4R7ZH9v8ASmPRLtl6nifAKQoVbI43Pxj7D9am1fUdB1GPTJeqbDqCPWYogr3MNvHAZjn0PfGcZxU9pcdLWgwmk9VsS25i0SZY+/FVarsGXyarDkIe+fX6xhul045uZ7CFGjYfGAOW9MULg6ssJrh2mQ2xQ9pmCEj1GfI0E62vBpOqxXEMk4Nzp6vZWkuInh3HDGQE8EKpwT68VzYata3DzCRlknWDajszEu2cthhznsPT4aadMcgtjNKMoHE70t0ZlEqylY3G5MfECvkRWUM6SsLiDpy1FxJcQu48QQ7Q3hg9lyfv7Zx5VlcxlokRtidAA4rVo4rhQJI1cKQQGGcEDvW4qrffi1hSWzwzxsGeL/3VxyoPkfMe4runqYDAvXPTk/U3TktjbSJHNvWRC/5SVPY4pF0b9jThHk1q8G7aQsVseFOO5Y98eldetbiK6gSeFt0bDIPn8iPIjzFTnLKfXypLYgxuOXM6rSnifLPUfTd90zqRtLxdynmKZR8Mi+o9/UeVdc/Zxpyar+zCSxlzsnaeMkeQJxTnqnTmla9bpHqVpHcKrblD+Te1XtP0y30y1jtrKFI4IxhY1XAA9sVQYTfPUY+oLoARzOX/ALOegtb0Hqa4vNQCRwJG0K7XB8bJHxY8hxnnmif7Y9Jil6WivEjHiwXAIbHIBB3D+h+ldMCkDlSKWevIln6Vl+HeqzR5A5Hcg5+9XOEBT7xbZm3eIfSJn7H7y20/pTUZ5nw63G/af4sgKuPXJBFHNW0B47O2kuHJmvHKy5HCE8gfPk0Qs7axfXbSC1trdNNMRWIxbdryRhckbeOASo/7qZtSslvrMo2NysJEPowpfg7lo+kRl/5SSZzCfp3SU1HSdWuLN3vri2l3sspA8aIEBsDufh5q/osT6nJCscdvE86yeG0oJCnbg7T3yPKmjUNNMR0O5wD4GoHeB22ysf7kfepLDQ0sru9sYxthMi3tm3/tN2ZR7ZA+hqDg8wI9IK+RcivfX7f9wrpVg9jbyJK6OzytJ8A4UHAAHsABV/Fege2PavcVsAAFCOZixszzFDr23d2+HP0OKJ4qKdcjGMg1MrAljb215b+LBOsiBihZDkBh3GasGxWNsoccdiMg1WTRIbaUtYySWPYEREFW+hzVmfUnhkWGbTrlfEOxHjKurMewB8vriiTN1LOwjQqGODhecAEZ/vVnxbS8tXJkgmtnyjHcrIfVT5fSgb6tdt0XcTxrHPqdvE0csVvIGKuDtLDb/wDLiuSQ6cb6BYbO7eeZ/C3Q7SE8V3KhSTxkcHPuRRCOOv8A7N/GzfdOzJJG3ItjIMf9j9j8j96P/s5W5stEuNPvbS4t57e4JIkQgEMARj7Ht8/OlzoDVYdMWS11TWRaxRSsEtC42luzFiBwM++DXVIhHNGjxOrowyrKcgj2NTCeg5odexm2/ergQZy+B+T3+Xr6fLsS8LBJFYYt6lTgqRg/KiEE7jvKmYZA7FeK3jlLv8RQD1BrWK3/AA6pDIqsQoAYjvgf7NTiMMcEKR7iohPTtdcZ+tBdThdo2RhuRu49aN7CBgAYqtPHvUhhSnFyJy/UrJrV2YAmM/8A60sXKsrOp7PXVdS08kN8O4fKkPWtM8I7kHw57fy0nbIqVOkraDShc9WXEU1y1hOkFraQjmSVlPLHBwoB+9MvT013avPe2nQGqy31zuL3lxdnxPi77XdQR8xzSJDrGraBdSnTb6e1EoAkEbYDemQfTPembSrS/wBWSLUtbvrySInMEcsrESsPMgnG0fr8qhztokxfgtkcUf8AAlPri71eTVdFW+0aaxeBcQRz3fjvL8YPLnnvgc09XvV/V1nG8l10RdeGM7mgvGbH/wAQcUo9dK34vpMEEsUI9cnxhU2v6naWfXOrTpcag93bM7FY7hreNABnGVPPfz7nHFLQmyb9vb2+kpp9M+TNkVWNivaaadqnTnVusjTbjo6ee5vJ98skl4ZmQ55YlxkBR5eQ49qIydO6cdWRYbOyNtayssUiqEZBnHwhQMe/rQfReu9Q1DT57a7vgJXcq10qpHIVyNqu6qBnHGDgnk0yaa7TTglQke7kgZI/5TWXUZGBC/xOnh0+XEpOVrMvRrHZoICHKr+X92W+Hy5rK2aRXkdlBIJ4w2P7VlIv2MmveMw7V6o/oP6VnlWiyr44hPMhG7aPJfU/0rvzDKMoXT9ZhlQOIr9vDkGfgEgGVbHq2MfSiufiAHzNVL23GoafLHEw3n4onHk6nKn7ipbG5F7ax3QGPEUHH8p8x9DkfSoHdSPWpLIoEbkkAD4snyrmnWXVIaC6XTr6RWhVjK6QMzREDzx+XnHLY+VdIvHnSB2gU5VSxKpvbjyVfNj5VyvXvxespeteQ6kkUYMdvYiXdNNcMrFS4U7VIAJ2jOADnJxS8pPQllUFhc96YvtR0lYHkm1BpZUEwS7diJN4yXPxHz7AgetU+stRuItLn0e4tFk8SQT7ptxberYkQKvmQwbORwCaOdCaO2pGG/ee8CxTMl1b3GGGUVdgBPI754OMY4rbr6G6mvNUguYLXwTp7XkUqws+NjBAGJYAMc+QPApKoxO6TiQ+LugDSNdvNO6c09bcW8FnYzIYLq1ssPKu1I5yVdgud8oG9uCQfSuq9ISXNz0vbXN3PLPNcmSVmlmWUgFjgZUAYAA4HA5rmF1omp9S6Dp8VrYXbNYWP4UyYiVFJfeRkgZCrGm0oMgtj1p46Y1u20HQdJ0nVUTT7r4Io4ZTt3K5+ErkfEQx2t5g8nvmtK9zTk2sLXs8xtSJLi08JxkZ/UEEf2q1tBYMQMjODUFtj418we2Pp/arNMmUdTK9ArBWwokzMVFcDCZwT8qmFY35eamTBqb2JJUjywa8vre4vNJu4IHMdw0Z8NwcFX7qc/MCt2d/FO0EqPMHJH0qSC4Txdm7mRSyny4wP7iiEQuienobg2urieaG7trp4p4s8PgcA+Y7/I4pj1fS7P8AxfThJBHHBPK0T7FC5fKyoTjzLRkfWqHS95E/Vmv2qMpRrg3EZU5BwdrY+4pp1OwGoWTQbzG+Q8UoGTG6nKt9CB+tEJT1LpzSdUtfw9zYwbMfC8ahHTjupHauc2Gpal+z3qN9NumabTXbdt/mQ9nT0PqPPHyp1bqW5huVS5tBugUrf28alpYx5TIP44vkMjPtir93p2h9SQwTzwW97GU/dSgk/Cf5WHyohC1pcwXttHc28iywyqGR17EGpT8PYfSuZdP9TaZ091LcaPFeO+ju/wC6klz+4k/iUk87c8Z9fqa6b3GQc57UQleeNJl2A8nJ47g9x+tRrbYAIbPnyMGre3BJ4zQ++1S3sn8ItvmP/wDmvl8/SiEl244Oa8aMNUUN7+IxlNvyOas1WRB9xb5U8Up61pqSI3w07y4IoBq4kWImKISHzGaTkX1EKsxFs+lrdbpL7U9phQ5jiIzux5sPT51PrGtbpYbZFaSEqQmFwBt78+frx2xWwE2p3s0FxM1rbxxPNPKQT4cajJPv5YFUI9W6QnjQjXL+PGQFksSzZ/7eKxOrsbJmgZsOGgx5kLdSa6iQwabc2ypExKmS3SSSIkHlC3bJxzQfVr6/SRLF71bq9ZgzIYQEifG4scZ3tk9zkUVb/wAIm+F0nUt6hzkoNNfB9cU02XR8cmqw3Sxie1uEWQ3UeUlCbSVDKTlM4x286Ar0F7qaMOswWSpBM5vNaTvYvZ2+mm3JXMrwPujLZySEPqcZyePLgYpm6L/xCPTHhvLd40RDsE0gZu/J9sCr2m6lYa7oN5e2mnNpslrMsMkYlMiOr5wcnnIxzVmC4TxnnEoKBcsxbsMdz6Z5rNldvumpZNSufHuTqFLeVBEASh/6iM1lBbXU5LmEPa28zwg7VcFAGx5jJ5Hv7VlUAyV0YsoLjXq2sixgnMCh3hTc7d1TPAHuSSOKWpNbksrFY5Xma/viJLuQIQ0cWMBVzjyz7DJohdaNdWGr2iW96VZjmKVlyhbHZl/2eaqDTtYtr2eb8Sbae44fxmLRSg+kg5X2BwR611SXJnGLMTJY+rpXRHgiSO3Q7RbQMplUDty3BH/SKIaJr1pDLcwzrdW6ySmaMTwnChu4yB2zk5PrQy00TU7AsZ9Ktr6An4o5CjOPdH8/kaOWstlBq1qtmrWpmieJ4WBQqy4YAqf+7kcVZS18yylrswxPeKto0tsUmkIxEqtkMx4H0zSxr/Stzd6Npdrp6JO8F9490XmMJmDRurneBwctx7U0pbZOWwCTnirCKV/iJHvTqvuPQkHdFzoGxmsunpXnsJNPa6vJrhbSQktChIVVJPfhR96I67otrq1pcG5jWbbbOqRyKCob8yt8wQMUWFekBgVPmMVNcVLsdxuBej55r3pa1abYCd0abF2gKDgcVR6Xux/hllp8pE97+ImI3jeY1ViC5zyD5D1Jqpo2qrp/Sem26zpA8skqNM/aJQ5y3z9KBQagbBNSe0nhW7vpjBE7ynckWc7skYGcjkn6UlslETL4lVOlWFylzNctF8UUblA47MQTnHsDxn1Bq8rKwypBHqDmuSk6olymky/vzFEqxQWsqlV4yDt7OfnnOTTToup9Q26pDeWkHhjjbLA9uR8mVSlWXLZoiXTLfBEcxWwqKGQyRhmQoT/CSD+o71KKdHTasxkYrwVtUyYG1GAxPuCfmPDqOf8A7qrK4kjeaXEaANFI2cgK/wAP6HaT9fSjsw3IVIDKRgg+dCZtLWZJUEsgV0KbGIK4I7c0QnL9Dvm6d6jhmmUhYXMU645C9m+3f6V2eN1dEZGDIw3IwPBBrk0uiXOptPCnxX9qAChPMqdhgn+Idvfjzq5011VPoLnTtRjkNohIHB3w+2D3X27jyohH3VtEt9XRGdpILmEkwXUJ2yRH2PmPUHg1yzUW6k6H1Vpdyi3mfduiT9xM3mSvZWPmBj2rrtldQ31ss8Eqywvyjqcg17fWFrqVlJaXkKzQSDDo3Y+9EJx+6sYuuoLjU9JhEOrwgG7s88TDydD68Ywf69x+mdZa9oKGz8YlIsD8PcpkjnsAeR+lFda0LUug9bi1DSbpltJX2I784z3SQeY8/fHqKc9e0s67o1tdalp8UdzCWEyFt2B2yrDnGQCPY8iohFRP2ha1fAIHggB7mKPB+5Jo30/bS6jMZHYhAcySMc8/XuaE2/TNlGwURzRnj4g5bB9MGmbTIb3TlSIhJoAcAgAFf9/WiEY44YY1CogAHnj+9SHgVrEcipGokStMMjg4PrQe8m8PiYbR/P8Aw/6UXmPBFDbgqQVIByOx5FUYXJqLsts8eorcW8iKZB4UqypvR42IDBl8xiqfUh119UYSdOyQ9MaTP4xFmUjeYIMq2SR8I74A7USu7jTumrT/ABi8acWscyxpbRKG3yHkBc9hwSRSld21rrQ1G7stI6zubm83sruQsQLZwDjuo9PSsz8cTHqWH3R3DWn6n1XrmrS630xaTppsyh2t9UZfBkYfDiIjkdvlkGi+jBpP2varLLGYZm0mFpIg+4Kx25GR3xjGaXenOntRs9JgguNC6mFwud/gamsEecnG1d4x5UzR6ho1p1PLrcN1bLcTxrb6h+I1BF/DBO42dy2VA9D3qUsgFvrKY7IBb3vmc/0Fo4ugtWd0LKdXQMBnkbeMjzHtV/T3F9BLAEfDIyMFXaWGCCB6d6X7K+MX7OdakhJzBq0EzEfysCo/UUQ6Z1H8TLGTvEhf8xPBHoBXOzghVcTqfDSDpgBCNt0tHNZW7Ry3Ij8MBBLGAwHyzxWUyXkiJcFGkbKgDHJxWUln5/maw7mMNxALmLYxwwIdH81YdjU6A7Rux8Q5Hl8qoNq1jE2JbuFT7tVq3uoLkZhkDjnkZ9q7yOrcgzl8XJioCqoAAyAAKH6/sW0t7pyw/DXMcgKrk8naR37fFRA91+dVNZTxNFvAfKMv/wDE7v7UMODBhYMvjd4Rx+YDH1raJ96g+fatGljjiaZ3CxgFyx7Ad6B3kep38zxwyNZ27eHuQAFypPJ9uCMj9aGNQY1Dkd7A6Syhx4MZ2tLn4SfMA+eDx8+KtK3ZsEeeCMGli06aBuXFxt/CRABPBcjxGHdiMnGDR6CKKKz2W7HwypKneW7juCaFLHsQUsexFDQNPn1HRZtNuI5LY28sk2ZE2nL4KAg845Yn6VppnSz3kl2HMUQRlH4d03RhgMMGAIKk4BDKfOiXQ/h/+GMTMD4k0m7cc5HA/tWWs76Vr+qNHFLdwBYjK4bdIqlSQcfxY5HrgedJYAEMRK48KvXPMiXoqzml8J/xFuU7L4glQf8AQ2AwpgsLTVtNAiF4NRtxwBN8Eyj/AKuzfXHzqe0uoL1luLaVZYnTKsv++D7UTXbGuW704BANwlxi2mqozTPJHmO9bA15gBTJKQo7mo0l8UbwAEP5PXHvVg3NesvXrJxyarWV2L0TTIR4CyGOMj+LbwT98j6VQ6ku5bTp+6aDPjOvhoR3Ge5H0zUnTkRg6a06MjB8EHHz5/vUbvPtlN3m2y/PkjjP0odI8kTDOceZ/wBKK4zVa5OxgRnkdhzmmS8AX2nSQavFq1vGzgrtnRBgspGMgfzduPPFT6jpFrrFuPxMQkcL8E6jDk/P+xq/KJ5Y3VUYAqRluPKg8WtT48Z1iG784UEAn/OohIundOuentdk0+SQyWd0heFwMDevt5HGc+uBTfn6EULsru31CSNvETfGSyx4wc4Iz354J7UU/rUwg7XNHj1zSZrCV/D34KuFzsYHIOKtxQGG1jhaQylECMz93wMZPuamU54pO1Lqm60/UJNirNGWIVDwFAOKIQpeR2llLGJJghc/DkZ+49PcVZja2jTd+JhIPo2c0mS3t1rl7GWc7ydqIQFAz5CiFtEbdmEvwmPIck9sd6iEv9VdTQ9NaILmPw5bqZvDtojwGbzJ/wCUDk/T1q509rtv1HoVvqVv8Pir+8jzkxv5qfr+lcg6rubvqbURqUEqNbWw8KCIkcKO59ie/wBhVr9lFyLPXp7cbgJ0kWRd3AKuSCR6jkZ96SMoJ4ketGdenNDpj6DNEZgaqbBkggetMMtKP4l41C7IztYOu9A21u24Z7HHnVe7uLi4jKS3EzKe+JWGPseKtzx9yAQaoyAc5A98VUyRUA3FvNGx3ySTpnIYk719/f5j7VrfR6TrSCbVtIhvpwMC6hkMMrY/mI4Y/Ogmu9UxtfLa2N+LeBSBNNEu9iT/AC8YwP18qj03WBNqL293dBDIf3FwUIEmOPi4wc988HyrKwW6E2ZPhOY4fEK/OqP7SPqCRZdLXSLHS49P0xZBK0UTF3kcdmdjy2PShGiMdNvYwzZiZvhOOAfcU0LqFneXMlmZY/xCcEA5De6mqt1o6OSVYq3kQM/pScisRtac/G7YjxBN9qWs6jeSXFveCCEnCKQeQPPvxWVvJBdQvse2kc/zRqWBrKoFr0kHNlJ7jUt0Sc3sDH/8icUd0iWNHDQTrcKT2djvHy/yoPDqkMnwuCv/AFDirkdrbOweMbD3zGeDWBczY2sioKL6NxuVwxWtb/a2mXYbdtMLg7e+Np7e9DbWeWNQHbxVHn/F/rVue4R7KfGWHhPwB7Guxh1KuvMlhUjscX8VnlvEgt4o2yR/xJNowSPYYOPUj0ogII7t7uKbIDFNrqcMpC9wfXmqWixLbaPaRLkkRKWJ7kkZJogCAcjz71qADLzKgccxdudR1fQXMM+Lm1Yna5GCePUdjV/Rta0yeD8MJvAcn4Un4HPcA9qKSw295C8Fym9HGD7HyI9xSDrGkTaZcBJMNG/5JAOGH+ftWDM2XTncOV+fpKNa8iOmhaPb6bp0dnJc+KyEuSoKg7iTxRCOSxW6nSzRDcqE8bavxYx8OT8s1z3S+oL3S2SHxPGtSQGhlJwBnup8qfLK90t764/w+SOe6lVWkKuCMAYH29qbizrlXuXxsp6E2n0qaeUT20psLgd3h2kP/wBSkYPz7+9An6qj065Frd39tc/vBHLNBn92ckdieTnyHai93+IunaMkHvtVshAcdyAQW+VANR6FsdUAkuZZDdb95lRyuT+vbyzmh8DHle/mf2m7Dlxk1l6+Ua7aS21Czhubd1nhcbkbnn7+dTtle4qrolqlnpkVugb4MgswxuOe5x50RyB3rVjsICwo+szPW411AWtg3D20A5xlz/Qf3o6qeHCsY/hUAfShkoQ6kGIwMj7CikbLKm5e2e9VXIu8i+ZRV7MjV+ea2uDtgLj+Hmo5Ii0oO4L6+/uKnEamMofiUjBzVg7NYlqlCK6EuY9uGIOD5dqCSaDcpHuQq+RyqnB/WicqiDVQqJtTjHHB4ogDxVNPkZgQ/YNQMR3t5IHK4KsD2Ixir8Gt39ugQsJAP5xn9aY7m3huVxKmcdiO4+tCZtFYZMbK49DwafCDb3W7y6i8PCqvB+EedBp1M7bmXa/mR2P0o+2lXGceC1WbTRSkqyzqMLyE7kn3ohBGl6VN+JiLRsiAhtxGOBzxWdW3cMLfhbY/v5/ikAP5R/rTFf3UOnWUt5KT8I9eWPkK5de3rPO99cOGkf4iR3AJ8vasOtzbR4a9mNxLfmMrXVnbRSNPat4dww/eKDw+fP03e/8A90EsBJoNjrOqyyFo7iVbW3iYbWDNhpSPkAAfc5og0sk90sR2N4hHhuPysD3+RGeR9RVHqGOHUrWO2t5SfwqmOAt2cZySfmcnPyrNgtRTniD8ny9zr3SnUtt1RpAnjYCaM7JUJ5BAHPy571duLyKK5ER5K43tnhc9hXCujTqVhq1i1jJ4ciM7ysVPCk7dp9che3v7V1yOMnTXeUhnkYs7Hkk1XXa86cDHj5P+v5jMGLxBvbgQzONqk8Aeua5t1/rzQRpplq7K0ylpnHHw9to+f9qfbC4W/sDuOZY/gb39DXKv2iwmLqOI+T26kfRmzW45RkxDIvRm74RgU60JkHVn+/rI9AtYLpdslkk+y1U4NuGyS57HIwe3J54IFWOrrGx062tFs4YlzIUleMMATjOBn09fah1jHA8cLX1qshW2RbdJrwQBsuRvHnx5AfM5rTqezgsLt7W3W3RYp5FKxX5uGyOMsDjaePTn6Uq6Wel27tQOT6+1fr/qDiWaVZTnecfEPWmHTOoXWMJeneo48TzHz9aCSRskSErhgoz863t7Z2jAC45860UGXmeLzqrZGC9WY7o0UyCSJwyN2KmspVisZUTC3BUd8KTWUrwon7M0ZYLE7PjBz7GpkjntmDQykY/haqkWoMr7JBsb37URju1PB2n61yH3juZE2HqWNPuxBLJJcfunZixb+fPln2o+kyywsVYHcpGQe/FAkEEnwkbSfLtUsdtJA++1l2n+Q9jSDko2ODNC2PnGa0bbbxLngIB+lWd9A7a/KbVuUMTds/wn60UV+K6el1l+VpJXjiWhJ71peCC6sZILoKYiM5Y42nyOfKq/iYNUNdm26Bfk/wDsNXSJBHMUTxF3VNLlsCrblmtnJEc6HKt7exoUzmCRZImZJVOVdDgg/OnvRvDfp2zt7hFkjeBdyt2Oef70tatobQSTy2Rae3ibDju0fGefUe9cvNpTjO9OpndeLEM9PdWTXdxFZahH4sjnbHPEvxE/8wH9RTkbeQdsfehfS2jWFlp6XNtJHcSzKN86nPzUeg/2aP4Kjjt6V09OHCDebmjGG28zWHPg5K4bsa3kH7snGSBkVGHxkHsf0qLV5jBot7Mn5lgcj7VdiKMZdC4oXmuSNPuh3BHkMSvtyWfI4HoOaJxanqFtEwUxyLxtDDgc+RpJ09pbzW9KtEAP70MFzgNtBIJ+g/SupRaVbqg8QF382J/T5V5VtLr82UNpjXHJJr8IzS5kKkvzzPYphqVmJY1ZD5BxjBHlU1qsgU+ICMHGKnACgADAHAFaTMyxMUAL4O0E+demXCVIdzbAc/P8JBPtKxZbkuhGSrZX5itQ+RQ+0uQkZdjg4zipIp1lfYrgEjOM80Y8o223ZkbSepbLADLGvDKo7mooztOXLZ/5l4H1rGkYA8D02twf9aPHEt4cl3g9iDXhk9Ac+VUpn8Jd5BUjycEUv9QXl8dMkhsEvGvJDsj8I4x7nnkY/XFQdSo7h4RPUX+qOok1PWP8Ohb9xak/97Dgt8geKXJS0kikvtZeMqfL1Fb3Gh65Daxyx6Y3iuefDZS48s7c5/0oDNcTw3TWmqRPatGDJcb1KlIx3bB757D1JFc4qcrlwY69q0ZNd+PZWkjeKI3uiI0WMDCpkh3B8vQZ7ZNVrO58e9/Dq2Ze6LjHw/5UKu9ca81BtiFGbASFeQM9lH/bj6k+tN+haStihmmRRdS8uR/CP5Qabqcgw4/N36SdPhORvlGXRbBBIzhcMxGWyPi48/oKap0SLTz8O58cEfwj/OhGlJsK4PLDGccUYu2xbBCBggE8DkCvNM29rbub3FEKOotWuovp+oO5YlJPhcf0NAOt3TVLaK5jGZbbOR5lD3+x5+9W76T96dvbPBoZeSeE+0Dhxke4NdjQZW2eFEavK+kzY9Unp3/fmOIP03R/8RZvGW5C21j48bWiBx3JBcsRt58vPsKn6o0e3017e8DXjSz3BLvO4bxB338KMEny5+dCnvr3S7pvDZdjxeEEkQMpT0Kng496ma8udTSN79oliRt6rHCqlm8zx6+frx6V0bFV6z0ObWKmIatn/wCMjgepsdfW/wAoQ8NSSzEqD245rZVgB/4jD6ZNbRWV1cRGZ1/D2/8A7kvGflUb31pZIUsUE83nPJ2HyFVDm6XmfPFdx61CMelPKgfcVB7B8A1lHdM/Z5PqdhHearqV5Fcyjd4cYA2r5A586ynjDnPN/wB/OaQ2WosSu7qPGGfcVoJJYh+7cMv8rUUu+n7i0jE1lKLy0A+I/wAS0HDK/Kk8VjRlcWvUyMrKeZbh1RkO3e0Z/lPK/aidtrzxnEqApj8ynP6UvOAR8Qz71Hhk5jehsCP2JK5WXozodlqtrdLtWVfdWorDtQDwztX+XOR9K5Ut26Y3KD7iilvrTrt2TH4TkBvKsp0ZU2hmpNV6MJ0d8kZoP1JLt6fvB/MoX7sKoWnUzEATBSPNq21WdNYsDbxSLEXdSS3OAP8AYrfhykrtaRkZSDthuwYLp1qo7CFB/wDqKp6HdONS1jORi6GM/KpLeWNIIow6kogXj2GKmDIHLjG5gAT647Vpu6Mj2kvgTW87XWjzrbXDHMkLDMUvzHkfcVesesrfxvwmrRGwuQOd5zGfk3+/nQ9ZMdqy5ittQg8G7iEi+R7FfkfKo8y8ofw9P4hZHUcont7uISQyJIh7MjAj9K9e1SazktZfijkUofka5ZNov+FXUU8erm2ti3xOCVkUewH5jW2o/tMFpF+E0/xpAuR412+Xb6LioGYG9y8ywzjphPIIJdM66tYXI8S2bIUd5PhPA+Y7U8T9QJdRiK1le3vF+LZIoII8wa5Bda7qHUOpROYWa6yqRyQptfIPHzpsk0nVL1VlubR470c+KnbPrgHg+x4rAWyYl2L1/eeIvE1XtHrGKHrpBIYZo1Mq4GBxn3HtVw6zI9u0uH8Vlwd3wiNc4yB7nzPpXMOpLi6hmtdOki8PUJXUq7HYGHm20c/7NPtq9sbZS8iHw1AK/wDL/lWfPr306hshJJ6H+/2nQ02J3G5upZRCHRgAcnbnPIFWomYvghvE28qedpNUGlt7gEQo0g7cDipRKyAAxMw38KSAoB981XB8Sw5OGO0/OaWxkQms/wAId+MjB3ZxketaPeQggeIgI/hIPn2yaopNtLEqVYc5Ugjg+v8A91Vubooj+Fa5cHHwjcSCe+c+/wA+a05NQqC/WQqWak1zeu0qryYgfiUcfCO/zFD5r+3juD4Mp3eWM/D6jNSx2TLayuzlp3b4hxgA+lZBYRqzF5IyyjcI+5/SsFnJ5sh+nympQiz2c2zeGPDbxgviJuPHPmMedU+o9ATqTS3tL+EI23Edzsy0Z8iMeWfI0SgV/HeVfiJbIy2MegFXmuZGh/eokZJx+YHj6ViOpZWLoaqVf2q5wfQek5tG1m8fUdj3EEzRxkZ28H84+flTpbD4x6+lX+p7YC6FyiYwAsnv6H/X5ULtJOR6CtOfO2o87dzXhRUx0satNz4Y+LBUZz3+9T6rI0Ue/kjybzPlya005c7thUjHby9fOodYmbJBw7NheM/Eax2TxFDl4pXkjGdiV288iobqN5bEunLx5YYHl5irSWf4mY4O/nkIwC592PH2Bo1p+lIUUuVGTx4Y3H7n/KvR6X4VqSA9bfr+0zazV6d0OLv6RRs9AvdUTxJI0t7Qc+NccD6etTNc6Po+6K1je/vRwZnX4F+QroP+BNOuWiuJT5eIx/0qCTptiygaeQuOfjz/AP1XU/8AHbj58nHsB/M4e1goUTl93e3eoymS7lLZ7JnCrTD0bpFvPff4lf4FjZsDtxnxJO6qB6Dufp601Dpkyt4ZsHVjgBt5wP1NS/hoVni023xFZRKS0jLwQOXcn18/tT8ehVWHPAlAhBsw/ONLv/Dubknc6/Dl3XjJ8gcd81lJraxdXkjyw2cP4fcVgBlZCIxwuRjvWVVxqwxCYrH/ANCaA6+8VrLUb7SH32sjPH/FC54NGTFpfUiB4GWyvx+ZM4DH3oVLAO61QeEB9wyrg53DvmuKUDncpo/3uZA5XytyJavtPvNPlKXURXHZxyDVPhhkfcUTsepLqzBh1BVurQ9yRkj51cOk6dq8Zn0e58OTuYnPB/yo8Up/7B+Pp/Enww3KflF3JzyPqK0Kr5cmrN1bz2chjuYGjPrjg/Kq7AMODn5VoBvkRNVMSSWI5DEVch1KRT8WfnVDLoMZB9jXniADkFT7VJFyeYyQamSPzH71cTUn8mpSjmIPBB9qtRXhXggj5Usqw6lg5jR/jDx9yWPtUtrr8k04j8LaME7mYClxLpGHcGpPEUjOewzVGZ6qWDmSa3dwu2+7vxJIwO2OIk/oPL9KCKloMOUlRPVkwKCQa54eoSXGVMpc4LLnHpRUPf6tbTTGcNsAO1mxu+VMXAUWiZ18egxEefv6zo3Ssmi6Zhxme9kTcJWwFUeYU+vrRq16nkv7iYW1rHDbRttFw53Fz/yj+9cX0fVnEU8RyWRgY8HsTR60v7zwgttMpKjiMrtB+Rq/KcRA0mXcVQ8D/Mrdaa3cxdcTXIlacwCNFg4yw257nzyxp80nQJLiyjutRnlV5Bkwxnbtz5E+Z9cVya81BG6/sbq8QiOXaCG7CVQQPv8ADXbLDV4bqwjKMNyLtZK4/wAbcqFKjsdzo4PEVKPFSw//AJSDbanBQYCvzQKHqZW1BUnxtU/EpPepdY1+2sYWlkdU2j4ixpI6OtP8V6mutc1G4ZrSOQm3gGAu485b+bAx38z7VydNp92JsuXodfMx4odi7nTzqFq0avuKox4JHlQzUrySR45rCdA8XtnJOPL6USm1e0wEKjaOMZ71zrqPXY9B1GHUYgFh3eHMAPyq3G8D1Hp5gmo0uIvkpRzJQbfMRG23vopVAa5EhIyA35gT3Lfr8q8cTozPHIRjuQ2PqDVFZLXUNl4H2l12t8G9XUgEFT7+n1qKWwnuEnZ9RkjQ5XwojlmI7DGO3vXRTIqjaeJoCi7hS01G5nnMcCSyqpwZDyM57E+uKIXFx+AgZZ2Uzn4lG8tj0xQCfWodJs1tbeHwXzuUKoA5/i+dBpNWkuW3SPnHaknHv8yrUr4dn2EOySLdQukhzvBBpft2aG4aF+XRtp/zqxFd7vOqGvTixubXUGO2GVhBKf5WP5D8jyPtRixkMU94z7nceNJnPhHK5x+vpVPVka7LiPjDKrhe+0k5H1wB9a10ecfhtwbnHORQrU9afSbo3KXEURDBSX5QhiBg+oNO+HsMerRmF0f7+UyZ8ZZHA44jbpugIYVluyAvBWNfhwPn5D2FFRe2FhGgt0BDHA8BN33I8vegs2pS3Cqs/wD5QqpWS3kxtZvXf6exx37mq6SXMEQEkCRJnCbB8OPY9q9dqtRkQ0w/acRFHpGSXWlRSwjdsDPHc1VfqBREshiZQ2MA9+fagU090B8OO/kM8VtbJPPMrz+HsUg7SM5I7cGs65Mj8jgSxoRwtC0tsZpVKFwQF88UMXTYdMt5ElkEstwu1iRxt8x+tRtemFDLNIcLzkmhdzqz3s5mYME2hQn8nr96fk1HhJ9ZG2zC1ro9g1sn7nb7I5A+1ZQYT3ZANvOqp6Mhbn6EVlLGu49YbB7RTkGzvxVWRVc5PBq1KrKu1jmqbBu1ctJz2kDxd+O9Vfw7QuZIWaNu+UOM/OiAyPKtXXNNDSvXUntOp54FEN/AtzEP4sZNXvw+g60ubWYWk58h+XNAZY+eBUO3achcMPNaocC3uQ0fl+0YMpqm5ha76b1S0QypCLqIdjHyftQdjsYrKjRt5hh2q/Z61qGnn93OXT+VjR6DqjS9QXwNUs4XY8bmXB+mKN+VPvCx8v2lguNujUUCqk5GD8jXhyp704XHTmg38W6wvJLWZuyOMj9O1CrzpHV7VN0KrdR47xMG+9XXMjcXIOJh1zAylu+c+9TJNKnbkVVkjnhJE8DIw78YArRZhnKufrTauKqC7rppJbhpbe5aEMc7GXcB8qI2OlyQQCGTUX2c8RxgH7mrC3OfQ1KJIz3BHyqxdiKMcNRlAq4M1a1i0qziazG2PcfEYkkk+RJobFq8wyiuQCOMU0bEkUqWBUjBVhkGqLaDY9xaKPP4HYf3oVlqmmnBrii7WinrF0urSxiRmDZ+Jl4II86kh641zRo/w7mGbjCTMDkj3weaK3ujwxIfAg8PPzJ/Wly6tu8ci5X3q5XHkFMLEaNYzNuUwk82pdRQ/i9Ruo57dWGI4pAig/8AMPzfpRHTuop9FLwxWjPaHkGEFtp7HPApOS0mt5BNZTsjDzBww+tWF6kv4Ttu41nw3LOCG+471DYVZdlCvbqasecXd8xyuOvbhv8Ag2Fy4HclMY+9KXUHUl3q6GJoTEjd9xyTV+213S52Uy/iISe+FDj6ef6Vb8DQtRGBfRITxiQ7T9RxiqY8OLEbCVHu7ZFoNFnSOqdZ0OZGtLx9iY/cy/HHgdhtP9qZD+1fWWnMwghjdictHkYz6A8Cqtz0dBON9lf27+oVwcfrQqbpLUoeQgdfUVdsemyG2AuKBzoKXr84SfrqWZ980MjMfPfmpY+t4h+aGUfY/wB6FJ0lqJHxwlfPkgcVetujZfzS+HjyzIOf1qDj09VxLjJqDCsPX1ouNyzf/H/WrWodf6Xf6NdWM1pdSrPEyYCAYPkc58jg1Ti0bTbIfvbu0TAzncrf7NR3V1oJVUkuJpDjvHGQB/aknT4CwIU8RpfLtpmELdCdewQWp0/WbhYWjX93cSZwwHkceY/Wl3W9TuerdSkdC0dihPgofMfzN7/0ofONPDeJBCGAPBc7h9cdvrUjNd3sYQx+BEGyUJIQ+4XuD71dNNix5TmUUT/iZ3yts2seP1n0X0jfWfVHR1nJKY5Z4VFvOyHkOoAJz7jB+tTydOy27ltPu2iP8pYqD9uP0ri3RvUNx0nqBkRnltpiPxEfA3f8yjsCP1ruenavb6nYpdWs3iROOCvcexHcGuni1FigZhZQTBz22vxqSwiuMcAGJGz9Rg1Fu1ZW40qPdjJJR1wfoxpkS6UnuCfIdsVsbhO3A2jk5pm5D2o/KU2/OKU8uqyAq+koyjkfC5BP3FQradQMSYoLW1Y9z4Qz92Lf0psku0BDHacnHyqnJeDOByw8l5o3J6KPyht+cBnQL+U77nWrgSHyjkbAH3H9KyrsurRRSFGZyR3wc4rKodYBxuH+Jbwb9Iu3EDIPUetUmSjs4AYjHFDJVG5hivNYslzLkSpRIxXlTEAio8VouJqaPGGHaoGhxVkis8qkNUiUTF7A1XktI3ySvNEXABrYAEcgVcPUKg+2iaFSqSOo8xnvV6DU7yzYeFMwA8s4FQuNr8cVo3PepIDdwDEHiH7fq9dvh6lDDLH/APljyP0q0I+lNWBzEbaRuzRN/wDzSdIAB2ofdRJEniRja5/iU4NUGnF2hI/SOXKTw3MdZuglmBbT9RhkPcJIcMaC3fTOs6fIRJaMQPNfi/pQVNTvrfwxFcyLn0NOekazqLJGjXchU9+3NQxzYxdgy3kb0qKrNJEcSxOremKkjm5yGIPvXWLRI76QR3MUcikcgoP8qCdSaDpcWTHZon/SSP70rHrVyNtqWbTHbuB4iQJN4wdre9U7rTbe4B3R4PtUtzGsMmIxtHzqOCaQsQWOK2geomUcciB7jpuJslCQaHTaNcwqUVAymniP4h8XNaOi5PAo8QiXGVhOby6KwJJgIPqvFVW010PwvIufI8100xocgqMfKqs1rATzEv2pgzGNXUMJz2PTLiQ7lkBx6ryKsDRtQkUBTGB9ae9MtoF1AYiT8p4IzT3/AIXYgcW0f2pWTVFD1NeLIzi5wwaDqG0jdGT2zk9vtXp0G7yFaWEE/wAJU13D/DrPn/y6faqUunWYuYV/DpgsrH54z/Wk/biQTUYWYTkqdP3OMNM4/wCiMCpounJA2Qblz7uQP0rsIsbUDPgJn5VRljQSFQoAz2ApQ1zPwJDuR6znkHT8wOREsZ9cc0Rh6bdiN+T+lOSxIOyipVUegoOZjM7ZYu2vTsUZBKj7Uf0+E6e4eEsnrhsZqasqniNdym8xmtLmW62pBMkrNwFbhvtTLBo8SRgzqkkmOeOM+1KHSSq3UEeQDtjcj2OK6E1drSZDkTcYwMWEHSWidtgx8qH3emxSoVZOD6cUaeq7gVqMIh3PR6tOxiuGVT5EZrKdSik9qykeBj9ozxG95//Z"/>
          <p:cNvSpPr>
            <a:spLocks noChangeAspect="1"/>
          </p:cNvSpPr>
          <p:nvPr/>
        </p:nvSpPr>
        <p:spPr>
          <a:xfrm>
            <a:off x="1995488" y="635000"/>
            <a:ext cx="406400" cy="304800"/>
          </a:xfrm>
          <a:prstGeom prst="rect">
            <a:avLst/>
          </a:prstGeom>
          <a:noFill/>
          <a:ln w="9525">
            <a:noFill/>
          </a:ln>
        </p:spPr>
        <p:txBody>
          <a:bodyPr lIns="91436" tIns="45718" rIns="91436" bIns="45718"/>
          <a:p>
            <a:pPr lvl="0" eaLnBrk="1" hangingPunct="1"/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413" name="AutoShape 2" descr="data:image/jpeg;base64,/9j/4AAQSkZJRgABAQAAAQABAAD/2wBDAAgGBgcGBQgHBwcJCQgKDBQNDAsLDBkSEw8UHRofHh0aHBwgJC4nICIsIxwcKDcpLDAxNDQ0Hyc5PTgyPC4zNDL/2wBDAQkJCQwLDBgNDRgyIRwhMjIyMjIyMjIyMjIyMjIyMjIyMjIyMjIyMjIyMjIyMjIyMjIyMjIyMjIyMjIyMjIyMjL/wAARCADcATE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2jNLTM0ua6jjuPpc00GlDenFIpDuf/wBdLn3H51G1RNRa4N2LVKPaqIdk+6x+lSLL5vyk4Pp2NDiJSRZ3gdWUfiKcGB6EH6HNU2WoiMfWjkuHPY0s0uazor3ZMIpJASRnBPzAevuKv5qWrFpj80oNMzS1JVx9LmmA0oNADs0uabmlzSGOpc0ymTTx28LSyttRRkmk9NSlduyJqXNc+ddnlb9zAqr/ALZJJ/Kr1lqXnyeVMgSQ9MHg1hGvTk7JnRPC1YR5mjSzS03OOay5tchVykCGYjjcDhfz71vZvYwSb2NaisdNXmJy9uu3/ZbmtOC4juE3IfqD1FJq243FolJxTaOtBOK5Jzvqy0rB0ppb0pCc0lck6reiLsFFFRSXCR8dW9BWEpxirydikr7EtFUmuZD0wo9uaj82T/no/wCdccsdTW12WqTNGiqAnlU/fJ/3uasRXCuQG+Vv0NaU8XTqO2zE4NFgMR9KeD3FR0oOK76dVx0Zm0SZ9qKbuFFdftPMjlXYzKXNMBp3Hc5+leocAMcfL+NKGpQisSSv6mgoo7fkaRVmIWpjGlYEDg5qItTSJbBjURYqdwPI5FOY01RvcKeh6/SrIZcfAYj3qrciU28ogKiYo3llugbHGfxqZmzz60zDPwoJqEtC29Tz+C+vGume73fb7dhvDgAnHTgdu35etelxSLPbpLGflkQMv0I4rJ1DQrW+jEszeVcRj5J06qPQ/wB4ex/Ck0edjDDZeYhWOMgODhmweynnAHFYVJxjK3foepUq/WKEWlZx/L/gGzHkLyc/TpUgNQMmQAMcVIOAATk00nscLfUkzS5pgNKDTsK48GlBpmaXNIdx+ax/EjlbGFQcK0wB/In+n6Vq5qrqNmt/ZtCTtbO5G9CKyrRcoNI6MNOMKsZS2MK0ZQBmp7iULh04ZeR9ayWaWzmaCcbZF6jOaSS7ypGa8e9tD6D2XM+Zao6DXb4rDFaxtgzLufHZfT8f6VUsoQQOKxDqImuVNy3zYCCQ8ADsD2xz1/OugsnAwDXtUasakLxPJq4edD3ZI1I7PKZxVd91pMJU7dR6j0rQiuFEeKzr2UHJqlrozBE1xqyr8sCb2wDluAM1XGoXbHJ8sj02/wD16p2wEgz6MV/r/WtSK13JnFeJUhVdWUb6Ih3TJba8Wc7WXZJ6ev0q1WTMhiYMvDA5BrTikE0SOOAwBqNb2e5UZEVxMV+ReG7n0qpQW3Esep5orwq1Z1ZXe3Q7Yx5UFFFFZFBRRRQBbtpSw2MeR+oqxWcjbHVvQ1o17GDqupCz3RzVI2YUUUV1EGWTgcdT0pVNRucbT7Y/X/69KG4r6ax5VywGoLVCGoLUrFcw8nLCqzHk1Ov949O1NEMYPOT9TTWgnqQcscAZPpVqKPyxk4LHr7e1KoCjCgAe1LQ3cErD8j0H5UFjjuabmipsUmVjBJeMGuQVg7QZ6/73/wBasXxfH9nt7W/QEJDJ5cuzgqrdG/BgB/wI+tdJmo7q2ivbWW2nXdFKpVh7f41nClGOu76nRTxEozjJaJGDoniCV5o7S8bzN/Ecw/TPrn1rpwaxdH8PWujx7Vdrhw5ZHlAynsPT/wCua2M1SVjTFVaVSfNSjbv2v5D80ZpmaXNOxzD80FtozTc00nL/AE4rjxld0Yabs1ow55akgLN7fSn7WHfP1p0QFTMo28VwU1OS5uZ3OmXKtLHlFzfPJfXLyH5zK2fbnpUTXfHWtnxR4Xuxey3+nJ5qSnfJCv3lbuQO4PXHWuOMj5IIII4II5Fck7pu59hhfZVqalB/LsXJ7obTk8YrsLG4dIIVkP7wRqH/AN7Az+ua4JJWjlSQYLIwYbhkflW7Yav57iN12S9sElW/PkH+dduXVIRm1J6vY5s1w85U04K6W52S3vy9arXF3uHWsgXox1pqz+fcRxZ4dgpx6V7XKlqz5zlsdBpxKwgt1di/+fyz+NbkVyFjxXPxy9+nsKsC4IFfNLGc03Puczd3ctXUoYmrOltvtPZXI/kf61jSTZrW0cEWJP8AeckfoP6VnGrz1Bx3GYKkqeo4oqe6j2t5gHB6+xqCvFq03Tm4s74u6uFFFFQUFFFFAAa0lztGfQVnxoZJAvbv9K0a9LARaUpGFV6pBRRRXoGRkZ4weR6Um0f3iPqKTJFKDX1FjyLjgvq35ClAA9z703Pbv6UuaQ7js5pc0zNLQFxwNLmm5rP1LW7DSl/0mb94RkRINzn8Ow9zgVE5xgrydka0qVSrLkpq78jTzUNze21km+5njhXtvYDP09a4W/8AGF/dErbBbSL1HzOfx7fgPxrNjtrq8fzm3sW6yysST+J5NeXXzSEPgXzZ9BQ4fnbmxEuVdlq/8vzOzufGGnxZECS3DeoXav5nn9KzZfGN4/8AqbeCIf7ZLn+lZsWlov8ArZC3svArQtrDd/qLXdj+ILn9TXlVc3m9n92n/BO+OAwNFfDfzf8AVvwIf+Eg1iY/LcsPaOJf8KFvtYY83V3z/tkVrppN0+N2xPq2f5ZqddFP8VwB9Ez/AFrklmFV/wDDj9rho/DCK+X/AADFW71b/n6uv+/x/wAalTUdXj6XEx/3sN/PNbI0eMdZmP4ClOjoekzZ91zSWOrL+mZuvQe8V9xnJ4g1KMfvBG/+/Hj+WK6aCYTRJKOkihvz5rIOkOB8s4P1XH9av2UcsMAik2nZ90qc8Vo8ZOrZT6HLWVFq9NJehppJipDLxVIORTvMrojiLKxxuBk+Lr+ay0KWSBisjssYcdVyeT+VeX16vq1kNU0ye0ZgpdflY9mHIP5gV5XLFJbzPDMhSWNtrKexqefn1Po8mcFTlFb3/AZSgsrBlO1lOVI7H1pKCcAk9KR7Bvlg+HUYVwHA9AQDj9as6eM3qH+6C36H+uK2bfQbX/hHLSadZluRApIiPLEjgEEHoP5Vq6JpFg+nSMkbl5Pkd5Dlh0IxwPY19NUquWGfdr8Wj4StOPNJR6Noy1fFO8z3pbyzmsZSko+XPyv2b/6/tUKK0rhI1LueiqMk18S+eL5WtThJAWkZUQZZjgD1NdZbQi3to4Qc7Fxn1Pes/S9LNsfOnwZSPlX+5/8AXrVr0MPScFeW7NYRtqxCAwwRkHqKpy27RnK5Zf1FXaKqtQjVVpG0ZOOxmUVoNEj/AHlBPrUf2WP0P51wSwE76NGqqop1JHC8h4GF9TVtYY06IM+/NSVrTwFneb+4l1ewyOJYhhe/U+tPoorvSUVZGYUUUUxGLmkd1RC7HCgZNGaRhuUgHBI6+lfUu9tDxkyjeyqiywK3MpBJAJwM5OcfU/gauWpjFsixMWRRtyRjpVaa0ilfy9qK2w4fABzgnP8A46PzqaydpLZS8XlsDtxt2/jiuWj7RVJJ2tv56/8ADHZiLOnCXWxapskqQxtJK6pGgyzMcAD1Jqve3sGnWr3N1II4k6n19gO59q831vxDc61NtbMVorZjhB/VvU/ypYrFRoLuzqyzK6uNldaQW7/ReZuaz4yklZoNLOyPobgj5m/3Qen1PP0rn7W0nvXLjOGOWlc5ye/PUmrGn6TuAluhgdRH/j/hXSWeny3ZCxKFjXguRwPYV8risfKbu3f8j66Cw+Bp8lBW7v8Arf8AIzbXT4IMEL5kn95hn8hW5b6RPNhpf3S+/LflWta2MFkMoMvjmRuv/wBaqV7rsMOY7cCaT+9n5R+PevMc5VGeViswtq2W4dOtbcbtgYjq0nP/ANamT61ZwfKHMrDtGM/r0rnnmvdTkwWeTH8I4Uf0q/b6IMA3Emf9lP8AGuzDZfWr/AtO/Q8OtmLb0/EWXxBMx/dQxoPVyW/wqIXeq3P3WmIP9xAo/MCrUt3pGlHDyRJIP4VG9/6kVnz+MY8kW1o7f7UrY/QZ/nXu4fh2cleb+5fqzz6mNl1kWRZapJyzS/8AA5v/AK9PGl35/jX8ZDWM/irUHPDQRD/ZTP8AMmo/+Eivm63rD6IP6Cu5cP0Y7yf3r/IiNWc9Yxb+R0AsNUT7krfRZiKeH1mDBxIw+gf/AOvWCniG7HW8k/FR/hVuHxLOMZuUb/ejA/pUTyGj9mX4/wDANlKvH7Ml8mb9rqiPiO5HkTejAgH8+n41obqwodeWddksUMq9wrf0OatI9nIMQTTWjegbC/l0rirZLWjrB3Omnj+X3Zr9DSznOOfWuR16yj1K4aUp5RUbVkC88f3h3/pW2w1KyLSCQ3MRHrkfXH+FHmW9+2QfLmboGPDV5U4zw8rSWvmepgsdGNTm2Zwh0LU+sdo86dnh+cH+o/ECtHQPDy3OqrHqMiR+Wcm2Jyzkdj2A9R1rfC3GnXHmwfK38UZ6MP61oaUljc3VxexRgTl/nDclcgH+eea9DBxpVmnHfqmepi8xrRpSttbdb38/81+Bt8EYwMUlq3lxrgcc5AozTIeIx9T/ADr3nFPQ+TTsi+VV1IIDKR3HWsdNPuYtfadbny7ZlykCcLwFByOnUk+vStGKXHynp/KnTggLIvJjOcDuO4rzq1FJq/Q3TU1ckK45FNp6srqGU5B5BoK5rnnS6xNkxlFBGKKwatuMKKKKQBnFFZOq6hHBKls7yRkjfvA468DPX8vaorfVFuZoYUfMqhv3hb5Tx/8AqrR0pKKk+o0rrQ26UDNEanYu/G7HOOlPq4UXvIm4m0UUtFbezj2Fc56lzTaM17x4w6o7m5htLaS4uJBHFEu52PYf57d+lPrzXxb4g/tS8NlbPmygbqDxK4/i+g5A/E9xXLiq6oQv16Hp5Xl88dW5FpFbvy/zZV1zXp9cvPMbcltGT5MOeg9T/tH/AOtV7S9LEIW4uFzL1VD/AAfX3qroenbgt5MvHWJT/wChf4fnXYaXpxvJPMkB8hTz/tH0r43G4pybV/U+3rVKeHp+ypaRQ7TdMN2RLLlYO3q//wBat6WWCyttzlY4kGAAP0ApLieGytjLIdsaDGB+gFcjd3txqd0CQcZxHGD0/wDr+9efThKq/I+XxuO5fXoixf6tPfsY03JCTgIOrfX/AAqaz0jID3PA/wCeY6/jVmw09LUb3w0xHXsv0/xrB1vxXgta6Y/Th7gfyX/H8vWvsctyNaSrLXt/mfN1sS5O7Zt6hrVhoyeUcNKB8sEfX8fSuUv/ABHqF/lfM+zwn/lnEcZHuep/l7Vh7iWLEkknJJOSa39G8L3mqBJ5iba0PIdh8zj/AGR6e549M19LalQVlqzWjg51I+0qvlj+LMhGJYKiksxwAOST9K3rHwtq14A0ka2sZ7zHB/75HP54rs9N0ix0pALSAK+MGVuXb6n+gwPatCsJ15yOqMqFHSjD5vVnNWvgmzQA3N1PM3cJhB/U/rWpD4b0eHGLFGPq7M2fzOK06WsG2+oSxFWW8ioujaYo40+1/wC/K/4UHRNLYHOn23PpGB/KrvanCpEqs+7MeXwtpMo+WGSI+sch/wDZs1VfwzdwDNlf7h/zznH9Rn+QroxTxQpNbM09tNq0tV56nIC8v9JcC7geAE/fX5o2/pV9ZLPUlySsMzfxryjH3/z+NdDtDKysAVYYIIyD9aw7zw4mTNpziCXqYz/q2/w/lUVY060eWqrkezg/g91/h/wCMzSW7C31BMp/BKOce+e9Qz281pOt1asu/HDAfLIPQ4pLe+eNjYajAwx1jbqvup7j6fhVgq1goIPn2EnQjnb/AJ/zg189jMtnhn7Wk9O/+Z14bGSpP2dVaf196LtjfyXkZZIog68OrTHIP/fNWElnRmRoUPJYbJMnn6gd6xpopLWVLy0YNkcHs49D/n9a2La5iv7dZUJBzyM8o3pXoYHFKtHlbtJF4qhGH7yCvF+un4ky3KFgjho3PADjGT7Hofzq1HLt+VuR/KqZII8udVIbjOPlb/CliEkbmM5dMZVjyR7H+h//AFnuavpI49tUW1P2c548luQf7v8A9b+VWapKxX6ehpUYxf6vOz/nmT/I/wBK5Z0ZR21RpGoupcpMD0pEdZEDocqehp1YNJ7mo3aKNop1FL2cew7jSo9K5u905tPNvKN9wXcrKSCS2SMcdu/4mumppZR1NXThHmT5b2E5NLexBZWptYypctk5A7CrBbHSoy5PTgUA10QpdZGc6nMx+40U3iitrGd2c9mnZplNllSCF5ZW2xopZ2PYAZJrtemrPPSbdkc74z1z+ztOFnA5F1dAjI6pH0Y/j0H4+lcJpNj9uughGIUG6Qj09Px/lmotV1KTV9VnvZM/vDhE/uoPuj8v1JrqNLshYWKxsP3h+aQ+/wD9bpXyeZYtybkvkfo+Cwqy/CKmvie/r/wNjVsrRru4SBBtXqSBwq11qJFbQBVwkaL37Cqek2X2W0DOMSyfM3sOwrP8R6htUWMbcnmU+3YV85Z1Z8qPDx+KUU30X4szdU1FtRuflyIVOI19ff6mtLTbH7Km9xmZhz/sj0qjpFpub7S44Bwg9/Wq/inWjY24srd8XEy/MwPKJ/ief19q+1yTLUkqslr0/wAz5CvWcm2yh4m8Qmdn0+ykxCPlmkU/fP8AdHt6+v8APmAcUwcdK7Twf4eDiPVbxAR1to2/9DP9Pz9K+nqTVKPLE68FhYqP1mvt0Xf+v+CT+G/CioEvdUiDORujt3HC+7jufbt356dl702nCuBtvVlVa0qsuaQ4U6mCnjpSM0KKcKaKUVJQ8UopBSjrSYxwpwpopwqSkPFLTRTqRRXv9Ot9Sh8udeRyjr95D6g1gI9zo9z9lu1EkMnRv4ZB/Rvb/wCtXVCorq0hvbdoJ03I35g+o96FK2j2L0kuWX/Df12MIhbIB0Jl0+X8ShqJ/M0y5+0w5eJx84HRl9frQol0i6NpdDzbeQcHHDj/AOKFTKot3Fs7b7WXmGQ9vavDxuElhpqvR2/rQ6cLiHTl7KrrF/1/XY1Y5I54g6EPG4yPcUfNH93LJ/d7j6f4f/qrGtZm0y7NvLxbSNxnojf4GtzNerhcRHEU1JGWJoOhO28Xt/XcVWDKCpyD0NOqBv3ZLj7p+8P61Nmug5/QarGKYbSQsnUD16/yz+XvVgTv6g/hVaXJQY7Mp/UVJWagrtNDUmtifz29Fo89j6Coc0uaPZw7Fc8u5J5jHqTQDUeadmqsugrj80tR5pwNKwXHZopuaKLDuc+WCgljgDkk9qyb6X+0IJLZot1u4wynqw96XfIYvJ3kx+h6j2z6dKcBxivl8fm9XEpRp3iuvr69iKVJwfNfVHMy+G7WK+hurZCio3zQZJBP8JGffHH0rXigEZVmw7qc4/hH+NaBTc3bBGCcc4qVRtGBwPQV5c5zmlzPY9WeYYmdJU3Lbr1/rz3JIdXxDK1wBujQuCv8WO31rmE82/vcscyStlj6eta90ioZeAA0Lnn/AHTUGi2/yPcEZ3fKv07/AOfau3KsIq9VQ+/0R42LrTslJ7F+eeHTdPkmfiKFM4HU+g+pPH415ldXUt5dS3U5zJK25vb0A9gOK6XxlqGXh05G4H72X69FH8z+Vci0ic/MOOTzX6RSh7OnzJHHhMO8TXUOm79P60Nvw3o51nVBG4P2aIb5z6jsv1P8s+leqKoVQqgAAYAAwAKxvDGljSNFhjlXbcz/AL2XPXcei/gMDHrn1q9f6lb6aE8/eWfOFRcnjvzivNr4iELzm7JHp4utzz5V8KLlKKpLqtm1kbvzgIgdpyDkN6Y9adY6lbagrGBm3J95WGCM9KyjiqMpKMZK721OUuinDpTRThWw0OFLTRTqllDhTu9NFLQxjhTxTBThUlIeKcKYKcKkoeOlPFMFOFSykQ3tnFf2zQSjg8qw6qexFc5FuiaXTL7gZ+V/Q9mHsa6sVm6zp32y3EsS/wCkRcr/ALQ7rQrNOEtmU4865fu/rszKZDdQSW1x/wAfEPDf7Q7H/P8AWrGlXbSRtbTH9/Dx/vL2P8v0qmlw0sMd1Gcz24+b/bT3+nT8c0l3mKSK/tuQvzAeq9wf5fjXhe9gMVyv4WduHl9apOhP4lt6/wBaM380yPKZTsPun2/z/SkilSeJJYzlGGQafX0Ks1dHmNOLcWOBpc1Su7vycImC5GSfQf41QN1PnPnP+deVic2pUJ8iV2ty4021c3c1n3980beTCcMPvN6e1FtqBdHEuNyKWz03AVlMxYkscsTkn1rjzDM1OlFUHbm37ryLjCz1LEd/cROD5hYd1fkGtq2uEuYRIn0IPY+lc0TV3SrgRTujsFjZcknsR/8AWzXJluOnTqqE3eL79ByV0b2aXNYd1rDsStt8q/3yOT9B2rPa7uS2ftE2f9816VbOaMJWguYjlOtork/t93/z8Sf99UVn/blP+RhyjIY2dlUR7mb7oZto6Ek5wfT9aUptfacqxzhWB5x1AOMHvVqwkTz5eFzKWfPQjG3K+4GRj2pt7cRTvCscyPjcwVSDggdT+BP44r5j2j9p7O2n9f1Y9NYem6d99L3IBThTRT0RnOFVmPXCjNWjiRHJAZXyWAG3GCM0xrNsDZJkjoDVkU8UnFPcXImYktnb3U26e3jecDCOy5YHsCe/pz07VXO102sAy+hGRWhcSBJJZgeh+X3bt/j+FZgNdFOrUlFczbtt6eRxTST0C9WS7czO7SSYx8xzxUEay3JVWkYpGMDcSdo9BVkGpTC0UhjIQSn5jH5i7x9VzkVXs3N833kxpSm24q/ciFrHs25fGc43d/XFOtZ5NIne4jRZQ0Zj+bIxkg8/l+tOgltrhpI4rkNKil9uwhWAGTtbvgAnoPaklwYXB6bTV2dNqcdGtmaVsPUovlqRcXvqaeneIpbm8jt7iGMCRtqtHkYPbIJNdEOlcPpcn2WYXAt/MkH3Gd9oX3xg5NPUXcVybmK7bzs53Nnn616mEzapTpr2nvNv7l+v9amUW7HbinCuHOs6guo+c8zL8wzFn5Nvpj+vWt2DxLbXF8lusMoRztWQ45Pbj3r0KOb4eo2pPl1tr1KUk9Dcp3aqL36R3iQHBR494cHvzx+QqwLqExxuHGJCqj6t0rrjjKEm0pbGlmWBThVOLULaVo1WUZkYqgPcikXUrdlU7xgxmVjn7qg4/PPFT9cob8y/r/hxpF8U4VVa8hRow0igSA7Tnjpn/Gkm1CCAxrvV3kcIqqR37n2oliaKTbktCi6OtPFZX9tWohWUMMNIEGTjgnG76cE/hUs+q2qFo450aYA4A5GQCcfpj8ayeOw9r8yKRpCnCso63Z5iCSqS7qGB42gg80xtftHtZjHMElCsYwwzk8gf/qqHj8OvtoZR1SA6dqYuI1HlTknb23fxD8RUcIVWltM7kI82Enup7fl+oNWtQ1SxvrCSF3KyookUY/i44Hvzj86zBM0jwJGMSRDd5g5AHU/5/wBquHMsXhq1JJSvJf1YtT5KiqR36/1/Wxb0mUwzS2THgfPH9O4/r+dawasZ23OWAC/SmHFc9HOZUqahy3t5/wDANcUo1ajnHS5Pegi7kz3wf0FViaVi2cNnI7GmE15FWfPOUu7bI2QE1HLLHDE8s0iRRINzu7YVR6k04msjXWhltorJvnnnkV407Hy2ViW/2e348CqoU/aVFA2w9L21WMO/5dSy+r6eLcTi8ikjPA8rLsT6BQC2fwqaG4gu7aO4tplmgkGUdQRnBIIIOCCCDxVuHQrN9F/tGSdVuGiOCXXHXKgnGemOPesLSZ1WWfTygEsQNyXXo4dz19CCcY9K9LF5dGjS5o6nXWwlL2UpUrtxevoahNNJoJppNeMeULmim5ooFcmBVk2OiOoO4B1zg+oqTzHZSC5IPX3qIZyAAWYnAA7mmrPE0nlrLEzY3bVfdkdzkZX9e356JTa02OiFOrUj7qbS+5EGr3lxY2KS2scbyvcRw7pQSkYbPzMAQeoA696rS6PqOswfaLpZHt4ULJ9nLRLuydzfeJLdAOTjB9as6xFcT6Jdx2kTTTMgHlJ9503DeF9Tt3f05p1n4puNH08Qy2klpbybgk11GYdrnoDu6HqRkAHHBr2sthSdNSklc9bAp+xUqUVz3+YmmakJfIsrp3F95XVx/rto+ZgRwTgbiODyeK0nV3G1SFB6t3/CsTRYYtQlj1hpHldHmWA9EAJZCw7kkDGScdeK3lrzsbGmqrUPmceOhTjWcYfP18vIybq0IcCRm6fKVxgfh/8AXqhIhhlaNiCRjkdwRkfoRW1etvlSNeSB+prEuZFkupGUgrwAR3wAM/jjNc9NuV0+h4taKi9B0RfzY/LXc+4bVxnJz0rY0fRtOv4bqa5tvPMly7LKzH5l4PGDzg5BPf3rHtpUimDuCyFWRtp+YBlKkj3Gas6dqd7p0McMEz3VvBki3MKqWQ5zhgScjOcfXtXpYKVOEr1NUeplNVRhKManLOTSS2v8+99NWkaHiGyWy8rUre3gWGFGhlSPEbEP8oIwMHAJH41mzRhPLwd0csaSoSMEqwyMjseabd3MmqPJeXdu6xM6i3t5ZHKgAHc2ARnnbzjHUUEzXLPKQz7QNzAYCjoBxwOnAp4ucKlR+zW/9fjoPNZw92k9akd30tvbd3s2/wAhQaUGkKmJJHktr2QRjdJ5EO7yl9WJI5749OeBQ2FYgMGXqrAY3DqD+IwazqYatSpxqzjZS2PIKt8BmNu/IqCCYwTpMoyyHK+x7Gn3b7pQv90VBXnTfv3RjJ+9dG/ZXK3qzZ3K/GVJzjrjFWBbgSBgxwDuxn2o8PvaLBIYo3WTIEjOc59MH0/CtkqjjJVT+FNUVLVM9bD4b2tNS5lcxltEG3kggdR6+tAtht6jcVC5x+dajQRn+HH04qF7Yj7hz7GodCS2Kng6kdlcofZF3N83ykcD0/GhLREcNnOO2KsspU4YYNJWXLY5nGzs0Qi3RWRuu39TTRaIAckkmrFFFkKyIvITzC/fJpDaxlAuDx3zU1NdxGhdugoSuFkQ3CwopdwSWPbrUtncRzJNtBV8rnPpz/gKz7q5WaMAKQQ35iorO6W2usucRuNrH09D+f6ZrphTSWu5CqJTXY3CasQosEBvpZAsce49M9Bkk/Sqp4OD1qa0uBBL87uIyCCBzg44OKlfidsWuZc2wmi61ba+zsbZj5GA5l5ypyeMH0XPTvVdypYlAQuTtB9KsWstnpjn7DZRoOzD5dx55PUnqcc1UPQnjAGSScAVUnpZd/Xouv39zXFSpTq/uFZATVO90+2vmgeYOJYCTHLE5RlzjIz3Bx0Naf2aZ4dwQFc4CBMPgcZySM5x044P51nGP7wwxUhhhgwxkHBI7joT1pU6jjLmpvVEuFWg+eLt6GG1jqvmPZqgOnyS7jdG6GVjJyQUzuLgEqD34NaVta29mjrbwpFvOXI5Zz2yxyT+JqbNNJrevjKlZJP/AIceIx1WtFRlovLr5sCaYTQTSVxnEFFFFAFhSAyls7QwyQM4GeePpWZDp00VwjmVFRclnhk2FfQDcM88AYBrTFOOOpA471rGaW6PQwmOnhouMVuSfeZi2MsxYgDgZOajnmihiKyqGVxjyyoYMPcHjH1pwLAkMAGxnHtVCb95qcgborFQPZeKXM0+bqcU6jXvLdlyK/hIAZHiUDCkp8oHpx0H4UtzcSZENsQXIyz9lH/16jFWrLTmmR2iMaAtgBs/MfT/AD60JuT8wXPLQz/JuQQskpkSQ7G5JK54yM/WqlvYyNHkRhm7kn5R7D1+v/6ztS2syw5mhdI34ywxQoAAAGABgAVXNKK5SHRTZhyxHEisgWRBkYAGcdQce2Tn2qurYIIOCOQa1dRUGdcfeMTL065BH9azfICnDSMD6bP/AK9XCS5dWctSFpWQjOzsWdmdj1Zjk1paNFaXepWMN7AJ4VkkHlMu5S7KNrEd8bGHtnPY1mOjRYJIKt0YdDV3Tbw2c8NzDJClxA7nbOG2SIygEZUEgjbkcfxGvTyufs8UpOVtHr6p9f1Jg7S1O2t4ILWNrW2tY4YGLAxQrgHPU1yGoWcVhqk9jFcfaIYbVXDsF3xMCAEYqADkevNakPiS6kil2act5KchPs42BCf7wY5K/wC19cgVze028cdtvDCJVU7D8u8KAxH455r2cdiKUcM5O0ubRap66+930/U0lJWAxRnOUFPjtrRsLKJFGfvo3P4gg/pTAacDXylovoQrdjoLaCG2gWOBQE65znPuTU6uVPBrP0xy1sQeitgflV0GsXoz0qctE46FgSBvY0tV809Xxwa0VTud9LE9Jj2AYYIyKrvCRyvI9KnyKQmiUVLc3qUIVVqVKKmdA3Tr61EQQcGueUWjyq2GnS327iVWvmXyCpcBuoGetWawp2YSvv8Av55qqUbu5yVJWQx2qu7U52qAks2ACSeAB3rrjG5yNl6y1KeErCE85M4VP4h9D/8ArrbRiyBmQox/hYgkflVeys0s4sYBlI+dv6D2p9xcwWsJmuJo4YgQpeRsDJ6VnN88uWKuzvoUqmkd32JSaFOSEyRllII7EEEGoLa6gvrSO6tZDJBJna20r0JBBB6Hg08nismnB2ZtJTpTs9JI04NSieJCzZlI/eLGhJQ98gZI5rMkLZG5WXOWw/B6nkj1Iwfx+lRSXquQJJi2PXJpBIrjKsDWUacIX5eppWxUakeWKt8xxNNJqFnlmkMcCliOpAprLcW7AzKwB9eR+dUcbkTUVG8h3bEUs/oBnFQ+bIj4fOfQjFITkkWqKj89KKB3Xcs+YoHenglfmbhuy/3fc+9Rhtv3QFPqOtLTV+pSv1H53KASVI+6w7f/AFqguIpEkF1ww4D4P4Zx/nmm3ErK6wxnDnG5vTPQD8OaWONE5Cjd/ePU1Wi3JfvOyJ4ihdC+THkFsenfFTa++qBLX+w0UxM5P7teehxkEYxxyT3xVcVcjvZ47byFKhecNt+YZ64NOLXX+vX+tzswtf2FTncU/Uu3RlGlQbj95x5nHJbb7cetURTkMlwHaa42xQoXeSZztRR1NUG120hR5LK3/tcqC0gjLxrEg6s2VyCewx0BNduEy3EYuyox02vsv+AZVaseZyloaAptxEk1u6uOgJB9DUzhWVJ4o5Ft5lV4ywPRgDjPtnH4Vn6hcMsbRKjAEcuwIU+2cf5/WuSpTlTm6ct1oKUko3ZjzMBbAHqzhgPYA5/mPyNVwaJ1mD75R16Efd+g/wAKbGrvu2gYUZYlgoAzjknjqRXTCDsorU8x3lKyRICD1GacDTHUJtKyxyqwOGjzjIOCOQOf85oDUTg4uzVmEouMnGSs0Sg1JEjzSBIwWY9qjieMHMiM49A+3+hrXs7y2OIo08onoD0J+v8AjWMro0pxUnZst20It4RGDk9SfU1Lmmg0uaxPQVkrIdShhyMjI689KqX94tjZSXDsEC9GPQH1/IGqeizJKXZH3pKiy7gfvDPXP/Aq0ULx5jtp4SU6Eq/RGwDilzmpGhLFmiU7Au7nrioQc0neOjM6NeVPToKTTG5pWppNK56kZRqRutUNIxVe4tIrnlwQ395etWKbn8qzas7o8zFYGy5obdjm7+JLe4MUbs5A+YkYwaXTFDanAD2Jb8QpI/UCl1OJor+QsDtkO5T61Dau0d3CyIXYOPkH8XqK7oP3U7nhbT+Z0pNU9SsYtU0+WzmaREkKndHjIwQe49qtsMHHOOoz6UwmuSMnCV1uepTqypzU4OzWqM/R9Jh0Sye3hcyNK4eWQrtLYyFGMnoGP5mpbuQgCMdxk1ZNUrsfvFbsRiipUc3zMjFV6leUqlR3b3L1jYRGBZZVDs4yAegFSzafEw3Q/upOxHQ/UVPbMGtISP7g/lTiamw1CPLYjt4VtoFjXrjLH1NNuF82B4+ORxn17Ui3MUz+XbyJPITtCRuCSfTrx36+lIzTRXBt7mHypdu9cOHV1zjII9D1+orRUpuLnbRGjpSUXpohIYkgTavU9W7mq9+oeDfjlD19ulWCahmXzIim7Gcc4rMxkly2RlYPpRV37Gv99vyoqTn9nIkzS5pmaXNBqV5zsvSx6HDD6Ef5/KrK0jKkiBXXIHQg4I/GoZUMEJeORvvAbSPUH/CqeruiNY3ZbFPFRjpUgoRqhZgp06/81WeAWztKq9SoGePfOOe1SaRqunf2DBFJdWzyR2g82MYHAXlcHvzg/XPenQTSQSb422tyOmcj0xTZIbS7RYryyhnhU7ljx5YQ/wCztxj39a+hyrNKGGo+xqp6u91007EVKbk7og0K3Flb3lwqrHDqKpLDaoSViU/MCSQOcEDj0q+ACCCAQeCD3ps8pbLqqRqoAVQPlVRgYA9hWTLrI2lV2xtyCTkkfhivOzDFTxteVXpsvToWnClFJkE0aCaeEf6rLA+wHf8ADr+FZkZj2TJKWVZI9oKqGwdynoSM9D9M57VLLcgoUjz833mPU+1V6nDuVKz6o4vauE1OG61JV2W1s0MUokErBnO0jaB90YPGeuSM9uaaGpoVirMAdq4yfTNJW1arKtLnluFevUr1HUqbslDU9NzuqJ94kAfWoUDO4VAWY9ABk1uafYG3/ey483HA/u//AF65ptRQqcHN6Glnk0ZpmaUGuQ9K5DqVqt/G2n3EDNbOvLg4Ib1H+elVILM6V5caMEjaMxRkITtAA5IPpj1NaYZsY3ED0BojjHnvIC290C9eOOen4VvCp9k9Whjko+yatH+v6Znz62oZeFDP8oaZwCx+g7/jVmxnnnSR5WBXICgKB9f6daz5NC07VLmO9khkRoD8qngDkdB9fr0rYVVRAqDCgYA9Kc5Q5bx6l414alD2dOPvPfyH0xhjntTs0tYHnUazpyutiEmkJpXG0+1MJqWz2YSU1zIa8ccyeXKgdfRh0ohtLe3JMUSqT36n8zQTTkfnBqbu1jzMZgl/FgvUlJDKFYZA6diPoaiMK9nP4r/9epKKOZnm3GpDHkBieeNxONvvWc5WUmMAu3ogzinahcEt5Kngfe9/ar9vAttCEAG4jLH1NUtUJe87EViJ4ojFKhCjlSSPyp93GbmzngD7DLGyBh2JGM1KWqKQK6MjZ2sMHHpVLQ2g+S1uh0OnNHqMFvIUEKNEGRFxhR0+X2I6HuCKZqmn2shzNMYVjBxOH2+WDgnOflP3R1FYcGoahBaQwH7LK0KhBIVYGQDgZAOFOOMjP0pL/UBqDW6i2miETF3aYqcnGAFwT65zx0r3542hKm9U/XqdrlFNyUlZf11/ruVLWaSWzikmGJGX5uMZ98ds9aeWpC1MJr59u7PPnJOTaVh26imUVJNx+nWr3zSgyldgGMAck9K000IGV0a8IK4x8o55I/pWFBdS26yLGwAkGGBUHP51PHq17FnZNgYAxtHbp2r34QoJe9EvQ0/7IjxITdsAhPUDoApP86V9BD28pa6k+VzgLFn7rMvb6VljVbwDHmrj3jU9gPT0A/KmjVL0ZInboQeBzkkn9SapRw/8gWRAly5GN/IrUTTdTaNJAg2OBtO9ec9O/vWJKgTaRn5hnHpVpLq4jjQCd8DG0Z6Y5GPzNZxpUk/eiSn0NA6Tq7OP3QDgZALLkenfvjFRhL1VkLjZ5b+W2WX73oPXrVUXt1nPnyZwBnPbOf5809tRvHBDXMjA4yCcjjpVOFB/Z/IpaF2bTtTeJkwv3yjrvXIwu4/pWfdeG9SR/MaNGMhZjhwMEFsjnvwTxUn9qX24n7TJknJOe+MfypTqd8/BupevUN06/wCJq4qhHaP5EzgpbmYdKuw9whhANucSZYcH068ng9KsDw5qZJH2XBABOXUdc+/+yfyqKXVL9mdTdykMCp+bqCSf6n86dDql+8oVryb5htJ3dgD/AIn8605KXYw5Ydh0NvPYzTwyrscEIynB6f8A66abaBjkxjPtwKnllknkMkrFnbqx6mmiuZxje6RuoRtaw6NvJXEYVB7Ac0/7RL/f/SoqWpdOHZFqyJftEv8Af/Sl+0S/3/0qGij2cOyGTfaJf7/6UouplIIcgjkHFQ0Uezh2QE/2qYjG/AznAAo+0zf3/wBKgpRR7OD6Ibbbuyb7TN/fP5Cl+0zf3z+QqGij2cOyAmNzKRgv+gqIzyg/e/SkpG5BpOlDsjajVlB2T0Dz5f75/KkM8n96mUlT7KH8q+47ueXcsLdSngv+lO+0S/3/ANKq1IpyoJo9lD+VfcefXpKPvIrTSP57sTznNbUMF3cWouY5FKEMfcYrIuVGA/fpSQ3txCnlpKwQgrt9j1q406a3ic0fdZtT2V7DcwwGVGaZtilegIOCDx61KdG1A5xJEcEAc/ezjnp/tCs06leSfeuZD07+hyP1pDqN4d2bmX5iGPzdSOn8hWnJQ/lNC5Np11Csxa4h/dKrYz1Bxgjj3705tIvgsh82MhCoyMnOQD6e4qhJqF3Ijo87ssh+YHnPGKb/AGjeDcBcyANjOG64HH8hRyUP5SdDSk0HUVMoWSNymOFJy3GeOKoX1tcafcCGV1LbQ2V6YNNbUr19+66lO/Ab5uuKhmnluHDSyM7BQoLHPAqZU6NvdiGgnmv/AHqKZRWfs4dkKx//2Q=="/>
          <p:cNvSpPr>
            <a:spLocks noChangeAspect="1"/>
          </p:cNvSpPr>
          <p:nvPr/>
        </p:nvSpPr>
        <p:spPr>
          <a:xfrm>
            <a:off x="411163" y="7938"/>
            <a:ext cx="406400" cy="304800"/>
          </a:xfrm>
          <a:prstGeom prst="rect">
            <a:avLst/>
          </a:prstGeom>
          <a:noFill/>
          <a:ln w="9525">
            <a:noFill/>
          </a:ln>
        </p:spPr>
        <p:txBody>
          <a:bodyPr lIns="91436" tIns="45718" rIns="91436" bIns="45718"/>
          <a:p>
            <a:pPr lvl="0" eaLnBrk="1" hangingPunct="1"/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7414" name="图片 1"/>
          <p:cNvPicPr>
            <a:picLocks noChangeAspect="1"/>
          </p:cNvPicPr>
          <p:nvPr/>
        </p:nvPicPr>
        <p:blipFill>
          <a:blip r:embed="rId2"/>
          <a:srcRect t="44707" b="4509"/>
          <a:stretch>
            <a:fillRect/>
          </a:stretch>
        </p:blipFill>
        <p:spPr>
          <a:xfrm>
            <a:off x="1400175" y="635000"/>
            <a:ext cx="9532938" cy="5448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" y="-10160"/>
            <a:ext cx="12157075" cy="6914515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86193" y="1199515"/>
            <a:ext cx="7680325" cy="3529013"/>
          </a:xfrm>
        </p:spPr>
        <p:txBody>
          <a:bodyPr vert="horz" wrap="square" lIns="91440" tIns="45720" rIns="91440" bIns="45720" anchor="t"/>
          <a:p>
            <a:pPr marL="0" lvl="0" indent="0" eaLnBrk="1" hangingPunct="1">
              <a:lnSpc>
                <a:spcPct val="150000"/>
              </a:lnSpc>
              <a:buNone/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妈妈，你梳头用的那面镜子呢？如果我拿着它，走到桥上，天上不就多了一个月亮吗？我拿着圆圆的月亮照你梳头，你高兴吗？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32681" y="5751195"/>
            <a:ext cx="7987665" cy="5575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just" eaLnBrk="1" hangingPunct="1">
              <a:lnSpc>
                <a:spcPts val="22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“我”想在彩虹桥上为妈妈做些什么？</a:t>
            </a:r>
            <a:endParaRPr lang="zh-CN" altLang="zh-CN" sz="28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197" name="WordArt 5"/>
          <p:cNvSpPr>
            <a:spLocks noTextEdit="1"/>
          </p:cNvSpPr>
          <p:nvPr/>
        </p:nvSpPr>
        <p:spPr>
          <a:xfrm>
            <a:off x="9120188" y="6308725"/>
            <a:ext cx="1371600" cy="35083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 lnSpcReduction="10000"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 eaLnBrk="0" hangingPunct="0"/>
            <a:endParaRPr lang="zh-CN" altLang="en-US" sz="18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charRg st="0" end="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charRg st="0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charRg st="0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" y="-10160"/>
            <a:ext cx="12157075" cy="6914515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7913" y="1490345"/>
            <a:ext cx="7680325" cy="3529013"/>
          </a:xfrm>
        </p:spPr>
        <p:txBody>
          <a:bodyPr vert="horz" wrap="square" lIns="91440" tIns="45720" rIns="91440" bIns="45720" anchor="t"/>
          <a:p>
            <a:pPr marL="0" lvl="0" indent="0" eaLnBrk="1" hangingPunct="1">
              <a:lnSpc>
                <a:spcPct val="150000"/>
              </a:lnSpc>
              <a:buNone/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哥哥，你系在门前树上的秋千呢？如果我把它挂在彩虹桥上，坐着秋千荡来荡去，花裙子飘啊飘的，不就成了一朵彩云吗？你看见了，高兴吗？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4211" y="5902643"/>
            <a:ext cx="7987665" cy="5575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just" eaLnBrk="1" hangingPunct="1">
              <a:lnSpc>
                <a:spcPts val="22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“我”想在彩虹桥上为哥哥做些什么？</a:t>
            </a:r>
            <a:endParaRPr lang="zh-CN" altLang="zh-CN" sz="28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charRg st="0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charRg st="0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charRg st="0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" y="-10160"/>
            <a:ext cx="12157075" cy="6914515"/>
          </a:xfrm>
          <a:prstGeom prst="rect">
            <a:avLst/>
          </a:prstGeom>
        </p:spPr>
      </p:pic>
      <p:sp>
        <p:nvSpPr>
          <p:cNvPr id="18435" name="矩形 4"/>
          <p:cNvSpPr/>
          <p:nvPr/>
        </p:nvSpPr>
        <p:spPr>
          <a:xfrm>
            <a:off x="1442403" y="1885633"/>
            <a:ext cx="8862060" cy="7010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zh-CN" sz="4000" b="1" dirty="0">
                <a:latin typeface="Calibri" panose="020F0502020204030204" pitchFamily="34" charset="0"/>
                <a:ea typeface="宋体" panose="02010600030101010101" pitchFamily="2" charset="-122"/>
              </a:rPr>
              <a:t>如果你走过彩虹桥，你希望做些什么？</a:t>
            </a:r>
            <a:endParaRPr lang="zh-CN" altLang="zh-CN" sz="40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" y="-10160"/>
            <a:ext cx="12157075" cy="6914515"/>
          </a:xfrm>
          <a:prstGeom prst="rect">
            <a:avLst/>
          </a:prstGeom>
        </p:spPr>
      </p:pic>
      <p:pic>
        <p:nvPicPr>
          <p:cNvPr id="19458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2263" y="2565400"/>
            <a:ext cx="3810000" cy="3810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882073" y="2254250"/>
            <a:ext cx="3688080" cy="21945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  <a:t>再见</a:t>
            </a:r>
            <a:endParaRPr kumimoji="0" lang="zh-CN" altLang="en-US" sz="13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460" name="WordArt 4"/>
          <p:cNvSpPr>
            <a:spLocks noTextEdit="1"/>
          </p:cNvSpPr>
          <p:nvPr/>
        </p:nvSpPr>
        <p:spPr>
          <a:xfrm>
            <a:off x="9120188" y="6308725"/>
            <a:ext cx="1371600" cy="35083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 lnSpcReduction="10000"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endParaRPr lang="zh-CN" altLang="en-US" sz="18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" y="43815"/>
            <a:ext cx="12157075" cy="9079230"/>
          </a:xfrm>
          <a:prstGeom prst="rect">
            <a:avLst/>
          </a:prstGeom>
        </p:spPr>
      </p:pic>
      <p:sp>
        <p:nvSpPr>
          <p:cNvPr id="86" name="椭圆 85"/>
          <p:cNvSpPr/>
          <p:nvPr/>
        </p:nvSpPr>
        <p:spPr>
          <a:xfrm rot="11047877" flipV="1">
            <a:off x="8308975" y="5719763"/>
            <a:ext cx="176213" cy="1762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8" name="椭圆 87"/>
          <p:cNvSpPr/>
          <p:nvPr/>
        </p:nvSpPr>
        <p:spPr>
          <a:xfrm rot="11047877">
            <a:off x="3890963" y="5235575"/>
            <a:ext cx="123825" cy="1238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9" name="椭圆 88"/>
          <p:cNvSpPr/>
          <p:nvPr/>
        </p:nvSpPr>
        <p:spPr>
          <a:xfrm rot="11047877">
            <a:off x="4294188" y="6721475"/>
            <a:ext cx="123825" cy="1238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0" name="椭圆 89"/>
          <p:cNvSpPr/>
          <p:nvPr/>
        </p:nvSpPr>
        <p:spPr>
          <a:xfrm rot="11047877">
            <a:off x="8826500" y="5873750"/>
            <a:ext cx="127000" cy="127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1" name="椭圆 90"/>
          <p:cNvSpPr/>
          <p:nvPr/>
        </p:nvSpPr>
        <p:spPr>
          <a:xfrm rot="11047877">
            <a:off x="7078663" y="6456363"/>
            <a:ext cx="452438" cy="45243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2" name="椭圆 91"/>
          <p:cNvSpPr/>
          <p:nvPr/>
        </p:nvSpPr>
        <p:spPr>
          <a:xfrm rot="11047877" flipH="1">
            <a:off x="8724900" y="4476750"/>
            <a:ext cx="138113" cy="13811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3" name="椭圆 92"/>
          <p:cNvSpPr/>
          <p:nvPr/>
        </p:nvSpPr>
        <p:spPr>
          <a:xfrm rot="11047877" flipH="1">
            <a:off x="4899025" y="6496050"/>
            <a:ext cx="139700" cy="13811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4" name="椭圆 93"/>
          <p:cNvSpPr/>
          <p:nvPr/>
        </p:nvSpPr>
        <p:spPr>
          <a:xfrm rot="11047877" flipH="1">
            <a:off x="7996238" y="4240213"/>
            <a:ext cx="422275" cy="4222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5" name="椭圆 94"/>
          <p:cNvSpPr/>
          <p:nvPr/>
        </p:nvSpPr>
        <p:spPr>
          <a:xfrm>
            <a:off x="169863" y="3019425"/>
            <a:ext cx="517525" cy="5191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6" name="椭圆 95"/>
          <p:cNvSpPr/>
          <p:nvPr/>
        </p:nvSpPr>
        <p:spPr>
          <a:xfrm>
            <a:off x="6731000" y="6753225"/>
            <a:ext cx="271463" cy="2714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10213975" y="3238500"/>
            <a:ext cx="501650" cy="5000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9" name="椭圆 98"/>
          <p:cNvSpPr/>
          <p:nvPr/>
        </p:nvSpPr>
        <p:spPr>
          <a:xfrm flipV="1">
            <a:off x="10110788" y="4351338"/>
            <a:ext cx="384175" cy="384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0" name="椭圆 99"/>
          <p:cNvSpPr/>
          <p:nvPr/>
        </p:nvSpPr>
        <p:spPr>
          <a:xfrm flipV="1">
            <a:off x="4464050" y="5535613"/>
            <a:ext cx="384175" cy="384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1" name="椭圆 100"/>
          <p:cNvSpPr/>
          <p:nvPr/>
        </p:nvSpPr>
        <p:spPr>
          <a:xfrm>
            <a:off x="1817688" y="6245225"/>
            <a:ext cx="471488" cy="4714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" name="椭圆 101"/>
          <p:cNvSpPr/>
          <p:nvPr/>
        </p:nvSpPr>
        <p:spPr>
          <a:xfrm>
            <a:off x="11842750" y="3402013"/>
            <a:ext cx="271463" cy="2714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" name="椭圆 102"/>
          <p:cNvSpPr/>
          <p:nvPr/>
        </p:nvSpPr>
        <p:spPr>
          <a:xfrm>
            <a:off x="11102975" y="4179888"/>
            <a:ext cx="269875" cy="2714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" name="椭圆 103"/>
          <p:cNvSpPr/>
          <p:nvPr/>
        </p:nvSpPr>
        <p:spPr>
          <a:xfrm>
            <a:off x="9615488" y="6046788"/>
            <a:ext cx="271463" cy="2714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5" name="椭圆 104"/>
          <p:cNvSpPr/>
          <p:nvPr/>
        </p:nvSpPr>
        <p:spPr>
          <a:xfrm>
            <a:off x="2860675" y="6430963"/>
            <a:ext cx="549275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6" name="椭圆 105"/>
          <p:cNvSpPr/>
          <p:nvPr/>
        </p:nvSpPr>
        <p:spPr>
          <a:xfrm>
            <a:off x="7159625" y="5703888"/>
            <a:ext cx="549275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7" name="椭圆 106"/>
          <p:cNvSpPr/>
          <p:nvPr/>
        </p:nvSpPr>
        <p:spPr>
          <a:xfrm>
            <a:off x="9618663" y="2452688"/>
            <a:ext cx="282575" cy="2857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8" name="椭圆 107"/>
          <p:cNvSpPr/>
          <p:nvPr/>
        </p:nvSpPr>
        <p:spPr>
          <a:xfrm>
            <a:off x="169863" y="4748213"/>
            <a:ext cx="550863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9" name="椭圆 108"/>
          <p:cNvSpPr/>
          <p:nvPr/>
        </p:nvSpPr>
        <p:spPr>
          <a:xfrm flipH="1">
            <a:off x="1428750" y="5278438"/>
            <a:ext cx="368300" cy="3683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0" name="椭圆 109"/>
          <p:cNvSpPr/>
          <p:nvPr/>
        </p:nvSpPr>
        <p:spPr>
          <a:xfrm>
            <a:off x="3117850" y="5554663"/>
            <a:ext cx="608013" cy="6080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1" name="椭圆 110"/>
          <p:cNvSpPr/>
          <p:nvPr/>
        </p:nvSpPr>
        <p:spPr>
          <a:xfrm>
            <a:off x="6462713" y="6118225"/>
            <a:ext cx="344488" cy="3460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" name="椭圆 111"/>
          <p:cNvSpPr/>
          <p:nvPr/>
        </p:nvSpPr>
        <p:spPr>
          <a:xfrm>
            <a:off x="8501063" y="5019675"/>
            <a:ext cx="247650" cy="2476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3" name="椭圆 112"/>
          <p:cNvSpPr/>
          <p:nvPr/>
        </p:nvSpPr>
        <p:spPr>
          <a:xfrm>
            <a:off x="8526463" y="6335713"/>
            <a:ext cx="1100138" cy="110013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5" name="椭圆 114"/>
          <p:cNvSpPr/>
          <p:nvPr/>
        </p:nvSpPr>
        <p:spPr>
          <a:xfrm>
            <a:off x="5118100" y="6583363"/>
            <a:ext cx="728663" cy="7286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7" name="椭圆 116"/>
          <p:cNvSpPr/>
          <p:nvPr/>
        </p:nvSpPr>
        <p:spPr>
          <a:xfrm flipH="1">
            <a:off x="3421063" y="4489450"/>
            <a:ext cx="309563" cy="3111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8" name="椭圆 117"/>
          <p:cNvSpPr/>
          <p:nvPr/>
        </p:nvSpPr>
        <p:spPr>
          <a:xfrm>
            <a:off x="9518650" y="5357813"/>
            <a:ext cx="350838" cy="3524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9" name="椭圆 118"/>
          <p:cNvSpPr/>
          <p:nvPr/>
        </p:nvSpPr>
        <p:spPr>
          <a:xfrm>
            <a:off x="7937500" y="6753225"/>
            <a:ext cx="361950" cy="36036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0" name="椭圆 119"/>
          <p:cNvSpPr/>
          <p:nvPr/>
        </p:nvSpPr>
        <p:spPr>
          <a:xfrm>
            <a:off x="10304463" y="5583238"/>
            <a:ext cx="522288" cy="5222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1" name="椭圆 120"/>
          <p:cNvSpPr/>
          <p:nvPr/>
        </p:nvSpPr>
        <p:spPr>
          <a:xfrm flipH="1">
            <a:off x="5786438" y="6280150"/>
            <a:ext cx="315913" cy="31591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2" name="椭圆 121"/>
          <p:cNvSpPr/>
          <p:nvPr/>
        </p:nvSpPr>
        <p:spPr>
          <a:xfrm flipH="1">
            <a:off x="787400" y="4184650"/>
            <a:ext cx="415925" cy="41751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3" name="椭圆 122"/>
          <p:cNvSpPr/>
          <p:nvPr/>
        </p:nvSpPr>
        <p:spPr>
          <a:xfrm rot="11047877">
            <a:off x="4237038" y="6276975"/>
            <a:ext cx="123825" cy="1238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6" name="椭圆 125"/>
          <p:cNvSpPr/>
          <p:nvPr/>
        </p:nvSpPr>
        <p:spPr>
          <a:xfrm>
            <a:off x="4870450" y="5681663"/>
            <a:ext cx="669925" cy="66992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7" name="椭圆 126"/>
          <p:cNvSpPr/>
          <p:nvPr/>
        </p:nvSpPr>
        <p:spPr>
          <a:xfrm>
            <a:off x="7967663" y="6008688"/>
            <a:ext cx="439738" cy="4397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8" name="椭圆 127"/>
          <p:cNvSpPr/>
          <p:nvPr/>
        </p:nvSpPr>
        <p:spPr>
          <a:xfrm>
            <a:off x="6088063" y="6635750"/>
            <a:ext cx="549275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9" name="椭圆 128"/>
          <p:cNvSpPr/>
          <p:nvPr/>
        </p:nvSpPr>
        <p:spPr>
          <a:xfrm>
            <a:off x="11652250" y="4589463"/>
            <a:ext cx="728663" cy="7302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0" name="椭圆 129"/>
          <p:cNvSpPr/>
          <p:nvPr/>
        </p:nvSpPr>
        <p:spPr>
          <a:xfrm>
            <a:off x="10537825" y="6399213"/>
            <a:ext cx="412750" cy="4127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1" name="椭圆 130"/>
          <p:cNvSpPr/>
          <p:nvPr/>
        </p:nvSpPr>
        <p:spPr>
          <a:xfrm>
            <a:off x="465138" y="5934075"/>
            <a:ext cx="730250" cy="7286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3" name="椭圆 132"/>
          <p:cNvSpPr/>
          <p:nvPr/>
        </p:nvSpPr>
        <p:spPr>
          <a:xfrm>
            <a:off x="4124325" y="5864225"/>
            <a:ext cx="282575" cy="2841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4" name="椭圆 133"/>
          <p:cNvSpPr/>
          <p:nvPr/>
        </p:nvSpPr>
        <p:spPr>
          <a:xfrm rot="11047877" flipH="1">
            <a:off x="7205663" y="5405438"/>
            <a:ext cx="138113" cy="13811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5" name="椭圆 134"/>
          <p:cNvSpPr/>
          <p:nvPr/>
        </p:nvSpPr>
        <p:spPr>
          <a:xfrm>
            <a:off x="3779838" y="6300788"/>
            <a:ext cx="990600" cy="990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6" name="椭圆 135"/>
          <p:cNvSpPr/>
          <p:nvPr/>
        </p:nvSpPr>
        <p:spPr>
          <a:xfrm>
            <a:off x="1812925" y="3538538"/>
            <a:ext cx="490538" cy="49053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1" name="椭圆 210"/>
          <p:cNvSpPr/>
          <p:nvPr/>
        </p:nvSpPr>
        <p:spPr>
          <a:xfrm flipH="1">
            <a:off x="11687175" y="2138363"/>
            <a:ext cx="444500" cy="444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2" name="椭圆 211"/>
          <p:cNvSpPr/>
          <p:nvPr/>
        </p:nvSpPr>
        <p:spPr>
          <a:xfrm>
            <a:off x="0" y="1858963"/>
            <a:ext cx="628650" cy="6270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3" name="椭圆 212"/>
          <p:cNvSpPr/>
          <p:nvPr/>
        </p:nvSpPr>
        <p:spPr>
          <a:xfrm flipH="1">
            <a:off x="2444750" y="2798763"/>
            <a:ext cx="266700" cy="2682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4" name="椭圆 213"/>
          <p:cNvSpPr/>
          <p:nvPr/>
        </p:nvSpPr>
        <p:spPr>
          <a:xfrm rot="11047877" flipV="1">
            <a:off x="9999663" y="1350963"/>
            <a:ext cx="149225" cy="1492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5" name="椭圆 214"/>
          <p:cNvSpPr/>
          <p:nvPr/>
        </p:nvSpPr>
        <p:spPr>
          <a:xfrm flipH="1">
            <a:off x="2636838" y="4654550"/>
            <a:ext cx="601663" cy="6000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6" name="椭圆 215"/>
          <p:cNvSpPr/>
          <p:nvPr/>
        </p:nvSpPr>
        <p:spPr>
          <a:xfrm>
            <a:off x="2490788" y="5783263"/>
            <a:ext cx="382588" cy="38258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7" name="椭圆 216"/>
          <p:cNvSpPr/>
          <p:nvPr/>
        </p:nvSpPr>
        <p:spPr>
          <a:xfrm>
            <a:off x="7702550" y="4910138"/>
            <a:ext cx="638175" cy="6381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8" name="椭圆 217"/>
          <p:cNvSpPr/>
          <p:nvPr/>
        </p:nvSpPr>
        <p:spPr>
          <a:xfrm>
            <a:off x="9159875" y="4476750"/>
            <a:ext cx="541338" cy="5429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9" name="椭圆 218"/>
          <p:cNvSpPr/>
          <p:nvPr/>
        </p:nvSpPr>
        <p:spPr>
          <a:xfrm>
            <a:off x="11637963" y="3808413"/>
            <a:ext cx="541338" cy="5429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0" name="椭圆 219"/>
          <p:cNvSpPr/>
          <p:nvPr/>
        </p:nvSpPr>
        <p:spPr>
          <a:xfrm flipV="1">
            <a:off x="9682163" y="3733800"/>
            <a:ext cx="274638" cy="2762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1" name="椭圆 220"/>
          <p:cNvSpPr/>
          <p:nvPr/>
        </p:nvSpPr>
        <p:spPr>
          <a:xfrm>
            <a:off x="6561138" y="5537200"/>
            <a:ext cx="409575" cy="4095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96" name="图片 195"/>
          <p:cNvPicPr>
            <a:picLocks noChangeAspect="1"/>
          </p:cNvPicPr>
          <p:nvPr/>
        </p:nvPicPr>
        <p:blipFill>
          <a:blip r:embed="rId2"/>
          <a:srcRect l="36905" t="33759" r="32570" b="22025"/>
          <a:stretch>
            <a:fillRect/>
          </a:stretch>
        </p:blipFill>
        <p:spPr>
          <a:xfrm rot="1501864">
            <a:off x="7974013" y="1354138"/>
            <a:ext cx="406400" cy="407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7" name="椭圆 196"/>
          <p:cNvSpPr/>
          <p:nvPr/>
        </p:nvSpPr>
        <p:spPr>
          <a:xfrm>
            <a:off x="11261725" y="5419725"/>
            <a:ext cx="271463" cy="27146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8" name="椭圆 197"/>
          <p:cNvSpPr/>
          <p:nvPr/>
        </p:nvSpPr>
        <p:spPr>
          <a:xfrm flipV="1">
            <a:off x="11339513" y="6289675"/>
            <a:ext cx="276225" cy="2746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2"/>
          <p:cNvGrpSpPr/>
          <p:nvPr/>
        </p:nvGrpSpPr>
        <p:grpSpPr>
          <a:xfrm>
            <a:off x="3037826" y="953784"/>
            <a:ext cx="5072091" cy="6035661"/>
            <a:chOff x="3564941" y="299693"/>
            <a:chExt cx="5071332" cy="6036681"/>
          </a:xfrm>
        </p:grpSpPr>
        <p:sp>
          <p:nvSpPr>
            <p:cNvPr id="210" name="任意多边形 209"/>
            <p:cNvSpPr/>
            <p:nvPr/>
          </p:nvSpPr>
          <p:spPr>
            <a:xfrm rot="13500000" flipH="1">
              <a:off x="3564955" y="299679"/>
              <a:ext cx="5071304" cy="5071332"/>
            </a:xfrm>
            <a:custGeom>
              <a:avLst/>
              <a:gdLst>
                <a:gd name="connsiteX0" fmla="*/ 650363 w 4518605"/>
                <a:gd name="connsiteY0" fmla="*/ 3854920 h 4518605"/>
                <a:gd name="connsiteX1" fmla="*/ 657342 w 4518605"/>
                <a:gd name="connsiteY1" fmla="*/ 3861263 h 4518605"/>
                <a:gd name="connsiteX2" fmla="*/ 663685 w 4518605"/>
                <a:gd name="connsiteY2" fmla="*/ 3868242 h 4518605"/>
                <a:gd name="connsiteX3" fmla="*/ 664321 w 4518605"/>
                <a:gd name="connsiteY3" fmla="*/ 3867606 h 4518605"/>
                <a:gd name="connsiteX4" fmla="*/ 811278 w 4518605"/>
                <a:gd name="connsiteY4" fmla="*/ 4001169 h 4518605"/>
                <a:gd name="connsiteX5" fmla="*/ 2252641 w 4518605"/>
                <a:gd name="connsiteY5" fmla="*/ 4518605 h 4518605"/>
                <a:gd name="connsiteX6" fmla="*/ 4518605 w 4518605"/>
                <a:gd name="connsiteY6" fmla="*/ 2252641 h 4518605"/>
                <a:gd name="connsiteX7" fmla="*/ 4341017 w 4518605"/>
                <a:gd name="connsiteY7" fmla="*/ 234852 h 4518605"/>
                <a:gd name="connsiteX8" fmla="*/ 4376100 w 4518605"/>
                <a:gd name="connsiteY8" fmla="*/ 155826 h 4518605"/>
                <a:gd name="connsiteX9" fmla="*/ 4410691 w 4518605"/>
                <a:gd name="connsiteY9" fmla="*/ 121235 h 4518605"/>
                <a:gd name="connsiteX10" fmla="*/ 4386735 w 4518605"/>
                <a:gd name="connsiteY10" fmla="*/ 131870 h 4518605"/>
                <a:gd name="connsiteX11" fmla="*/ 4397370 w 4518605"/>
                <a:gd name="connsiteY11" fmla="*/ 107914 h 4518605"/>
                <a:gd name="connsiteX12" fmla="*/ 4362779 w 4518605"/>
                <a:gd name="connsiteY12" fmla="*/ 142505 h 4518605"/>
                <a:gd name="connsiteX13" fmla="*/ 4283753 w 4518605"/>
                <a:gd name="connsiteY13" fmla="*/ 177588 h 4518605"/>
                <a:gd name="connsiteX14" fmla="*/ 2265964 w 4518605"/>
                <a:gd name="connsiteY14" fmla="*/ 0 h 4518605"/>
                <a:gd name="connsiteX15" fmla="*/ 0 w 4518605"/>
                <a:gd name="connsiteY15" fmla="*/ 2265964 h 4518605"/>
                <a:gd name="connsiteX16" fmla="*/ 517436 w 4518605"/>
                <a:gd name="connsiteY16" fmla="*/ 3707327 h 4518605"/>
                <a:gd name="connsiteX17" fmla="*/ 650999 w 4518605"/>
                <a:gd name="connsiteY17" fmla="*/ 3854284 h 451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18605" h="4518605">
                  <a:moveTo>
                    <a:pt x="650363" y="3854920"/>
                  </a:moveTo>
                  <a:lnTo>
                    <a:pt x="657342" y="3861263"/>
                  </a:lnTo>
                  <a:lnTo>
                    <a:pt x="663685" y="3868242"/>
                  </a:lnTo>
                  <a:lnTo>
                    <a:pt x="664321" y="3867606"/>
                  </a:lnTo>
                  <a:lnTo>
                    <a:pt x="811278" y="4001169"/>
                  </a:lnTo>
                  <a:cubicBezTo>
                    <a:pt x="1202970" y="4324422"/>
                    <a:pt x="1705128" y="4518605"/>
                    <a:pt x="2252641" y="4518605"/>
                  </a:cubicBezTo>
                  <a:cubicBezTo>
                    <a:pt x="3504098" y="4518605"/>
                    <a:pt x="4518605" y="3504098"/>
                    <a:pt x="4518605" y="2252641"/>
                  </a:cubicBezTo>
                  <a:cubicBezTo>
                    <a:pt x="4518605" y="1544527"/>
                    <a:pt x="4104232" y="871931"/>
                    <a:pt x="4341017" y="234852"/>
                  </a:cubicBezTo>
                  <a:lnTo>
                    <a:pt x="4376100" y="155826"/>
                  </a:lnTo>
                  <a:lnTo>
                    <a:pt x="4410691" y="121235"/>
                  </a:lnTo>
                  <a:lnTo>
                    <a:pt x="4386735" y="131870"/>
                  </a:lnTo>
                  <a:lnTo>
                    <a:pt x="4397370" y="107914"/>
                  </a:lnTo>
                  <a:lnTo>
                    <a:pt x="4362779" y="142505"/>
                  </a:lnTo>
                  <a:lnTo>
                    <a:pt x="4283753" y="177588"/>
                  </a:lnTo>
                  <a:cubicBezTo>
                    <a:pt x="3646674" y="414373"/>
                    <a:pt x="2974078" y="0"/>
                    <a:pt x="2265964" y="0"/>
                  </a:cubicBezTo>
                  <a:cubicBezTo>
                    <a:pt x="1014507" y="0"/>
                    <a:pt x="0" y="1014507"/>
                    <a:pt x="0" y="2265964"/>
                  </a:cubicBezTo>
                  <a:cubicBezTo>
                    <a:pt x="0" y="2813477"/>
                    <a:pt x="194183" y="3315635"/>
                    <a:pt x="517436" y="3707327"/>
                  </a:cubicBezTo>
                  <a:lnTo>
                    <a:pt x="650999" y="385428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225" name="直接连接符 224"/>
            <p:cNvCxnSpPr/>
            <p:nvPr/>
          </p:nvCxnSpPr>
          <p:spPr>
            <a:xfrm>
              <a:off x="3760189" y="2427288"/>
              <a:ext cx="4636393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451" name="文本框 227"/>
            <p:cNvSpPr txBox="1"/>
            <p:nvPr/>
          </p:nvSpPr>
          <p:spPr>
            <a:xfrm>
              <a:off x="7441050" y="3560955"/>
              <a:ext cx="184123" cy="3366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7330" indent="-22733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  <a:cs typeface="+mn-cs"/>
                </a:defRPr>
              </a:lvl1pPr>
              <a:lvl2pPr marL="684530" indent="-22733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  <a:cs typeface="+mn-cs"/>
                </a:defRPr>
              </a:lvl2pPr>
              <a:lvl3pPr marL="1141730" indent="-22733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  <a:cs typeface="+mn-cs"/>
                </a:defRPr>
              </a:lvl3pPr>
              <a:lvl4pPr marL="1598930" indent="-22733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  <a:cs typeface="+mn-cs"/>
                </a:defRPr>
              </a:lvl4pPr>
              <a:lvl5pPr marL="2056130" indent="-22733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  <a:cs typeface="+mn-cs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29" name="直接连接符 228"/>
            <p:cNvCxnSpPr/>
            <p:nvPr/>
          </p:nvCxnSpPr>
          <p:spPr>
            <a:xfrm>
              <a:off x="3760189" y="2462219"/>
              <a:ext cx="2687235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直接连接符 231"/>
            <p:cNvCxnSpPr/>
            <p:nvPr/>
          </p:nvCxnSpPr>
          <p:spPr>
            <a:xfrm>
              <a:off x="3760189" y="3448224"/>
              <a:ext cx="4636393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直接连接符 232"/>
            <p:cNvCxnSpPr/>
            <p:nvPr/>
          </p:nvCxnSpPr>
          <p:spPr>
            <a:xfrm>
              <a:off x="6939475" y="3511735"/>
              <a:ext cx="1457107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6455" name="图片 348"/>
            <p:cNvPicPr>
              <a:picLocks noChangeAspect="1"/>
            </p:cNvPicPr>
            <p:nvPr/>
          </p:nvPicPr>
          <p:blipFill>
            <a:blip r:embed="rId3"/>
            <a:srcRect l="35176"/>
            <a:stretch>
              <a:fillRect/>
            </a:stretch>
          </p:blipFill>
          <p:spPr>
            <a:xfrm>
              <a:off x="3775670" y="3572820"/>
              <a:ext cx="2276311" cy="276355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01" name="椭圆 200"/>
          <p:cNvSpPr/>
          <p:nvPr/>
        </p:nvSpPr>
        <p:spPr>
          <a:xfrm>
            <a:off x="8102600" y="1300163"/>
            <a:ext cx="477838" cy="4778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2" name="椭圆 221"/>
          <p:cNvSpPr/>
          <p:nvPr/>
        </p:nvSpPr>
        <p:spPr>
          <a:xfrm>
            <a:off x="3444875" y="3463925"/>
            <a:ext cx="676275" cy="6778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447" name="TextBox 2"/>
          <p:cNvSpPr txBox="1"/>
          <p:nvPr/>
        </p:nvSpPr>
        <p:spPr>
          <a:xfrm>
            <a:off x="3884613" y="3163570"/>
            <a:ext cx="3086100" cy="938213"/>
          </a:xfrm>
          <a:prstGeom prst="rect">
            <a:avLst/>
          </a:prstGeom>
          <a:noFill/>
          <a:ln w="9525">
            <a:noFill/>
          </a:ln>
        </p:spPr>
        <p:txBody>
          <a:bodyPr wrap="none" lIns="91436" tIns="45718" rIns="91436" bIns="45718">
            <a:spAutoFit/>
          </a:bodyPr>
          <a:p>
            <a:pPr lvl="0"/>
            <a:r>
              <a:rPr lang="en-US" altLang="zh-CN" sz="55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</a:t>
            </a:r>
            <a:r>
              <a:rPr lang="zh-CN" altLang="en-US" sz="5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彩  虹</a:t>
            </a:r>
            <a:endParaRPr lang="zh-CN" altLang="en-US" sz="5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58" name="矩形 16457"/>
          <p:cNvSpPr/>
          <p:nvPr/>
        </p:nvSpPr>
        <p:spPr>
          <a:xfrm>
            <a:off x="107950" y="5949950"/>
            <a:ext cx="687388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ctr"/>
            <a:r>
              <a:rPr lang="en-US" altLang="zh-CN" sz="1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lspjy.com</a:t>
            </a:r>
            <a:r>
              <a:rPr lang="zh-CN" altLang="en-US" sz="1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www.lspjy.com</a:t>
            </a:r>
            <a:r>
              <a:rPr lang="en-US" altLang="zh-CN" sz="1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1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cz.lspjy.com</a:t>
            </a:r>
            <a:endParaRPr lang="en-US" altLang="zh-CN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0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5" presetID="3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45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5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3" grpId="0" animBg="1"/>
      <p:bldP spid="134" grpId="0" animBg="1"/>
      <p:bldP spid="135" grpId="0" animBg="1"/>
      <p:bldP spid="136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18" grpId="0" animBg="1"/>
      <p:bldP spid="219" grpId="0" animBg="1"/>
      <p:bldP spid="220" grpId="0" animBg="1"/>
      <p:bldP spid="221" grpId="0" animBg="1"/>
      <p:bldP spid="197" grpId="0" animBg="1"/>
      <p:bldP spid="198" grpId="0" animBg="1"/>
      <p:bldP spid="201" grpId="0" animBg="1"/>
      <p:bldP spid="2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" y="-10160"/>
            <a:ext cx="12157075" cy="6914515"/>
          </a:xfrm>
          <a:prstGeom prst="rect">
            <a:avLst/>
          </a:prstGeom>
        </p:spPr>
      </p:pic>
      <p:sp>
        <p:nvSpPr>
          <p:cNvPr id="4" name="同侧圆角矩形 3"/>
          <p:cNvSpPr/>
          <p:nvPr/>
        </p:nvSpPr>
        <p:spPr bwMode="auto">
          <a:xfrm>
            <a:off x="741363" y="633730"/>
            <a:ext cx="4681538" cy="660400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初读提示</a:t>
            </a:r>
            <a:endParaRPr kumimoji="0" lang="zh-CN" altLang="en-US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5" name="直线连接符 21"/>
          <p:cNvCxnSpPr/>
          <p:nvPr/>
        </p:nvCxnSpPr>
        <p:spPr>
          <a:xfrm>
            <a:off x="741363" y="1749108"/>
            <a:ext cx="4681538" cy="0"/>
          </a:xfrm>
          <a:prstGeom prst="line">
            <a:avLst/>
          </a:prstGeom>
          <a:ln w="38100" cmpd="sng">
            <a:solidFill>
              <a:schemeClr val="tx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6"/>
          <p:cNvSpPr txBox="1"/>
          <p:nvPr/>
        </p:nvSpPr>
        <p:spPr>
          <a:xfrm>
            <a:off x="532765" y="2174558"/>
            <a:ext cx="7932738" cy="3139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ts val="6000"/>
              </a:lnSpc>
              <a:buFont typeface="Arial" panose="020B0604020202020204" pitchFamily="34" charset="0"/>
              <a:buNone/>
            </a:pPr>
            <a:r>
              <a:rPr lang="en-US" altLang="zh-CN" sz="4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4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自由读课文，读准字音，读通句子；</a:t>
            </a:r>
            <a:endParaRPr lang="en-US" altLang="zh-CN" sz="4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ts val="6000"/>
              </a:lnSpc>
              <a:buFont typeface="Arial" panose="020B0604020202020204" pitchFamily="34" charset="0"/>
              <a:buNone/>
            </a:pPr>
            <a:r>
              <a:rPr lang="en-US" altLang="zh-CN" sz="4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sz="4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标出自然段的序号。</a:t>
            </a:r>
            <a:endParaRPr lang="en-US" altLang="zh-CN" sz="4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ts val="6000"/>
              </a:lnSpc>
              <a:buFont typeface="Arial" panose="020B0604020202020204" pitchFamily="34" charset="0"/>
              <a:buNone/>
            </a:pPr>
            <a:r>
              <a:rPr lang="en-US" altLang="zh-CN" sz="4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4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23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>
                                            <p:txEl>
                                              <p:charRg st="23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charRg st="23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charRg st="23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39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charRg st="39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charRg st="39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charRg st="39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2400" y="2136775"/>
            <a:ext cx="5091113" cy="3313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同侧圆角矩形 3"/>
          <p:cNvSpPr/>
          <p:nvPr/>
        </p:nvSpPr>
        <p:spPr bwMode="auto">
          <a:xfrm>
            <a:off x="1919288" y="1184275"/>
            <a:ext cx="4681538" cy="660400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初读提示</a:t>
            </a:r>
            <a:endParaRPr kumimoji="0" lang="zh-CN" altLang="en-US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5" name="直线连接符 21"/>
          <p:cNvCxnSpPr/>
          <p:nvPr/>
        </p:nvCxnSpPr>
        <p:spPr>
          <a:xfrm>
            <a:off x="1919288" y="1931988"/>
            <a:ext cx="4681538" cy="0"/>
          </a:xfrm>
          <a:prstGeom prst="line">
            <a:avLst/>
          </a:prstGeom>
          <a:ln w="38100" cmpd="sng">
            <a:solidFill>
              <a:schemeClr val="tx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6"/>
          <p:cNvSpPr txBox="1"/>
          <p:nvPr/>
        </p:nvSpPr>
        <p:spPr>
          <a:xfrm>
            <a:off x="2124075" y="2205038"/>
            <a:ext cx="7932738" cy="3901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ts val="6000"/>
              </a:lnSpc>
              <a:buFont typeface="Arial" panose="020B0604020202020204" pitchFamily="34" charset="0"/>
              <a:buNone/>
            </a:pPr>
            <a:r>
              <a:rPr lang="en-US" altLang="zh-CN" sz="4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4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自由读课文，读准字音，读通句子；</a:t>
            </a:r>
            <a:endParaRPr lang="en-US" altLang="zh-CN" sz="4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ts val="6000"/>
              </a:lnSpc>
              <a:buFont typeface="Arial" panose="020B0604020202020204" pitchFamily="34" charset="0"/>
              <a:buNone/>
            </a:pPr>
            <a:r>
              <a:rPr lang="en-US" altLang="zh-CN" sz="4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sz="4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标出自然段的序号；</a:t>
            </a:r>
            <a:endParaRPr lang="en-US" altLang="zh-CN" sz="4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ts val="6000"/>
              </a:lnSpc>
              <a:buFont typeface="Arial" panose="020B0604020202020204" pitchFamily="34" charset="0"/>
              <a:buNone/>
            </a:pPr>
            <a:r>
              <a:rPr lang="en-US" altLang="zh-CN" sz="4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3.</a:t>
            </a:r>
            <a:r>
              <a:rPr lang="zh-CN" altLang="en-US" sz="4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想一想课文主要写了什么内容</a:t>
            </a:r>
            <a:r>
              <a:rPr lang="en-US" altLang="zh-CN" sz="4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4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5" y="-10160"/>
            <a:ext cx="12157075" cy="69145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19605" y="1508760"/>
            <a:ext cx="5691505" cy="1981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/>
              <a:t>第一关：自学提示</a:t>
            </a:r>
            <a:endParaRPr lang="zh-CN" altLang="en-US" sz="4000" b="1"/>
          </a:p>
          <a:p>
            <a:endParaRPr lang="zh-CN" altLang="en-US" sz="4400" b="1"/>
          </a:p>
          <a:p>
            <a:r>
              <a:rPr lang="zh-CN" altLang="en-US" sz="4000" b="1"/>
              <a:t>      自由读屏幕上的生字</a:t>
            </a:r>
            <a:endParaRPr lang="zh-CN" altLang="en-US" sz="4000" b="1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23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>
                                            <p:txEl>
                                              <p:charRg st="23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charRg st="23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charRg st="23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39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charRg st="39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charRg st="39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charRg st="39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" y="-10160"/>
            <a:ext cx="12157075" cy="69145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63295" y="1511300"/>
            <a:ext cx="1070864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dirty="0">
                <a:latin typeface="微软雅黑 Light" pitchFamily="34" charset="-122"/>
                <a:ea typeface="微软雅黑 Light" pitchFamily="34" charset="-122"/>
              </a:rPr>
              <a:t>虹     座     浇     提     洒     挑   </a:t>
            </a:r>
            <a:endParaRPr lang="zh-CN" altLang="en-US" sz="44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3295" y="3653155"/>
            <a:ext cx="711327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dirty="0">
                <a:latin typeface="微软雅黑 Light" pitchFamily="34" charset="-122"/>
                <a:ea typeface="微软雅黑 Light" pitchFamily="34" charset="-122"/>
              </a:rPr>
              <a:t>兴     镜     拿     照   </a:t>
            </a:r>
            <a:endParaRPr lang="zh-CN" altLang="en-US" sz="44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63295" y="5885815"/>
            <a:ext cx="622617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dirty="0">
                <a:latin typeface="微软雅黑 Light" pitchFamily="34" charset="-122"/>
                <a:ea typeface="微软雅黑 Light" pitchFamily="34" charset="-122"/>
              </a:rPr>
              <a:t>千     裙</a:t>
            </a:r>
            <a:endParaRPr lang="zh-CN" altLang="en-US" sz="44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8185" y="654685"/>
            <a:ext cx="112896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 dirty="0">
                <a:latin typeface="微软雅黑 Light" pitchFamily="34" charset="-122"/>
                <a:ea typeface="微软雅黑 Light" pitchFamily="34" charset="-122"/>
              </a:rPr>
              <a:t>hóng    zuò    jiāo     tí      sǎ     tiāo    </a:t>
            </a:r>
            <a:endParaRPr lang="zh-CN" altLang="en-US" sz="4000" b="1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8185" y="2609850"/>
            <a:ext cx="112896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 dirty="0">
                <a:latin typeface="微软雅黑 Light" pitchFamily="34" charset="-122"/>
                <a:ea typeface="微软雅黑 Light" pitchFamily="34" charset="-122"/>
              </a:rPr>
              <a:t>xìng    jìng     ná     zhào            </a:t>
            </a:r>
            <a:endParaRPr lang="zh-CN" altLang="en-US" sz="4000" b="1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9475" y="4797425"/>
            <a:ext cx="112896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 dirty="0">
                <a:latin typeface="微软雅黑 Light" pitchFamily="34" charset="-122"/>
                <a:ea typeface="微软雅黑 Light" pitchFamily="34" charset="-122"/>
              </a:rPr>
              <a:t>qiān   qún               </a:t>
            </a:r>
            <a:endParaRPr lang="zh-CN" altLang="en-US" sz="4000" b="1" dirty="0"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" y="-10160"/>
            <a:ext cx="12157075" cy="6914515"/>
          </a:xfrm>
          <a:prstGeom prst="rect">
            <a:avLst/>
          </a:prstGeom>
        </p:spPr>
      </p:pic>
      <p:sp>
        <p:nvSpPr>
          <p:cNvPr id="19458" name="文本框 2"/>
          <p:cNvSpPr txBox="1">
            <a:spLocks noChangeArrowheads="1"/>
          </p:cNvSpPr>
          <p:nvPr/>
        </p:nvSpPr>
        <p:spPr bwMode="auto">
          <a:xfrm>
            <a:off x="1392555" y="1097280"/>
            <a:ext cx="6939915" cy="46634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4400" b="1"/>
              <a:t>互学提示：</a:t>
            </a:r>
            <a:endParaRPr lang="zh-CN" altLang="en-US" sz="4400" b="1"/>
          </a:p>
          <a:p>
            <a:r>
              <a:rPr lang="zh-CN" altLang="en-US" sz="4400"/>
              <a:t>   （</a:t>
            </a:r>
            <a:r>
              <a:rPr lang="en-US" altLang="zh-CN" sz="4400"/>
              <a:t>1</a:t>
            </a:r>
            <a:r>
              <a:rPr lang="zh-CN" altLang="en-US" sz="4400"/>
              <a:t>）小小组互学，读对了夸夸他，读错了帮帮他。</a:t>
            </a:r>
            <a:endParaRPr lang="zh-CN" altLang="en-US" sz="4400"/>
          </a:p>
          <a:p>
            <a:r>
              <a:rPr lang="zh-CN" altLang="en-US" sz="4400"/>
              <a:t>   </a:t>
            </a:r>
            <a:r>
              <a:rPr lang="zh-CN" altLang="en-US" sz="4000">
                <a:sym typeface="+mn-ea"/>
              </a:rPr>
              <a:t>（2）想一想哪些拼音，我们需要特别注意的呢？（平翘舌、前后鼻音等）</a:t>
            </a:r>
            <a:endParaRPr lang="zh-CN" altLang="en-US" sz="4000">
              <a:sym typeface="+mn-ea"/>
            </a:endParaRPr>
          </a:p>
          <a:p>
            <a:r>
              <a:rPr lang="zh-CN" altLang="en-US" sz="4400"/>
              <a:t>   </a:t>
            </a:r>
            <a:endParaRPr lang="zh-CN" altLang="en-US" sz="4400"/>
          </a:p>
        </p:txBody>
      </p:sp>
      <p:sp>
        <p:nvSpPr>
          <p:cNvPr id="2" name="文本框 1"/>
          <p:cNvSpPr txBox="1"/>
          <p:nvPr/>
        </p:nvSpPr>
        <p:spPr>
          <a:xfrm>
            <a:off x="1771650" y="210185"/>
            <a:ext cx="231394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/>
              <a:t>第二关：</a:t>
            </a:r>
            <a:endParaRPr lang="zh-CN" altLang="en-US" sz="3600" b="1"/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" y="-10160"/>
            <a:ext cx="12157075" cy="69145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63295" y="1511300"/>
            <a:ext cx="1070864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dirty="0">
                <a:latin typeface="微软雅黑 Light" pitchFamily="34" charset="-122"/>
                <a:ea typeface="微软雅黑 Light" pitchFamily="34" charset="-122"/>
              </a:rPr>
              <a:t>虹     座     浇     提     洒     挑   </a:t>
            </a:r>
            <a:endParaRPr lang="zh-CN" altLang="en-US" sz="44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3295" y="3653155"/>
            <a:ext cx="711327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dirty="0">
                <a:latin typeface="微软雅黑 Light" pitchFamily="34" charset="-122"/>
                <a:ea typeface="微软雅黑 Light" pitchFamily="34" charset="-122"/>
              </a:rPr>
              <a:t>兴     镜     拿     照   </a:t>
            </a:r>
            <a:endParaRPr lang="zh-CN" altLang="en-US" sz="44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63295" y="5885815"/>
            <a:ext cx="622617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dirty="0">
                <a:latin typeface="微软雅黑 Light" pitchFamily="34" charset="-122"/>
                <a:ea typeface="微软雅黑 Light" pitchFamily="34" charset="-122"/>
              </a:rPr>
              <a:t>千     裙</a:t>
            </a:r>
            <a:endParaRPr lang="zh-CN" altLang="en-US" sz="44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8185" y="654685"/>
            <a:ext cx="112896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 dirty="0">
                <a:latin typeface="微软雅黑 Light" pitchFamily="34" charset="-122"/>
                <a:ea typeface="微软雅黑 Light" pitchFamily="34" charset="-122"/>
              </a:rPr>
              <a:t>hóng    zuò    jiāo     tí      sǎ     tiāo    </a:t>
            </a:r>
            <a:endParaRPr lang="zh-CN" altLang="en-US" sz="4000" b="1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8185" y="2609850"/>
            <a:ext cx="112896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 dirty="0">
                <a:latin typeface="微软雅黑 Light" pitchFamily="34" charset="-122"/>
                <a:ea typeface="微软雅黑 Light" pitchFamily="34" charset="-122"/>
              </a:rPr>
              <a:t>xìng    jìng     ná     zhào            </a:t>
            </a:r>
            <a:endParaRPr lang="zh-CN" altLang="en-US" sz="4000" b="1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9475" y="4797425"/>
            <a:ext cx="112896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 dirty="0">
                <a:latin typeface="微软雅黑 Light" pitchFamily="34" charset="-122"/>
                <a:ea typeface="微软雅黑 Light" pitchFamily="34" charset="-122"/>
              </a:rPr>
              <a:t>qiān   qún               </a:t>
            </a:r>
            <a:endParaRPr lang="zh-CN" altLang="en-US" sz="4000" b="1" dirty="0"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" y="-10160"/>
            <a:ext cx="12157075" cy="691451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854325" y="2032000"/>
            <a:ext cx="385572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bliqueTopLeft"/>
              <a:lightRig rig="soft" dir="t">
                <a:rot lat="0" lon="0" rev="0"/>
              </a:lightRig>
            </a:scene3d>
            <a:sp3d extrusionH="336550" prstMaterial="plastic">
              <a:extrusionClr>
                <a:srgbClr val="77DEFB"/>
              </a:extrusionClr>
            </a:sp3d>
          </a:bodyPr>
          <a:p>
            <a:pPr algn="ctr"/>
            <a:r>
              <a:rPr lang="zh-CN" altLang="en-US" sz="7200" b="1">
                <a:blipFill>
                  <a:blip r:embed="rId2"/>
                  <a:tile tx="-57150" ty="355600" algn="ctr"/>
                </a:blipFill>
                <a:effectLst>
                  <a:outerShdw blurRad="60007" dist="310007" dir="7680000" sy="30000" kx="1300200" algn="ctr" rotWithShape="0">
                    <a:srgbClr val="5B9BD5">
                      <a:alpha val="32000"/>
                      <a:lumMod val="50000"/>
                    </a:srgbClr>
                  </a:outerShdw>
                </a:effectLst>
              </a:rPr>
              <a:t>叫号游戏</a:t>
            </a:r>
            <a:endParaRPr lang="zh-CN" altLang="en-US" sz="7200" b="1">
              <a:blipFill>
                <a:blip r:embed="rId2"/>
                <a:tile tx="-57150" ty="355600" algn="ctr"/>
              </a:blipFill>
              <a:effectLst>
                <a:outerShdw blurRad="60007" dist="310007" dir="7680000" sy="30000" kx="1300200" algn="ctr" rotWithShape="0">
                  <a:srgbClr val="5B9BD5">
                    <a:alpha val="32000"/>
                    <a:lumMod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微软雅黑">
  <a:themeElements>
    <a:clrScheme name="平面图表4配色(合集配色)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DBCC0"/>
      </a:accent1>
      <a:accent2>
        <a:srgbClr val="FFC535"/>
      </a:accent2>
      <a:accent3>
        <a:srgbClr val="EB7513"/>
      </a:accent3>
      <a:accent4>
        <a:srgbClr val="C8C2AC"/>
      </a:accent4>
      <a:accent5>
        <a:srgbClr val="76AFAF"/>
      </a:accent5>
      <a:accent6>
        <a:srgbClr val="F4EFDF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>
            <a:latin typeface="微软雅黑 Light" pitchFamily="34" charset="-122"/>
            <a:ea typeface="微软雅黑 Light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0</TotalTime>
  <Words>1725</Words>
  <Application>WPS 演示</Application>
  <PresentationFormat/>
  <Paragraphs>225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23</vt:i4>
      </vt:variant>
    </vt:vector>
  </HeadingPairs>
  <TitlesOfParts>
    <vt:vector size="41" baseType="lpstr">
      <vt:lpstr>Arial</vt:lpstr>
      <vt:lpstr>宋体</vt:lpstr>
      <vt:lpstr>Wingdings</vt:lpstr>
      <vt:lpstr>Calibri</vt:lpstr>
      <vt:lpstr>微软雅黑 Light</vt:lpstr>
      <vt:lpstr>Century Gothic</vt:lpstr>
      <vt:lpstr>微软雅黑</vt:lpstr>
      <vt:lpstr>楷体_GB2312</vt:lpstr>
      <vt:lpstr>黑体</vt:lpstr>
      <vt:lpstr>华文新魏</vt:lpstr>
      <vt:lpstr>Times New Roman</vt:lpstr>
      <vt:lpstr>Courier New</vt:lpstr>
      <vt:lpstr>新宋体</vt:lpstr>
      <vt:lpstr>楷体</vt:lpstr>
      <vt:lpstr>微软雅黑</vt:lpstr>
      <vt:lpstr>Office 主题​​</vt:lpstr>
      <vt:lpstr>1_Office 主题​​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绿色圃中小学教育网http://www.lspjy.com</dc:title>
  <dc:creator>绿色圃中小学教育网http://www.lspjy.com; 杨桉楠</dc:creator>
  <cp:keywords>绿色圃中小学教育网http:/www.lspjy.com</cp:keywords>
  <dc:description>绿色圃中小学教育网http://www.lspjy.com</dc:description>
  <dc:subject>绿色圃中小学教育网http://www.lspjy.com</dc:subject>
  <cp:lastModifiedBy>Administrator</cp:lastModifiedBy>
  <cp:revision>67</cp:revision>
  <dcterms:created xsi:type="dcterms:W3CDTF">2015-02-01T03:08:30Z</dcterms:created>
  <dcterms:modified xsi:type="dcterms:W3CDTF">2017-03-19T14:13:39Z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