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259" r:id="rId4"/>
    <p:sldId id="586" r:id="rId6"/>
    <p:sldId id="258" r:id="rId7"/>
    <p:sldId id="513" r:id="rId8"/>
    <p:sldId id="511" r:id="rId9"/>
    <p:sldId id="558" r:id="rId10"/>
    <p:sldId id="540" r:id="rId11"/>
    <p:sldId id="541" r:id="rId12"/>
    <p:sldId id="539" r:id="rId13"/>
    <p:sldId id="545" r:id="rId14"/>
    <p:sldId id="546" r:id="rId15"/>
    <p:sldId id="549" r:id="rId16"/>
    <p:sldId id="552" r:id="rId17"/>
    <p:sldId id="560" r:id="rId18"/>
    <p:sldId id="561" r:id="rId19"/>
    <p:sldId id="562" r:id="rId20"/>
    <p:sldId id="568" r:id="rId21"/>
  </p:sldIdLst>
  <p:sldSz cx="9144000" cy="6858000" type="screen4x3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CC"/>
    <a:srgbClr val="000000"/>
    <a:srgbClr val="34421A"/>
    <a:srgbClr val="1A210D"/>
    <a:srgbClr val="67603B"/>
    <a:srgbClr val="AEBD51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8" autoAdjust="0"/>
    <p:restoredTop sz="85146" autoAdjust="0"/>
  </p:normalViewPr>
  <p:slideViewPr>
    <p:cSldViewPr snapToGrid="0" snapToObjects="1">
      <p:cViewPr>
        <p:scale>
          <a:sx n="100" d="100"/>
          <a:sy n="100" d="100"/>
        </p:scale>
        <p:origin x="-276" y="-264"/>
      </p:cViewPr>
      <p:guideLst>
        <p:guide orient="horz" pos="2160"/>
        <p:guide pos="29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" loCatId="picture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email"/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04C24B2-7777-4222-8B4A-A37C4AFCFF1E}" type="presOf" srcId="{1D354850-5A6F-408C-8D03-95F705CE2DA4}" destId="{06B642A3-3B71-4D5F-A6CC-96439EB679BC}" srcOrd="0" destOrd="0" presId="urn:microsoft.com/office/officeart/2005/8/layout/vList4"/>
    <dgm:cxn modelId="{18C70A65-4DC1-48DB-B00F-DCD2D8F2764D}" type="presOf" srcId="{1D354850-5A6F-408C-8D03-95F705CE2DA4}" destId="{8BA8033C-FE03-494A-8113-D96014B3BA13}" srcOrd="1" destOrd="0" presId="urn:microsoft.com/office/officeart/2005/8/layout/vList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FBE16E37-5707-4905-AB05-F4002900DDAF}" type="presOf" srcId="{22465261-95D4-419E-BA20-A82485929D8A}" destId="{18C372C0-5AD8-4A38-89E9-D16097035E80}" srcOrd="0" destOrd="0" presId="urn:microsoft.com/office/officeart/2005/8/layout/vList4"/>
    <dgm:cxn modelId="{02EAFBEC-F250-4DE2-89A4-6A05D74BF61F}" type="presParOf" srcId="{18C372C0-5AD8-4A38-89E9-D16097035E80}" destId="{2A5DA98F-18D3-413F-AB81-BA1660210363}" srcOrd="0" destOrd="0" presId="urn:microsoft.com/office/officeart/2005/8/layout/vList4"/>
    <dgm:cxn modelId="{E94A522C-741B-4DEB-82F8-C4C35EF326D3}" type="presParOf" srcId="{2A5DA98F-18D3-413F-AB81-BA1660210363}" destId="{06B642A3-3B71-4D5F-A6CC-96439EB679BC}" srcOrd="0" destOrd="0" presId="urn:microsoft.com/office/officeart/2005/8/layout/vList4"/>
    <dgm:cxn modelId="{34F43B46-CE55-4802-926A-1C67579F17DE}" type="presParOf" srcId="{2A5DA98F-18D3-413F-AB81-BA1660210363}" destId="{621F4572-E51B-4D27-AD34-5762F572D972}" srcOrd="1" destOrd="0" presId="urn:microsoft.com/office/officeart/2005/8/layout/vList4"/>
    <dgm:cxn modelId="{81AB5CF8-D17C-47BC-9AA5-B4DF5403A385}" type="presParOf" srcId="{2A5DA98F-18D3-413F-AB81-BA1660210363}" destId="{8BA8033C-FE03-494A-8113-D96014B3BA13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8223E2-41F8-42EA-ACB6-08F933B0C90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FDC926-4577-473C-942D-DB9EA0D405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fld id="{8642FDD9-96C1-487A-9211-8BC66F7017B5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9144000" cy="21859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4" name="Picture 12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95875"/>
            <a:ext cx="91440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 userDrawn="1"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" name="图片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4846638"/>
              <a:ext cx="9144000" cy="2011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 5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5385F-7F3C-43B4-8E47-B67D6FAB833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4B448-F12B-4B21-A7F3-AEE62C8132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4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525" y="9525"/>
            <a:ext cx="91360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 15"/>
          <p:cNvGrpSpPr/>
          <p:nvPr userDrawn="1"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4" name="Picture 47" descr="연필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3" descr="꽃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 userDrawn="1"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" name="图片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4846638"/>
              <a:ext cx="9144000" cy="2011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 5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B91A7-4EAB-448A-A024-506E13AF460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90C90-9DCF-4256-8BC7-15B4A12D80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63D1DF4-A524-4A6D-8F20-C0495AAC27F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64D66DB-F111-415B-A7B4-C386CBFD81C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GIF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png"/><Relationship Id="rId2" Type="http://schemas.openxmlformats.org/officeDocument/2006/relationships/image" Target="../media/image13.GIF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15.xml"/><Relationship Id="rId2" Type="http://schemas.openxmlformats.org/officeDocument/2006/relationships/hyperlink" Target="http://www.1ppt.com/hangye/" TargetMode="External"/><Relationship Id="rId19" Type="http://schemas.openxmlformats.org/officeDocument/2006/relationships/image" Target="../media/image23.png"/><Relationship Id="rId18" Type="http://schemas.openxmlformats.org/officeDocument/2006/relationships/image" Target="../media/image22.png"/><Relationship Id="rId17" Type="http://schemas.openxmlformats.org/officeDocument/2006/relationships/image" Target="../media/image21.png"/><Relationship Id="rId16" Type="http://schemas.openxmlformats.org/officeDocument/2006/relationships/hyperlink" Target="http://www.1ppt.cn/" TargetMode="External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fan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ziliao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hyperlink" Target="22.&#21476;&#35799;&#20108;&#39318;.mp3" TargetMode="External"/><Relationship Id="rId3" Type="http://schemas.openxmlformats.org/officeDocument/2006/relationships/hyperlink" Target="18%20&#26391;&#35835;&#38899;&#35270;&#39057;.mp4" TargetMode="Externa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未命名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501650" y="12700"/>
            <a:ext cx="9599295" cy="7199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39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40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436563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6" name="组合 13338"/>
          <p:cNvGrpSpPr/>
          <p:nvPr/>
        </p:nvGrpSpPr>
        <p:grpSpPr bwMode="auto">
          <a:xfrm>
            <a:off x="3632200" y="1653540"/>
            <a:ext cx="5307965" cy="2738120"/>
            <a:chOff x="2379275" y="929038"/>
            <a:chExt cx="6172385" cy="31774214"/>
          </a:xfrm>
        </p:grpSpPr>
        <p:sp>
          <p:nvSpPr>
            <p:cNvPr id="62" name="Text Box 2"/>
            <p:cNvSpPr txBox="1">
              <a:spLocks noChangeArrowheads="1"/>
            </p:cNvSpPr>
            <p:nvPr/>
          </p:nvSpPr>
          <p:spPr bwMode="auto">
            <a:xfrm>
              <a:off x="3560734" y="3073355"/>
              <a:ext cx="4990926" cy="2962989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fontAlgn="auto">
                <a:spcBef>
                  <a:spcPts val="1200"/>
                </a:spcBef>
                <a:spcAft>
                  <a:spcPts val="0"/>
                </a:spcAft>
                <a:defRPr/>
              </a:pPr>
              <a:r>
                <a:rPr lang="en-US" altLang="zh-CN" sz="4000" b="1" dirty="0">
                  <a:solidFill>
                    <a:srgbClr val="CC0000"/>
                  </a:solidFill>
                  <a:latin typeface="+mn-lt"/>
                  <a:ea typeface="黑体" panose="02010609060101010101" charset="-122"/>
                  <a:cs typeface="黑体" panose="02010609060101010101" charset="-122"/>
                  <a:sym typeface="+mn-ea"/>
                </a:rPr>
                <a:t>18  </a:t>
              </a:r>
              <a:r>
                <a:rPr lang="zh-CN" altLang="en-US" sz="4000" b="1" dirty="0">
                  <a:solidFill>
                    <a:srgbClr val="CC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仿宋" panose="02010609060101010101" pitchFamily="49" charset="-122"/>
                  <a:sym typeface="+mn-ea"/>
                </a:rPr>
                <a:t>古诗两首</a:t>
              </a:r>
              <a:endParaRPr lang="en-US" altLang="zh-CN" sz="40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endParaRPr>
            </a:p>
            <a:p>
              <a:pPr fontAlgn="auto">
                <a:spcBef>
                  <a:spcPts val="1200"/>
                </a:spcBef>
                <a:spcAft>
                  <a:spcPts val="0"/>
                </a:spcAft>
                <a:defRPr/>
              </a:pPr>
              <a:r>
                <a:rPr lang="en-US" altLang="zh-CN" sz="4000" b="1" dirty="0">
                  <a:solidFill>
                    <a:srgbClr val="CC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仿宋" panose="02010609060101010101" pitchFamily="49" charset="-122"/>
                  <a:sym typeface="+mn-ea"/>
                </a:rPr>
                <a:t>  --</a:t>
              </a:r>
              <a:r>
                <a:rPr lang="zh-CN" altLang="en-US" sz="4000" b="1" dirty="0">
                  <a:solidFill>
                    <a:srgbClr val="CC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仿宋" panose="02010609060101010101" pitchFamily="49" charset="-122"/>
                  <a:sym typeface="+mn-ea"/>
                </a:rPr>
                <a:t>《夜宿山寺》    </a:t>
              </a:r>
              <a:endParaRPr lang="zh-CN" altLang="en-US" sz="40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endParaRPr>
            </a:p>
            <a:p>
              <a:pPr fontAlgn="auto">
                <a:spcBef>
                  <a:spcPts val="120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rgbClr val="CC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仿宋" panose="02010609060101010101" pitchFamily="49" charset="-122"/>
                  <a:sym typeface="+mn-ea"/>
                </a:rPr>
                <a:t>         唐 李白</a:t>
              </a:r>
              <a:r>
                <a:rPr lang="en-US" altLang="zh-CN" sz="6000" b="1" dirty="0">
                  <a:solidFill>
                    <a:srgbClr val="CC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仿宋" panose="02010609060101010101" pitchFamily="49" charset="-122"/>
                </a:rPr>
                <a:t>                   </a:t>
              </a:r>
              <a:r>
                <a:rPr lang="zh-CN" altLang="en-US" sz="4000" dirty="0">
                  <a:solidFill>
                    <a:srgbClr val="C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仿宋" panose="02010609060101010101" pitchFamily="49" charset="-122"/>
                </a:rPr>
                <a:t>             </a:t>
              </a:r>
              <a:endParaRPr lang="zh-CN" altLang="en-US" sz="40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endParaRPr>
            </a:p>
          </p:txBody>
        </p:sp>
        <p:sp>
          <p:nvSpPr>
            <p:cNvPr id="20495" name="AutoShape 11"/>
            <p:cNvSpPr>
              <a:spLocks noChangeArrowheads="1"/>
            </p:cNvSpPr>
            <p:nvPr/>
          </p:nvSpPr>
          <p:spPr bwMode="gray">
            <a:xfrm>
              <a:off x="2379275" y="929038"/>
              <a:ext cx="1181100" cy="1181100"/>
            </a:xfrm>
            <a:prstGeom prst="diamond">
              <a:avLst/>
            </a:prstGeom>
            <a:solidFill>
              <a:srgbClr val="236B2A"/>
            </a:solidFill>
            <a:ln w="38100">
              <a:solidFill>
                <a:schemeClr val="bg1"/>
              </a:solidFill>
              <a:miter lim="800000"/>
            </a:ln>
            <a:effectLst>
              <a:outerShdw sy="50000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/>
              <a:endParaRPr lang="en-US" altLang="ko-KR" sz="2800" b="1">
                <a:solidFill>
                  <a:srgbClr val="FFFFFF"/>
                </a:solidFill>
                <a:ea typeface="Gulim" panose="020B0600000101010101" pitchFamily="34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02630" y="962025"/>
            <a:ext cx="3372485" cy="559054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4" name="内容占位符 2"/>
          <p:cNvSpPr txBox="1"/>
          <p:nvPr/>
        </p:nvSpPr>
        <p:spPr>
          <a:xfrm>
            <a:off x="755650" y="1976755"/>
            <a:ext cx="3604895" cy="117602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1</a:t>
            </a:r>
            <a:r>
              <a:rPr lang="en-US" altLang="zh-CN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.《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夜宿山寺</a:t>
            </a: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》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的前两</a:t>
            </a: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355600" indent="-35560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句写了哪些事物？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67093" y="3534410"/>
            <a:ext cx="3381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080" indent="709930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危楼   星辰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3012" name="内容占位符 2"/>
          <p:cNvSpPr txBox="1">
            <a:spLocks noChangeArrowheads="1"/>
          </p:cNvSpPr>
          <p:nvPr/>
        </p:nvSpPr>
        <p:spPr bwMode="auto">
          <a:xfrm>
            <a:off x="608013" y="1255713"/>
            <a:ext cx="2203450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黑体 Std R" pitchFamily="34" charset="-122"/>
                <a:sym typeface="Calibri" panose="020F0502020204030204" pitchFamily="34" charset="0"/>
              </a:rPr>
              <a:t>串珠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黑体 Std R" pitchFamily="34" charset="-122"/>
                <a:sym typeface="Calibri" panose="020F0502020204030204" pitchFamily="34" charset="0"/>
              </a:rPr>
              <a:t>问题：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黑体 Std R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64835" y="758190"/>
            <a:ext cx="3449320" cy="571817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4" name="内容占位符 2"/>
          <p:cNvSpPr txBox="1"/>
          <p:nvPr/>
        </p:nvSpPr>
        <p:spPr>
          <a:xfrm>
            <a:off x="925830" y="1818005"/>
            <a:ext cx="3843655" cy="1162685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1950" indent="-36195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2</a:t>
            </a:r>
            <a:r>
              <a:rPr lang="en-US" altLang="zh-CN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.《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夜宿山寺</a:t>
            </a: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》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作者运用</a:t>
            </a: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361950" indent="-36195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了哪些描写方法？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80770" y="3136900"/>
            <a:ext cx="2714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175" indent="622300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夸张 想象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84575" y="327025"/>
            <a:ext cx="2406650" cy="6318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5059" name="组合 3"/>
          <p:cNvGrpSpPr/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16" name="圆角矩形 1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45073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74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 dirty="0">
                  <a:solidFill>
                    <a:srgbClr val="000000"/>
                  </a:solidFill>
                  <a:latin typeface="Adobe 黑体 Std R" pitchFamily="34" charset="-122"/>
                  <a:ea typeface="Adobe 黑体 Std R" pitchFamily="34" charset="-122"/>
                </a:rPr>
                <a:t>课文结构</a:t>
              </a:r>
              <a:endParaRPr kumimoji="1" lang="zh-CN" altLang="en-US" sz="2400" b="1" dirty="0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28" name="文本框 1"/>
          <p:cNvSpPr txBox="1">
            <a:spLocks noChangeArrowheads="1"/>
          </p:cNvSpPr>
          <p:nvPr/>
        </p:nvSpPr>
        <p:spPr bwMode="auto">
          <a:xfrm>
            <a:off x="2332038" y="245745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965A"/>
                </a:solidFill>
                <a:latin typeface="黑体" panose="02010609060101010101" charset="-122"/>
                <a:ea typeface="黑体" panose="02010609060101010101" charset="-122"/>
              </a:rPr>
              <a:t>景物</a:t>
            </a:r>
            <a:endParaRPr lang="zh-CN" altLang="en-US" sz="2400" b="1" dirty="0">
              <a:solidFill>
                <a:srgbClr val="00965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文本框 30"/>
          <p:cNvSpPr txBox="1">
            <a:spLocks noChangeArrowheads="1"/>
          </p:cNvSpPr>
          <p:nvPr/>
        </p:nvSpPr>
        <p:spPr bwMode="auto">
          <a:xfrm>
            <a:off x="2289175" y="3890963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965A"/>
                </a:solidFill>
                <a:latin typeface="黑体" panose="02010609060101010101" charset="-122"/>
                <a:ea typeface="黑体" panose="02010609060101010101" charset="-122"/>
              </a:rPr>
              <a:t>感受</a:t>
            </a:r>
            <a:endParaRPr lang="zh-CN" altLang="en-US" sz="2400" b="1" dirty="0">
              <a:solidFill>
                <a:srgbClr val="00965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矩形 8"/>
          <p:cNvSpPr>
            <a:spLocks noChangeArrowheads="1"/>
          </p:cNvSpPr>
          <p:nvPr/>
        </p:nvSpPr>
        <p:spPr bwMode="auto">
          <a:xfrm>
            <a:off x="3335338" y="2119313"/>
            <a:ext cx="2495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危楼高百尺</a:t>
            </a:r>
            <a:endParaRPr lang="zh-CN" altLang="en-US" sz="24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文本框 1"/>
          <p:cNvSpPr txBox="1">
            <a:spLocks noChangeArrowheads="1"/>
          </p:cNvSpPr>
          <p:nvPr/>
        </p:nvSpPr>
        <p:spPr bwMode="auto">
          <a:xfrm>
            <a:off x="542925" y="304641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夜宿山寺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1"/>
          <p:cNvSpPr txBox="1">
            <a:spLocks noChangeArrowheads="1"/>
          </p:cNvSpPr>
          <p:nvPr/>
        </p:nvSpPr>
        <p:spPr bwMode="auto">
          <a:xfrm>
            <a:off x="6535738" y="2938463"/>
            <a:ext cx="18319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心情愉悦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豪爽率直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8"/>
          <p:cNvSpPr>
            <a:spLocks noChangeArrowheads="1"/>
          </p:cNvSpPr>
          <p:nvPr/>
        </p:nvSpPr>
        <p:spPr bwMode="auto">
          <a:xfrm>
            <a:off x="3324225" y="2900363"/>
            <a:ext cx="2619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手可摘星辰</a:t>
            </a:r>
            <a:endParaRPr lang="zh-CN" altLang="en-US" sz="24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矩形 8"/>
          <p:cNvSpPr>
            <a:spLocks noChangeArrowheads="1"/>
          </p:cNvSpPr>
          <p:nvPr/>
        </p:nvSpPr>
        <p:spPr bwMode="auto">
          <a:xfrm>
            <a:off x="3425825" y="3538538"/>
            <a:ext cx="2620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不敢高声语</a:t>
            </a:r>
            <a:endParaRPr lang="zh-CN" altLang="en-US" sz="24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矩形 8"/>
          <p:cNvSpPr>
            <a:spLocks noChangeArrowheads="1"/>
          </p:cNvSpPr>
          <p:nvPr/>
        </p:nvSpPr>
        <p:spPr bwMode="auto">
          <a:xfrm>
            <a:off x="3429000" y="4335463"/>
            <a:ext cx="2378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恐惊天上人</a:t>
            </a:r>
            <a:endParaRPr lang="zh-CN" altLang="en-US" sz="24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152775" y="2351088"/>
            <a:ext cx="182563" cy="7810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4" name="左大括号 53"/>
          <p:cNvSpPr/>
          <p:nvPr/>
        </p:nvSpPr>
        <p:spPr>
          <a:xfrm>
            <a:off x="3152775" y="3768725"/>
            <a:ext cx="182563" cy="7810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右大括号 2"/>
          <p:cNvSpPr/>
          <p:nvPr/>
        </p:nvSpPr>
        <p:spPr>
          <a:xfrm>
            <a:off x="6184900" y="2333625"/>
            <a:ext cx="195263" cy="221615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42" grpId="0"/>
      <p:bldP spid="45" grpId="0"/>
      <p:bldP spid="49" grpId="0"/>
      <p:bldP spid="52" grpId="0"/>
      <p:bldP spid="53" grpId="0"/>
      <p:bldP spid="2" grpId="0" animBg="1"/>
      <p:bldP spid="54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未命名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106" name="组合 5"/>
          <p:cNvGrpSpPr/>
          <p:nvPr/>
        </p:nvGrpSpPr>
        <p:grpSpPr bwMode="auto">
          <a:xfrm>
            <a:off x="4771390" y="956945"/>
            <a:ext cx="2567940" cy="810260"/>
            <a:chOff x="3711597" y="1189830"/>
            <a:chExt cx="2593669" cy="666750"/>
          </a:xfrm>
        </p:grpSpPr>
        <p:sp>
          <p:nvSpPr>
            <p:cNvPr id="7" name="圆角矩形 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47112" name="图片 9" descr="book.gif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13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37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国学诵读</a:t>
              </a:r>
              <a:endParaRPr kumimoji="1"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47109" name="内容占位符 2"/>
          <p:cNvSpPr txBox="1">
            <a:spLocks noChangeArrowheads="1"/>
          </p:cNvSpPr>
          <p:nvPr/>
        </p:nvSpPr>
        <p:spPr bwMode="auto">
          <a:xfrm>
            <a:off x="4540885" y="2286000"/>
            <a:ext cx="4093210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举头望明月，低头思故乡。</a:t>
            </a:r>
            <a:endParaRPr lang="zh-CN" altLang="zh-CN" sz="2000" b="1"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飞流直下三千尺，疑是银河落九天。</a:t>
            </a:r>
            <a:endParaRPr lang="zh-CN" altLang="zh-CN" sz="2000" b="1"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又疑瑶台镜，飞在青云端。</a:t>
            </a:r>
            <a:endParaRPr lang="zh-CN" altLang="zh-CN" sz="2000" b="1"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桃花潭水深千尺，不及汪伦送我情。</a:t>
            </a:r>
            <a:endParaRPr lang="zh-CN" altLang="zh-CN" sz="2000" b="1"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相看两不厌，只有敬亭山。</a:t>
            </a:r>
            <a:endParaRPr lang="zh-CN" altLang="zh-CN" sz="2000" b="1"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pic>
        <p:nvPicPr>
          <p:cNvPr id="10" name="图片 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42900"/>
            <a:ext cx="2586037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361815" y="762635"/>
            <a:ext cx="121602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indent="725805"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marL="0" indent="725805"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2"/>
          <p:cNvGrpSpPr/>
          <p:nvPr/>
        </p:nvGrpSpPr>
        <p:grpSpPr bwMode="auto">
          <a:xfrm>
            <a:off x="730250" y="1200150"/>
            <a:ext cx="2905125" cy="666750"/>
            <a:chOff x="730521" y="1200116"/>
            <a:chExt cx="2904854" cy="666750"/>
          </a:xfrm>
        </p:grpSpPr>
        <p:sp>
          <p:nvSpPr>
            <p:cNvPr id="3" name="圆角矩形 2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27679" name="图片 9" descr="book.gif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80" name="文本框 16"/>
            <p:cNvSpPr txBox="1">
              <a:spLocks noChangeArrowheads="1"/>
            </p:cNvSpPr>
            <p:nvPr/>
          </p:nvSpPr>
          <p:spPr bwMode="auto">
            <a:xfrm>
              <a:off x="1805798" y="1357279"/>
              <a:ext cx="17526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我会写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6" name="Freeform 37"/>
          <p:cNvSpPr/>
          <p:nvPr/>
        </p:nvSpPr>
        <p:spPr bwMode="auto">
          <a:xfrm>
            <a:off x="5891213" y="2214563"/>
            <a:ext cx="488950" cy="595312"/>
          </a:xfrm>
          <a:custGeom>
            <a:avLst/>
            <a:gdLst>
              <a:gd name="T0" fmla="*/ 2147483647 w 772"/>
              <a:gd name="T1" fmla="*/ 2147483647 h 938"/>
              <a:gd name="T2" fmla="*/ 2147483647 w 772"/>
              <a:gd name="T3" fmla="*/ 2147483647 h 938"/>
              <a:gd name="T4" fmla="*/ 2147483647 w 772"/>
              <a:gd name="T5" fmla="*/ 2147483647 h 938"/>
              <a:gd name="T6" fmla="*/ 2147483647 w 772"/>
              <a:gd name="T7" fmla="*/ 2147483647 h 938"/>
              <a:gd name="T8" fmla="*/ 2147483647 w 772"/>
              <a:gd name="T9" fmla="*/ 2147483647 h 938"/>
              <a:gd name="T10" fmla="*/ 2147483647 w 772"/>
              <a:gd name="T11" fmla="*/ 2147483647 h 938"/>
              <a:gd name="T12" fmla="*/ 2147483647 w 772"/>
              <a:gd name="T13" fmla="*/ 2147483647 h 938"/>
              <a:gd name="T14" fmla="*/ 2147483647 w 772"/>
              <a:gd name="T15" fmla="*/ 2147483647 h 938"/>
              <a:gd name="T16" fmla="*/ 2147483647 w 772"/>
              <a:gd name="T17" fmla="*/ 2147483647 h 938"/>
              <a:gd name="T18" fmla="*/ 2147483647 w 772"/>
              <a:gd name="T19" fmla="*/ 2147483647 h 938"/>
              <a:gd name="T20" fmla="*/ 0 w 772"/>
              <a:gd name="T21" fmla="*/ 2147483647 h 938"/>
              <a:gd name="T22" fmla="*/ 2147483647 w 772"/>
              <a:gd name="T23" fmla="*/ 2147483647 h 938"/>
              <a:gd name="T24" fmla="*/ 2147483647 w 772"/>
              <a:gd name="T25" fmla="*/ 2147483647 h 938"/>
              <a:gd name="T26" fmla="*/ 2147483647 w 772"/>
              <a:gd name="T27" fmla="*/ 2147483647 h 938"/>
              <a:gd name="T28" fmla="*/ 2147483647 w 772"/>
              <a:gd name="T29" fmla="*/ 2147483647 h 938"/>
              <a:gd name="T30" fmla="*/ 2147483647 w 772"/>
              <a:gd name="T31" fmla="*/ 2147483647 h 938"/>
              <a:gd name="T32" fmla="*/ 2147483647 w 772"/>
              <a:gd name="T33" fmla="*/ 2147483647 h 938"/>
              <a:gd name="T34" fmla="*/ 2147483647 w 772"/>
              <a:gd name="T35" fmla="*/ 2147483647 h 938"/>
              <a:gd name="T36" fmla="*/ 2147483647 w 772"/>
              <a:gd name="T37" fmla="*/ 2147483647 h 938"/>
              <a:gd name="T38" fmla="*/ 2147483647 w 772"/>
              <a:gd name="T39" fmla="*/ 2147483647 h 938"/>
              <a:gd name="T40" fmla="*/ 2147483647 w 772"/>
              <a:gd name="T41" fmla="*/ 2147483647 h 938"/>
              <a:gd name="T42" fmla="*/ 2147483647 w 772"/>
              <a:gd name="T43" fmla="*/ 2147483647 h 938"/>
              <a:gd name="T44" fmla="*/ 2147483647 w 772"/>
              <a:gd name="T45" fmla="*/ 2147483647 h 938"/>
              <a:gd name="T46" fmla="*/ 2147483647 w 772"/>
              <a:gd name="T47" fmla="*/ 2147483647 h 938"/>
              <a:gd name="T48" fmla="*/ 2147483647 w 772"/>
              <a:gd name="T49" fmla="*/ 2147483647 h 938"/>
              <a:gd name="T50" fmla="*/ 2147483647 w 772"/>
              <a:gd name="T51" fmla="*/ 2147483647 h 938"/>
              <a:gd name="T52" fmla="*/ 2147483647 w 772"/>
              <a:gd name="T53" fmla="*/ 2147483647 h 938"/>
              <a:gd name="T54" fmla="*/ 2147483647 w 772"/>
              <a:gd name="T55" fmla="*/ 2147483647 h 938"/>
              <a:gd name="T56" fmla="*/ 2147483647 w 772"/>
              <a:gd name="T57" fmla="*/ 2147483647 h 938"/>
              <a:gd name="T58" fmla="*/ 2147483647 w 772"/>
              <a:gd name="T59" fmla="*/ 2147483647 h 938"/>
              <a:gd name="T60" fmla="*/ 2147483647 w 772"/>
              <a:gd name="T61" fmla="*/ 2147483647 h 938"/>
              <a:gd name="T62" fmla="*/ 2147483647 w 772"/>
              <a:gd name="T63" fmla="*/ 0 h 938"/>
              <a:gd name="T64" fmla="*/ 2147483647 w 772"/>
              <a:gd name="T65" fmla="*/ 2147483647 h 938"/>
              <a:gd name="T66" fmla="*/ 2147483647 w 772"/>
              <a:gd name="T67" fmla="*/ 2147483647 h 938"/>
              <a:gd name="T68" fmla="*/ 2147483647 w 772"/>
              <a:gd name="T69" fmla="*/ 2147483647 h 938"/>
              <a:gd name="T70" fmla="*/ 2147483647 w 772"/>
              <a:gd name="T71" fmla="*/ 2147483647 h 938"/>
              <a:gd name="T72" fmla="*/ 2147483647 w 772"/>
              <a:gd name="T73" fmla="*/ 2147483647 h 938"/>
              <a:gd name="T74" fmla="*/ 2147483647 w 772"/>
              <a:gd name="T75" fmla="*/ 2147483647 h 938"/>
              <a:gd name="T76" fmla="*/ 2147483647 w 772"/>
              <a:gd name="T77" fmla="*/ 2147483647 h 938"/>
              <a:gd name="T78" fmla="*/ 2147483647 w 772"/>
              <a:gd name="T79" fmla="*/ 2147483647 h 938"/>
              <a:gd name="T80" fmla="*/ 2147483647 w 772"/>
              <a:gd name="T81" fmla="*/ 2147483647 h 938"/>
              <a:gd name="T82" fmla="*/ 2147483647 w 772"/>
              <a:gd name="T83" fmla="*/ 2147483647 h 938"/>
              <a:gd name="T84" fmla="*/ 2147483647 w 772"/>
              <a:gd name="T85" fmla="*/ 2147483647 h 938"/>
              <a:gd name="T86" fmla="*/ 2147483647 w 772"/>
              <a:gd name="T87" fmla="*/ 2147483647 h 938"/>
              <a:gd name="T88" fmla="*/ 2147483647 w 772"/>
              <a:gd name="T89" fmla="*/ 2147483647 h 938"/>
              <a:gd name="T90" fmla="*/ 2147483647 w 772"/>
              <a:gd name="T91" fmla="*/ 2147483647 h 93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72"/>
              <a:gd name="T139" fmla="*/ 0 h 938"/>
              <a:gd name="T140" fmla="*/ 772 w 772"/>
              <a:gd name="T141" fmla="*/ 938 h 93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72" h="938">
                <a:moveTo>
                  <a:pt x="450" y="600"/>
                </a:moveTo>
                <a:lnTo>
                  <a:pt x="431" y="621"/>
                </a:lnTo>
                <a:lnTo>
                  <a:pt x="410" y="643"/>
                </a:lnTo>
                <a:lnTo>
                  <a:pt x="391" y="662"/>
                </a:lnTo>
                <a:lnTo>
                  <a:pt x="372" y="681"/>
                </a:lnTo>
                <a:lnTo>
                  <a:pt x="353" y="698"/>
                </a:lnTo>
                <a:lnTo>
                  <a:pt x="334" y="717"/>
                </a:lnTo>
                <a:lnTo>
                  <a:pt x="315" y="733"/>
                </a:lnTo>
                <a:lnTo>
                  <a:pt x="296" y="748"/>
                </a:lnTo>
                <a:lnTo>
                  <a:pt x="279" y="764"/>
                </a:lnTo>
                <a:lnTo>
                  <a:pt x="260" y="779"/>
                </a:lnTo>
                <a:lnTo>
                  <a:pt x="226" y="807"/>
                </a:lnTo>
                <a:lnTo>
                  <a:pt x="193" y="833"/>
                </a:lnTo>
                <a:lnTo>
                  <a:pt x="160" y="859"/>
                </a:lnTo>
                <a:lnTo>
                  <a:pt x="145" y="869"/>
                </a:lnTo>
                <a:lnTo>
                  <a:pt x="131" y="881"/>
                </a:lnTo>
                <a:lnTo>
                  <a:pt x="117" y="890"/>
                </a:lnTo>
                <a:lnTo>
                  <a:pt x="103" y="900"/>
                </a:lnTo>
                <a:lnTo>
                  <a:pt x="88" y="907"/>
                </a:lnTo>
                <a:lnTo>
                  <a:pt x="76" y="914"/>
                </a:lnTo>
                <a:lnTo>
                  <a:pt x="64" y="921"/>
                </a:lnTo>
                <a:lnTo>
                  <a:pt x="55" y="926"/>
                </a:lnTo>
                <a:lnTo>
                  <a:pt x="45" y="931"/>
                </a:lnTo>
                <a:lnTo>
                  <a:pt x="36" y="933"/>
                </a:lnTo>
                <a:lnTo>
                  <a:pt x="29" y="938"/>
                </a:lnTo>
                <a:lnTo>
                  <a:pt x="21" y="938"/>
                </a:lnTo>
                <a:lnTo>
                  <a:pt x="14" y="938"/>
                </a:lnTo>
                <a:lnTo>
                  <a:pt x="10" y="938"/>
                </a:lnTo>
                <a:lnTo>
                  <a:pt x="7" y="938"/>
                </a:lnTo>
                <a:lnTo>
                  <a:pt x="2" y="936"/>
                </a:lnTo>
                <a:lnTo>
                  <a:pt x="2" y="933"/>
                </a:lnTo>
                <a:lnTo>
                  <a:pt x="0" y="931"/>
                </a:lnTo>
                <a:lnTo>
                  <a:pt x="0" y="926"/>
                </a:lnTo>
                <a:lnTo>
                  <a:pt x="2" y="921"/>
                </a:lnTo>
                <a:lnTo>
                  <a:pt x="2" y="917"/>
                </a:lnTo>
                <a:lnTo>
                  <a:pt x="7" y="909"/>
                </a:lnTo>
                <a:lnTo>
                  <a:pt x="10" y="902"/>
                </a:lnTo>
                <a:lnTo>
                  <a:pt x="17" y="895"/>
                </a:lnTo>
                <a:lnTo>
                  <a:pt x="21" y="886"/>
                </a:lnTo>
                <a:lnTo>
                  <a:pt x="29" y="876"/>
                </a:lnTo>
                <a:lnTo>
                  <a:pt x="38" y="864"/>
                </a:lnTo>
                <a:lnTo>
                  <a:pt x="48" y="852"/>
                </a:lnTo>
                <a:lnTo>
                  <a:pt x="60" y="840"/>
                </a:lnTo>
                <a:lnTo>
                  <a:pt x="72" y="826"/>
                </a:lnTo>
                <a:lnTo>
                  <a:pt x="86" y="809"/>
                </a:lnTo>
                <a:lnTo>
                  <a:pt x="100" y="793"/>
                </a:lnTo>
                <a:lnTo>
                  <a:pt x="131" y="760"/>
                </a:lnTo>
                <a:lnTo>
                  <a:pt x="162" y="724"/>
                </a:lnTo>
                <a:lnTo>
                  <a:pt x="195" y="686"/>
                </a:lnTo>
                <a:lnTo>
                  <a:pt x="226" y="648"/>
                </a:lnTo>
                <a:lnTo>
                  <a:pt x="260" y="605"/>
                </a:lnTo>
                <a:lnTo>
                  <a:pt x="291" y="564"/>
                </a:lnTo>
                <a:lnTo>
                  <a:pt x="307" y="541"/>
                </a:lnTo>
                <a:lnTo>
                  <a:pt x="322" y="519"/>
                </a:lnTo>
                <a:lnTo>
                  <a:pt x="338" y="495"/>
                </a:lnTo>
                <a:lnTo>
                  <a:pt x="353" y="472"/>
                </a:lnTo>
                <a:lnTo>
                  <a:pt x="369" y="448"/>
                </a:lnTo>
                <a:lnTo>
                  <a:pt x="384" y="424"/>
                </a:lnTo>
                <a:lnTo>
                  <a:pt x="398" y="403"/>
                </a:lnTo>
                <a:lnTo>
                  <a:pt x="412" y="381"/>
                </a:lnTo>
                <a:lnTo>
                  <a:pt x="424" y="360"/>
                </a:lnTo>
                <a:lnTo>
                  <a:pt x="438" y="341"/>
                </a:lnTo>
                <a:lnTo>
                  <a:pt x="450" y="322"/>
                </a:lnTo>
                <a:lnTo>
                  <a:pt x="460" y="305"/>
                </a:lnTo>
                <a:lnTo>
                  <a:pt x="472" y="286"/>
                </a:lnTo>
                <a:lnTo>
                  <a:pt x="481" y="272"/>
                </a:lnTo>
                <a:lnTo>
                  <a:pt x="491" y="255"/>
                </a:lnTo>
                <a:lnTo>
                  <a:pt x="498" y="241"/>
                </a:lnTo>
                <a:lnTo>
                  <a:pt x="505" y="226"/>
                </a:lnTo>
                <a:lnTo>
                  <a:pt x="512" y="212"/>
                </a:lnTo>
                <a:lnTo>
                  <a:pt x="517" y="198"/>
                </a:lnTo>
                <a:lnTo>
                  <a:pt x="524" y="186"/>
                </a:lnTo>
                <a:lnTo>
                  <a:pt x="531" y="167"/>
                </a:lnTo>
                <a:lnTo>
                  <a:pt x="536" y="150"/>
                </a:lnTo>
                <a:lnTo>
                  <a:pt x="541" y="134"/>
                </a:lnTo>
                <a:lnTo>
                  <a:pt x="543" y="119"/>
                </a:lnTo>
                <a:lnTo>
                  <a:pt x="543" y="107"/>
                </a:lnTo>
                <a:lnTo>
                  <a:pt x="541" y="98"/>
                </a:lnTo>
                <a:lnTo>
                  <a:pt x="539" y="88"/>
                </a:lnTo>
                <a:lnTo>
                  <a:pt x="536" y="86"/>
                </a:lnTo>
                <a:lnTo>
                  <a:pt x="536" y="84"/>
                </a:lnTo>
                <a:lnTo>
                  <a:pt x="527" y="79"/>
                </a:lnTo>
                <a:lnTo>
                  <a:pt x="519" y="74"/>
                </a:lnTo>
                <a:lnTo>
                  <a:pt x="515" y="67"/>
                </a:lnTo>
                <a:lnTo>
                  <a:pt x="510" y="62"/>
                </a:lnTo>
                <a:lnTo>
                  <a:pt x="508" y="55"/>
                </a:lnTo>
                <a:lnTo>
                  <a:pt x="505" y="48"/>
                </a:lnTo>
                <a:lnTo>
                  <a:pt x="508" y="41"/>
                </a:lnTo>
                <a:lnTo>
                  <a:pt x="510" y="31"/>
                </a:lnTo>
                <a:lnTo>
                  <a:pt x="517" y="22"/>
                </a:lnTo>
                <a:lnTo>
                  <a:pt x="522" y="15"/>
                </a:lnTo>
                <a:lnTo>
                  <a:pt x="531" y="7"/>
                </a:lnTo>
                <a:lnTo>
                  <a:pt x="541" y="3"/>
                </a:lnTo>
                <a:lnTo>
                  <a:pt x="548" y="3"/>
                </a:lnTo>
                <a:lnTo>
                  <a:pt x="553" y="0"/>
                </a:lnTo>
                <a:lnTo>
                  <a:pt x="560" y="0"/>
                </a:lnTo>
                <a:lnTo>
                  <a:pt x="570" y="0"/>
                </a:lnTo>
                <a:lnTo>
                  <a:pt x="577" y="0"/>
                </a:lnTo>
                <a:lnTo>
                  <a:pt x="586" y="3"/>
                </a:lnTo>
                <a:lnTo>
                  <a:pt x="596" y="3"/>
                </a:lnTo>
                <a:lnTo>
                  <a:pt x="608" y="5"/>
                </a:lnTo>
                <a:lnTo>
                  <a:pt x="629" y="12"/>
                </a:lnTo>
                <a:lnTo>
                  <a:pt x="651" y="17"/>
                </a:lnTo>
                <a:lnTo>
                  <a:pt x="670" y="24"/>
                </a:lnTo>
                <a:lnTo>
                  <a:pt x="689" y="34"/>
                </a:lnTo>
                <a:lnTo>
                  <a:pt x="708" y="41"/>
                </a:lnTo>
                <a:lnTo>
                  <a:pt x="724" y="50"/>
                </a:lnTo>
                <a:lnTo>
                  <a:pt x="739" y="60"/>
                </a:lnTo>
                <a:lnTo>
                  <a:pt x="753" y="69"/>
                </a:lnTo>
                <a:lnTo>
                  <a:pt x="758" y="79"/>
                </a:lnTo>
                <a:lnTo>
                  <a:pt x="765" y="86"/>
                </a:lnTo>
                <a:lnTo>
                  <a:pt x="767" y="95"/>
                </a:lnTo>
                <a:lnTo>
                  <a:pt x="770" y="105"/>
                </a:lnTo>
                <a:lnTo>
                  <a:pt x="772" y="115"/>
                </a:lnTo>
                <a:lnTo>
                  <a:pt x="772" y="124"/>
                </a:lnTo>
                <a:lnTo>
                  <a:pt x="772" y="136"/>
                </a:lnTo>
                <a:lnTo>
                  <a:pt x="770" y="148"/>
                </a:lnTo>
                <a:lnTo>
                  <a:pt x="767" y="160"/>
                </a:lnTo>
                <a:lnTo>
                  <a:pt x="763" y="174"/>
                </a:lnTo>
                <a:lnTo>
                  <a:pt x="758" y="186"/>
                </a:lnTo>
                <a:lnTo>
                  <a:pt x="753" y="200"/>
                </a:lnTo>
                <a:lnTo>
                  <a:pt x="746" y="214"/>
                </a:lnTo>
                <a:lnTo>
                  <a:pt x="736" y="231"/>
                </a:lnTo>
                <a:lnTo>
                  <a:pt x="727" y="248"/>
                </a:lnTo>
                <a:lnTo>
                  <a:pt x="717" y="264"/>
                </a:lnTo>
                <a:lnTo>
                  <a:pt x="705" y="284"/>
                </a:lnTo>
                <a:lnTo>
                  <a:pt x="693" y="303"/>
                </a:lnTo>
                <a:lnTo>
                  <a:pt x="679" y="324"/>
                </a:lnTo>
                <a:lnTo>
                  <a:pt x="665" y="343"/>
                </a:lnTo>
                <a:lnTo>
                  <a:pt x="651" y="364"/>
                </a:lnTo>
                <a:lnTo>
                  <a:pt x="634" y="386"/>
                </a:lnTo>
                <a:lnTo>
                  <a:pt x="620" y="405"/>
                </a:lnTo>
                <a:lnTo>
                  <a:pt x="601" y="426"/>
                </a:lnTo>
                <a:lnTo>
                  <a:pt x="567" y="469"/>
                </a:lnTo>
                <a:lnTo>
                  <a:pt x="529" y="512"/>
                </a:lnTo>
                <a:lnTo>
                  <a:pt x="491" y="557"/>
                </a:lnTo>
                <a:lnTo>
                  <a:pt x="450" y="60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2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危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wēi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7654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7668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7669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7670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7671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767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4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7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619625" y="4857750"/>
            <a:ext cx="42164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400" b="1" kern="1400" dirty="0">
                <a:latin typeface="+mj-ea"/>
                <a:ea typeface="+mj-ea"/>
              </a:rPr>
              <a:t>右下角的横折钩要小，竖弯钩的弯要大些。</a:t>
            </a:r>
            <a:endParaRPr lang="zh-CN" altLang="en-US" sz="2400" b="1" kern="1400" dirty="0">
              <a:latin typeface="+mj-ea"/>
              <a:ea typeface="+mj-ea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smtClean="0">
                <a:latin typeface="+mj-ea"/>
                <a:ea typeface="+mj-ea"/>
              </a:rPr>
              <a:t>㔾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400" b="1" smtClean="0">
                <a:latin typeface="+mj-ea"/>
                <a:ea typeface="+mj-ea"/>
              </a:rPr>
              <a:t>危险  危楼</a:t>
            </a:r>
            <a:endParaRPr lang="zh-CN" altLang="en-US" sz="2400" b="1" smtClean="0">
              <a:latin typeface="+mj-ea"/>
              <a:ea typeface="+mj-ea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57250" y="4943475"/>
            <a:ext cx="36401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400" b="1" smtClean="0">
                <a:latin typeface="+mj-ea"/>
                <a:ea typeface="+mj-ea"/>
              </a:rPr>
              <a:t>这座危楼已经不能住人了。</a:t>
            </a:r>
            <a:endParaRPr lang="zh-CN" altLang="en-US" sz="2400" b="1" smtClean="0">
              <a:latin typeface="+mj-ea"/>
              <a:ea typeface="+mj-ea"/>
            </a:endParaRPr>
          </a:p>
        </p:txBody>
      </p:sp>
      <p:sp>
        <p:nvSpPr>
          <p:cNvPr id="24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 smtClean="0">
                <a:latin typeface="+mj-ea"/>
                <a:ea typeface="+mj-ea"/>
              </a:rPr>
              <a:t>W</a:t>
            </a:r>
            <a:endParaRPr lang="en-US" altLang="zh-CN" sz="2000" b="1" smtClean="0">
              <a:latin typeface="+mj-ea"/>
              <a:ea typeface="+mj-ea"/>
            </a:endParaRPr>
          </a:p>
        </p:txBody>
      </p:sp>
      <p:sp>
        <p:nvSpPr>
          <p:cNvPr id="25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结构</a:t>
            </a:r>
            <a:r>
              <a:rPr lang="en-US" altLang="zh-CN" sz="2000" b="1" smtClean="0">
                <a:solidFill>
                  <a:srgbClr val="0000FF"/>
                </a:solidFill>
                <a:latin typeface="+mj-ea"/>
                <a:ea typeface="+mj-ea"/>
              </a:rPr>
              <a:t>:</a:t>
            </a:r>
            <a:r>
              <a:rPr lang="zh-CN" altLang="en-US" sz="2000" b="1" smtClean="0">
                <a:latin typeface="+mj-ea"/>
                <a:ea typeface="+mj-ea"/>
              </a:rPr>
              <a:t>半包围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27661" name="Rectangle 34"/>
          <p:cNvSpPr>
            <a:spLocks noChangeArrowheads="1"/>
          </p:cNvSpPr>
          <p:nvPr/>
        </p:nvSpPr>
        <p:spPr bwMode="auto">
          <a:xfrm>
            <a:off x="5414963" y="2225675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27" name="Freeform 38"/>
          <p:cNvSpPr/>
          <p:nvPr/>
        </p:nvSpPr>
        <p:spPr bwMode="auto">
          <a:xfrm>
            <a:off x="6183313" y="2393950"/>
            <a:ext cx="592137" cy="495300"/>
          </a:xfrm>
          <a:custGeom>
            <a:avLst/>
            <a:gdLst>
              <a:gd name="T0" fmla="*/ 2147483647 w 932"/>
              <a:gd name="T1" fmla="*/ 2147483647 h 780"/>
              <a:gd name="T2" fmla="*/ 2147483647 w 932"/>
              <a:gd name="T3" fmla="*/ 2147483647 h 780"/>
              <a:gd name="T4" fmla="*/ 2147483647 w 932"/>
              <a:gd name="T5" fmla="*/ 2147483647 h 780"/>
              <a:gd name="T6" fmla="*/ 2147483647 w 932"/>
              <a:gd name="T7" fmla="*/ 2147483647 h 780"/>
              <a:gd name="T8" fmla="*/ 2147483647 w 932"/>
              <a:gd name="T9" fmla="*/ 2147483647 h 780"/>
              <a:gd name="T10" fmla="*/ 2147483647 w 932"/>
              <a:gd name="T11" fmla="*/ 2147483647 h 780"/>
              <a:gd name="T12" fmla="*/ 2147483647 w 932"/>
              <a:gd name="T13" fmla="*/ 2147483647 h 780"/>
              <a:gd name="T14" fmla="*/ 2147483647 w 932"/>
              <a:gd name="T15" fmla="*/ 2147483647 h 780"/>
              <a:gd name="T16" fmla="*/ 2147483647 w 932"/>
              <a:gd name="T17" fmla="*/ 2147483647 h 780"/>
              <a:gd name="T18" fmla="*/ 2147483647 w 932"/>
              <a:gd name="T19" fmla="*/ 2147483647 h 780"/>
              <a:gd name="T20" fmla="*/ 2147483647 w 932"/>
              <a:gd name="T21" fmla="*/ 2147483647 h 780"/>
              <a:gd name="T22" fmla="*/ 2147483647 w 932"/>
              <a:gd name="T23" fmla="*/ 2147483647 h 780"/>
              <a:gd name="T24" fmla="*/ 2147483647 w 932"/>
              <a:gd name="T25" fmla="*/ 2147483647 h 780"/>
              <a:gd name="T26" fmla="*/ 2147483647 w 932"/>
              <a:gd name="T27" fmla="*/ 2147483647 h 780"/>
              <a:gd name="T28" fmla="*/ 2147483647 w 932"/>
              <a:gd name="T29" fmla="*/ 2147483647 h 780"/>
              <a:gd name="T30" fmla="*/ 2147483647 w 932"/>
              <a:gd name="T31" fmla="*/ 2147483647 h 780"/>
              <a:gd name="T32" fmla="*/ 2147483647 w 932"/>
              <a:gd name="T33" fmla="*/ 2147483647 h 780"/>
              <a:gd name="T34" fmla="*/ 2147483647 w 932"/>
              <a:gd name="T35" fmla="*/ 2147483647 h 780"/>
              <a:gd name="T36" fmla="*/ 2147483647 w 932"/>
              <a:gd name="T37" fmla="*/ 2147483647 h 780"/>
              <a:gd name="T38" fmla="*/ 2147483647 w 932"/>
              <a:gd name="T39" fmla="*/ 2147483647 h 780"/>
              <a:gd name="T40" fmla="*/ 2147483647 w 932"/>
              <a:gd name="T41" fmla="*/ 2147483647 h 780"/>
              <a:gd name="T42" fmla="*/ 0 w 932"/>
              <a:gd name="T43" fmla="*/ 2147483647 h 780"/>
              <a:gd name="T44" fmla="*/ 2147483647 w 932"/>
              <a:gd name="T45" fmla="*/ 2147483647 h 780"/>
              <a:gd name="T46" fmla="*/ 2147483647 w 932"/>
              <a:gd name="T47" fmla="*/ 2147483647 h 780"/>
              <a:gd name="T48" fmla="*/ 2147483647 w 932"/>
              <a:gd name="T49" fmla="*/ 2147483647 h 780"/>
              <a:gd name="T50" fmla="*/ 2147483647 w 932"/>
              <a:gd name="T51" fmla="*/ 2147483647 h 780"/>
              <a:gd name="T52" fmla="*/ 2147483647 w 932"/>
              <a:gd name="T53" fmla="*/ 2147483647 h 780"/>
              <a:gd name="T54" fmla="*/ 2147483647 w 932"/>
              <a:gd name="T55" fmla="*/ 2147483647 h 780"/>
              <a:gd name="T56" fmla="*/ 2147483647 w 932"/>
              <a:gd name="T57" fmla="*/ 2147483647 h 780"/>
              <a:gd name="T58" fmla="*/ 2147483647 w 932"/>
              <a:gd name="T59" fmla="*/ 2147483647 h 780"/>
              <a:gd name="T60" fmla="*/ 2147483647 w 932"/>
              <a:gd name="T61" fmla="*/ 2147483647 h 780"/>
              <a:gd name="T62" fmla="*/ 2147483647 w 932"/>
              <a:gd name="T63" fmla="*/ 2147483647 h 780"/>
              <a:gd name="T64" fmla="*/ 2147483647 w 932"/>
              <a:gd name="T65" fmla="*/ 2147483647 h 780"/>
              <a:gd name="T66" fmla="*/ 2147483647 w 932"/>
              <a:gd name="T67" fmla="*/ 2147483647 h 780"/>
              <a:gd name="T68" fmla="*/ 2147483647 w 932"/>
              <a:gd name="T69" fmla="*/ 2147483647 h 780"/>
              <a:gd name="T70" fmla="*/ 2147483647 w 932"/>
              <a:gd name="T71" fmla="*/ 2147483647 h 780"/>
              <a:gd name="T72" fmla="*/ 2147483647 w 932"/>
              <a:gd name="T73" fmla="*/ 2147483647 h 780"/>
              <a:gd name="T74" fmla="*/ 2147483647 w 932"/>
              <a:gd name="T75" fmla="*/ 2147483647 h 780"/>
              <a:gd name="T76" fmla="*/ 2147483647 w 932"/>
              <a:gd name="T77" fmla="*/ 2147483647 h 780"/>
              <a:gd name="T78" fmla="*/ 2147483647 w 932"/>
              <a:gd name="T79" fmla="*/ 2147483647 h 780"/>
              <a:gd name="T80" fmla="*/ 2147483647 w 932"/>
              <a:gd name="T81" fmla="*/ 2147483647 h 780"/>
              <a:gd name="T82" fmla="*/ 2147483647 w 932"/>
              <a:gd name="T83" fmla="*/ 2147483647 h 780"/>
              <a:gd name="T84" fmla="*/ 2147483647 w 932"/>
              <a:gd name="T85" fmla="*/ 2147483647 h 780"/>
              <a:gd name="T86" fmla="*/ 2147483647 w 932"/>
              <a:gd name="T87" fmla="*/ 2147483647 h 780"/>
              <a:gd name="T88" fmla="*/ 2147483647 w 932"/>
              <a:gd name="T89" fmla="*/ 2147483647 h 780"/>
              <a:gd name="T90" fmla="*/ 2147483647 w 932"/>
              <a:gd name="T91" fmla="*/ 2147483647 h 780"/>
              <a:gd name="T92" fmla="*/ 2147483647 w 932"/>
              <a:gd name="T93" fmla="*/ 2147483647 h 780"/>
              <a:gd name="T94" fmla="*/ 2147483647 w 932"/>
              <a:gd name="T95" fmla="*/ 2147483647 h 780"/>
              <a:gd name="T96" fmla="*/ 2147483647 w 932"/>
              <a:gd name="T97" fmla="*/ 2147483647 h 780"/>
              <a:gd name="T98" fmla="*/ 2147483647 w 932"/>
              <a:gd name="T99" fmla="*/ 2147483647 h 780"/>
              <a:gd name="T100" fmla="*/ 2147483647 w 932"/>
              <a:gd name="T101" fmla="*/ 2147483647 h 780"/>
              <a:gd name="T102" fmla="*/ 2147483647 w 932"/>
              <a:gd name="T103" fmla="*/ 2147483647 h 780"/>
              <a:gd name="T104" fmla="*/ 2147483647 w 932"/>
              <a:gd name="T105" fmla="*/ 2147483647 h 780"/>
              <a:gd name="T106" fmla="*/ 2147483647 w 932"/>
              <a:gd name="T107" fmla="*/ 2147483647 h 780"/>
              <a:gd name="T108" fmla="*/ 2147483647 w 932"/>
              <a:gd name="T109" fmla="*/ 2147483647 h 78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32"/>
              <a:gd name="T166" fmla="*/ 0 h 780"/>
              <a:gd name="T167" fmla="*/ 932 w 932"/>
              <a:gd name="T168" fmla="*/ 780 h 78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32" h="780">
                <a:moveTo>
                  <a:pt x="267" y="780"/>
                </a:moveTo>
                <a:lnTo>
                  <a:pt x="134" y="780"/>
                </a:lnTo>
                <a:lnTo>
                  <a:pt x="160" y="747"/>
                </a:lnTo>
                <a:lnTo>
                  <a:pt x="184" y="716"/>
                </a:lnTo>
                <a:lnTo>
                  <a:pt x="208" y="683"/>
                </a:lnTo>
                <a:lnTo>
                  <a:pt x="229" y="652"/>
                </a:lnTo>
                <a:lnTo>
                  <a:pt x="253" y="623"/>
                </a:lnTo>
                <a:lnTo>
                  <a:pt x="274" y="595"/>
                </a:lnTo>
                <a:lnTo>
                  <a:pt x="293" y="566"/>
                </a:lnTo>
                <a:lnTo>
                  <a:pt x="312" y="540"/>
                </a:lnTo>
                <a:lnTo>
                  <a:pt x="332" y="516"/>
                </a:lnTo>
                <a:lnTo>
                  <a:pt x="351" y="490"/>
                </a:lnTo>
                <a:lnTo>
                  <a:pt x="367" y="466"/>
                </a:lnTo>
                <a:lnTo>
                  <a:pt x="384" y="445"/>
                </a:lnTo>
                <a:lnTo>
                  <a:pt x="398" y="423"/>
                </a:lnTo>
                <a:lnTo>
                  <a:pt x="415" y="402"/>
                </a:lnTo>
                <a:lnTo>
                  <a:pt x="427" y="383"/>
                </a:lnTo>
                <a:lnTo>
                  <a:pt x="441" y="366"/>
                </a:lnTo>
                <a:lnTo>
                  <a:pt x="453" y="347"/>
                </a:lnTo>
                <a:lnTo>
                  <a:pt x="465" y="330"/>
                </a:lnTo>
                <a:lnTo>
                  <a:pt x="474" y="316"/>
                </a:lnTo>
                <a:lnTo>
                  <a:pt x="484" y="302"/>
                </a:lnTo>
                <a:lnTo>
                  <a:pt x="494" y="290"/>
                </a:lnTo>
                <a:lnTo>
                  <a:pt x="501" y="278"/>
                </a:lnTo>
                <a:lnTo>
                  <a:pt x="508" y="266"/>
                </a:lnTo>
                <a:lnTo>
                  <a:pt x="515" y="257"/>
                </a:lnTo>
                <a:lnTo>
                  <a:pt x="520" y="247"/>
                </a:lnTo>
                <a:lnTo>
                  <a:pt x="525" y="238"/>
                </a:lnTo>
                <a:lnTo>
                  <a:pt x="527" y="233"/>
                </a:lnTo>
                <a:lnTo>
                  <a:pt x="529" y="226"/>
                </a:lnTo>
                <a:lnTo>
                  <a:pt x="532" y="221"/>
                </a:lnTo>
                <a:lnTo>
                  <a:pt x="534" y="216"/>
                </a:lnTo>
                <a:lnTo>
                  <a:pt x="534" y="214"/>
                </a:lnTo>
                <a:lnTo>
                  <a:pt x="532" y="214"/>
                </a:lnTo>
                <a:lnTo>
                  <a:pt x="529" y="211"/>
                </a:lnTo>
                <a:lnTo>
                  <a:pt x="527" y="209"/>
                </a:lnTo>
                <a:lnTo>
                  <a:pt x="522" y="209"/>
                </a:lnTo>
                <a:lnTo>
                  <a:pt x="517" y="207"/>
                </a:lnTo>
                <a:lnTo>
                  <a:pt x="510" y="207"/>
                </a:lnTo>
                <a:lnTo>
                  <a:pt x="503" y="207"/>
                </a:lnTo>
                <a:lnTo>
                  <a:pt x="496" y="209"/>
                </a:lnTo>
                <a:lnTo>
                  <a:pt x="486" y="209"/>
                </a:lnTo>
                <a:lnTo>
                  <a:pt x="477" y="211"/>
                </a:lnTo>
                <a:lnTo>
                  <a:pt x="465" y="211"/>
                </a:lnTo>
                <a:lnTo>
                  <a:pt x="453" y="214"/>
                </a:lnTo>
                <a:lnTo>
                  <a:pt x="439" y="216"/>
                </a:lnTo>
                <a:lnTo>
                  <a:pt x="424" y="218"/>
                </a:lnTo>
                <a:lnTo>
                  <a:pt x="410" y="221"/>
                </a:lnTo>
                <a:lnTo>
                  <a:pt x="393" y="223"/>
                </a:lnTo>
                <a:lnTo>
                  <a:pt x="374" y="226"/>
                </a:lnTo>
                <a:lnTo>
                  <a:pt x="358" y="228"/>
                </a:lnTo>
                <a:lnTo>
                  <a:pt x="339" y="230"/>
                </a:lnTo>
                <a:lnTo>
                  <a:pt x="320" y="233"/>
                </a:lnTo>
                <a:lnTo>
                  <a:pt x="298" y="235"/>
                </a:lnTo>
                <a:lnTo>
                  <a:pt x="277" y="238"/>
                </a:lnTo>
                <a:lnTo>
                  <a:pt x="255" y="240"/>
                </a:lnTo>
                <a:lnTo>
                  <a:pt x="234" y="240"/>
                </a:lnTo>
                <a:lnTo>
                  <a:pt x="210" y="242"/>
                </a:lnTo>
                <a:lnTo>
                  <a:pt x="186" y="242"/>
                </a:lnTo>
                <a:lnTo>
                  <a:pt x="162" y="245"/>
                </a:lnTo>
                <a:lnTo>
                  <a:pt x="139" y="245"/>
                </a:lnTo>
                <a:lnTo>
                  <a:pt x="112" y="245"/>
                </a:lnTo>
                <a:lnTo>
                  <a:pt x="86" y="242"/>
                </a:lnTo>
                <a:lnTo>
                  <a:pt x="57" y="242"/>
                </a:lnTo>
                <a:lnTo>
                  <a:pt x="29" y="240"/>
                </a:lnTo>
                <a:lnTo>
                  <a:pt x="0" y="238"/>
                </a:lnTo>
                <a:lnTo>
                  <a:pt x="0" y="161"/>
                </a:lnTo>
                <a:lnTo>
                  <a:pt x="43" y="161"/>
                </a:lnTo>
                <a:lnTo>
                  <a:pt x="84" y="159"/>
                </a:lnTo>
                <a:lnTo>
                  <a:pt x="129" y="154"/>
                </a:lnTo>
                <a:lnTo>
                  <a:pt x="174" y="149"/>
                </a:lnTo>
                <a:lnTo>
                  <a:pt x="222" y="142"/>
                </a:lnTo>
                <a:lnTo>
                  <a:pt x="272" y="133"/>
                </a:lnTo>
                <a:lnTo>
                  <a:pt x="322" y="123"/>
                </a:lnTo>
                <a:lnTo>
                  <a:pt x="348" y="116"/>
                </a:lnTo>
                <a:lnTo>
                  <a:pt x="374" y="109"/>
                </a:lnTo>
                <a:lnTo>
                  <a:pt x="401" y="104"/>
                </a:lnTo>
                <a:lnTo>
                  <a:pt x="422" y="99"/>
                </a:lnTo>
                <a:lnTo>
                  <a:pt x="446" y="95"/>
                </a:lnTo>
                <a:lnTo>
                  <a:pt x="467" y="90"/>
                </a:lnTo>
                <a:lnTo>
                  <a:pt x="486" y="85"/>
                </a:lnTo>
                <a:lnTo>
                  <a:pt x="505" y="80"/>
                </a:lnTo>
                <a:lnTo>
                  <a:pt x="522" y="76"/>
                </a:lnTo>
                <a:lnTo>
                  <a:pt x="539" y="71"/>
                </a:lnTo>
                <a:lnTo>
                  <a:pt x="553" y="66"/>
                </a:lnTo>
                <a:lnTo>
                  <a:pt x="567" y="61"/>
                </a:lnTo>
                <a:lnTo>
                  <a:pt x="582" y="57"/>
                </a:lnTo>
                <a:lnTo>
                  <a:pt x="594" y="52"/>
                </a:lnTo>
                <a:lnTo>
                  <a:pt x="603" y="47"/>
                </a:lnTo>
                <a:lnTo>
                  <a:pt x="613" y="42"/>
                </a:lnTo>
                <a:lnTo>
                  <a:pt x="622" y="38"/>
                </a:lnTo>
                <a:lnTo>
                  <a:pt x="629" y="33"/>
                </a:lnTo>
                <a:lnTo>
                  <a:pt x="641" y="23"/>
                </a:lnTo>
                <a:lnTo>
                  <a:pt x="656" y="14"/>
                </a:lnTo>
                <a:lnTo>
                  <a:pt x="665" y="9"/>
                </a:lnTo>
                <a:lnTo>
                  <a:pt x="677" y="4"/>
                </a:lnTo>
                <a:lnTo>
                  <a:pt x="689" y="2"/>
                </a:lnTo>
                <a:lnTo>
                  <a:pt x="701" y="0"/>
                </a:lnTo>
                <a:lnTo>
                  <a:pt x="713" y="2"/>
                </a:lnTo>
                <a:lnTo>
                  <a:pt x="720" y="4"/>
                </a:lnTo>
                <a:lnTo>
                  <a:pt x="727" y="7"/>
                </a:lnTo>
                <a:lnTo>
                  <a:pt x="739" y="11"/>
                </a:lnTo>
                <a:lnTo>
                  <a:pt x="753" y="19"/>
                </a:lnTo>
                <a:lnTo>
                  <a:pt x="768" y="26"/>
                </a:lnTo>
                <a:lnTo>
                  <a:pt x="784" y="35"/>
                </a:lnTo>
                <a:lnTo>
                  <a:pt x="801" y="45"/>
                </a:lnTo>
                <a:lnTo>
                  <a:pt x="818" y="57"/>
                </a:lnTo>
                <a:lnTo>
                  <a:pt x="837" y="69"/>
                </a:lnTo>
                <a:lnTo>
                  <a:pt x="858" y="83"/>
                </a:lnTo>
                <a:lnTo>
                  <a:pt x="875" y="97"/>
                </a:lnTo>
                <a:lnTo>
                  <a:pt x="891" y="111"/>
                </a:lnTo>
                <a:lnTo>
                  <a:pt x="903" y="121"/>
                </a:lnTo>
                <a:lnTo>
                  <a:pt x="913" y="133"/>
                </a:lnTo>
                <a:lnTo>
                  <a:pt x="922" y="140"/>
                </a:lnTo>
                <a:lnTo>
                  <a:pt x="927" y="149"/>
                </a:lnTo>
                <a:lnTo>
                  <a:pt x="930" y="154"/>
                </a:lnTo>
                <a:lnTo>
                  <a:pt x="932" y="161"/>
                </a:lnTo>
                <a:lnTo>
                  <a:pt x="932" y="164"/>
                </a:lnTo>
                <a:lnTo>
                  <a:pt x="930" y="166"/>
                </a:lnTo>
                <a:lnTo>
                  <a:pt x="927" y="168"/>
                </a:lnTo>
                <a:lnTo>
                  <a:pt x="925" y="173"/>
                </a:lnTo>
                <a:lnTo>
                  <a:pt x="920" y="176"/>
                </a:lnTo>
                <a:lnTo>
                  <a:pt x="915" y="180"/>
                </a:lnTo>
                <a:lnTo>
                  <a:pt x="911" y="185"/>
                </a:lnTo>
                <a:lnTo>
                  <a:pt x="903" y="190"/>
                </a:lnTo>
                <a:lnTo>
                  <a:pt x="894" y="195"/>
                </a:lnTo>
                <a:lnTo>
                  <a:pt x="887" y="199"/>
                </a:lnTo>
                <a:lnTo>
                  <a:pt x="877" y="207"/>
                </a:lnTo>
                <a:lnTo>
                  <a:pt x="865" y="211"/>
                </a:lnTo>
                <a:lnTo>
                  <a:pt x="853" y="218"/>
                </a:lnTo>
                <a:lnTo>
                  <a:pt x="839" y="223"/>
                </a:lnTo>
                <a:lnTo>
                  <a:pt x="827" y="230"/>
                </a:lnTo>
                <a:lnTo>
                  <a:pt x="810" y="238"/>
                </a:lnTo>
                <a:lnTo>
                  <a:pt x="803" y="242"/>
                </a:lnTo>
                <a:lnTo>
                  <a:pt x="794" y="247"/>
                </a:lnTo>
                <a:lnTo>
                  <a:pt x="784" y="254"/>
                </a:lnTo>
                <a:lnTo>
                  <a:pt x="775" y="259"/>
                </a:lnTo>
                <a:lnTo>
                  <a:pt x="763" y="266"/>
                </a:lnTo>
                <a:lnTo>
                  <a:pt x="753" y="276"/>
                </a:lnTo>
                <a:lnTo>
                  <a:pt x="741" y="285"/>
                </a:lnTo>
                <a:lnTo>
                  <a:pt x="729" y="295"/>
                </a:lnTo>
                <a:lnTo>
                  <a:pt x="715" y="304"/>
                </a:lnTo>
                <a:lnTo>
                  <a:pt x="703" y="316"/>
                </a:lnTo>
                <a:lnTo>
                  <a:pt x="689" y="328"/>
                </a:lnTo>
                <a:lnTo>
                  <a:pt x="675" y="342"/>
                </a:lnTo>
                <a:lnTo>
                  <a:pt x="658" y="357"/>
                </a:lnTo>
                <a:lnTo>
                  <a:pt x="644" y="371"/>
                </a:lnTo>
                <a:lnTo>
                  <a:pt x="627" y="385"/>
                </a:lnTo>
                <a:lnTo>
                  <a:pt x="610" y="402"/>
                </a:lnTo>
                <a:lnTo>
                  <a:pt x="594" y="421"/>
                </a:lnTo>
                <a:lnTo>
                  <a:pt x="575" y="437"/>
                </a:lnTo>
                <a:lnTo>
                  <a:pt x="556" y="456"/>
                </a:lnTo>
                <a:lnTo>
                  <a:pt x="536" y="476"/>
                </a:lnTo>
                <a:lnTo>
                  <a:pt x="517" y="497"/>
                </a:lnTo>
                <a:lnTo>
                  <a:pt x="498" y="518"/>
                </a:lnTo>
                <a:lnTo>
                  <a:pt x="477" y="542"/>
                </a:lnTo>
                <a:lnTo>
                  <a:pt x="455" y="564"/>
                </a:lnTo>
                <a:lnTo>
                  <a:pt x="434" y="587"/>
                </a:lnTo>
                <a:lnTo>
                  <a:pt x="413" y="614"/>
                </a:lnTo>
                <a:lnTo>
                  <a:pt x="389" y="640"/>
                </a:lnTo>
                <a:lnTo>
                  <a:pt x="365" y="666"/>
                </a:lnTo>
                <a:lnTo>
                  <a:pt x="341" y="694"/>
                </a:lnTo>
                <a:lnTo>
                  <a:pt x="317" y="721"/>
                </a:lnTo>
                <a:lnTo>
                  <a:pt x="291" y="752"/>
                </a:lnTo>
                <a:lnTo>
                  <a:pt x="267" y="78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40"/>
          <p:cNvSpPr/>
          <p:nvPr/>
        </p:nvSpPr>
        <p:spPr bwMode="auto">
          <a:xfrm>
            <a:off x="5938838" y="2751138"/>
            <a:ext cx="974725" cy="228600"/>
          </a:xfrm>
          <a:custGeom>
            <a:avLst/>
            <a:gdLst>
              <a:gd name="T0" fmla="*/ 2147483647 w 1535"/>
              <a:gd name="T1" fmla="*/ 2147483647 h 362"/>
              <a:gd name="T2" fmla="*/ 2147483647 w 1535"/>
              <a:gd name="T3" fmla="*/ 2147483647 h 362"/>
              <a:gd name="T4" fmla="*/ 2147483647 w 1535"/>
              <a:gd name="T5" fmla="*/ 2147483647 h 362"/>
              <a:gd name="T6" fmla="*/ 2147483647 w 1535"/>
              <a:gd name="T7" fmla="*/ 2147483647 h 362"/>
              <a:gd name="T8" fmla="*/ 2147483647 w 1535"/>
              <a:gd name="T9" fmla="*/ 2147483647 h 362"/>
              <a:gd name="T10" fmla="*/ 2147483647 w 1535"/>
              <a:gd name="T11" fmla="*/ 2147483647 h 362"/>
              <a:gd name="T12" fmla="*/ 2147483647 w 1535"/>
              <a:gd name="T13" fmla="*/ 2147483647 h 362"/>
              <a:gd name="T14" fmla="*/ 2147483647 w 1535"/>
              <a:gd name="T15" fmla="*/ 2147483647 h 362"/>
              <a:gd name="T16" fmla="*/ 2147483647 w 1535"/>
              <a:gd name="T17" fmla="*/ 2147483647 h 362"/>
              <a:gd name="T18" fmla="*/ 2147483647 w 1535"/>
              <a:gd name="T19" fmla="*/ 2147483647 h 362"/>
              <a:gd name="T20" fmla="*/ 2147483647 w 1535"/>
              <a:gd name="T21" fmla="*/ 2147483647 h 362"/>
              <a:gd name="T22" fmla="*/ 2147483647 w 1535"/>
              <a:gd name="T23" fmla="*/ 2147483647 h 362"/>
              <a:gd name="T24" fmla="*/ 2147483647 w 1535"/>
              <a:gd name="T25" fmla="*/ 2147483647 h 362"/>
              <a:gd name="T26" fmla="*/ 2147483647 w 1535"/>
              <a:gd name="T27" fmla="*/ 2147483647 h 362"/>
              <a:gd name="T28" fmla="*/ 2147483647 w 1535"/>
              <a:gd name="T29" fmla="*/ 2147483647 h 362"/>
              <a:gd name="T30" fmla="*/ 2147483647 w 1535"/>
              <a:gd name="T31" fmla="*/ 2147483647 h 362"/>
              <a:gd name="T32" fmla="*/ 2147483647 w 1535"/>
              <a:gd name="T33" fmla="*/ 2147483647 h 362"/>
              <a:gd name="T34" fmla="*/ 2147483647 w 1535"/>
              <a:gd name="T35" fmla="*/ 2147483647 h 362"/>
              <a:gd name="T36" fmla="*/ 2147483647 w 1535"/>
              <a:gd name="T37" fmla="*/ 2147483647 h 362"/>
              <a:gd name="T38" fmla="*/ 2147483647 w 1535"/>
              <a:gd name="T39" fmla="*/ 2147483647 h 362"/>
              <a:gd name="T40" fmla="*/ 2147483647 w 1535"/>
              <a:gd name="T41" fmla="*/ 2147483647 h 362"/>
              <a:gd name="T42" fmla="*/ 2147483647 w 1535"/>
              <a:gd name="T43" fmla="*/ 2147483647 h 362"/>
              <a:gd name="T44" fmla="*/ 0 w 1535"/>
              <a:gd name="T45" fmla="*/ 2147483647 h 362"/>
              <a:gd name="T46" fmla="*/ 2147483647 w 1535"/>
              <a:gd name="T47" fmla="*/ 2147483647 h 362"/>
              <a:gd name="T48" fmla="*/ 2147483647 w 1535"/>
              <a:gd name="T49" fmla="*/ 2147483647 h 362"/>
              <a:gd name="T50" fmla="*/ 2147483647 w 1535"/>
              <a:gd name="T51" fmla="*/ 2147483647 h 362"/>
              <a:gd name="T52" fmla="*/ 2147483647 w 1535"/>
              <a:gd name="T53" fmla="*/ 2147483647 h 362"/>
              <a:gd name="T54" fmla="*/ 2147483647 w 1535"/>
              <a:gd name="T55" fmla="*/ 2147483647 h 362"/>
              <a:gd name="T56" fmla="*/ 2147483647 w 1535"/>
              <a:gd name="T57" fmla="*/ 2147483647 h 362"/>
              <a:gd name="T58" fmla="*/ 2147483647 w 1535"/>
              <a:gd name="T59" fmla="*/ 2147483647 h 362"/>
              <a:gd name="T60" fmla="*/ 2147483647 w 1535"/>
              <a:gd name="T61" fmla="*/ 2147483647 h 362"/>
              <a:gd name="T62" fmla="*/ 2147483647 w 1535"/>
              <a:gd name="T63" fmla="*/ 2147483647 h 362"/>
              <a:gd name="T64" fmla="*/ 2147483647 w 1535"/>
              <a:gd name="T65" fmla="*/ 2147483647 h 362"/>
              <a:gd name="T66" fmla="*/ 2147483647 w 1535"/>
              <a:gd name="T67" fmla="*/ 2147483647 h 362"/>
              <a:gd name="T68" fmla="*/ 2147483647 w 1535"/>
              <a:gd name="T69" fmla="*/ 0 h 362"/>
              <a:gd name="T70" fmla="*/ 2147483647 w 1535"/>
              <a:gd name="T71" fmla="*/ 2147483647 h 362"/>
              <a:gd name="T72" fmla="*/ 2147483647 w 1535"/>
              <a:gd name="T73" fmla="*/ 2147483647 h 362"/>
              <a:gd name="T74" fmla="*/ 2147483647 w 1535"/>
              <a:gd name="T75" fmla="*/ 2147483647 h 362"/>
              <a:gd name="T76" fmla="*/ 2147483647 w 1535"/>
              <a:gd name="T77" fmla="*/ 2147483647 h 362"/>
              <a:gd name="T78" fmla="*/ 2147483647 w 1535"/>
              <a:gd name="T79" fmla="*/ 2147483647 h 362"/>
              <a:gd name="T80" fmla="*/ 2147483647 w 1535"/>
              <a:gd name="T81" fmla="*/ 2147483647 h 362"/>
              <a:gd name="T82" fmla="*/ 2147483647 w 1535"/>
              <a:gd name="T83" fmla="*/ 2147483647 h 36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535"/>
              <a:gd name="T127" fmla="*/ 0 h 362"/>
              <a:gd name="T128" fmla="*/ 1535 w 1535"/>
              <a:gd name="T129" fmla="*/ 362 h 36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535" h="362">
                <a:moveTo>
                  <a:pt x="1535" y="105"/>
                </a:moveTo>
                <a:lnTo>
                  <a:pt x="1535" y="107"/>
                </a:lnTo>
                <a:lnTo>
                  <a:pt x="1535" y="112"/>
                </a:lnTo>
                <a:lnTo>
                  <a:pt x="1532" y="117"/>
                </a:lnTo>
                <a:lnTo>
                  <a:pt x="1528" y="122"/>
                </a:lnTo>
                <a:lnTo>
                  <a:pt x="1525" y="124"/>
                </a:lnTo>
                <a:lnTo>
                  <a:pt x="1521" y="129"/>
                </a:lnTo>
                <a:lnTo>
                  <a:pt x="1513" y="131"/>
                </a:lnTo>
                <a:lnTo>
                  <a:pt x="1509" y="133"/>
                </a:lnTo>
                <a:lnTo>
                  <a:pt x="1501" y="138"/>
                </a:lnTo>
                <a:lnTo>
                  <a:pt x="1492" y="141"/>
                </a:lnTo>
                <a:lnTo>
                  <a:pt x="1485" y="143"/>
                </a:lnTo>
                <a:lnTo>
                  <a:pt x="1475" y="145"/>
                </a:lnTo>
                <a:lnTo>
                  <a:pt x="1463" y="148"/>
                </a:lnTo>
                <a:lnTo>
                  <a:pt x="1451" y="150"/>
                </a:lnTo>
                <a:lnTo>
                  <a:pt x="1440" y="153"/>
                </a:lnTo>
                <a:lnTo>
                  <a:pt x="1428" y="155"/>
                </a:lnTo>
                <a:lnTo>
                  <a:pt x="1401" y="160"/>
                </a:lnTo>
                <a:lnTo>
                  <a:pt x="1378" y="164"/>
                </a:lnTo>
                <a:lnTo>
                  <a:pt x="1354" y="169"/>
                </a:lnTo>
                <a:lnTo>
                  <a:pt x="1335" y="174"/>
                </a:lnTo>
                <a:lnTo>
                  <a:pt x="1316" y="176"/>
                </a:lnTo>
                <a:lnTo>
                  <a:pt x="1299" y="179"/>
                </a:lnTo>
                <a:lnTo>
                  <a:pt x="1285" y="181"/>
                </a:lnTo>
                <a:lnTo>
                  <a:pt x="1270" y="181"/>
                </a:lnTo>
                <a:lnTo>
                  <a:pt x="1256" y="186"/>
                </a:lnTo>
                <a:lnTo>
                  <a:pt x="1239" y="188"/>
                </a:lnTo>
                <a:lnTo>
                  <a:pt x="1223" y="193"/>
                </a:lnTo>
                <a:lnTo>
                  <a:pt x="1204" y="195"/>
                </a:lnTo>
                <a:lnTo>
                  <a:pt x="1192" y="195"/>
                </a:lnTo>
                <a:lnTo>
                  <a:pt x="1182" y="198"/>
                </a:lnTo>
                <a:lnTo>
                  <a:pt x="1170" y="198"/>
                </a:lnTo>
                <a:lnTo>
                  <a:pt x="1156" y="200"/>
                </a:lnTo>
                <a:lnTo>
                  <a:pt x="1144" y="200"/>
                </a:lnTo>
                <a:lnTo>
                  <a:pt x="1130" y="202"/>
                </a:lnTo>
                <a:lnTo>
                  <a:pt x="1115" y="205"/>
                </a:lnTo>
                <a:lnTo>
                  <a:pt x="1101" y="207"/>
                </a:lnTo>
                <a:lnTo>
                  <a:pt x="1092" y="210"/>
                </a:lnTo>
                <a:lnTo>
                  <a:pt x="1080" y="210"/>
                </a:lnTo>
                <a:lnTo>
                  <a:pt x="1068" y="212"/>
                </a:lnTo>
                <a:lnTo>
                  <a:pt x="1056" y="214"/>
                </a:lnTo>
                <a:lnTo>
                  <a:pt x="1039" y="217"/>
                </a:lnTo>
                <a:lnTo>
                  <a:pt x="1023" y="219"/>
                </a:lnTo>
                <a:lnTo>
                  <a:pt x="1003" y="222"/>
                </a:lnTo>
                <a:lnTo>
                  <a:pt x="982" y="224"/>
                </a:lnTo>
                <a:lnTo>
                  <a:pt x="961" y="226"/>
                </a:lnTo>
                <a:lnTo>
                  <a:pt x="937" y="231"/>
                </a:lnTo>
                <a:lnTo>
                  <a:pt x="911" y="233"/>
                </a:lnTo>
                <a:lnTo>
                  <a:pt x="884" y="238"/>
                </a:lnTo>
                <a:lnTo>
                  <a:pt x="856" y="241"/>
                </a:lnTo>
                <a:lnTo>
                  <a:pt x="825" y="245"/>
                </a:lnTo>
                <a:lnTo>
                  <a:pt x="791" y="250"/>
                </a:lnTo>
                <a:lnTo>
                  <a:pt x="758" y="255"/>
                </a:lnTo>
                <a:lnTo>
                  <a:pt x="722" y="260"/>
                </a:lnTo>
                <a:lnTo>
                  <a:pt x="687" y="264"/>
                </a:lnTo>
                <a:lnTo>
                  <a:pt x="648" y="272"/>
                </a:lnTo>
                <a:lnTo>
                  <a:pt x="608" y="276"/>
                </a:lnTo>
                <a:lnTo>
                  <a:pt x="565" y="281"/>
                </a:lnTo>
                <a:lnTo>
                  <a:pt x="522" y="288"/>
                </a:lnTo>
                <a:lnTo>
                  <a:pt x="477" y="295"/>
                </a:lnTo>
                <a:lnTo>
                  <a:pt x="429" y="300"/>
                </a:lnTo>
                <a:lnTo>
                  <a:pt x="382" y="307"/>
                </a:lnTo>
                <a:lnTo>
                  <a:pt x="332" y="314"/>
                </a:lnTo>
                <a:lnTo>
                  <a:pt x="281" y="321"/>
                </a:lnTo>
                <a:lnTo>
                  <a:pt x="227" y="329"/>
                </a:lnTo>
                <a:lnTo>
                  <a:pt x="172" y="338"/>
                </a:lnTo>
                <a:lnTo>
                  <a:pt x="117" y="345"/>
                </a:lnTo>
                <a:lnTo>
                  <a:pt x="60" y="355"/>
                </a:lnTo>
                <a:lnTo>
                  <a:pt x="0" y="362"/>
                </a:lnTo>
                <a:lnTo>
                  <a:pt x="0" y="245"/>
                </a:lnTo>
                <a:lnTo>
                  <a:pt x="19" y="245"/>
                </a:lnTo>
                <a:lnTo>
                  <a:pt x="41" y="245"/>
                </a:lnTo>
                <a:lnTo>
                  <a:pt x="65" y="245"/>
                </a:lnTo>
                <a:lnTo>
                  <a:pt x="86" y="243"/>
                </a:lnTo>
                <a:lnTo>
                  <a:pt x="110" y="243"/>
                </a:lnTo>
                <a:lnTo>
                  <a:pt x="134" y="241"/>
                </a:lnTo>
                <a:lnTo>
                  <a:pt x="158" y="238"/>
                </a:lnTo>
                <a:lnTo>
                  <a:pt x="184" y="236"/>
                </a:lnTo>
                <a:lnTo>
                  <a:pt x="210" y="231"/>
                </a:lnTo>
                <a:lnTo>
                  <a:pt x="239" y="229"/>
                </a:lnTo>
                <a:lnTo>
                  <a:pt x="267" y="224"/>
                </a:lnTo>
                <a:lnTo>
                  <a:pt x="296" y="219"/>
                </a:lnTo>
                <a:lnTo>
                  <a:pt x="327" y="214"/>
                </a:lnTo>
                <a:lnTo>
                  <a:pt x="358" y="207"/>
                </a:lnTo>
                <a:lnTo>
                  <a:pt x="389" y="202"/>
                </a:lnTo>
                <a:lnTo>
                  <a:pt x="422" y="195"/>
                </a:lnTo>
                <a:lnTo>
                  <a:pt x="486" y="179"/>
                </a:lnTo>
                <a:lnTo>
                  <a:pt x="555" y="164"/>
                </a:lnTo>
                <a:lnTo>
                  <a:pt x="625" y="150"/>
                </a:lnTo>
                <a:lnTo>
                  <a:pt x="696" y="133"/>
                </a:lnTo>
                <a:lnTo>
                  <a:pt x="770" y="117"/>
                </a:lnTo>
                <a:lnTo>
                  <a:pt x="844" y="98"/>
                </a:lnTo>
                <a:lnTo>
                  <a:pt x="922" y="76"/>
                </a:lnTo>
                <a:lnTo>
                  <a:pt x="963" y="64"/>
                </a:lnTo>
                <a:lnTo>
                  <a:pt x="1003" y="53"/>
                </a:lnTo>
                <a:lnTo>
                  <a:pt x="1042" y="43"/>
                </a:lnTo>
                <a:lnTo>
                  <a:pt x="1077" y="34"/>
                </a:lnTo>
                <a:lnTo>
                  <a:pt x="1113" y="26"/>
                </a:lnTo>
                <a:lnTo>
                  <a:pt x="1146" y="19"/>
                </a:lnTo>
                <a:lnTo>
                  <a:pt x="1177" y="14"/>
                </a:lnTo>
                <a:lnTo>
                  <a:pt x="1208" y="10"/>
                </a:lnTo>
                <a:lnTo>
                  <a:pt x="1237" y="5"/>
                </a:lnTo>
                <a:lnTo>
                  <a:pt x="1266" y="3"/>
                </a:lnTo>
                <a:lnTo>
                  <a:pt x="1292" y="0"/>
                </a:lnTo>
                <a:lnTo>
                  <a:pt x="1316" y="0"/>
                </a:lnTo>
                <a:lnTo>
                  <a:pt x="1337" y="0"/>
                </a:lnTo>
                <a:lnTo>
                  <a:pt x="1358" y="0"/>
                </a:lnTo>
                <a:lnTo>
                  <a:pt x="1378" y="3"/>
                </a:lnTo>
                <a:lnTo>
                  <a:pt x="1397" y="5"/>
                </a:lnTo>
                <a:lnTo>
                  <a:pt x="1411" y="10"/>
                </a:lnTo>
                <a:lnTo>
                  <a:pt x="1428" y="14"/>
                </a:lnTo>
                <a:lnTo>
                  <a:pt x="1440" y="22"/>
                </a:lnTo>
                <a:lnTo>
                  <a:pt x="1451" y="26"/>
                </a:lnTo>
                <a:lnTo>
                  <a:pt x="1463" y="34"/>
                </a:lnTo>
                <a:lnTo>
                  <a:pt x="1473" y="41"/>
                </a:lnTo>
                <a:lnTo>
                  <a:pt x="1485" y="48"/>
                </a:lnTo>
                <a:lnTo>
                  <a:pt x="1492" y="53"/>
                </a:lnTo>
                <a:lnTo>
                  <a:pt x="1501" y="57"/>
                </a:lnTo>
                <a:lnTo>
                  <a:pt x="1509" y="64"/>
                </a:lnTo>
                <a:lnTo>
                  <a:pt x="1513" y="69"/>
                </a:lnTo>
                <a:lnTo>
                  <a:pt x="1521" y="74"/>
                </a:lnTo>
                <a:lnTo>
                  <a:pt x="1525" y="79"/>
                </a:lnTo>
                <a:lnTo>
                  <a:pt x="1528" y="83"/>
                </a:lnTo>
                <a:lnTo>
                  <a:pt x="1532" y="88"/>
                </a:lnTo>
                <a:lnTo>
                  <a:pt x="1535" y="93"/>
                </a:lnTo>
                <a:lnTo>
                  <a:pt x="1535" y="98"/>
                </a:lnTo>
                <a:lnTo>
                  <a:pt x="1535" y="10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42"/>
          <p:cNvSpPr/>
          <p:nvPr/>
        </p:nvSpPr>
        <p:spPr bwMode="auto">
          <a:xfrm>
            <a:off x="6161088" y="3087688"/>
            <a:ext cx="574675" cy="565150"/>
          </a:xfrm>
          <a:custGeom>
            <a:avLst/>
            <a:gdLst>
              <a:gd name="T0" fmla="*/ 2147483647 w 905"/>
              <a:gd name="T1" fmla="*/ 2147483647 h 890"/>
              <a:gd name="T2" fmla="*/ 2147483647 w 905"/>
              <a:gd name="T3" fmla="*/ 2147483647 h 890"/>
              <a:gd name="T4" fmla="*/ 2147483647 w 905"/>
              <a:gd name="T5" fmla="*/ 2147483647 h 890"/>
              <a:gd name="T6" fmla="*/ 2147483647 w 905"/>
              <a:gd name="T7" fmla="*/ 2147483647 h 890"/>
              <a:gd name="T8" fmla="*/ 2147483647 w 905"/>
              <a:gd name="T9" fmla="*/ 2147483647 h 890"/>
              <a:gd name="T10" fmla="*/ 2147483647 w 905"/>
              <a:gd name="T11" fmla="*/ 2147483647 h 890"/>
              <a:gd name="T12" fmla="*/ 2147483647 w 905"/>
              <a:gd name="T13" fmla="*/ 2147483647 h 890"/>
              <a:gd name="T14" fmla="*/ 2147483647 w 905"/>
              <a:gd name="T15" fmla="*/ 2147483647 h 890"/>
              <a:gd name="T16" fmla="*/ 2147483647 w 905"/>
              <a:gd name="T17" fmla="*/ 2147483647 h 890"/>
              <a:gd name="T18" fmla="*/ 2147483647 w 905"/>
              <a:gd name="T19" fmla="*/ 2147483647 h 890"/>
              <a:gd name="T20" fmla="*/ 2147483647 w 905"/>
              <a:gd name="T21" fmla="*/ 2147483647 h 890"/>
              <a:gd name="T22" fmla="*/ 2147483647 w 905"/>
              <a:gd name="T23" fmla="*/ 2147483647 h 890"/>
              <a:gd name="T24" fmla="*/ 2147483647 w 905"/>
              <a:gd name="T25" fmla="*/ 2147483647 h 890"/>
              <a:gd name="T26" fmla="*/ 2147483647 w 905"/>
              <a:gd name="T27" fmla="*/ 2147483647 h 890"/>
              <a:gd name="T28" fmla="*/ 2147483647 w 905"/>
              <a:gd name="T29" fmla="*/ 2147483647 h 890"/>
              <a:gd name="T30" fmla="*/ 2147483647 w 905"/>
              <a:gd name="T31" fmla="*/ 2147483647 h 890"/>
              <a:gd name="T32" fmla="*/ 2147483647 w 905"/>
              <a:gd name="T33" fmla="*/ 2147483647 h 890"/>
              <a:gd name="T34" fmla="*/ 2147483647 w 905"/>
              <a:gd name="T35" fmla="*/ 2147483647 h 890"/>
              <a:gd name="T36" fmla="*/ 2147483647 w 905"/>
              <a:gd name="T37" fmla="*/ 2147483647 h 890"/>
              <a:gd name="T38" fmla="*/ 2147483647 w 905"/>
              <a:gd name="T39" fmla="*/ 2147483647 h 890"/>
              <a:gd name="T40" fmla="*/ 2147483647 w 905"/>
              <a:gd name="T41" fmla="*/ 2147483647 h 890"/>
              <a:gd name="T42" fmla="*/ 2147483647 w 905"/>
              <a:gd name="T43" fmla="*/ 2147483647 h 890"/>
              <a:gd name="T44" fmla="*/ 2147483647 w 905"/>
              <a:gd name="T45" fmla="*/ 2147483647 h 890"/>
              <a:gd name="T46" fmla="*/ 2147483647 w 905"/>
              <a:gd name="T47" fmla="*/ 2147483647 h 890"/>
              <a:gd name="T48" fmla="*/ 2147483647 w 905"/>
              <a:gd name="T49" fmla="*/ 2147483647 h 890"/>
              <a:gd name="T50" fmla="*/ 2147483647 w 905"/>
              <a:gd name="T51" fmla="*/ 2147483647 h 890"/>
              <a:gd name="T52" fmla="*/ 2147483647 w 905"/>
              <a:gd name="T53" fmla="*/ 2147483647 h 890"/>
              <a:gd name="T54" fmla="*/ 2147483647 w 905"/>
              <a:gd name="T55" fmla="*/ 2147483647 h 890"/>
              <a:gd name="T56" fmla="*/ 2147483647 w 905"/>
              <a:gd name="T57" fmla="*/ 2147483647 h 890"/>
              <a:gd name="T58" fmla="*/ 2147483647 w 905"/>
              <a:gd name="T59" fmla="*/ 2147483647 h 890"/>
              <a:gd name="T60" fmla="*/ 2147483647 w 905"/>
              <a:gd name="T61" fmla="*/ 2147483647 h 890"/>
              <a:gd name="T62" fmla="*/ 2147483647 w 905"/>
              <a:gd name="T63" fmla="*/ 2147483647 h 890"/>
              <a:gd name="T64" fmla="*/ 0 w 905"/>
              <a:gd name="T65" fmla="*/ 2147483647 h 890"/>
              <a:gd name="T66" fmla="*/ 2147483647 w 905"/>
              <a:gd name="T67" fmla="*/ 2147483647 h 890"/>
              <a:gd name="T68" fmla="*/ 2147483647 w 905"/>
              <a:gd name="T69" fmla="*/ 2147483647 h 890"/>
              <a:gd name="T70" fmla="*/ 2147483647 w 905"/>
              <a:gd name="T71" fmla="*/ 2147483647 h 890"/>
              <a:gd name="T72" fmla="*/ 2147483647 w 905"/>
              <a:gd name="T73" fmla="*/ 2147483647 h 890"/>
              <a:gd name="T74" fmla="*/ 2147483647 w 905"/>
              <a:gd name="T75" fmla="*/ 2147483647 h 890"/>
              <a:gd name="T76" fmla="*/ 2147483647 w 905"/>
              <a:gd name="T77" fmla="*/ 2147483647 h 890"/>
              <a:gd name="T78" fmla="*/ 2147483647 w 905"/>
              <a:gd name="T79" fmla="*/ 2147483647 h 890"/>
              <a:gd name="T80" fmla="*/ 2147483647 w 905"/>
              <a:gd name="T81" fmla="*/ 2147483647 h 890"/>
              <a:gd name="T82" fmla="*/ 2147483647 w 905"/>
              <a:gd name="T83" fmla="*/ 2147483647 h 890"/>
              <a:gd name="T84" fmla="*/ 2147483647 w 905"/>
              <a:gd name="T85" fmla="*/ 0 h 890"/>
              <a:gd name="T86" fmla="*/ 2147483647 w 905"/>
              <a:gd name="T87" fmla="*/ 2147483647 h 890"/>
              <a:gd name="T88" fmla="*/ 2147483647 w 905"/>
              <a:gd name="T89" fmla="*/ 2147483647 h 890"/>
              <a:gd name="T90" fmla="*/ 2147483647 w 905"/>
              <a:gd name="T91" fmla="*/ 2147483647 h 890"/>
              <a:gd name="T92" fmla="*/ 2147483647 w 905"/>
              <a:gd name="T93" fmla="*/ 2147483647 h 890"/>
              <a:gd name="T94" fmla="*/ 2147483647 w 905"/>
              <a:gd name="T95" fmla="*/ 2147483647 h 890"/>
              <a:gd name="T96" fmla="*/ 2147483647 w 905"/>
              <a:gd name="T97" fmla="*/ 2147483647 h 890"/>
              <a:gd name="T98" fmla="*/ 2147483647 w 905"/>
              <a:gd name="T99" fmla="*/ 2147483647 h 890"/>
              <a:gd name="T100" fmla="*/ 2147483647 w 905"/>
              <a:gd name="T101" fmla="*/ 2147483647 h 890"/>
              <a:gd name="T102" fmla="*/ 2147483647 w 905"/>
              <a:gd name="T103" fmla="*/ 2147483647 h 890"/>
              <a:gd name="T104" fmla="*/ 2147483647 w 905"/>
              <a:gd name="T105" fmla="*/ 2147483647 h 890"/>
              <a:gd name="T106" fmla="*/ 2147483647 w 905"/>
              <a:gd name="T107" fmla="*/ 2147483647 h 890"/>
              <a:gd name="T108" fmla="*/ 2147483647 w 905"/>
              <a:gd name="T109" fmla="*/ 2147483647 h 890"/>
              <a:gd name="T110" fmla="*/ 2147483647 w 905"/>
              <a:gd name="T111" fmla="*/ 2147483647 h 890"/>
              <a:gd name="T112" fmla="*/ 2147483647 w 905"/>
              <a:gd name="T113" fmla="*/ 2147483647 h 890"/>
              <a:gd name="T114" fmla="*/ 2147483647 w 905"/>
              <a:gd name="T115" fmla="*/ 2147483647 h 890"/>
              <a:gd name="T116" fmla="*/ 2147483647 w 905"/>
              <a:gd name="T117" fmla="*/ 2147483647 h 890"/>
              <a:gd name="T118" fmla="*/ 2147483647 w 905"/>
              <a:gd name="T119" fmla="*/ 2147483647 h 89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05"/>
              <a:gd name="T181" fmla="*/ 0 h 890"/>
              <a:gd name="T182" fmla="*/ 905 w 905"/>
              <a:gd name="T183" fmla="*/ 890 h 89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05" h="890">
                <a:moveTo>
                  <a:pt x="617" y="840"/>
                </a:moveTo>
                <a:lnTo>
                  <a:pt x="607" y="847"/>
                </a:lnTo>
                <a:lnTo>
                  <a:pt x="598" y="852"/>
                </a:lnTo>
                <a:lnTo>
                  <a:pt x="581" y="864"/>
                </a:lnTo>
                <a:lnTo>
                  <a:pt x="567" y="873"/>
                </a:lnTo>
                <a:lnTo>
                  <a:pt x="552" y="881"/>
                </a:lnTo>
                <a:lnTo>
                  <a:pt x="540" y="885"/>
                </a:lnTo>
                <a:lnTo>
                  <a:pt x="529" y="888"/>
                </a:lnTo>
                <a:lnTo>
                  <a:pt x="517" y="890"/>
                </a:lnTo>
                <a:lnTo>
                  <a:pt x="507" y="890"/>
                </a:lnTo>
                <a:lnTo>
                  <a:pt x="500" y="890"/>
                </a:lnTo>
                <a:lnTo>
                  <a:pt x="495" y="890"/>
                </a:lnTo>
                <a:lnTo>
                  <a:pt x="490" y="888"/>
                </a:lnTo>
                <a:lnTo>
                  <a:pt x="486" y="885"/>
                </a:lnTo>
                <a:lnTo>
                  <a:pt x="481" y="883"/>
                </a:lnTo>
                <a:lnTo>
                  <a:pt x="476" y="881"/>
                </a:lnTo>
                <a:lnTo>
                  <a:pt x="474" y="876"/>
                </a:lnTo>
                <a:lnTo>
                  <a:pt x="471" y="871"/>
                </a:lnTo>
                <a:lnTo>
                  <a:pt x="469" y="866"/>
                </a:lnTo>
                <a:lnTo>
                  <a:pt x="467" y="862"/>
                </a:lnTo>
                <a:lnTo>
                  <a:pt x="467" y="854"/>
                </a:lnTo>
                <a:lnTo>
                  <a:pt x="467" y="847"/>
                </a:lnTo>
                <a:lnTo>
                  <a:pt x="467" y="840"/>
                </a:lnTo>
                <a:lnTo>
                  <a:pt x="467" y="831"/>
                </a:lnTo>
                <a:lnTo>
                  <a:pt x="469" y="823"/>
                </a:lnTo>
                <a:lnTo>
                  <a:pt x="471" y="814"/>
                </a:lnTo>
                <a:lnTo>
                  <a:pt x="474" y="804"/>
                </a:lnTo>
                <a:lnTo>
                  <a:pt x="474" y="795"/>
                </a:lnTo>
                <a:lnTo>
                  <a:pt x="474" y="785"/>
                </a:lnTo>
                <a:lnTo>
                  <a:pt x="471" y="773"/>
                </a:lnTo>
                <a:lnTo>
                  <a:pt x="469" y="764"/>
                </a:lnTo>
                <a:lnTo>
                  <a:pt x="464" y="754"/>
                </a:lnTo>
                <a:lnTo>
                  <a:pt x="462" y="745"/>
                </a:lnTo>
                <a:lnTo>
                  <a:pt x="455" y="735"/>
                </a:lnTo>
                <a:lnTo>
                  <a:pt x="450" y="723"/>
                </a:lnTo>
                <a:lnTo>
                  <a:pt x="443" y="714"/>
                </a:lnTo>
                <a:lnTo>
                  <a:pt x="436" y="702"/>
                </a:lnTo>
                <a:lnTo>
                  <a:pt x="426" y="693"/>
                </a:lnTo>
                <a:lnTo>
                  <a:pt x="417" y="681"/>
                </a:lnTo>
                <a:lnTo>
                  <a:pt x="407" y="669"/>
                </a:lnTo>
                <a:lnTo>
                  <a:pt x="397" y="657"/>
                </a:lnTo>
                <a:lnTo>
                  <a:pt x="386" y="645"/>
                </a:lnTo>
                <a:lnTo>
                  <a:pt x="376" y="633"/>
                </a:lnTo>
                <a:lnTo>
                  <a:pt x="367" y="624"/>
                </a:lnTo>
                <a:lnTo>
                  <a:pt x="357" y="612"/>
                </a:lnTo>
                <a:lnTo>
                  <a:pt x="347" y="604"/>
                </a:lnTo>
                <a:lnTo>
                  <a:pt x="340" y="595"/>
                </a:lnTo>
                <a:lnTo>
                  <a:pt x="333" y="588"/>
                </a:lnTo>
                <a:lnTo>
                  <a:pt x="328" y="581"/>
                </a:lnTo>
                <a:lnTo>
                  <a:pt x="324" y="574"/>
                </a:lnTo>
                <a:lnTo>
                  <a:pt x="319" y="569"/>
                </a:lnTo>
                <a:lnTo>
                  <a:pt x="316" y="564"/>
                </a:lnTo>
                <a:lnTo>
                  <a:pt x="314" y="559"/>
                </a:lnTo>
                <a:lnTo>
                  <a:pt x="312" y="554"/>
                </a:lnTo>
                <a:lnTo>
                  <a:pt x="312" y="550"/>
                </a:lnTo>
                <a:lnTo>
                  <a:pt x="312" y="547"/>
                </a:lnTo>
                <a:lnTo>
                  <a:pt x="312" y="545"/>
                </a:lnTo>
                <a:lnTo>
                  <a:pt x="314" y="543"/>
                </a:lnTo>
                <a:lnTo>
                  <a:pt x="316" y="540"/>
                </a:lnTo>
                <a:lnTo>
                  <a:pt x="319" y="538"/>
                </a:lnTo>
                <a:lnTo>
                  <a:pt x="328" y="535"/>
                </a:lnTo>
                <a:lnTo>
                  <a:pt x="338" y="538"/>
                </a:lnTo>
                <a:lnTo>
                  <a:pt x="350" y="538"/>
                </a:lnTo>
                <a:lnTo>
                  <a:pt x="364" y="543"/>
                </a:lnTo>
                <a:lnTo>
                  <a:pt x="381" y="545"/>
                </a:lnTo>
                <a:lnTo>
                  <a:pt x="400" y="550"/>
                </a:lnTo>
                <a:lnTo>
                  <a:pt x="424" y="554"/>
                </a:lnTo>
                <a:lnTo>
                  <a:pt x="445" y="559"/>
                </a:lnTo>
                <a:lnTo>
                  <a:pt x="467" y="562"/>
                </a:lnTo>
                <a:lnTo>
                  <a:pt x="486" y="564"/>
                </a:lnTo>
                <a:lnTo>
                  <a:pt x="502" y="564"/>
                </a:lnTo>
                <a:lnTo>
                  <a:pt x="519" y="562"/>
                </a:lnTo>
                <a:lnTo>
                  <a:pt x="533" y="557"/>
                </a:lnTo>
                <a:lnTo>
                  <a:pt x="545" y="550"/>
                </a:lnTo>
                <a:lnTo>
                  <a:pt x="550" y="547"/>
                </a:lnTo>
                <a:lnTo>
                  <a:pt x="555" y="543"/>
                </a:lnTo>
                <a:lnTo>
                  <a:pt x="557" y="538"/>
                </a:lnTo>
                <a:lnTo>
                  <a:pt x="560" y="535"/>
                </a:lnTo>
                <a:lnTo>
                  <a:pt x="564" y="528"/>
                </a:lnTo>
                <a:lnTo>
                  <a:pt x="567" y="524"/>
                </a:lnTo>
                <a:lnTo>
                  <a:pt x="569" y="514"/>
                </a:lnTo>
                <a:lnTo>
                  <a:pt x="574" y="507"/>
                </a:lnTo>
                <a:lnTo>
                  <a:pt x="576" y="497"/>
                </a:lnTo>
                <a:lnTo>
                  <a:pt x="579" y="485"/>
                </a:lnTo>
                <a:lnTo>
                  <a:pt x="583" y="474"/>
                </a:lnTo>
                <a:lnTo>
                  <a:pt x="586" y="459"/>
                </a:lnTo>
                <a:lnTo>
                  <a:pt x="591" y="445"/>
                </a:lnTo>
                <a:lnTo>
                  <a:pt x="593" y="431"/>
                </a:lnTo>
                <a:lnTo>
                  <a:pt x="595" y="414"/>
                </a:lnTo>
                <a:lnTo>
                  <a:pt x="600" y="397"/>
                </a:lnTo>
                <a:lnTo>
                  <a:pt x="602" y="381"/>
                </a:lnTo>
                <a:lnTo>
                  <a:pt x="605" y="362"/>
                </a:lnTo>
                <a:lnTo>
                  <a:pt x="607" y="343"/>
                </a:lnTo>
                <a:lnTo>
                  <a:pt x="607" y="324"/>
                </a:lnTo>
                <a:lnTo>
                  <a:pt x="610" y="307"/>
                </a:lnTo>
                <a:lnTo>
                  <a:pt x="610" y="290"/>
                </a:lnTo>
                <a:lnTo>
                  <a:pt x="612" y="276"/>
                </a:lnTo>
                <a:lnTo>
                  <a:pt x="612" y="262"/>
                </a:lnTo>
                <a:lnTo>
                  <a:pt x="612" y="250"/>
                </a:lnTo>
                <a:lnTo>
                  <a:pt x="612" y="236"/>
                </a:lnTo>
                <a:lnTo>
                  <a:pt x="612" y="226"/>
                </a:lnTo>
                <a:lnTo>
                  <a:pt x="612" y="217"/>
                </a:lnTo>
                <a:lnTo>
                  <a:pt x="612" y="207"/>
                </a:lnTo>
                <a:lnTo>
                  <a:pt x="610" y="200"/>
                </a:lnTo>
                <a:lnTo>
                  <a:pt x="610" y="193"/>
                </a:lnTo>
                <a:lnTo>
                  <a:pt x="607" y="188"/>
                </a:lnTo>
                <a:lnTo>
                  <a:pt x="607" y="183"/>
                </a:lnTo>
                <a:lnTo>
                  <a:pt x="605" y="181"/>
                </a:lnTo>
                <a:lnTo>
                  <a:pt x="600" y="178"/>
                </a:lnTo>
                <a:lnTo>
                  <a:pt x="598" y="176"/>
                </a:lnTo>
                <a:lnTo>
                  <a:pt x="591" y="176"/>
                </a:lnTo>
                <a:lnTo>
                  <a:pt x="583" y="176"/>
                </a:lnTo>
                <a:lnTo>
                  <a:pt x="574" y="176"/>
                </a:lnTo>
                <a:lnTo>
                  <a:pt x="564" y="176"/>
                </a:lnTo>
                <a:lnTo>
                  <a:pt x="552" y="176"/>
                </a:lnTo>
                <a:lnTo>
                  <a:pt x="540" y="178"/>
                </a:lnTo>
                <a:lnTo>
                  <a:pt x="526" y="181"/>
                </a:lnTo>
                <a:lnTo>
                  <a:pt x="509" y="183"/>
                </a:lnTo>
                <a:lnTo>
                  <a:pt x="493" y="186"/>
                </a:lnTo>
                <a:lnTo>
                  <a:pt x="474" y="188"/>
                </a:lnTo>
                <a:lnTo>
                  <a:pt x="455" y="193"/>
                </a:lnTo>
                <a:lnTo>
                  <a:pt x="433" y="197"/>
                </a:lnTo>
                <a:lnTo>
                  <a:pt x="409" y="202"/>
                </a:lnTo>
                <a:lnTo>
                  <a:pt x="386" y="207"/>
                </a:lnTo>
                <a:lnTo>
                  <a:pt x="338" y="214"/>
                </a:lnTo>
                <a:lnTo>
                  <a:pt x="288" y="224"/>
                </a:lnTo>
                <a:lnTo>
                  <a:pt x="240" y="231"/>
                </a:lnTo>
                <a:lnTo>
                  <a:pt x="193" y="236"/>
                </a:lnTo>
                <a:lnTo>
                  <a:pt x="145" y="240"/>
                </a:lnTo>
                <a:lnTo>
                  <a:pt x="97" y="243"/>
                </a:lnTo>
                <a:lnTo>
                  <a:pt x="50" y="245"/>
                </a:lnTo>
                <a:lnTo>
                  <a:pt x="0" y="245"/>
                </a:lnTo>
                <a:lnTo>
                  <a:pt x="0" y="167"/>
                </a:lnTo>
                <a:lnTo>
                  <a:pt x="16" y="167"/>
                </a:lnTo>
                <a:lnTo>
                  <a:pt x="33" y="167"/>
                </a:lnTo>
                <a:lnTo>
                  <a:pt x="50" y="167"/>
                </a:lnTo>
                <a:lnTo>
                  <a:pt x="69" y="164"/>
                </a:lnTo>
                <a:lnTo>
                  <a:pt x="90" y="164"/>
                </a:lnTo>
                <a:lnTo>
                  <a:pt x="109" y="162"/>
                </a:lnTo>
                <a:lnTo>
                  <a:pt x="131" y="159"/>
                </a:lnTo>
                <a:lnTo>
                  <a:pt x="154" y="157"/>
                </a:lnTo>
                <a:lnTo>
                  <a:pt x="176" y="152"/>
                </a:lnTo>
                <a:lnTo>
                  <a:pt x="200" y="150"/>
                </a:lnTo>
                <a:lnTo>
                  <a:pt x="226" y="145"/>
                </a:lnTo>
                <a:lnTo>
                  <a:pt x="252" y="140"/>
                </a:lnTo>
                <a:lnTo>
                  <a:pt x="278" y="136"/>
                </a:lnTo>
                <a:lnTo>
                  <a:pt x="305" y="128"/>
                </a:lnTo>
                <a:lnTo>
                  <a:pt x="333" y="124"/>
                </a:lnTo>
                <a:lnTo>
                  <a:pt x="362" y="117"/>
                </a:lnTo>
                <a:lnTo>
                  <a:pt x="390" y="109"/>
                </a:lnTo>
                <a:lnTo>
                  <a:pt x="417" y="102"/>
                </a:lnTo>
                <a:lnTo>
                  <a:pt x="443" y="95"/>
                </a:lnTo>
                <a:lnTo>
                  <a:pt x="467" y="88"/>
                </a:lnTo>
                <a:lnTo>
                  <a:pt x="488" y="83"/>
                </a:lnTo>
                <a:lnTo>
                  <a:pt x="509" y="76"/>
                </a:lnTo>
                <a:lnTo>
                  <a:pt x="526" y="71"/>
                </a:lnTo>
                <a:lnTo>
                  <a:pt x="543" y="64"/>
                </a:lnTo>
                <a:lnTo>
                  <a:pt x="560" y="59"/>
                </a:lnTo>
                <a:lnTo>
                  <a:pt x="571" y="55"/>
                </a:lnTo>
                <a:lnTo>
                  <a:pt x="583" y="50"/>
                </a:lnTo>
                <a:lnTo>
                  <a:pt x="593" y="45"/>
                </a:lnTo>
                <a:lnTo>
                  <a:pt x="602" y="40"/>
                </a:lnTo>
                <a:lnTo>
                  <a:pt x="607" y="36"/>
                </a:lnTo>
                <a:lnTo>
                  <a:pt x="612" y="31"/>
                </a:lnTo>
                <a:lnTo>
                  <a:pt x="617" y="26"/>
                </a:lnTo>
                <a:lnTo>
                  <a:pt x="621" y="21"/>
                </a:lnTo>
                <a:lnTo>
                  <a:pt x="626" y="17"/>
                </a:lnTo>
                <a:lnTo>
                  <a:pt x="636" y="12"/>
                </a:lnTo>
                <a:lnTo>
                  <a:pt x="643" y="7"/>
                </a:lnTo>
                <a:lnTo>
                  <a:pt x="652" y="5"/>
                </a:lnTo>
                <a:lnTo>
                  <a:pt x="664" y="2"/>
                </a:lnTo>
                <a:lnTo>
                  <a:pt x="676" y="0"/>
                </a:lnTo>
                <a:lnTo>
                  <a:pt x="688" y="0"/>
                </a:lnTo>
                <a:lnTo>
                  <a:pt x="702" y="0"/>
                </a:lnTo>
                <a:lnTo>
                  <a:pt x="717" y="5"/>
                </a:lnTo>
                <a:lnTo>
                  <a:pt x="731" y="9"/>
                </a:lnTo>
                <a:lnTo>
                  <a:pt x="745" y="17"/>
                </a:lnTo>
                <a:lnTo>
                  <a:pt x="762" y="26"/>
                </a:lnTo>
                <a:lnTo>
                  <a:pt x="781" y="38"/>
                </a:lnTo>
                <a:lnTo>
                  <a:pt x="800" y="50"/>
                </a:lnTo>
                <a:lnTo>
                  <a:pt x="822" y="64"/>
                </a:lnTo>
                <a:lnTo>
                  <a:pt x="834" y="74"/>
                </a:lnTo>
                <a:lnTo>
                  <a:pt x="843" y="83"/>
                </a:lnTo>
                <a:lnTo>
                  <a:pt x="853" y="93"/>
                </a:lnTo>
                <a:lnTo>
                  <a:pt x="860" y="100"/>
                </a:lnTo>
                <a:lnTo>
                  <a:pt x="867" y="109"/>
                </a:lnTo>
                <a:lnTo>
                  <a:pt x="874" y="117"/>
                </a:lnTo>
                <a:lnTo>
                  <a:pt x="881" y="124"/>
                </a:lnTo>
                <a:lnTo>
                  <a:pt x="886" y="131"/>
                </a:lnTo>
                <a:lnTo>
                  <a:pt x="891" y="136"/>
                </a:lnTo>
                <a:lnTo>
                  <a:pt x="896" y="143"/>
                </a:lnTo>
                <a:lnTo>
                  <a:pt x="898" y="148"/>
                </a:lnTo>
                <a:lnTo>
                  <a:pt x="900" y="152"/>
                </a:lnTo>
                <a:lnTo>
                  <a:pt x="903" y="157"/>
                </a:lnTo>
                <a:lnTo>
                  <a:pt x="905" y="162"/>
                </a:lnTo>
                <a:lnTo>
                  <a:pt x="905" y="164"/>
                </a:lnTo>
                <a:lnTo>
                  <a:pt x="905" y="167"/>
                </a:lnTo>
                <a:lnTo>
                  <a:pt x="905" y="176"/>
                </a:lnTo>
                <a:lnTo>
                  <a:pt x="905" y="183"/>
                </a:lnTo>
                <a:lnTo>
                  <a:pt x="900" y="190"/>
                </a:lnTo>
                <a:lnTo>
                  <a:pt x="898" y="197"/>
                </a:lnTo>
                <a:lnTo>
                  <a:pt x="893" y="205"/>
                </a:lnTo>
                <a:lnTo>
                  <a:pt x="886" y="209"/>
                </a:lnTo>
                <a:lnTo>
                  <a:pt x="879" y="214"/>
                </a:lnTo>
                <a:lnTo>
                  <a:pt x="869" y="219"/>
                </a:lnTo>
                <a:lnTo>
                  <a:pt x="865" y="221"/>
                </a:lnTo>
                <a:lnTo>
                  <a:pt x="860" y="226"/>
                </a:lnTo>
                <a:lnTo>
                  <a:pt x="857" y="231"/>
                </a:lnTo>
                <a:lnTo>
                  <a:pt x="853" y="238"/>
                </a:lnTo>
                <a:lnTo>
                  <a:pt x="848" y="245"/>
                </a:lnTo>
                <a:lnTo>
                  <a:pt x="843" y="255"/>
                </a:lnTo>
                <a:lnTo>
                  <a:pt x="838" y="264"/>
                </a:lnTo>
                <a:lnTo>
                  <a:pt x="836" y="274"/>
                </a:lnTo>
                <a:lnTo>
                  <a:pt x="831" y="286"/>
                </a:lnTo>
                <a:lnTo>
                  <a:pt x="826" y="297"/>
                </a:lnTo>
                <a:lnTo>
                  <a:pt x="824" y="309"/>
                </a:lnTo>
                <a:lnTo>
                  <a:pt x="822" y="324"/>
                </a:lnTo>
                <a:lnTo>
                  <a:pt x="817" y="338"/>
                </a:lnTo>
                <a:lnTo>
                  <a:pt x="814" y="355"/>
                </a:lnTo>
                <a:lnTo>
                  <a:pt x="812" y="371"/>
                </a:lnTo>
                <a:lnTo>
                  <a:pt x="810" y="388"/>
                </a:lnTo>
                <a:lnTo>
                  <a:pt x="805" y="426"/>
                </a:lnTo>
                <a:lnTo>
                  <a:pt x="798" y="462"/>
                </a:lnTo>
                <a:lnTo>
                  <a:pt x="791" y="497"/>
                </a:lnTo>
                <a:lnTo>
                  <a:pt x="781" y="533"/>
                </a:lnTo>
                <a:lnTo>
                  <a:pt x="772" y="566"/>
                </a:lnTo>
                <a:lnTo>
                  <a:pt x="762" y="597"/>
                </a:lnTo>
                <a:lnTo>
                  <a:pt x="750" y="628"/>
                </a:lnTo>
                <a:lnTo>
                  <a:pt x="736" y="659"/>
                </a:lnTo>
                <a:lnTo>
                  <a:pt x="731" y="673"/>
                </a:lnTo>
                <a:lnTo>
                  <a:pt x="724" y="690"/>
                </a:lnTo>
                <a:lnTo>
                  <a:pt x="717" y="704"/>
                </a:lnTo>
                <a:lnTo>
                  <a:pt x="710" y="719"/>
                </a:lnTo>
                <a:lnTo>
                  <a:pt x="702" y="733"/>
                </a:lnTo>
                <a:lnTo>
                  <a:pt x="695" y="745"/>
                </a:lnTo>
                <a:lnTo>
                  <a:pt x="688" y="757"/>
                </a:lnTo>
                <a:lnTo>
                  <a:pt x="681" y="769"/>
                </a:lnTo>
                <a:lnTo>
                  <a:pt x="674" y="778"/>
                </a:lnTo>
                <a:lnTo>
                  <a:pt x="667" y="788"/>
                </a:lnTo>
                <a:lnTo>
                  <a:pt x="650" y="807"/>
                </a:lnTo>
                <a:lnTo>
                  <a:pt x="633" y="823"/>
                </a:lnTo>
                <a:lnTo>
                  <a:pt x="617" y="84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9"/>
          <p:cNvSpPr/>
          <p:nvPr/>
        </p:nvSpPr>
        <p:spPr bwMode="auto">
          <a:xfrm>
            <a:off x="5430838" y="2881313"/>
            <a:ext cx="546100" cy="1208087"/>
          </a:xfrm>
          <a:custGeom>
            <a:avLst/>
            <a:gdLst>
              <a:gd name="T0" fmla="*/ 2147483647 w 860"/>
              <a:gd name="T1" fmla="*/ 2147483647 h 1904"/>
              <a:gd name="T2" fmla="*/ 2147483647 w 860"/>
              <a:gd name="T3" fmla="*/ 2147483647 h 1904"/>
              <a:gd name="T4" fmla="*/ 2147483647 w 860"/>
              <a:gd name="T5" fmla="*/ 2147483647 h 1904"/>
              <a:gd name="T6" fmla="*/ 2147483647 w 860"/>
              <a:gd name="T7" fmla="*/ 2147483647 h 1904"/>
              <a:gd name="T8" fmla="*/ 2147483647 w 860"/>
              <a:gd name="T9" fmla="*/ 2147483647 h 1904"/>
              <a:gd name="T10" fmla="*/ 0 w 860"/>
              <a:gd name="T11" fmla="*/ 2147483647 h 1904"/>
              <a:gd name="T12" fmla="*/ 2147483647 w 860"/>
              <a:gd name="T13" fmla="*/ 2147483647 h 1904"/>
              <a:gd name="T14" fmla="*/ 2147483647 w 860"/>
              <a:gd name="T15" fmla="*/ 2147483647 h 1904"/>
              <a:gd name="T16" fmla="*/ 2147483647 w 860"/>
              <a:gd name="T17" fmla="*/ 2147483647 h 1904"/>
              <a:gd name="T18" fmla="*/ 2147483647 w 860"/>
              <a:gd name="T19" fmla="*/ 2147483647 h 1904"/>
              <a:gd name="T20" fmla="*/ 2147483647 w 860"/>
              <a:gd name="T21" fmla="*/ 2147483647 h 1904"/>
              <a:gd name="T22" fmla="*/ 2147483647 w 860"/>
              <a:gd name="T23" fmla="*/ 2147483647 h 1904"/>
              <a:gd name="T24" fmla="*/ 2147483647 w 860"/>
              <a:gd name="T25" fmla="*/ 2147483647 h 1904"/>
              <a:gd name="T26" fmla="*/ 2147483647 w 860"/>
              <a:gd name="T27" fmla="*/ 2147483647 h 1904"/>
              <a:gd name="T28" fmla="*/ 2147483647 w 860"/>
              <a:gd name="T29" fmla="*/ 2147483647 h 1904"/>
              <a:gd name="T30" fmla="*/ 2147483647 w 860"/>
              <a:gd name="T31" fmla="*/ 2147483647 h 1904"/>
              <a:gd name="T32" fmla="*/ 2147483647 w 860"/>
              <a:gd name="T33" fmla="*/ 2147483647 h 1904"/>
              <a:gd name="T34" fmla="*/ 2147483647 w 860"/>
              <a:gd name="T35" fmla="*/ 2147483647 h 1904"/>
              <a:gd name="T36" fmla="*/ 2147483647 w 860"/>
              <a:gd name="T37" fmla="*/ 2147483647 h 1904"/>
              <a:gd name="T38" fmla="*/ 2147483647 w 860"/>
              <a:gd name="T39" fmla="*/ 2147483647 h 1904"/>
              <a:gd name="T40" fmla="*/ 2147483647 w 860"/>
              <a:gd name="T41" fmla="*/ 2147483647 h 1904"/>
              <a:gd name="T42" fmla="*/ 2147483647 w 860"/>
              <a:gd name="T43" fmla="*/ 2147483647 h 1904"/>
              <a:gd name="T44" fmla="*/ 2147483647 w 860"/>
              <a:gd name="T45" fmla="*/ 2147483647 h 1904"/>
              <a:gd name="T46" fmla="*/ 2147483647 w 860"/>
              <a:gd name="T47" fmla="*/ 2147483647 h 1904"/>
              <a:gd name="T48" fmla="*/ 2147483647 w 860"/>
              <a:gd name="T49" fmla="*/ 2147483647 h 1904"/>
              <a:gd name="T50" fmla="*/ 2147483647 w 860"/>
              <a:gd name="T51" fmla="*/ 2147483647 h 1904"/>
              <a:gd name="T52" fmla="*/ 2147483647 w 860"/>
              <a:gd name="T53" fmla="*/ 2147483647 h 1904"/>
              <a:gd name="T54" fmla="*/ 2147483647 w 860"/>
              <a:gd name="T55" fmla="*/ 2147483647 h 1904"/>
              <a:gd name="T56" fmla="*/ 2147483647 w 860"/>
              <a:gd name="T57" fmla="*/ 2147483647 h 1904"/>
              <a:gd name="T58" fmla="*/ 2147483647 w 860"/>
              <a:gd name="T59" fmla="*/ 2147483647 h 1904"/>
              <a:gd name="T60" fmla="*/ 2147483647 w 860"/>
              <a:gd name="T61" fmla="*/ 0 h 1904"/>
              <a:gd name="T62" fmla="*/ 2147483647 w 860"/>
              <a:gd name="T63" fmla="*/ 0 h 1904"/>
              <a:gd name="T64" fmla="*/ 2147483647 w 860"/>
              <a:gd name="T65" fmla="*/ 2147483647 h 1904"/>
              <a:gd name="T66" fmla="*/ 2147483647 w 860"/>
              <a:gd name="T67" fmla="*/ 2147483647 h 1904"/>
              <a:gd name="T68" fmla="*/ 2147483647 w 860"/>
              <a:gd name="T69" fmla="*/ 2147483647 h 1904"/>
              <a:gd name="T70" fmla="*/ 2147483647 w 860"/>
              <a:gd name="T71" fmla="*/ 2147483647 h 1904"/>
              <a:gd name="T72" fmla="*/ 2147483647 w 860"/>
              <a:gd name="T73" fmla="*/ 2147483647 h 1904"/>
              <a:gd name="T74" fmla="*/ 2147483647 w 860"/>
              <a:gd name="T75" fmla="*/ 2147483647 h 1904"/>
              <a:gd name="T76" fmla="*/ 2147483647 w 860"/>
              <a:gd name="T77" fmla="*/ 2147483647 h 1904"/>
              <a:gd name="T78" fmla="*/ 2147483647 w 860"/>
              <a:gd name="T79" fmla="*/ 2147483647 h 1904"/>
              <a:gd name="T80" fmla="*/ 2147483647 w 860"/>
              <a:gd name="T81" fmla="*/ 2147483647 h 1904"/>
              <a:gd name="T82" fmla="*/ 2147483647 w 860"/>
              <a:gd name="T83" fmla="*/ 2147483647 h 1904"/>
              <a:gd name="T84" fmla="*/ 2147483647 w 860"/>
              <a:gd name="T85" fmla="*/ 2147483647 h 1904"/>
              <a:gd name="T86" fmla="*/ 2147483647 w 860"/>
              <a:gd name="T87" fmla="*/ 2147483647 h 1904"/>
              <a:gd name="T88" fmla="*/ 2147483647 w 860"/>
              <a:gd name="T89" fmla="*/ 2147483647 h 1904"/>
              <a:gd name="T90" fmla="*/ 2147483647 w 860"/>
              <a:gd name="T91" fmla="*/ 2147483647 h 1904"/>
              <a:gd name="T92" fmla="*/ 2147483647 w 860"/>
              <a:gd name="T93" fmla="*/ 2147483647 h 1904"/>
              <a:gd name="T94" fmla="*/ 2147483647 w 860"/>
              <a:gd name="T95" fmla="*/ 2147483647 h 1904"/>
              <a:gd name="T96" fmla="*/ 2147483647 w 860"/>
              <a:gd name="T97" fmla="*/ 2147483647 h 1904"/>
              <a:gd name="T98" fmla="*/ 2147483647 w 860"/>
              <a:gd name="T99" fmla="*/ 2147483647 h 1904"/>
              <a:gd name="T100" fmla="*/ 2147483647 w 860"/>
              <a:gd name="T101" fmla="*/ 2147483647 h 1904"/>
              <a:gd name="T102" fmla="*/ 2147483647 w 860"/>
              <a:gd name="T103" fmla="*/ 2147483647 h 1904"/>
              <a:gd name="T104" fmla="*/ 2147483647 w 860"/>
              <a:gd name="T105" fmla="*/ 2147483647 h 1904"/>
              <a:gd name="T106" fmla="*/ 2147483647 w 860"/>
              <a:gd name="T107" fmla="*/ 2147483647 h 1904"/>
              <a:gd name="T108" fmla="*/ 2147483647 w 860"/>
              <a:gd name="T109" fmla="*/ 2147483647 h 1904"/>
              <a:gd name="T110" fmla="*/ 2147483647 w 860"/>
              <a:gd name="T111" fmla="*/ 2147483647 h 190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1904"/>
              <a:gd name="T170" fmla="*/ 860 w 860"/>
              <a:gd name="T171" fmla="*/ 1904 h 190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1904">
                <a:moveTo>
                  <a:pt x="171" y="1811"/>
                </a:moveTo>
                <a:lnTo>
                  <a:pt x="152" y="1825"/>
                </a:lnTo>
                <a:lnTo>
                  <a:pt x="133" y="1837"/>
                </a:lnTo>
                <a:lnTo>
                  <a:pt x="116" y="1849"/>
                </a:lnTo>
                <a:lnTo>
                  <a:pt x="100" y="1861"/>
                </a:lnTo>
                <a:lnTo>
                  <a:pt x="85" y="1871"/>
                </a:lnTo>
                <a:lnTo>
                  <a:pt x="74" y="1878"/>
                </a:lnTo>
                <a:lnTo>
                  <a:pt x="62" y="1885"/>
                </a:lnTo>
                <a:lnTo>
                  <a:pt x="50" y="1890"/>
                </a:lnTo>
                <a:lnTo>
                  <a:pt x="40" y="1897"/>
                </a:lnTo>
                <a:lnTo>
                  <a:pt x="33" y="1899"/>
                </a:lnTo>
                <a:lnTo>
                  <a:pt x="24" y="1902"/>
                </a:lnTo>
                <a:lnTo>
                  <a:pt x="19" y="1904"/>
                </a:lnTo>
                <a:lnTo>
                  <a:pt x="12" y="1904"/>
                </a:lnTo>
                <a:lnTo>
                  <a:pt x="7" y="1904"/>
                </a:lnTo>
                <a:lnTo>
                  <a:pt x="4" y="1904"/>
                </a:lnTo>
                <a:lnTo>
                  <a:pt x="2" y="1902"/>
                </a:lnTo>
                <a:lnTo>
                  <a:pt x="0" y="1899"/>
                </a:lnTo>
                <a:lnTo>
                  <a:pt x="0" y="1894"/>
                </a:lnTo>
                <a:lnTo>
                  <a:pt x="0" y="1890"/>
                </a:lnTo>
                <a:lnTo>
                  <a:pt x="2" y="1882"/>
                </a:lnTo>
                <a:lnTo>
                  <a:pt x="4" y="1875"/>
                </a:lnTo>
                <a:lnTo>
                  <a:pt x="9" y="1866"/>
                </a:lnTo>
                <a:lnTo>
                  <a:pt x="16" y="1856"/>
                </a:lnTo>
                <a:lnTo>
                  <a:pt x="24" y="1844"/>
                </a:lnTo>
                <a:lnTo>
                  <a:pt x="33" y="1830"/>
                </a:lnTo>
                <a:lnTo>
                  <a:pt x="43" y="1818"/>
                </a:lnTo>
                <a:lnTo>
                  <a:pt x="54" y="1802"/>
                </a:lnTo>
                <a:lnTo>
                  <a:pt x="66" y="1785"/>
                </a:lnTo>
                <a:lnTo>
                  <a:pt x="81" y="1768"/>
                </a:lnTo>
                <a:lnTo>
                  <a:pt x="97" y="1749"/>
                </a:lnTo>
                <a:lnTo>
                  <a:pt x="116" y="1730"/>
                </a:lnTo>
                <a:lnTo>
                  <a:pt x="135" y="1709"/>
                </a:lnTo>
                <a:lnTo>
                  <a:pt x="171" y="1659"/>
                </a:lnTo>
                <a:lnTo>
                  <a:pt x="207" y="1609"/>
                </a:lnTo>
                <a:lnTo>
                  <a:pt x="243" y="1561"/>
                </a:lnTo>
                <a:lnTo>
                  <a:pt x="278" y="1509"/>
                </a:lnTo>
                <a:lnTo>
                  <a:pt x="314" y="1456"/>
                </a:lnTo>
                <a:lnTo>
                  <a:pt x="331" y="1428"/>
                </a:lnTo>
                <a:lnTo>
                  <a:pt x="348" y="1402"/>
                </a:lnTo>
                <a:lnTo>
                  <a:pt x="364" y="1373"/>
                </a:lnTo>
                <a:lnTo>
                  <a:pt x="381" y="1342"/>
                </a:lnTo>
                <a:lnTo>
                  <a:pt x="398" y="1314"/>
                </a:lnTo>
                <a:lnTo>
                  <a:pt x="412" y="1280"/>
                </a:lnTo>
                <a:lnTo>
                  <a:pt x="443" y="1223"/>
                </a:lnTo>
                <a:lnTo>
                  <a:pt x="471" y="1164"/>
                </a:lnTo>
                <a:lnTo>
                  <a:pt x="498" y="1107"/>
                </a:lnTo>
                <a:lnTo>
                  <a:pt x="524" y="1049"/>
                </a:lnTo>
                <a:lnTo>
                  <a:pt x="545" y="990"/>
                </a:lnTo>
                <a:lnTo>
                  <a:pt x="567" y="933"/>
                </a:lnTo>
                <a:lnTo>
                  <a:pt x="588" y="873"/>
                </a:lnTo>
                <a:lnTo>
                  <a:pt x="607" y="816"/>
                </a:lnTo>
                <a:lnTo>
                  <a:pt x="619" y="759"/>
                </a:lnTo>
                <a:lnTo>
                  <a:pt x="631" y="702"/>
                </a:lnTo>
                <a:lnTo>
                  <a:pt x="641" y="647"/>
                </a:lnTo>
                <a:lnTo>
                  <a:pt x="653" y="593"/>
                </a:lnTo>
                <a:lnTo>
                  <a:pt x="660" y="538"/>
                </a:lnTo>
                <a:lnTo>
                  <a:pt x="667" y="483"/>
                </a:lnTo>
                <a:lnTo>
                  <a:pt x="674" y="431"/>
                </a:lnTo>
                <a:lnTo>
                  <a:pt x="679" y="376"/>
                </a:lnTo>
                <a:lnTo>
                  <a:pt x="681" y="352"/>
                </a:lnTo>
                <a:lnTo>
                  <a:pt x="681" y="331"/>
                </a:lnTo>
                <a:lnTo>
                  <a:pt x="684" y="309"/>
                </a:lnTo>
                <a:lnTo>
                  <a:pt x="684" y="288"/>
                </a:lnTo>
                <a:lnTo>
                  <a:pt x="684" y="266"/>
                </a:lnTo>
                <a:lnTo>
                  <a:pt x="684" y="247"/>
                </a:lnTo>
                <a:lnTo>
                  <a:pt x="684" y="228"/>
                </a:lnTo>
                <a:lnTo>
                  <a:pt x="681" y="212"/>
                </a:lnTo>
                <a:lnTo>
                  <a:pt x="681" y="193"/>
                </a:lnTo>
                <a:lnTo>
                  <a:pt x="679" y="176"/>
                </a:lnTo>
                <a:lnTo>
                  <a:pt x="676" y="162"/>
                </a:lnTo>
                <a:lnTo>
                  <a:pt x="676" y="145"/>
                </a:lnTo>
                <a:lnTo>
                  <a:pt x="674" y="131"/>
                </a:lnTo>
                <a:lnTo>
                  <a:pt x="672" y="119"/>
                </a:lnTo>
                <a:lnTo>
                  <a:pt x="669" y="105"/>
                </a:lnTo>
                <a:lnTo>
                  <a:pt x="667" y="93"/>
                </a:lnTo>
                <a:lnTo>
                  <a:pt x="662" y="83"/>
                </a:lnTo>
                <a:lnTo>
                  <a:pt x="660" y="74"/>
                </a:lnTo>
                <a:lnTo>
                  <a:pt x="655" y="67"/>
                </a:lnTo>
                <a:lnTo>
                  <a:pt x="653" y="59"/>
                </a:lnTo>
                <a:lnTo>
                  <a:pt x="653" y="52"/>
                </a:lnTo>
                <a:lnTo>
                  <a:pt x="650" y="45"/>
                </a:lnTo>
                <a:lnTo>
                  <a:pt x="650" y="38"/>
                </a:lnTo>
                <a:lnTo>
                  <a:pt x="650" y="33"/>
                </a:lnTo>
                <a:lnTo>
                  <a:pt x="650" y="28"/>
                </a:lnTo>
                <a:lnTo>
                  <a:pt x="653" y="24"/>
                </a:lnTo>
                <a:lnTo>
                  <a:pt x="655" y="19"/>
                </a:lnTo>
                <a:lnTo>
                  <a:pt x="657" y="14"/>
                </a:lnTo>
                <a:lnTo>
                  <a:pt x="662" y="12"/>
                </a:lnTo>
                <a:lnTo>
                  <a:pt x="667" y="7"/>
                </a:lnTo>
                <a:lnTo>
                  <a:pt x="672" y="5"/>
                </a:lnTo>
                <a:lnTo>
                  <a:pt x="679" y="2"/>
                </a:lnTo>
                <a:lnTo>
                  <a:pt x="684" y="0"/>
                </a:lnTo>
                <a:lnTo>
                  <a:pt x="691" y="0"/>
                </a:lnTo>
                <a:lnTo>
                  <a:pt x="695" y="0"/>
                </a:lnTo>
                <a:lnTo>
                  <a:pt x="703" y="0"/>
                </a:lnTo>
                <a:lnTo>
                  <a:pt x="712" y="0"/>
                </a:lnTo>
                <a:lnTo>
                  <a:pt x="722" y="2"/>
                </a:lnTo>
                <a:lnTo>
                  <a:pt x="731" y="5"/>
                </a:lnTo>
                <a:lnTo>
                  <a:pt x="743" y="9"/>
                </a:lnTo>
                <a:lnTo>
                  <a:pt x="755" y="12"/>
                </a:lnTo>
                <a:lnTo>
                  <a:pt x="767" y="17"/>
                </a:lnTo>
                <a:lnTo>
                  <a:pt x="781" y="21"/>
                </a:lnTo>
                <a:lnTo>
                  <a:pt x="796" y="28"/>
                </a:lnTo>
                <a:lnTo>
                  <a:pt x="810" y="33"/>
                </a:lnTo>
                <a:lnTo>
                  <a:pt x="827" y="40"/>
                </a:lnTo>
                <a:lnTo>
                  <a:pt x="843" y="47"/>
                </a:lnTo>
                <a:lnTo>
                  <a:pt x="860" y="55"/>
                </a:lnTo>
                <a:lnTo>
                  <a:pt x="860" y="90"/>
                </a:lnTo>
                <a:lnTo>
                  <a:pt x="860" y="124"/>
                </a:lnTo>
                <a:lnTo>
                  <a:pt x="860" y="157"/>
                </a:lnTo>
                <a:lnTo>
                  <a:pt x="857" y="190"/>
                </a:lnTo>
                <a:lnTo>
                  <a:pt x="857" y="221"/>
                </a:lnTo>
                <a:lnTo>
                  <a:pt x="855" y="252"/>
                </a:lnTo>
                <a:lnTo>
                  <a:pt x="855" y="281"/>
                </a:lnTo>
                <a:lnTo>
                  <a:pt x="853" y="309"/>
                </a:lnTo>
                <a:lnTo>
                  <a:pt x="850" y="335"/>
                </a:lnTo>
                <a:lnTo>
                  <a:pt x="848" y="364"/>
                </a:lnTo>
                <a:lnTo>
                  <a:pt x="848" y="388"/>
                </a:lnTo>
                <a:lnTo>
                  <a:pt x="846" y="414"/>
                </a:lnTo>
                <a:lnTo>
                  <a:pt x="843" y="438"/>
                </a:lnTo>
                <a:lnTo>
                  <a:pt x="841" y="462"/>
                </a:lnTo>
                <a:lnTo>
                  <a:pt x="838" y="483"/>
                </a:lnTo>
                <a:lnTo>
                  <a:pt x="836" y="507"/>
                </a:lnTo>
                <a:lnTo>
                  <a:pt x="831" y="550"/>
                </a:lnTo>
                <a:lnTo>
                  <a:pt x="822" y="597"/>
                </a:lnTo>
                <a:lnTo>
                  <a:pt x="812" y="645"/>
                </a:lnTo>
                <a:lnTo>
                  <a:pt x="807" y="669"/>
                </a:lnTo>
                <a:lnTo>
                  <a:pt x="800" y="692"/>
                </a:lnTo>
                <a:lnTo>
                  <a:pt x="796" y="719"/>
                </a:lnTo>
                <a:lnTo>
                  <a:pt x="788" y="745"/>
                </a:lnTo>
                <a:lnTo>
                  <a:pt x="781" y="773"/>
                </a:lnTo>
                <a:lnTo>
                  <a:pt x="772" y="800"/>
                </a:lnTo>
                <a:lnTo>
                  <a:pt x="765" y="828"/>
                </a:lnTo>
                <a:lnTo>
                  <a:pt x="757" y="859"/>
                </a:lnTo>
                <a:lnTo>
                  <a:pt x="748" y="888"/>
                </a:lnTo>
                <a:lnTo>
                  <a:pt x="738" y="919"/>
                </a:lnTo>
                <a:lnTo>
                  <a:pt x="729" y="952"/>
                </a:lnTo>
                <a:lnTo>
                  <a:pt x="719" y="983"/>
                </a:lnTo>
                <a:lnTo>
                  <a:pt x="707" y="1014"/>
                </a:lnTo>
                <a:lnTo>
                  <a:pt x="695" y="1045"/>
                </a:lnTo>
                <a:lnTo>
                  <a:pt x="684" y="1078"/>
                </a:lnTo>
                <a:lnTo>
                  <a:pt x="669" y="1109"/>
                </a:lnTo>
                <a:lnTo>
                  <a:pt x="655" y="1140"/>
                </a:lnTo>
                <a:lnTo>
                  <a:pt x="641" y="1171"/>
                </a:lnTo>
                <a:lnTo>
                  <a:pt x="624" y="1202"/>
                </a:lnTo>
                <a:lnTo>
                  <a:pt x="610" y="1235"/>
                </a:lnTo>
                <a:lnTo>
                  <a:pt x="591" y="1266"/>
                </a:lnTo>
                <a:lnTo>
                  <a:pt x="574" y="1297"/>
                </a:lnTo>
                <a:lnTo>
                  <a:pt x="536" y="1361"/>
                </a:lnTo>
                <a:lnTo>
                  <a:pt x="498" y="1423"/>
                </a:lnTo>
                <a:lnTo>
                  <a:pt x="476" y="1454"/>
                </a:lnTo>
                <a:lnTo>
                  <a:pt x="457" y="1485"/>
                </a:lnTo>
                <a:lnTo>
                  <a:pt x="436" y="1514"/>
                </a:lnTo>
                <a:lnTo>
                  <a:pt x="417" y="1542"/>
                </a:lnTo>
                <a:lnTo>
                  <a:pt x="395" y="1571"/>
                </a:lnTo>
                <a:lnTo>
                  <a:pt x="376" y="1597"/>
                </a:lnTo>
                <a:lnTo>
                  <a:pt x="355" y="1621"/>
                </a:lnTo>
                <a:lnTo>
                  <a:pt x="333" y="1647"/>
                </a:lnTo>
                <a:lnTo>
                  <a:pt x="314" y="1671"/>
                </a:lnTo>
                <a:lnTo>
                  <a:pt x="293" y="1692"/>
                </a:lnTo>
                <a:lnTo>
                  <a:pt x="274" y="1716"/>
                </a:lnTo>
                <a:lnTo>
                  <a:pt x="252" y="1735"/>
                </a:lnTo>
                <a:lnTo>
                  <a:pt x="231" y="1756"/>
                </a:lnTo>
                <a:lnTo>
                  <a:pt x="212" y="1775"/>
                </a:lnTo>
                <a:lnTo>
                  <a:pt x="190" y="1794"/>
                </a:lnTo>
                <a:lnTo>
                  <a:pt x="171" y="181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41"/>
          <p:cNvSpPr/>
          <p:nvPr/>
        </p:nvSpPr>
        <p:spPr bwMode="auto">
          <a:xfrm>
            <a:off x="6113463" y="3151188"/>
            <a:ext cx="1101725" cy="939800"/>
          </a:xfrm>
          <a:custGeom>
            <a:avLst/>
            <a:gdLst>
              <a:gd name="T0" fmla="*/ 2147483647 w 1737"/>
              <a:gd name="T1" fmla="*/ 2147483647 h 1480"/>
              <a:gd name="T2" fmla="*/ 2147483647 w 1737"/>
              <a:gd name="T3" fmla="*/ 2147483647 h 1480"/>
              <a:gd name="T4" fmla="*/ 2147483647 w 1737"/>
              <a:gd name="T5" fmla="*/ 2147483647 h 1480"/>
              <a:gd name="T6" fmla="*/ 2147483647 w 1737"/>
              <a:gd name="T7" fmla="*/ 2147483647 h 1480"/>
              <a:gd name="T8" fmla="*/ 2147483647 w 1737"/>
              <a:gd name="T9" fmla="*/ 2147483647 h 1480"/>
              <a:gd name="T10" fmla="*/ 2147483647 w 1737"/>
              <a:gd name="T11" fmla="*/ 2147483647 h 1480"/>
              <a:gd name="T12" fmla="*/ 2147483647 w 1737"/>
              <a:gd name="T13" fmla="*/ 2147483647 h 1480"/>
              <a:gd name="T14" fmla="*/ 2147483647 w 1737"/>
              <a:gd name="T15" fmla="*/ 2147483647 h 1480"/>
              <a:gd name="T16" fmla="*/ 2147483647 w 1737"/>
              <a:gd name="T17" fmla="*/ 2147483647 h 1480"/>
              <a:gd name="T18" fmla="*/ 2147483647 w 1737"/>
              <a:gd name="T19" fmla="*/ 2147483647 h 1480"/>
              <a:gd name="T20" fmla="*/ 2147483647 w 1737"/>
              <a:gd name="T21" fmla="*/ 2147483647 h 1480"/>
              <a:gd name="T22" fmla="*/ 2147483647 w 1737"/>
              <a:gd name="T23" fmla="*/ 2147483647 h 1480"/>
              <a:gd name="T24" fmla="*/ 2147483647 w 1737"/>
              <a:gd name="T25" fmla="*/ 2147483647 h 1480"/>
              <a:gd name="T26" fmla="*/ 2147483647 w 1737"/>
              <a:gd name="T27" fmla="*/ 2147483647 h 1480"/>
              <a:gd name="T28" fmla="*/ 2147483647 w 1737"/>
              <a:gd name="T29" fmla="*/ 2147483647 h 1480"/>
              <a:gd name="T30" fmla="*/ 2147483647 w 1737"/>
              <a:gd name="T31" fmla="*/ 2147483647 h 1480"/>
              <a:gd name="T32" fmla="*/ 2147483647 w 1737"/>
              <a:gd name="T33" fmla="*/ 2147483647 h 1480"/>
              <a:gd name="T34" fmla="*/ 2147483647 w 1737"/>
              <a:gd name="T35" fmla="*/ 2147483647 h 1480"/>
              <a:gd name="T36" fmla="*/ 2147483647 w 1737"/>
              <a:gd name="T37" fmla="*/ 2147483647 h 1480"/>
              <a:gd name="T38" fmla="*/ 2147483647 w 1737"/>
              <a:gd name="T39" fmla="*/ 2147483647 h 1480"/>
              <a:gd name="T40" fmla="*/ 2147483647 w 1737"/>
              <a:gd name="T41" fmla="*/ 2147483647 h 1480"/>
              <a:gd name="T42" fmla="*/ 2147483647 w 1737"/>
              <a:gd name="T43" fmla="*/ 2147483647 h 1480"/>
              <a:gd name="T44" fmla="*/ 2147483647 w 1737"/>
              <a:gd name="T45" fmla="*/ 2147483647 h 1480"/>
              <a:gd name="T46" fmla="*/ 2147483647 w 1737"/>
              <a:gd name="T47" fmla="*/ 2147483647 h 1480"/>
              <a:gd name="T48" fmla="*/ 2147483647 w 1737"/>
              <a:gd name="T49" fmla="*/ 2147483647 h 1480"/>
              <a:gd name="T50" fmla="*/ 2147483647 w 1737"/>
              <a:gd name="T51" fmla="*/ 2147483647 h 1480"/>
              <a:gd name="T52" fmla="*/ 2147483647 w 1737"/>
              <a:gd name="T53" fmla="*/ 2147483647 h 1480"/>
              <a:gd name="T54" fmla="*/ 2147483647 w 1737"/>
              <a:gd name="T55" fmla="*/ 2147483647 h 1480"/>
              <a:gd name="T56" fmla="*/ 2147483647 w 1737"/>
              <a:gd name="T57" fmla="*/ 2147483647 h 1480"/>
              <a:gd name="T58" fmla="*/ 2147483647 w 1737"/>
              <a:gd name="T59" fmla="*/ 2147483647 h 1480"/>
              <a:gd name="T60" fmla="*/ 2147483647 w 1737"/>
              <a:gd name="T61" fmla="*/ 2147483647 h 1480"/>
              <a:gd name="T62" fmla="*/ 2147483647 w 1737"/>
              <a:gd name="T63" fmla="*/ 2147483647 h 1480"/>
              <a:gd name="T64" fmla="*/ 2147483647 w 1737"/>
              <a:gd name="T65" fmla="*/ 2147483647 h 1480"/>
              <a:gd name="T66" fmla="*/ 2147483647 w 1737"/>
              <a:gd name="T67" fmla="*/ 2147483647 h 1480"/>
              <a:gd name="T68" fmla="*/ 2147483647 w 1737"/>
              <a:gd name="T69" fmla="*/ 2147483647 h 1480"/>
              <a:gd name="T70" fmla="*/ 2147483647 w 1737"/>
              <a:gd name="T71" fmla="*/ 2147483647 h 1480"/>
              <a:gd name="T72" fmla="*/ 2147483647 w 1737"/>
              <a:gd name="T73" fmla="*/ 2147483647 h 1480"/>
              <a:gd name="T74" fmla="*/ 2147483647 w 1737"/>
              <a:gd name="T75" fmla="*/ 2147483647 h 1480"/>
              <a:gd name="T76" fmla="*/ 2147483647 w 1737"/>
              <a:gd name="T77" fmla="*/ 2147483647 h 1480"/>
              <a:gd name="T78" fmla="*/ 2147483647 w 1737"/>
              <a:gd name="T79" fmla="*/ 2147483647 h 1480"/>
              <a:gd name="T80" fmla="*/ 2147483647 w 1737"/>
              <a:gd name="T81" fmla="*/ 2147483647 h 1480"/>
              <a:gd name="T82" fmla="*/ 2147483647 w 1737"/>
              <a:gd name="T83" fmla="*/ 2147483647 h 1480"/>
              <a:gd name="T84" fmla="*/ 2147483647 w 1737"/>
              <a:gd name="T85" fmla="*/ 2147483647 h 1480"/>
              <a:gd name="T86" fmla="*/ 2147483647 w 1737"/>
              <a:gd name="T87" fmla="*/ 2147483647 h 1480"/>
              <a:gd name="T88" fmla="*/ 2147483647 w 1737"/>
              <a:gd name="T89" fmla="*/ 2147483647 h 1480"/>
              <a:gd name="T90" fmla="*/ 2147483647 w 1737"/>
              <a:gd name="T91" fmla="*/ 2147483647 h 1480"/>
              <a:gd name="T92" fmla="*/ 2147483647 w 1737"/>
              <a:gd name="T93" fmla="*/ 2147483647 h 1480"/>
              <a:gd name="T94" fmla="*/ 2147483647 w 1737"/>
              <a:gd name="T95" fmla="*/ 2147483647 h 1480"/>
              <a:gd name="T96" fmla="*/ 2147483647 w 1737"/>
              <a:gd name="T97" fmla="*/ 2147483647 h 1480"/>
              <a:gd name="T98" fmla="*/ 2147483647 w 1737"/>
              <a:gd name="T99" fmla="*/ 2147483647 h 1480"/>
              <a:gd name="T100" fmla="*/ 2147483647 w 1737"/>
              <a:gd name="T101" fmla="*/ 2147483647 h 1480"/>
              <a:gd name="T102" fmla="*/ 2147483647 w 1737"/>
              <a:gd name="T103" fmla="*/ 2147483647 h 1480"/>
              <a:gd name="T104" fmla="*/ 2147483647 w 1737"/>
              <a:gd name="T105" fmla="*/ 2147483647 h 1480"/>
              <a:gd name="T106" fmla="*/ 2147483647 w 1737"/>
              <a:gd name="T107" fmla="*/ 2147483647 h 1480"/>
              <a:gd name="T108" fmla="*/ 2147483647 w 1737"/>
              <a:gd name="T109" fmla="*/ 2147483647 h 148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737"/>
              <a:gd name="T166" fmla="*/ 0 h 1480"/>
              <a:gd name="T167" fmla="*/ 1737 w 1737"/>
              <a:gd name="T168" fmla="*/ 1480 h 148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737" h="1480">
                <a:moveTo>
                  <a:pt x="1599" y="559"/>
                </a:moveTo>
                <a:lnTo>
                  <a:pt x="1602" y="559"/>
                </a:lnTo>
                <a:lnTo>
                  <a:pt x="1604" y="562"/>
                </a:lnTo>
                <a:lnTo>
                  <a:pt x="1609" y="566"/>
                </a:lnTo>
                <a:lnTo>
                  <a:pt x="1611" y="573"/>
                </a:lnTo>
                <a:lnTo>
                  <a:pt x="1613" y="581"/>
                </a:lnTo>
                <a:lnTo>
                  <a:pt x="1618" y="593"/>
                </a:lnTo>
                <a:lnTo>
                  <a:pt x="1621" y="604"/>
                </a:lnTo>
                <a:lnTo>
                  <a:pt x="1625" y="619"/>
                </a:lnTo>
                <a:lnTo>
                  <a:pt x="1630" y="633"/>
                </a:lnTo>
                <a:lnTo>
                  <a:pt x="1635" y="652"/>
                </a:lnTo>
                <a:lnTo>
                  <a:pt x="1637" y="673"/>
                </a:lnTo>
                <a:lnTo>
                  <a:pt x="1642" y="695"/>
                </a:lnTo>
                <a:lnTo>
                  <a:pt x="1647" y="719"/>
                </a:lnTo>
                <a:lnTo>
                  <a:pt x="1652" y="745"/>
                </a:lnTo>
                <a:lnTo>
                  <a:pt x="1656" y="773"/>
                </a:lnTo>
                <a:lnTo>
                  <a:pt x="1661" y="804"/>
                </a:lnTo>
                <a:lnTo>
                  <a:pt x="1664" y="835"/>
                </a:lnTo>
                <a:lnTo>
                  <a:pt x="1666" y="864"/>
                </a:lnTo>
                <a:lnTo>
                  <a:pt x="1668" y="892"/>
                </a:lnTo>
                <a:lnTo>
                  <a:pt x="1671" y="919"/>
                </a:lnTo>
                <a:lnTo>
                  <a:pt x="1675" y="945"/>
                </a:lnTo>
                <a:lnTo>
                  <a:pt x="1678" y="969"/>
                </a:lnTo>
                <a:lnTo>
                  <a:pt x="1683" y="992"/>
                </a:lnTo>
                <a:lnTo>
                  <a:pt x="1685" y="1014"/>
                </a:lnTo>
                <a:lnTo>
                  <a:pt x="1690" y="1033"/>
                </a:lnTo>
                <a:lnTo>
                  <a:pt x="1694" y="1052"/>
                </a:lnTo>
                <a:lnTo>
                  <a:pt x="1699" y="1069"/>
                </a:lnTo>
                <a:lnTo>
                  <a:pt x="1704" y="1083"/>
                </a:lnTo>
                <a:lnTo>
                  <a:pt x="1706" y="1097"/>
                </a:lnTo>
                <a:lnTo>
                  <a:pt x="1711" y="1109"/>
                </a:lnTo>
                <a:lnTo>
                  <a:pt x="1716" y="1119"/>
                </a:lnTo>
                <a:lnTo>
                  <a:pt x="1721" y="1126"/>
                </a:lnTo>
                <a:lnTo>
                  <a:pt x="1728" y="1147"/>
                </a:lnTo>
                <a:lnTo>
                  <a:pt x="1733" y="1157"/>
                </a:lnTo>
                <a:lnTo>
                  <a:pt x="1735" y="1166"/>
                </a:lnTo>
                <a:lnTo>
                  <a:pt x="1735" y="1176"/>
                </a:lnTo>
                <a:lnTo>
                  <a:pt x="1737" y="1185"/>
                </a:lnTo>
                <a:lnTo>
                  <a:pt x="1737" y="1192"/>
                </a:lnTo>
                <a:lnTo>
                  <a:pt x="1737" y="1202"/>
                </a:lnTo>
                <a:lnTo>
                  <a:pt x="1735" y="1211"/>
                </a:lnTo>
                <a:lnTo>
                  <a:pt x="1735" y="1221"/>
                </a:lnTo>
                <a:lnTo>
                  <a:pt x="1733" y="1228"/>
                </a:lnTo>
                <a:lnTo>
                  <a:pt x="1728" y="1238"/>
                </a:lnTo>
                <a:lnTo>
                  <a:pt x="1725" y="1245"/>
                </a:lnTo>
                <a:lnTo>
                  <a:pt x="1721" y="1254"/>
                </a:lnTo>
                <a:lnTo>
                  <a:pt x="1716" y="1261"/>
                </a:lnTo>
                <a:lnTo>
                  <a:pt x="1709" y="1268"/>
                </a:lnTo>
                <a:lnTo>
                  <a:pt x="1702" y="1276"/>
                </a:lnTo>
                <a:lnTo>
                  <a:pt x="1692" y="1285"/>
                </a:lnTo>
                <a:lnTo>
                  <a:pt x="1683" y="1292"/>
                </a:lnTo>
                <a:lnTo>
                  <a:pt x="1673" y="1299"/>
                </a:lnTo>
                <a:lnTo>
                  <a:pt x="1661" y="1309"/>
                </a:lnTo>
                <a:lnTo>
                  <a:pt x="1647" y="1316"/>
                </a:lnTo>
                <a:lnTo>
                  <a:pt x="1633" y="1326"/>
                </a:lnTo>
                <a:lnTo>
                  <a:pt x="1618" y="1333"/>
                </a:lnTo>
                <a:lnTo>
                  <a:pt x="1602" y="1342"/>
                </a:lnTo>
                <a:lnTo>
                  <a:pt x="1585" y="1349"/>
                </a:lnTo>
                <a:lnTo>
                  <a:pt x="1566" y="1359"/>
                </a:lnTo>
                <a:lnTo>
                  <a:pt x="1544" y="1366"/>
                </a:lnTo>
                <a:lnTo>
                  <a:pt x="1525" y="1376"/>
                </a:lnTo>
                <a:lnTo>
                  <a:pt x="1501" y="1383"/>
                </a:lnTo>
                <a:lnTo>
                  <a:pt x="1480" y="1390"/>
                </a:lnTo>
                <a:lnTo>
                  <a:pt x="1454" y="1397"/>
                </a:lnTo>
                <a:lnTo>
                  <a:pt x="1430" y="1406"/>
                </a:lnTo>
                <a:lnTo>
                  <a:pt x="1404" y="1411"/>
                </a:lnTo>
                <a:lnTo>
                  <a:pt x="1375" y="1418"/>
                </a:lnTo>
                <a:lnTo>
                  <a:pt x="1349" y="1426"/>
                </a:lnTo>
                <a:lnTo>
                  <a:pt x="1320" y="1430"/>
                </a:lnTo>
                <a:lnTo>
                  <a:pt x="1289" y="1437"/>
                </a:lnTo>
                <a:lnTo>
                  <a:pt x="1261" y="1442"/>
                </a:lnTo>
                <a:lnTo>
                  <a:pt x="1230" y="1447"/>
                </a:lnTo>
                <a:lnTo>
                  <a:pt x="1199" y="1452"/>
                </a:lnTo>
                <a:lnTo>
                  <a:pt x="1166" y="1456"/>
                </a:lnTo>
                <a:lnTo>
                  <a:pt x="1132" y="1459"/>
                </a:lnTo>
                <a:lnTo>
                  <a:pt x="1099" y="1464"/>
                </a:lnTo>
                <a:lnTo>
                  <a:pt x="1065" y="1466"/>
                </a:lnTo>
                <a:lnTo>
                  <a:pt x="1030" y="1471"/>
                </a:lnTo>
                <a:lnTo>
                  <a:pt x="994" y="1473"/>
                </a:lnTo>
                <a:lnTo>
                  <a:pt x="958" y="1476"/>
                </a:lnTo>
                <a:lnTo>
                  <a:pt x="922" y="1478"/>
                </a:lnTo>
                <a:lnTo>
                  <a:pt x="889" y="1480"/>
                </a:lnTo>
                <a:lnTo>
                  <a:pt x="856" y="1480"/>
                </a:lnTo>
                <a:lnTo>
                  <a:pt x="822" y="1480"/>
                </a:lnTo>
                <a:lnTo>
                  <a:pt x="791" y="1480"/>
                </a:lnTo>
                <a:lnTo>
                  <a:pt x="760" y="1480"/>
                </a:lnTo>
                <a:lnTo>
                  <a:pt x="732" y="1480"/>
                </a:lnTo>
                <a:lnTo>
                  <a:pt x="703" y="1478"/>
                </a:lnTo>
                <a:lnTo>
                  <a:pt x="677" y="1478"/>
                </a:lnTo>
                <a:lnTo>
                  <a:pt x="651" y="1476"/>
                </a:lnTo>
                <a:lnTo>
                  <a:pt x="625" y="1473"/>
                </a:lnTo>
                <a:lnTo>
                  <a:pt x="601" y="1473"/>
                </a:lnTo>
                <a:lnTo>
                  <a:pt x="577" y="1471"/>
                </a:lnTo>
                <a:lnTo>
                  <a:pt x="553" y="1468"/>
                </a:lnTo>
                <a:lnTo>
                  <a:pt x="532" y="1466"/>
                </a:lnTo>
                <a:lnTo>
                  <a:pt x="513" y="1464"/>
                </a:lnTo>
                <a:lnTo>
                  <a:pt x="472" y="1452"/>
                </a:lnTo>
                <a:lnTo>
                  <a:pt x="434" y="1440"/>
                </a:lnTo>
                <a:lnTo>
                  <a:pt x="398" y="1428"/>
                </a:lnTo>
                <a:lnTo>
                  <a:pt x="365" y="1414"/>
                </a:lnTo>
                <a:lnTo>
                  <a:pt x="334" y="1399"/>
                </a:lnTo>
                <a:lnTo>
                  <a:pt x="303" y="1383"/>
                </a:lnTo>
                <a:lnTo>
                  <a:pt x="274" y="1366"/>
                </a:lnTo>
                <a:lnTo>
                  <a:pt x="246" y="1347"/>
                </a:lnTo>
                <a:lnTo>
                  <a:pt x="220" y="1328"/>
                </a:lnTo>
                <a:lnTo>
                  <a:pt x="196" y="1307"/>
                </a:lnTo>
                <a:lnTo>
                  <a:pt x="174" y="1287"/>
                </a:lnTo>
                <a:lnTo>
                  <a:pt x="155" y="1268"/>
                </a:lnTo>
                <a:lnTo>
                  <a:pt x="139" y="1249"/>
                </a:lnTo>
                <a:lnTo>
                  <a:pt x="124" y="1230"/>
                </a:lnTo>
                <a:lnTo>
                  <a:pt x="110" y="1211"/>
                </a:lnTo>
                <a:lnTo>
                  <a:pt x="100" y="1192"/>
                </a:lnTo>
                <a:lnTo>
                  <a:pt x="88" y="1171"/>
                </a:lnTo>
                <a:lnTo>
                  <a:pt x="77" y="1149"/>
                </a:lnTo>
                <a:lnTo>
                  <a:pt x="69" y="1128"/>
                </a:lnTo>
                <a:lnTo>
                  <a:pt x="62" y="1104"/>
                </a:lnTo>
                <a:lnTo>
                  <a:pt x="55" y="1078"/>
                </a:lnTo>
                <a:lnTo>
                  <a:pt x="50" y="1054"/>
                </a:lnTo>
                <a:lnTo>
                  <a:pt x="46" y="1026"/>
                </a:lnTo>
                <a:lnTo>
                  <a:pt x="41" y="997"/>
                </a:lnTo>
                <a:lnTo>
                  <a:pt x="38" y="985"/>
                </a:lnTo>
                <a:lnTo>
                  <a:pt x="36" y="969"/>
                </a:lnTo>
                <a:lnTo>
                  <a:pt x="34" y="954"/>
                </a:lnTo>
                <a:lnTo>
                  <a:pt x="34" y="935"/>
                </a:lnTo>
                <a:lnTo>
                  <a:pt x="34" y="916"/>
                </a:lnTo>
                <a:lnTo>
                  <a:pt x="31" y="892"/>
                </a:lnTo>
                <a:lnTo>
                  <a:pt x="31" y="871"/>
                </a:lnTo>
                <a:lnTo>
                  <a:pt x="31" y="845"/>
                </a:lnTo>
                <a:lnTo>
                  <a:pt x="31" y="819"/>
                </a:lnTo>
                <a:lnTo>
                  <a:pt x="31" y="792"/>
                </a:lnTo>
                <a:lnTo>
                  <a:pt x="34" y="764"/>
                </a:lnTo>
                <a:lnTo>
                  <a:pt x="34" y="733"/>
                </a:lnTo>
                <a:lnTo>
                  <a:pt x="34" y="700"/>
                </a:lnTo>
                <a:lnTo>
                  <a:pt x="36" y="666"/>
                </a:lnTo>
                <a:lnTo>
                  <a:pt x="38" y="633"/>
                </a:lnTo>
                <a:lnTo>
                  <a:pt x="41" y="597"/>
                </a:lnTo>
                <a:lnTo>
                  <a:pt x="43" y="562"/>
                </a:lnTo>
                <a:lnTo>
                  <a:pt x="43" y="526"/>
                </a:lnTo>
                <a:lnTo>
                  <a:pt x="43" y="493"/>
                </a:lnTo>
                <a:lnTo>
                  <a:pt x="46" y="462"/>
                </a:lnTo>
                <a:lnTo>
                  <a:pt x="46" y="431"/>
                </a:lnTo>
                <a:lnTo>
                  <a:pt x="43" y="400"/>
                </a:lnTo>
                <a:lnTo>
                  <a:pt x="43" y="371"/>
                </a:lnTo>
                <a:lnTo>
                  <a:pt x="41" y="343"/>
                </a:lnTo>
                <a:lnTo>
                  <a:pt x="38" y="316"/>
                </a:lnTo>
                <a:lnTo>
                  <a:pt x="36" y="290"/>
                </a:lnTo>
                <a:lnTo>
                  <a:pt x="34" y="266"/>
                </a:lnTo>
                <a:lnTo>
                  <a:pt x="31" y="243"/>
                </a:lnTo>
                <a:lnTo>
                  <a:pt x="29" y="219"/>
                </a:lnTo>
                <a:lnTo>
                  <a:pt x="24" y="197"/>
                </a:lnTo>
                <a:lnTo>
                  <a:pt x="19" y="178"/>
                </a:lnTo>
                <a:lnTo>
                  <a:pt x="17" y="157"/>
                </a:lnTo>
                <a:lnTo>
                  <a:pt x="12" y="140"/>
                </a:lnTo>
                <a:lnTo>
                  <a:pt x="7" y="126"/>
                </a:lnTo>
                <a:lnTo>
                  <a:pt x="5" y="112"/>
                </a:lnTo>
                <a:lnTo>
                  <a:pt x="3" y="97"/>
                </a:lnTo>
                <a:lnTo>
                  <a:pt x="0" y="83"/>
                </a:lnTo>
                <a:lnTo>
                  <a:pt x="0" y="71"/>
                </a:lnTo>
                <a:lnTo>
                  <a:pt x="0" y="62"/>
                </a:lnTo>
                <a:lnTo>
                  <a:pt x="0" y="52"/>
                </a:lnTo>
                <a:lnTo>
                  <a:pt x="0" y="43"/>
                </a:lnTo>
                <a:lnTo>
                  <a:pt x="3" y="33"/>
                </a:lnTo>
                <a:lnTo>
                  <a:pt x="5" y="26"/>
                </a:lnTo>
                <a:lnTo>
                  <a:pt x="7" y="19"/>
                </a:lnTo>
                <a:lnTo>
                  <a:pt x="12" y="14"/>
                </a:lnTo>
                <a:lnTo>
                  <a:pt x="17" y="9"/>
                </a:lnTo>
                <a:lnTo>
                  <a:pt x="22" y="5"/>
                </a:lnTo>
                <a:lnTo>
                  <a:pt x="29" y="2"/>
                </a:lnTo>
                <a:lnTo>
                  <a:pt x="34" y="0"/>
                </a:lnTo>
                <a:lnTo>
                  <a:pt x="38" y="0"/>
                </a:lnTo>
                <a:lnTo>
                  <a:pt x="43" y="0"/>
                </a:lnTo>
                <a:lnTo>
                  <a:pt x="50" y="0"/>
                </a:lnTo>
                <a:lnTo>
                  <a:pt x="58" y="2"/>
                </a:lnTo>
                <a:lnTo>
                  <a:pt x="67" y="2"/>
                </a:lnTo>
                <a:lnTo>
                  <a:pt x="74" y="7"/>
                </a:lnTo>
                <a:lnTo>
                  <a:pt x="84" y="9"/>
                </a:lnTo>
                <a:lnTo>
                  <a:pt x="93" y="14"/>
                </a:lnTo>
                <a:lnTo>
                  <a:pt x="105" y="21"/>
                </a:lnTo>
                <a:lnTo>
                  <a:pt x="117" y="26"/>
                </a:lnTo>
                <a:lnTo>
                  <a:pt x="129" y="33"/>
                </a:lnTo>
                <a:lnTo>
                  <a:pt x="141" y="40"/>
                </a:lnTo>
                <a:lnTo>
                  <a:pt x="155" y="50"/>
                </a:lnTo>
                <a:lnTo>
                  <a:pt x="169" y="57"/>
                </a:lnTo>
                <a:lnTo>
                  <a:pt x="186" y="67"/>
                </a:lnTo>
                <a:lnTo>
                  <a:pt x="186" y="69"/>
                </a:lnTo>
                <a:lnTo>
                  <a:pt x="186" y="74"/>
                </a:lnTo>
                <a:lnTo>
                  <a:pt x="186" y="78"/>
                </a:lnTo>
                <a:lnTo>
                  <a:pt x="186" y="83"/>
                </a:lnTo>
                <a:lnTo>
                  <a:pt x="186" y="88"/>
                </a:lnTo>
                <a:lnTo>
                  <a:pt x="186" y="95"/>
                </a:lnTo>
                <a:lnTo>
                  <a:pt x="186" y="102"/>
                </a:lnTo>
                <a:lnTo>
                  <a:pt x="186" y="112"/>
                </a:lnTo>
                <a:lnTo>
                  <a:pt x="184" y="119"/>
                </a:lnTo>
                <a:lnTo>
                  <a:pt x="184" y="128"/>
                </a:lnTo>
                <a:lnTo>
                  <a:pt x="184" y="140"/>
                </a:lnTo>
                <a:lnTo>
                  <a:pt x="184" y="150"/>
                </a:lnTo>
                <a:lnTo>
                  <a:pt x="184" y="162"/>
                </a:lnTo>
                <a:lnTo>
                  <a:pt x="184" y="176"/>
                </a:lnTo>
                <a:lnTo>
                  <a:pt x="184" y="188"/>
                </a:lnTo>
                <a:lnTo>
                  <a:pt x="184" y="202"/>
                </a:lnTo>
                <a:lnTo>
                  <a:pt x="184" y="219"/>
                </a:lnTo>
                <a:lnTo>
                  <a:pt x="184" y="233"/>
                </a:lnTo>
                <a:lnTo>
                  <a:pt x="181" y="250"/>
                </a:lnTo>
                <a:lnTo>
                  <a:pt x="181" y="266"/>
                </a:lnTo>
                <a:lnTo>
                  <a:pt x="181" y="286"/>
                </a:lnTo>
                <a:lnTo>
                  <a:pt x="181" y="305"/>
                </a:lnTo>
                <a:lnTo>
                  <a:pt x="181" y="324"/>
                </a:lnTo>
                <a:lnTo>
                  <a:pt x="179" y="343"/>
                </a:lnTo>
                <a:lnTo>
                  <a:pt x="179" y="364"/>
                </a:lnTo>
                <a:lnTo>
                  <a:pt x="179" y="385"/>
                </a:lnTo>
                <a:lnTo>
                  <a:pt x="179" y="409"/>
                </a:lnTo>
                <a:lnTo>
                  <a:pt x="177" y="431"/>
                </a:lnTo>
                <a:lnTo>
                  <a:pt x="177" y="457"/>
                </a:lnTo>
                <a:lnTo>
                  <a:pt x="174" y="481"/>
                </a:lnTo>
                <a:lnTo>
                  <a:pt x="174" y="507"/>
                </a:lnTo>
                <a:lnTo>
                  <a:pt x="174" y="533"/>
                </a:lnTo>
                <a:lnTo>
                  <a:pt x="172" y="559"/>
                </a:lnTo>
                <a:lnTo>
                  <a:pt x="172" y="588"/>
                </a:lnTo>
                <a:lnTo>
                  <a:pt x="169" y="614"/>
                </a:lnTo>
                <a:lnTo>
                  <a:pt x="169" y="638"/>
                </a:lnTo>
                <a:lnTo>
                  <a:pt x="169" y="664"/>
                </a:lnTo>
                <a:lnTo>
                  <a:pt x="169" y="688"/>
                </a:lnTo>
                <a:lnTo>
                  <a:pt x="169" y="712"/>
                </a:lnTo>
                <a:lnTo>
                  <a:pt x="169" y="733"/>
                </a:lnTo>
                <a:lnTo>
                  <a:pt x="169" y="754"/>
                </a:lnTo>
                <a:lnTo>
                  <a:pt x="169" y="776"/>
                </a:lnTo>
                <a:lnTo>
                  <a:pt x="169" y="797"/>
                </a:lnTo>
                <a:lnTo>
                  <a:pt x="169" y="819"/>
                </a:lnTo>
                <a:lnTo>
                  <a:pt x="169" y="838"/>
                </a:lnTo>
                <a:lnTo>
                  <a:pt x="172" y="857"/>
                </a:lnTo>
                <a:lnTo>
                  <a:pt x="172" y="873"/>
                </a:lnTo>
                <a:lnTo>
                  <a:pt x="174" y="890"/>
                </a:lnTo>
                <a:lnTo>
                  <a:pt x="174" y="907"/>
                </a:lnTo>
                <a:lnTo>
                  <a:pt x="177" y="923"/>
                </a:lnTo>
                <a:lnTo>
                  <a:pt x="177" y="938"/>
                </a:lnTo>
                <a:lnTo>
                  <a:pt x="179" y="954"/>
                </a:lnTo>
                <a:lnTo>
                  <a:pt x="181" y="966"/>
                </a:lnTo>
                <a:lnTo>
                  <a:pt x="184" y="980"/>
                </a:lnTo>
                <a:lnTo>
                  <a:pt x="184" y="992"/>
                </a:lnTo>
                <a:lnTo>
                  <a:pt x="186" y="1004"/>
                </a:lnTo>
                <a:lnTo>
                  <a:pt x="189" y="1016"/>
                </a:lnTo>
                <a:lnTo>
                  <a:pt x="191" y="1026"/>
                </a:lnTo>
                <a:lnTo>
                  <a:pt x="193" y="1035"/>
                </a:lnTo>
                <a:lnTo>
                  <a:pt x="198" y="1045"/>
                </a:lnTo>
                <a:lnTo>
                  <a:pt x="200" y="1054"/>
                </a:lnTo>
                <a:lnTo>
                  <a:pt x="203" y="1061"/>
                </a:lnTo>
                <a:lnTo>
                  <a:pt x="205" y="1069"/>
                </a:lnTo>
                <a:lnTo>
                  <a:pt x="210" y="1076"/>
                </a:lnTo>
                <a:lnTo>
                  <a:pt x="217" y="1090"/>
                </a:lnTo>
                <a:lnTo>
                  <a:pt x="224" y="1102"/>
                </a:lnTo>
                <a:lnTo>
                  <a:pt x="234" y="1116"/>
                </a:lnTo>
                <a:lnTo>
                  <a:pt x="243" y="1128"/>
                </a:lnTo>
                <a:lnTo>
                  <a:pt x="253" y="1140"/>
                </a:lnTo>
                <a:lnTo>
                  <a:pt x="265" y="1152"/>
                </a:lnTo>
                <a:lnTo>
                  <a:pt x="277" y="1161"/>
                </a:lnTo>
                <a:lnTo>
                  <a:pt x="291" y="1171"/>
                </a:lnTo>
                <a:lnTo>
                  <a:pt x="305" y="1180"/>
                </a:lnTo>
                <a:lnTo>
                  <a:pt x="320" y="1190"/>
                </a:lnTo>
                <a:lnTo>
                  <a:pt x="336" y="1197"/>
                </a:lnTo>
                <a:lnTo>
                  <a:pt x="353" y="1207"/>
                </a:lnTo>
                <a:lnTo>
                  <a:pt x="370" y="1214"/>
                </a:lnTo>
                <a:lnTo>
                  <a:pt x="389" y="1218"/>
                </a:lnTo>
                <a:lnTo>
                  <a:pt x="408" y="1226"/>
                </a:lnTo>
                <a:lnTo>
                  <a:pt x="427" y="1230"/>
                </a:lnTo>
                <a:lnTo>
                  <a:pt x="448" y="1238"/>
                </a:lnTo>
                <a:lnTo>
                  <a:pt x="467" y="1245"/>
                </a:lnTo>
                <a:lnTo>
                  <a:pt x="486" y="1249"/>
                </a:lnTo>
                <a:lnTo>
                  <a:pt x="505" y="1254"/>
                </a:lnTo>
                <a:lnTo>
                  <a:pt x="544" y="1264"/>
                </a:lnTo>
                <a:lnTo>
                  <a:pt x="582" y="1271"/>
                </a:lnTo>
                <a:lnTo>
                  <a:pt x="617" y="1276"/>
                </a:lnTo>
                <a:lnTo>
                  <a:pt x="651" y="1280"/>
                </a:lnTo>
                <a:lnTo>
                  <a:pt x="684" y="1280"/>
                </a:lnTo>
                <a:lnTo>
                  <a:pt x="718" y="1283"/>
                </a:lnTo>
                <a:lnTo>
                  <a:pt x="732" y="1283"/>
                </a:lnTo>
                <a:lnTo>
                  <a:pt x="746" y="1280"/>
                </a:lnTo>
                <a:lnTo>
                  <a:pt x="763" y="1280"/>
                </a:lnTo>
                <a:lnTo>
                  <a:pt x="777" y="1280"/>
                </a:lnTo>
                <a:lnTo>
                  <a:pt x="796" y="1278"/>
                </a:lnTo>
                <a:lnTo>
                  <a:pt x="813" y="1278"/>
                </a:lnTo>
                <a:lnTo>
                  <a:pt x="832" y="1276"/>
                </a:lnTo>
                <a:lnTo>
                  <a:pt x="851" y="1273"/>
                </a:lnTo>
                <a:lnTo>
                  <a:pt x="872" y="1271"/>
                </a:lnTo>
                <a:lnTo>
                  <a:pt x="894" y="1271"/>
                </a:lnTo>
                <a:lnTo>
                  <a:pt x="915" y="1268"/>
                </a:lnTo>
                <a:lnTo>
                  <a:pt x="937" y="1266"/>
                </a:lnTo>
                <a:lnTo>
                  <a:pt x="958" y="1264"/>
                </a:lnTo>
                <a:lnTo>
                  <a:pt x="982" y="1261"/>
                </a:lnTo>
                <a:lnTo>
                  <a:pt x="1006" y="1259"/>
                </a:lnTo>
                <a:lnTo>
                  <a:pt x="1032" y="1257"/>
                </a:lnTo>
                <a:lnTo>
                  <a:pt x="1080" y="1249"/>
                </a:lnTo>
                <a:lnTo>
                  <a:pt x="1130" y="1242"/>
                </a:lnTo>
                <a:lnTo>
                  <a:pt x="1175" y="1233"/>
                </a:lnTo>
                <a:lnTo>
                  <a:pt x="1218" y="1221"/>
                </a:lnTo>
                <a:lnTo>
                  <a:pt x="1239" y="1214"/>
                </a:lnTo>
                <a:lnTo>
                  <a:pt x="1261" y="1209"/>
                </a:lnTo>
                <a:lnTo>
                  <a:pt x="1280" y="1202"/>
                </a:lnTo>
                <a:lnTo>
                  <a:pt x="1301" y="1195"/>
                </a:lnTo>
                <a:lnTo>
                  <a:pt x="1318" y="1188"/>
                </a:lnTo>
                <a:lnTo>
                  <a:pt x="1337" y="1180"/>
                </a:lnTo>
                <a:lnTo>
                  <a:pt x="1354" y="1173"/>
                </a:lnTo>
                <a:lnTo>
                  <a:pt x="1370" y="1166"/>
                </a:lnTo>
                <a:lnTo>
                  <a:pt x="1385" y="1157"/>
                </a:lnTo>
                <a:lnTo>
                  <a:pt x="1399" y="1147"/>
                </a:lnTo>
                <a:lnTo>
                  <a:pt x="1413" y="1135"/>
                </a:lnTo>
                <a:lnTo>
                  <a:pt x="1428" y="1121"/>
                </a:lnTo>
                <a:lnTo>
                  <a:pt x="1440" y="1107"/>
                </a:lnTo>
                <a:lnTo>
                  <a:pt x="1451" y="1090"/>
                </a:lnTo>
                <a:lnTo>
                  <a:pt x="1463" y="1071"/>
                </a:lnTo>
                <a:lnTo>
                  <a:pt x="1473" y="1049"/>
                </a:lnTo>
                <a:lnTo>
                  <a:pt x="1482" y="1028"/>
                </a:lnTo>
                <a:lnTo>
                  <a:pt x="1492" y="1004"/>
                </a:lnTo>
                <a:lnTo>
                  <a:pt x="1501" y="980"/>
                </a:lnTo>
                <a:lnTo>
                  <a:pt x="1509" y="952"/>
                </a:lnTo>
                <a:lnTo>
                  <a:pt x="1518" y="923"/>
                </a:lnTo>
                <a:lnTo>
                  <a:pt x="1525" y="895"/>
                </a:lnTo>
                <a:lnTo>
                  <a:pt x="1532" y="864"/>
                </a:lnTo>
                <a:lnTo>
                  <a:pt x="1540" y="831"/>
                </a:lnTo>
                <a:lnTo>
                  <a:pt x="1547" y="797"/>
                </a:lnTo>
                <a:lnTo>
                  <a:pt x="1552" y="766"/>
                </a:lnTo>
                <a:lnTo>
                  <a:pt x="1556" y="738"/>
                </a:lnTo>
                <a:lnTo>
                  <a:pt x="1561" y="712"/>
                </a:lnTo>
                <a:lnTo>
                  <a:pt x="1566" y="685"/>
                </a:lnTo>
                <a:lnTo>
                  <a:pt x="1571" y="664"/>
                </a:lnTo>
                <a:lnTo>
                  <a:pt x="1575" y="645"/>
                </a:lnTo>
                <a:lnTo>
                  <a:pt x="1578" y="626"/>
                </a:lnTo>
                <a:lnTo>
                  <a:pt x="1582" y="609"/>
                </a:lnTo>
                <a:lnTo>
                  <a:pt x="1585" y="597"/>
                </a:lnTo>
                <a:lnTo>
                  <a:pt x="1587" y="585"/>
                </a:lnTo>
                <a:lnTo>
                  <a:pt x="1590" y="576"/>
                </a:lnTo>
                <a:lnTo>
                  <a:pt x="1592" y="569"/>
                </a:lnTo>
                <a:lnTo>
                  <a:pt x="1594" y="562"/>
                </a:lnTo>
                <a:lnTo>
                  <a:pt x="1597" y="559"/>
                </a:lnTo>
                <a:lnTo>
                  <a:pt x="1599" y="55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20" grpId="0"/>
      <p:bldP spid="21" grpId="0"/>
      <p:bldP spid="22" grpId="0"/>
      <p:bldP spid="23" grpId="0"/>
      <p:bldP spid="24" grpId="0"/>
      <p:bldP spid="25" grpId="0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6"/>
          <p:cNvSpPr/>
          <p:nvPr/>
        </p:nvSpPr>
        <p:spPr bwMode="auto">
          <a:xfrm>
            <a:off x="5770563" y="2339975"/>
            <a:ext cx="549275" cy="460375"/>
          </a:xfrm>
          <a:custGeom>
            <a:avLst/>
            <a:gdLst>
              <a:gd name="T0" fmla="*/ 2147483647 w 865"/>
              <a:gd name="T1" fmla="*/ 2147483647 h 724"/>
              <a:gd name="T2" fmla="*/ 2147483647 w 865"/>
              <a:gd name="T3" fmla="*/ 2147483647 h 724"/>
              <a:gd name="T4" fmla="*/ 2147483647 w 865"/>
              <a:gd name="T5" fmla="*/ 2147483647 h 724"/>
              <a:gd name="T6" fmla="*/ 2147483647 w 865"/>
              <a:gd name="T7" fmla="*/ 2147483647 h 724"/>
              <a:gd name="T8" fmla="*/ 2147483647 w 865"/>
              <a:gd name="T9" fmla="*/ 2147483647 h 724"/>
              <a:gd name="T10" fmla="*/ 2147483647 w 865"/>
              <a:gd name="T11" fmla="*/ 2147483647 h 724"/>
              <a:gd name="T12" fmla="*/ 2147483647 w 865"/>
              <a:gd name="T13" fmla="*/ 2147483647 h 724"/>
              <a:gd name="T14" fmla="*/ 2147483647 w 865"/>
              <a:gd name="T15" fmla="*/ 2147483647 h 724"/>
              <a:gd name="T16" fmla="*/ 2147483647 w 865"/>
              <a:gd name="T17" fmla="*/ 2147483647 h 724"/>
              <a:gd name="T18" fmla="*/ 2147483647 w 865"/>
              <a:gd name="T19" fmla="*/ 2147483647 h 724"/>
              <a:gd name="T20" fmla="*/ 2147483647 w 865"/>
              <a:gd name="T21" fmla="*/ 2147483647 h 724"/>
              <a:gd name="T22" fmla="*/ 2147483647 w 865"/>
              <a:gd name="T23" fmla="*/ 2147483647 h 724"/>
              <a:gd name="T24" fmla="*/ 2147483647 w 865"/>
              <a:gd name="T25" fmla="*/ 2147483647 h 724"/>
              <a:gd name="T26" fmla="*/ 2147483647 w 865"/>
              <a:gd name="T27" fmla="*/ 2147483647 h 724"/>
              <a:gd name="T28" fmla="*/ 2147483647 w 865"/>
              <a:gd name="T29" fmla="*/ 2147483647 h 724"/>
              <a:gd name="T30" fmla="*/ 2147483647 w 865"/>
              <a:gd name="T31" fmla="*/ 2147483647 h 724"/>
              <a:gd name="T32" fmla="*/ 2147483647 w 865"/>
              <a:gd name="T33" fmla="*/ 0 h 724"/>
              <a:gd name="T34" fmla="*/ 2147483647 w 865"/>
              <a:gd name="T35" fmla="*/ 2147483647 h 724"/>
              <a:gd name="T36" fmla="*/ 2147483647 w 865"/>
              <a:gd name="T37" fmla="*/ 2147483647 h 724"/>
              <a:gd name="T38" fmla="*/ 2147483647 w 865"/>
              <a:gd name="T39" fmla="*/ 2147483647 h 724"/>
              <a:gd name="T40" fmla="*/ 2147483647 w 865"/>
              <a:gd name="T41" fmla="*/ 2147483647 h 724"/>
              <a:gd name="T42" fmla="*/ 2147483647 w 865"/>
              <a:gd name="T43" fmla="*/ 2147483647 h 724"/>
              <a:gd name="T44" fmla="*/ 2147483647 w 865"/>
              <a:gd name="T45" fmla="*/ 2147483647 h 724"/>
              <a:gd name="T46" fmla="*/ 2147483647 w 865"/>
              <a:gd name="T47" fmla="*/ 2147483647 h 724"/>
              <a:gd name="T48" fmla="*/ 2147483647 w 865"/>
              <a:gd name="T49" fmla="*/ 2147483647 h 724"/>
              <a:gd name="T50" fmla="*/ 2147483647 w 865"/>
              <a:gd name="T51" fmla="*/ 2147483647 h 724"/>
              <a:gd name="T52" fmla="*/ 2147483647 w 865"/>
              <a:gd name="T53" fmla="*/ 2147483647 h 724"/>
              <a:gd name="T54" fmla="*/ 2147483647 w 865"/>
              <a:gd name="T55" fmla="*/ 2147483647 h 724"/>
              <a:gd name="T56" fmla="*/ 2147483647 w 865"/>
              <a:gd name="T57" fmla="*/ 2147483647 h 724"/>
              <a:gd name="T58" fmla="*/ 2147483647 w 865"/>
              <a:gd name="T59" fmla="*/ 2147483647 h 724"/>
              <a:gd name="T60" fmla="*/ 2147483647 w 865"/>
              <a:gd name="T61" fmla="*/ 2147483647 h 724"/>
              <a:gd name="T62" fmla="*/ 2147483647 w 865"/>
              <a:gd name="T63" fmla="*/ 2147483647 h 724"/>
              <a:gd name="T64" fmla="*/ 2147483647 w 865"/>
              <a:gd name="T65" fmla="*/ 2147483647 h 724"/>
              <a:gd name="T66" fmla="*/ 2147483647 w 865"/>
              <a:gd name="T67" fmla="*/ 2147483647 h 724"/>
              <a:gd name="T68" fmla="*/ 2147483647 w 865"/>
              <a:gd name="T69" fmla="*/ 2147483647 h 724"/>
              <a:gd name="T70" fmla="*/ 2147483647 w 865"/>
              <a:gd name="T71" fmla="*/ 2147483647 h 724"/>
              <a:gd name="T72" fmla="*/ 2147483647 w 865"/>
              <a:gd name="T73" fmla="*/ 2147483647 h 724"/>
              <a:gd name="T74" fmla="*/ 2147483647 w 865"/>
              <a:gd name="T75" fmla="*/ 2147483647 h 724"/>
              <a:gd name="T76" fmla="*/ 2147483647 w 865"/>
              <a:gd name="T77" fmla="*/ 2147483647 h 724"/>
              <a:gd name="T78" fmla="*/ 2147483647 w 865"/>
              <a:gd name="T79" fmla="*/ 2147483647 h 724"/>
              <a:gd name="T80" fmla="*/ 2147483647 w 865"/>
              <a:gd name="T81" fmla="*/ 2147483647 h 724"/>
              <a:gd name="T82" fmla="*/ 2147483647 w 865"/>
              <a:gd name="T83" fmla="*/ 2147483647 h 724"/>
              <a:gd name="T84" fmla="*/ 2147483647 w 865"/>
              <a:gd name="T85" fmla="*/ 2147483647 h 724"/>
              <a:gd name="T86" fmla="*/ 2147483647 w 865"/>
              <a:gd name="T87" fmla="*/ 2147483647 h 724"/>
              <a:gd name="T88" fmla="*/ 2147483647 w 865"/>
              <a:gd name="T89" fmla="*/ 2147483647 h 724"/>
              <a:gd name="T90" fmla="*/ 2147483647 w 865"/>
              <a:gd name="T91" fmla="*/ 2147483647 h 724"/>
              <a:gd name="T92" fmla="*/ 2147483647 w 865"/>
              <a:gd name="T93" fmla="*/ 2147483647 h 724"/>
              <a:gd name="T94" fmla="*/ 2147483647 w 865"/>
              <a:gd name="T95" fmla="*/ 2147483647 h 724"/>
              <a:gd name="T96" fmla="*/ 2147483647 w 865"/>
              <a:gd name="T97" fmla="*/ 2147483647 h 724"/>
              <a:gd name="T98" fmla="*/ 2147483647 w 865"/>
              <a:gd name="T99" fmla="*/ 2147483647 h 72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65"/>
              <a:gd name="T151" fmla="*/ 0 h 724"/>
              <a:gd name="T152" fmla="*/ 865 w 865"/>
              <a:gd name="T153" fmla="*/ 724 h 72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65" h="724">
                <a:moveTo>
                  <a:pt x="102" y="336"/>
                </a:moveTo>
                <a:lnTo>
                  <a:pt x="76" y="326"/>
                </a:lnTo>
                <a:lnTo>
                  <a:pt x="64" y="321"/>
                </a:lnTo>
                <a:lnTo>
                  <a:pt x="52" y="314"/>
                </a:lnTo>
                <a:lnTo>
                  <a:pt x="40" y="305"/>
                </a:lnTo>
                <a:lnTo>
                  <a:pt x="31" y="295"/>
                </a:lnTo>
                <a:lnTo>
                  <a:pt x="24" y="286"/>
                </a:lnTo>
                <a:lnTo>
                  <a:pt x="21" y="279"/>
                </a:lnTo>
                <a:lnTo>
                  <a:pt x="19" y="271"/>
                </a:lnTo>
                <a:lnTo>
                  <a:pt x="12" y="262"/>
                </a:lnTo>
                <a:lnTo>
                  <a:pt x="5" y="255"/>
                </a:lnTo>
                <a:lnTo>
                  <a:pt x="2" y="248"/>
                </a:lnTo>
                <a:lnTo>
                  <a:pt x="0" y="240"/>
                </a:lnTo>
                <a:lnTo>
                  <a:pt x="0" y="236"/>
                </a:lnTo>
                <a:lnTo>
                  <a:pt x="0" y="231"/>
                </a:lnTo>
                <a:lnTo>
                  <a:pt x="2" y="224"/>
                </a:lnTo>
                <a:lnTo>
                  <a:pt x="7" y="219"/>
                </a:lnTo>
                <a:lnTo>
                  <a:pt x="12" y="219"/>
                </a:lnTo>
                <a:lnTo>
                  <a:pt x="19" y="219"/>
                </a:lnTo>
                <a:lnTo>
                  <a:pt x="31" y="219"/>
                </a:lnTo>
                <a:lnTo>
                  <a:pt x="40" y="219"/>
                </a:lnTo>
                <a:lnTo>
                  <a:pt x="55" y="217"/>
                </a:lnTo>
                <a:lnTo>
                  <a:pt x="69" y="214"/>
                </a:lnTo>
                <a:lnTo>
                  <a:pt x="86" y="212"/>
                </a:lnTo>
                <a:lnTo>
                  <a:pt x="102" y="207"/>
                </a:lnTo>
                <a:lnTo>
                  <a:pt x="110" y="207"/>
                </a:lnTo>
                <a:lnTo>
                  <a:pt x="119" y="207"/>
                </a:lnTo>
                <a:lnTo>
                  <a:pt x="129" y="205"/>
                </a:lnTo>
                <a:lnTo>
                  <a:pt x="141" y="205"/>
                </a:lnTo>
                <a:lnTo>
                  <a:pt x="150" y="202"/>
                </a:lnTo>
                <a:lnTo>
                  <a:pt x="164" y="200"/>
                </a:lnTo>
                <a:lnTo>
                  <a:pt x="179" y="198"/>
                </a:lnTo>
                <a:lnTo>
                  <a:pt x="193" y="195"/>
                </a:lnTo>
                <a:lnTo>
                  <a:pt x="210" y="193"/>
                </a:lnTo>
                <a:lnTo>
                  <a:pt x="226" y="188"/>
                </a:lnTo>
                <a:lnTo>
                  <a:pt x="243" y="186"/>
                </a:lnTo>
                <a:lnTo>
                  <a:pt x="262" y="181"/>
                </a:lnTo>
                <a:lnTo>
                  <a:pt x="281" y="174"/>
                </a:lnTo>
                <a:lnTo>
                  <a:pt x="303" y="169"/>
                </a:lnTo>
                <a:lnTo>
                  <a:pt x="324" y="162"/>
                </a:lnTo>
                <a:lnTo>
                  <a:pt x="345" y="155"/>
                </a:lnTo>
                <a:lnTo>
                  <a:pt x="367" y="148"/>
                </a:lnTo>
                <a:lnTo>
                  <a:pt x="388" y="141"/>
                </a:lnTo>
                <a:lnTo>
                  <a:pt x="407" y="133"/>
                </a:lnTo>
                <a:lnTo>
                  <a:pt x="426" y="129"/>
                </a:lnTo>
                <a:lnTo>
                  <a:pt x="446" y="121"/>
                </a:lnTo>
                <a:lnTo>
                  <a:pt x="462" y="117"/>
                </a:lnTo>
                <a:lnTo>
                  <a:pt x="477" y="110"/>
                </a:lnTo>
                <a:lnTo>
                  <a:pt x="491" y="102"/>
                </a:lnTo>
                <a:lnTo>
                  <a:pt x="505" y="98"/>
                </a:lnTo>
                <a:lnTo>
                  <a:pt x="519" y="91"/>
                </a:lnTo>
                <a:lnTo>
                  <a:pt x="529" y="86"/>
                </a:lnTo>
                <a:lnTo>
                  <a:pt x="541" y="79"/>
                </a:lnTo>
                <a:lnTo>
                  <a:pt x="550" y="72"/>
                </a:lnTo>
                <a:lnTo>
                  <a:pt x="560" y="67"/>
                </a:lnTo>
                <a:lnTo>
                  <a:pt x="567" y="60"/>
                </a:lnTo>
                <a:lnTo>
                  <a:pt x="574" y="52"/>
                </a:lnTo>
                <a:lnTo>
                  <a:pt x="579" y="45"/>
                </a:lnTo>
                <a:lnTo>
                  <a:pt x="584" y="38"/>
                </a:lnTo>
                <a:lnTo>
                  <a:pt x="593" y="26"/>
                </a:lnTo>
                <a:lnTo>
                  <a:pt x="603" y="19"/>
                </a:lnTo>
                <a:lnTo>
                  <a:pt x="610" y="12"/>
                </a:lnTo>
                <a:lnTo>
                  <a:pt x="619" y="7"/>
                </a:lnTo>
                <a:lnTo>
                  <a:pt x="629" y="2"/>
                </a:lnTo>
                <a:lnTo>
                  <a:pt x="639" y="0"/>
                </a:lnTo>
                <a:lnTo>
                  <a:pt x="648" y="0"/>
                </a:lnTo>
                <a:lnTo>
                  <a:pt x="650" y="0"/>
                </a:lnTo>
                <a:lnTo>
                  <a:pt x="653" y="0"/>
                </a:lnTo>
                <a:lnTo>
                  <a:pt x="658" y="2"/>
                </a:lnTo>
                <a:lnTo>
                  <a:pt x="662" y="2"/>
                </a:lnTo>
                <a:lnTo>
                  <a:pt x="670" y="5"/>
                </a:lnTo>
                <a:lnTo>
                  <a:pt x="674" y="7"/>
                </a:lnTo>
                <a:lnTo>
                  <a:pt x="681" y="10"/>
                </a:lnTo>
                <a:lnTo>
                  <a:pt x="691" y="12"/>
                </a:lnTo>
                <a:lnTo>
                  <a:pt x="708" y="19"/>
                </a:lnTo>
                <a:lnTo>
                  <a:pt x="727" y="26"/>
                </a:lnTo>
                <a:lnTo>
                  <a:pt x="746" y="38"/>
                </a:lnTo>
                <a:lnTo>
                  <a:pt x="758" y="45"/>
                </a:lnTo>
                <a:lnTo>
                  <a:pt x="767" y="52"/>
                </a:lnTo>
                <a:lnTo>
                  <a:pt x="789" y="67"/>
                </a:lnTo>
                <a:lnTo>
                  <a:pt x="801" y="74"/>
                </a:lnTo>
                <a:lnTo>
                  <a:pt x="808" y="81"/>
                </a:lnTo>
                <a:lnTo>
                  <a:pt x="817" y="88"/>
                </a:lnTo>
                <a:lnTo>
                  <a:pt x="824" y="95"/>
                </a:lnTo>
                <a:lnTo>
                  <a:pt x="832" y="100"/>
                </a:lnTo>
                <a:lnTo>
                  <a:pt x="839" y="107"/>
                </a:lnTo>
                <a:lnTo>
                  <a:pt x="846" y="112"/>
                </a:lnTo>
                <a:lnTo>
                  <a:pt x="851" y="119"/>
                </a:lnTo>
                <a:lnTo>
                  <a:pt x="855" y="124"/>
                </a:lnTo>
                <a:lnTo>
                  <a:pt x="858" y="129"/>
                </a:lnTo>
                <a:lnTo>
                  <a:pt x="860" y="133"/>
                </a:lnTo>
                <a:lnTo>
                  <a:pt x="863" y="136"/>
                </a:lnTo>
                <a:lnTo>
                  <a:pt x="865" y="141"/>
                </a:lnTo>
                <a:lnTo>
                  <a:pt x="865" y="143"/>
                </a:lnTo>
                <a:lnTo>
                  <a:pt x="865" y="152"/>
                </a:lnTo>
                <a:lnTo>
                  <a:pt x="860" y="162"/>
                </a:lnTo>
                <a:lnTo>
                  <a:pt x="855" y="171"/>
                </a:lnTo>
                <a:lnTo>
                  <a:pt x="848" y="179"/>
                </a:lnTo>
                <a:lnTo>
                  <a:pt x="839" y="188"/>
                </a:lnTo>
                <a:lnTo>
                  <a:pt x="829" y="195"/>
                </a:lnTo>
                <a:lnTo>
                  <a:pt x="817" y="202"/>
                </a:lnTo>
                <a:lnTo>
                  <a:pt x="805" y="207"/>
                </a:lnTo>
                <a:lnTo>
                  <a:pt x="801" y="210"/>
                </a:lnTo>
                <a:lnTo>
                  <a:pt x="798" y="212"/>
                </a:lnTo>
                <a:lnTo>
                  <a:pt x="793" y="214"/>
                </a:lnTo>
                <a:lnTo>
                  <a:pt x="789" y="219"/>
                </a:lnTo>
                <a:lnTo>
                  <a:pt x="784" y="226"/>
                </a:lnTo>
                <a:lnTo>
                  <a:pt x="779" y="231"/>
                </a:lnTo>
                <a:lnTo>
                  <a:pt x="774" y="240"/>
                </a:lnTo>
                <a:lnTo>
                  <a:pt x="767" y="248"/>
                </a:lnTo>
                <a:lnTo>
                  <a:pt x="762" y="257"/>
                </a:lnTo>
                <a:lnTo>
                  <a:pt x="755" y="267"/>
                </a:lnTo>
                <a:lnTo>
                  <a:pt x="751" y="279"/>
                </a:lnTo>
                <a:lnTo>
                  <a:pt x="743" y="290"/>
                </a:lnTo>
                <a:lnTo>
                  <a:pt x="736" y="305"/>
                </a:lnTo>
                <a:lnTo>
                  <a:pt x="729" y="319"/>
                </a:lnTo>
                <a:lnTo>
                  <a:pt x="722" y="333"/>
                </a:lnTo>
                <a:lnTo>
                  <a:pt x="715" y="350"/>
                </a:lnTo>
                <a:lnTo>
                  <a:pt x="708" y="367"/>
                </a:lnTo>
                <a:lnTo>
                  <a:pt x="698" y="383"/>
                </a:lnTo>
                <a:lnTo>
                  <a:pt x="691" y="402"/>
                </a:lnTo>
                <a:lnTo>
                  <a:pt x="681" y="421"/>
                </a:lnTo>
                <a:lnTo>
                  <a:pt x="674" y="443"/>
                </a:lnTo>
                <a:lnTo>
                  <a:pt x="665" y="464"/>
                </a:lnTo>
                <a:lnTo>
                  <a:pt x="655" y="486"/>
                </a:lnTo>
                <a:lnTo>
                  <a:pt x="646" y="509"/>
                </a:lnTo>
                <a:lnTo>
                  <a:pt x="636" y="533"/>
                </a:lnTo>
                <a:lnTo>
                  <a:pt x="627" y="557"/>
                </a:lnTo>
                <a:lnTo>
                  <a:pt x="617" y="583"/>
                </a:lnTo>
                <a:lnTo>
                  <a:pt x="605" y="609"/>
                </a:lnTo>
                <a:lnTo>
                  <a:pt x="596" y="636"/>
                </a:lnTo>
                <a:lnTo>
                  <a:pt x="584" y="664"/>
                </a:lnTo>
                <a:lnTo>
                  <a:pt x="574" y="695"/>
                </a:lnTo>
                <a:lnTo>
                  <a:pt x="562" y="724"/>
                </a:lnTo>
                <a:lnTo>
                  <a:pt x="467" y="724"/>
                </a:lnTo>
                <a:lnTo>
                  <a:pt x="472" y="695"/>
                </a:lnTo>
                <a:lnTo>
                  <a:pt x="477" y="664"/>
                </a:lnTo>
                <a:lnTo>
                  <a:pt x="481" y="638"/>
                </a:lnTo>
                <a:lnTo>
                  <a:pt x="488" y="609"/>
                </a:lnTo>
                <a:lnTo>
                  <a:pt x="493" y="583"/>
                </a:lnTo>
                <a:lnTo>
                  <a:pt x="498" y="559"/>
                </a:lnTo>
                <a:lnTo>
                  <a:pt x="503" y="533"/>
                </a:lnTo>
                <a:lnTo>
                  <a:pt x="505" y="512"/>
                </a:lnTo>
                <a:lnTo>
                  <a:pt x="510" y="488"/>
                </a:lnTo>
                <a:lnTo>
                  <a:pt x="515" y="467"/>
                </a:lnTo>
                <a:lnTo>
                  <a:pt x="519" y="445"/>
                </a:lnTo>
                <a:lnTo>
                  <a:pt x="522" y="426"/>
                </a:lnTo>
                <a:lnTo>
                  <a:pt x="527" y="407"/>
                </a:lnTo>
                <a:lnTo>
                  <a:pt x="529" y="388"/>
                </a:lnTo>
                <a:lnTo>
                  <a:pt x="531" y="371"/>
                </a:lnTo>
                <a:lnTo>
                  <a:pt x="536" y="355"/>
                </a:lnTo>
                <a:lnTo>
                  <a:pt x="538" y="340"/>
                </a:lnTo>
                <a:lnTo>
                  <a:pt x="541" y="326"/>
                </a:lnTo>
                <a:lnTo>
                  <a:pt x="543" y="312"/>
                </a:lnTo>
                <a:lnTo>
                  <a:pt x="546" y="300"/>
                </a:lnTo>
                <a:lnTo>
                  <a:pt x="546" y="288"/>
                </a:lnTo>
                <a:lnTo>
                  <a:pt x="548" y="279"/>
                </a:lnTo>
                <a:lnTo>
                  <a:pt x="550" y="267"/>
                </a:lnTo>
                <a:lnTo>
                  <a:pt x="550" y="260"/>
                </a:lnTo>
                <a:lnTo>
                  <a:pt x="553" y="250"/>
                </a:lnTo>
                <a:lnTo>
                  <a:pt x="553" y="243"/>
                </a:lnTo>
                <a:lnTo>
                  <a:pt x="553" y="238"/>
                </a:lnTo>
                <a:lnTo>
                  <a:pt x="553" y="231"/>
                </a:lnTo>
                <a:lnTo>
                  <a:pt x="553" y="229"/>
                </a:lnTo>
                <a:lnTo>
                  <a:pt x="553" y="224"/>
                </a:lnTo>
                <a:lnTo>
                  <a:pt x="553" y="221"/>
                </a:lnTo>
                <a:lnTo>
                  <a:pt x="550" y="219"/>
                </a:lnTo>
                <a:lnTo>
                  <a:pt x="548" y="219"/>
                </a:lnTo>
                <a:lnTo>
                  <a:pt x="543" y="217"/>
                </a:lnTo>
                <a:lnTo>
                  <a:pt x="538" y="217"/>
                </a:lnTo>
                <a:lnTo>
                  <a:pt x="531" y="217"/>
                </a:lnTo>
                <a:lnTo>
                  <a:pt x="522" y="219"/>
                </a:lnTo>
                <a:lnTo>
                  <a:pt x="512" y="219"/>
                </a:lnTo>
                <a:lnTo>
                  <a:pt x="500" y="224"/>
                </a:lnTo>
                <a:lnTo>
                  <a:pt x="488" y="226"/>
                </a:lnTo>
                <a:lnTo>
                  <a:pt x="474" y="231"/>
                </a:lnTo>
                <a:lnTo>
                  <a:pt x="460" y="236"/>
                </a:lnTo>
                <a:lnTo>
                  <a:pt x="443" y="240"/>
                </a:lnTo>
                <a:lnTo>
                  <a:pt x="426" y="245"/>
                </a:lnTo>
                <a:lnTo>
                  <a:pt x="407" y="250"/>
                </a:lnTo>
                <a:lnTo>
                  <a:pt x="388" y="257"/>
                </a:lnTo>
                <a:lnTo>
                  <a:pt x="367" y="264"/>
                </a:lnTo>
                <a:lnTo>
                  <a:pt x="345" y="271"/>
                </a:lnTo>
                <a:lnTo>
                  <a:pt x="324" y="281"/>
                </a:lnTo>
                <a:lnTo>
                  <a:pt x="303" y="290"/>
                </a:lnTo>
                <a:lnTo>
                  <a:pt x="281" y="298"/>
                </a:lnTo>
                <a:lnTo>
                  <a:pt x="262" y="305"/>
                </a:lnTo>
                <a:lnTo>
                  <a:pt x="243" y="312"/>
                </a:lnTo>
                <a:lnTo>
                  <a:pt x="226" y="319"/>
                </a:lnTo>
                <a:lnTo>
                  <a:pt x="207" y="324"/>
                </a:lnTo>
                <a:lnTo>
                  <a:pt x="193" y="329"/>
                </a:lnTo>
                <a:lnTo>
                  <a:pt x="179" y="333"/>
                </a:lnTo>
                <a:lnTo>
                  <a:pt x="164" y="336"/>
                </a:lnTo>
                <a:lnTo>
                  <a:pt x="150" y="338"/>
                </a:lnTo>
                <a:lnTo>
                  <a:pt x="141" y="338"/>
                </a:lnTo>
                <a:lnTo>
                  <a:pt x="129" y="340"/>
                </a:lnTo>
                <a:lnTo>
                  <a:pt x="119" y="340"/>
                </a:lnTo>
                <a:lnTo>
                  <a:pt x="110" y="338"/>
                </a:lnTo>
                <a:lnTo>
                  <a:pt x="102" y="33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5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敢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gǎn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8677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8696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8697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8698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8699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8700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1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2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4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5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619625" y="4857750"/>
            <a:ext cx="4216400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400" b="1" kern="1400" dirty="0">
                <a:latin typeface="+mj-ea"/>
                <a:ea typeface="+mj-ea"/>
              </a:rPr>
              <a:t>上面的横钩要短小些，右边是攵，横与撇是两笔，不要写成夂。</a:t>
            </a:r>
            <a:endParaRPr lang="zh-CN" altLang="en-US" sz="2400" b="1" kern="1400" dirty="0">
              <a:latin typeface="+mj-ea"/>
              <a:ea typeface="+mj-ea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smtClean="0">
                <a:latin typeface="+mj-ea"/>
                <a:ea typeface="+mj-ea"/>
              </a:rPr>
              <a:t>攵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400" b="1" smtClean="0">
                <a:latin typeface="+mj-ea"/>
                <a:ea typeface="+mj-ea"/>
              </a:rPr>
              <a:t>勇敢  不敢</a:t>
            </a:r>
            <a:endParaRPr lang="zh-CN" altLang="en-US" sz="2400" b="1" smtClean="0">
              <a:latin typeface="+mj-ea"/>
              <a:ea typeface="+mj-ea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57250" y="4943475"/>
            <a:ext cx="3640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400" b="1" smtClean="0">
                <a:latin typeface="+mj-ea"/>
                <a:ea typeface="+mj-ea"/>
              </a:rPr>
              <a:t>我吓得不敢往外看。</a:t>
            </a:r>
            <a:endParaRPr lang="zh-CN" altLang="en-US" sz="2400" b="1" smtClean="0">
              <a:latin typeface="+mj-ea"/>
              <a:ea typeface="+mj-ea"/>
            </a:endParaRPr>
          </a:p>
        </p:txBody>
      </p:sp>
      <p:sp>
        <p:nvSpPr>
          <p:cNvPr id="20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 smtClean="0">
                <a:latin typeface="+mj-ea"/>
                <a:ea typeface="+mj-ea"/>
              </a:rPr>
              <a:t>G</a:t>
            </a:r>
            <a:endParaRPr lang="en-US" altLang="zh-CN" sz="2000" b="1" smtClean="0">
              <a:latin typeface="+mj-ea"/>
              <a:ea typeface="+mj-ea"/>
            </a:endParaRPr>
          </a:p>
        </p:txBody>
      </p:sp>
      <p:sp>
        <p:nvSpPr>
          <p:cNvPr id="21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结构</a:t>
            </a:r>
            <a:r>
              <a:rPr lang="en-US" altLang="zh-CN" sz="2000" b="1" smtClean="0">
                <a:solidFill>
                  <a:srgbClr val="0000FF"/>
                </a:solidFill>
                <a:latin typeface="+mj-ea"/>
                <a:ea typeface="+mj-ea"/>
              </a:rPr>
              <a:t>:</a:t>
            </a:r>
            <a:r>
              <a:rPr lang="zh-CN" altLang="en-US" sz="2000" b="1" smtClean="0">
                <a:latin typeface="+mj-ea"/>
                <a:ea typeface="+mj-ea"/>
              </a:rPr>
              <a:t>左右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28684" name="Rectangle 27"/>
          <p:cNvSpPr>
            <a:spLocks noChangeArrowheads="1"/>
          </p:cNvSpPr>
          <p:nvPr/>
        </p:nvSpPr>
        <p:spPr bwMode="auto">
          <a:xfrm>
            <a:off x="3492500" y="2217738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23" name="Freeform 37"/>
          <p:cNvSpPr/>
          <p:nvPr/>
        </p:nvSpPr>
        <p:spPr bwMode="auto">
          <a:xfrm>
            <a:off x="6315075" y="2255838"/>
            <a:ext cx="465138" cy="825500"/>
          </a:xfrm>
          <a:custGeom>
            <a:avLst/>
            <a:gdLst>
              <a:gd name="T0" fmla="*/ 2147483647 w 734"/>
              <a:gd name="T1" fmla="*/ 2147483647 h 1299"/>
              <a:gd name="T2" fmla="*/ 2147483647 w 734"/>
              <a:gd name="T3" fmla="*/ 2147483647 h 1299"/>
              <a:gd name="T4" fmla="*/ 2147483647 w 734"/>
              <a:gd name="T5" fmla="*/ 2147483647 h 1299"/>
              <a:gd name="T6" fmla="*/ 2147483647 w 734"/>
              <a:gd name="T7" fmla="*/ 2147483647 h 1299"/>
              <a:gd name="T8" fmla="*/ 2147483647 w 734"/>
              <a:gd name="T9" fmla="*/ 2147483647 h 1299"/>
              <a:gd name="T10" fmla="*/ 2147483647 w 734"/>
              <a:gd name="T11" fmla="*/ 2147483647 h 1299"/>
              <a:gd name="T12" fmla="*/ 2147483647 w 734"/>
              <a:gd name="T13" fmla="*/ 2147483647 h 1299"/>
              <a:gd name="T14" fmla="*/ 2147483647 w 734"/>
              <a:gd name="T15" fmla="*/ 2147483647 h 1299"/>
              <a:gd name="T16" fmla="*/ 2147483647 w 734"/>
              <a:gd name="T17" fmla="*/ 2147483647 h 1299"/>
              <a:gd name="T18" fmla="*/ 2147483647 w 734"/>
              <a:gd name="T19" fmla="*/ 0 h 1299"/>
              <a:gd name="T20" fmla="*/ 2147483647 w 734"/>
              <a:gd name="T21" fmla="*/ 2147483647 h 1299"/>
              <a:gd name="T22" fmla="*/ 2147483647 w 734"/>
              <a:gd name="T23" fmla="*/ 2147483647 h 1299"/>
              <a:gd name="T24" fmla="*/ 2147483647 w 734"/>
              <a:gd name="T25" fmla="*/ 2147483647 h 1299"/>
              <a:gd name="T26" fmla="*/ 2147483647 w 734"/>
              <a:gd name="T27" fmla="*/ 2147483647 h 1299"/>
              <a:gd name="T28" fmla="*/ 2147483647 w 734"/>
              <a:gd name="T29" fmla="*/ 2147483647 h 1299"/>
              <a:gd name="T30" fmla="*/ 2147483647 w 734"/>
              <a:gd name="T31" fmla="*/ 2147483647 h 1299"/>
              <a:gd name="T32" fmla="*/ 2147483647 w 734"/>
              <a:gd name="T33" fmla="*/ 2147483647 h 1299"/>
              <a:gd name="T34" fmla="*/ 2147483647 w 734"/>
              <a:gd name="T35" fmla="*/ 2147483647 h 1299"/>
              <a:gd name="T36" fmla="*/ 2147483647 w 734"/>
              <a:gd name="T37" fmla="*/ 2147483647 h 1299"/>
              <a:gd name="T38" fmla="*/ 2147483647 w 734"/>
              <a:gd name="T39" fmla="*/ 2147483647 h 1299"/>
              <a:gd name="T40" fmla="*/ 2147483647 w 734"/>
              <a:gd name="T41" fmla="*/ 2147483647 h 1299"/>
              <a:gd name="T42" fmla="*/ 2147483647 w 734"/>
              <a:gd name="T43" fmla="*/ 2147483647 h 1299"/>
              <a:gd name="T44" fmla="*/ 2147483647 w 734"/>
              <a:gd name="T45" fmla="*/ 2147483647 h 1299"/>
              <a:gd name="T46" fmla="*/ 2147483647 w 734"/>
              <a:gd name="T47" fmla="*/ 2147483647 h 1299"/>
              <a:gd name="T48" fmla="*/ 2147483647 w 734"/>
              <a:gd name="T49" fmla="*/ 2147483647 h 1299"/>
              <a:gd name="T50" fmla="*/ 2147483647 w 734"/>
              <a:gd name="T51" fmla="*/ 2147483647 h 1299"/>
              <a:gd name="T52" fmla="*/ 2147483647 w 734"/>
              <a:gd name="T53" fmla="*/ 2147483647 h 1299"/>
              <a:gd name="T54" fmla="*/ 2147483647 w 734"/>
              <a:gd name="T55" fmla="*/ 2147483647 h 1299"/>
              <a:gd name="T56" fmla="*/ 2147483647 w 734"/>
              <a:gd name="T57" fmla="*/ 2147483647 h 1299"/>
              <a:gd name="T58" fmla="*/ 2147483647 w 734"/>
              <a:gd name="T59" fmla="*/ 2147483647 h 1299"/>
              <a:gd name="T60" fmla="*/ 2147483647 w 734"/>
              <a:gd name="T61" fmla="*/ 2147483647 h 1299"/>
              <a:gd name="T62" fmla="*/ 2147483647 w 734"/>
              <a:gd name="T63" fmla="*/ 2147483647 h 1299"/>
              <a:gd name="T64" fmla="*/ 2147483647 w 734"/>
              <a:gd name="T65" fmla="*/ 2147483647 h 1299"/>
              <a:gd name="T66" fmla="*/ 2147483647 w 734"/>
              <a:gd name="T67" fmla="*/ 2147483647 h 1299"/>
              <a:gd name="T68" fmla="*/ 0 w 734"/>
              <a:gd name="T69" fmla="*/ 2147483647 h 1299"/>
              <a:gd name="T70" fmla="*/ 2147483647 w 734"/>
              <a:gd name="T71" fmla="*/ 2147483647 h 1299"/>
              <a:gd name="T72" fmla="*/ 2147483647 w 734"/>
              <a:gd name="T73" fmla="*/ 2147483647 h 1299"/>
              <a:gd name="T74" fmla="*/ 2147483647 w 734"/>
              <a:gd name="T75" fmla="*/ 2147483647 h 1299"/>
              <a:gd name="T76" fmla="*/ 2147483647 w 734"/>
              <a:gd name="T77" fmla="*/ 2147483647 h 1299"/>
              <a:gd name="T78" fmla="*/ 2147483647 w 734"/>
              <a:gd name="T79" fmla="*/ 2147483647 h 1299"/>
              <a:gd name="T80" fmla="*/ 2147483647 w 734"/>
              <a:gd name="T81" fmla="*/ 2147483647 h 1299"/>
              <a:gd name="T82" fmla="*/ 2147483647 w 734"/>
              <a:gd name="T83" fmla="*/ 2147483647 h 1299"/>
              <a:gd name="T84" fmla="*/ 2147483647 w 734"/>
              <a:gd name="T85" fmla="*/ 2147483647 h 1299"/>
              <a:gd name="T86" fmla="*/ 2147483647 w 734"/>
              <a:gd name="T87" fmla="*/ 2147483647 h 1299"/>
              <a:gd name="T88" fmla="*/ 2147483647 w 734"/>
              <a:gd name="T89" fmla="*/ 2147483647 h 1299"/>
              <a:gd name="T90" fmla="*/ 2147483647 w 734"/>
              <a:gd name="T91" fmla="*/ 2147483647 h 1299"/>
              <a:gd name="T92" fmla="*/ 2147483647 w 734"/>
              <a:gd name="T93" fmla="*/ 2147483647 h 1299"/>
              <a:gd name="T94" fmla="*/ 2147483647 w 734"/>
              <a:gd name="T95" fmla="*/ 2147483647 h 1299"/>
              <a:gd name="T96" fmla="*/ 2147483647 w 734"/>
              <a:gd name="T97" fmla="*/ 2147483647 h 129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34"/>
              <a:gd name="T148" fmla="*/ 0 h 1299"/>
              <a:gd name="T149" fmla="*/ 734 w 734"/>
              <a:gd name="T150" fmla="*/ 1299 h 129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34" h="1299">
                <a:moveTo>
                  <a:pt x="479" y="276"/>
                </a:moveTo>
                <a:lnTo>
                  <a:pt x="483" y="259"/>
                </a:lnTo>
                <a:lnTo>
                  <a:pt x="486" y="243"/>
                </a:lnTo>
                <a:lnTo>
                  <a:pt x="491" y="228"/>
                </a:lnTo>
                <a:lnTo>
                  <a:pt x="493" y="212"/>
                </a:lnTo>
                <a:lnTo>
                  <a:pt x="495" y="197"/>
                </a:lnTo>
                <a:lnTo>
                  <a:pt x="495" y="185"/>
                </a:lnTo>
                <a:lnTo>
                  <a:pt x="498" y="171"/>
                </a:lnTo>
                <a:lnTo>
                  <a:pt x="498" y="159"/>
                </a:lnTo>
                <a:lnTo>
                  <a:pt x="498" y="147"/>
                </a:lnTo>
                <a:lnTo>
                  <a:pt x="498" y="135"/>
                </a:lnTo>
                <a:lnTo>
                  <a:pt x="498" y="126"/>
                </a:lnTo>
                <a:lnTo>
                  <a:pt x="498" y="116"/>
                </a:lnTo>
                <a:lnTo>
                  <a:pt x="495" y="107"/>
                </a:lnTo>
                <a:lnTo>
                  <a:pt x="495" y="97"/>
                </a:lnTo>
                <a:lnTo>
                  <a:pt x="493" y="90"/>
                </a:lnTo>
                <a:lnTo>
                  <a:pt x="491" y="81"/>
                </a:lnTo>
                <a:lnTo>
                  <a:pt x="483" y="71"/>
                </a:lnTo>
                <a:lnTo>
                  <a:pt x="476" y="62"/>
                </a:lnTo>
                <a:lnTo>
                  <a:pt x="474" y="52"/>
                </a:lnTo>
                <a:lnTo>
                  <a:pt x="472" y="45"/>
                </a:lnTo>
                <a:lnTo>
                  <a:pt x="474" y="36"/>
                </a:lnTo>
                <a:lnTo>
                  <a:pt x="476" y="28"/>
                </a:lnTo>
                <a:lnTo>
                  <a:pt x="483" y="24"/>
                </a:lnTo>
                <a:lnTo>
                  <a:pt x="491" y="16"/>
                </a:lnTo>
                <a:lnTo>
                  <a:pt x="495" y="12"/>
                </a:lnTo>
                <a:lnTo>
                  <a:pt x="503" y="7"/>
                </a:lnTo>
                <a:lnTo>
                  <a:pt x="510" y="5"/>
                </a:lnTo>
                <a:lnTo>
                  <a:pt x="517" y="0"/>
                </a:lnTo>
                <a:lnTo>
                  <a:pt x="526" y="0"/>
                </a:lnTo>
                <a:lnTo>
                  <a:pt x="538" y="0"/>
                </a:lnTo>
                <a:lnTo>
                  <a:pt x="550" y="0"/>
                </a:lnTo>
                <a:lnTo>
                  <a:pt x="557" y="2"/>
                </a:lnTo>
                <a:lnTo>
                  <a:pt x="564" y="5"/>
                </a:lnTo>
                <a:lnTo>
                  <a:pt x="576" y="9"/>
                </a:lnTo>
                <a:lnTo>
                  <a:pt x="591" y="16"/>
                </a:lnTo>
                <a:lnTo>
                  <a:pt x="605" y="24"/>
                </a:lnTo>
                <a:lnTo>
                  <a:pt x="617" y="33"/>
                </a:lnTo>
                <a:lnTo>
                  <a:pt x="631" y="43"/>
                </a:lnTo>
                <a:lnTo>
                  <a:pt x="646" y="55"/>
                </a:lnTo>
                <a:lnTo>
                  <a:pt x="657" y="66"/>
                </a:lnTo>
                <a:lnTo>
                  <a:pt x="672" y="81"/>
                </a:lnTo>
                <a:lnTo>
                  <a:pt x="686" y="97"/>
                </a:lnTo>
                <a:lnTo>
                  <a:pt x="696" y="109"/>
                </a:lnTo>
                <a:lnTo>
                  <a:pt x="707" y="124"/>
                </a:lnTo>
                <a:lnTo>
                  <a:pt x="715" y="138"/>
                </a:lnTo>
                <a:lnTo>
                  <a:pt x="722" y="147"/>
                </a:lnTo>
                <a:lnTo>
                  <a:pt x="729" y="157"/>
                </a:lnTo>
                <a:lnTo>
                  <a:pt x="731" y="166"/>
                </a:lnTo>
                <a:lnTo>
                  <a:pt x="731" y="169"/>
                </a:lnTo>
                <a:lnTo>
                  <a:pt x="734" y="171"/>
                </a:lnTo>
                <a:lnTo>
                  <a:pt x="731" y="176"/>
                </a:lnTo>
                <a:lnTo>
                  <a:pt x="731" y="181"/>
                </a:lnTo>
                <a:lnTo>
                  <a:pt x="729" y="188"/>
                </a:lnTo>
                <a:lnTo>
                  <a:pt x="727" y="195"/>
                </a:lnTo>
                <a:lnTo>
                  <a:pt x="722" y="207"/>
                </a:lnTo>
                <a:lnTo>
                  <a:pt x="717" y="219"/>
                </a:lnTo>
                <a:lnTo>
                  <a:pt x="712" y="233"/>
                </a:lnTo>
                <a:lnTo>
                  <a:pt x="707" y="247"/>
                </a:lnTo>
                <a:lnTo>
                  <a:pt x="700" y="264"/>
                </a:lnTo>
                <a:lnTo>
                  <a:pt x="693" y="283"/>
                </a:lnTo>
                <a:lnTo>
                  <a:pt x="684" y="304"/>
                </a:lnTo>
                <a:lnTo>
                  <a:pt x="676" y="326"/>
                </a:lnTo>
                <a:lnTo>
                  <a:pt x="667" y="350"/>
                </a:lnTo>
                <a:lnTo>
                  <a:pt x="657" y="376"/>
                </a:lnTo>
                <a:lnTo>
                  <a:pt x="646" y="402"/>
                </a:lnTo>
                <a:lnTo>
                  <a:pt x="636" y="431"/>
                </a:lnTo>
                <a:lnTo>
                  <a:pt x="622" y="459"/>
                </a:lnTo>
                <a:lnTo>
                  <a:pt x="610" y="488"/>
                </a:lnTo>
                <a:lnTo>
                  <a:pt x="595" y="516"/>
                </a:lnTo>
                <a:lnTo>
                  <a:pt x="581" y="542"/>
                </a:lnTo>
                <a:lnTo>
                  <a:pt x="555" y="595"/>
                </a:lnTo>
                <a:lnTo>
                  <a:pt x="529" y="645"/>
                </a:lnTo>
                <a:lnTo>
                  <a:pt x="503" y="695"/>
                </a:lnTo>
                <a:lnTo>
                  <a:pt x="476" y="742"/>
                </a:lnTo>
                <a:lnTo>
                  <a:pt x="453" y="788"/>
                </a:lnTo>
                <a:lnTo>
                  <a:pt x="431" y="830"/>
                </a:lnTo>
                <a:lnTo>
                  <a:pt x="402" y="876"/>
                </a:lnTo>
                <a:lnTo>
                  <a:pt x="374" y="919"/>
                </a:lnTo>
                <a:lnTo>
                  <a:pt x="343" y="961"/>
                </a:lnTo>
                <a:lnTo>
                  <a:pt x="312" y="1004"/>
                </a:lnTo>
                <a:lnTo>
                  <a:pt x="281" y="1045"/>
                </a:lnTo>
                <a:lnTo>
                  <a:pt x="245" y="1087"/>
                </a:lnTo>
                <a:lnTo>
                  <a:pt x="212" y="1128"/>
                </a:lnTo>
                <a:lnTo>
                  <a:pt x="176" y="1166"/>
                </a:lnTo>
                <a:lnTo>
                  <a:pt x="159" y="1185"/>
                </a:lnTo>
                <a:lnTo>
                  <a:pt x="143" y="1204"/>
                </a:lnTo>
                <a:lnTo>
                  <a:pt x="126" y="1218"/>
                </a:lnTo>
                <a:lnTo>
                  <a:pt x="112" y="1233"/>
                </a:lnTo>
                <a:lnTo>
                  <a:pt x="97" y="1247"/>
                </a:lnTo>
                <a:lnTo>
                  <a:pt x="83" y="1256"/>
                </a:lnTo>
                <a:lnTo>
                  <a:pt x="71" y="1266"/>
                </a:lnTo>
                <a:lnTo>
                  <a:pt x="59" y="1276"/>
                </a:lnTo>
                <a:lnTo>
                  <a:pt x="50" y="1283"/>
                </a:lnTo>
                <a:lnTo>
                  <a:pt x="40" y="1287"/>
                </a:lnTo>
                <a:lnTo>
                  <a:pt x="33" y="1292"/>
                </a:lnTo>
                <a:lnTo>
                  <a:pt x="26" y="1297"/>
                </a:lnTo>
                <a:lnTo>
                  <a:pt x="19" y="1299"/>
                </a:lnTo>
                <a:lnTo>
                  <a:pt x="14" y="1299"/>
                </a:lnTo>
                <a:lnTo>
                  <a:pt x="9" y="1299"/>
                </a:lnTo>
                <a:lnTo>
                  <a:pt x="7" y="1297"/>
                </a:lnTo>
                <a:lnTo>
                  <a:pt x="2" y="1292"/>
                </a:lnTo>
                <a:lnTo>
                  <a:pt x="0" y="1290"/>
                </a:lnTo>
                <a:lnTo>
                  <a:pt x="0" y="1283"/>
                </a:lnTo>
                <a:lnTo>
                  <a:pt x="0" y="1278"/>
                </a:lnTo>
                <a:lnTo>
                  <a:pt x="2" y="1268"/>
                </a:lnTo>
                <a:lnTo>
                  <a:pt x="5" y="1259"/>
                </a:lnTo>
                <a:lnTo>
                  <a:pt x="9" y="1249"/>
                </a:lnTo>
                <a:lnTo>
                  <a:pt x="14" y="1237"/>
                </a:lnTo>
                <a:lnTo>
                  <a:pt x="21" y="1226"/>
                </a:lnTo>
                <a:lnTo>
                  <a:pt x="31" y="1211"/>
                </a:lnTo>
                <a:lnTo>
                  <a:pt x="40" y="1197"/>
                </a:lnTo>
                <a:lnTo>
                  <a:pt x="50" y="1180"/>
                </a:lnTo>
                <a:lnTo>
                  <a:pt x="62" y="1164"/>
                </a:lnTo>
                <a:lnTo>
                  <a:pt x="74" y="1145"/>
                </a:lnTo>
                <a:lnTo>
                  <a:pt x="88" y="1123"/>
                </a:lnTo>
                <a:lnTo>
                  <a:pt x="105" y="1102"/>
                </a:lnTo>
                <a:lnTo>
                  <a:pt x="119" y="1080"/>
                </a:lnTo>
                <a:lnTo>
                  <a:pt x="136" y="1057"/>
                </a:lnTo>
                <a:lnTo>
                  <a:pt x="150" y="1033"/>
                </a:lnTo>
                <a:lnTo>
                  <a:pt x="164" y="1009"/>
                </a:lnTo>
                <a:lnTo>
                  <a:pt x="178" y="983"/>
                </a:lnTo>
                <a:lnTo>
                  <a:pt x="195" y="957"/>
                </a:lnTo>
                <a:lnTo>
                  <a:pt x="209" y="930"/>
                </a:lnTo>
                <a:lnTo>
                  <a:pt x="224" y="902"/>
                </a:lnTo>
                <a:lnTo>
                  <a:pt x="238" y="873"/>
                </a:lnTo>
                <a:lnTo>
                  <a:pt x="252" y="845"/>
                </a:lnTo>
                <a:lnTo>
                  <a:pt x="279" y="785"/>
                </a:lnTo>
                <a:lnTo>
                  <a:pt x="307" y="726"/>
                </a:lnTo>
                <a:lnTo>
                  <a:pt x="333" y="664"/>
                </a:lnTo>
                <a:lnTo>
                  <a:pt x="348" y="633"/>
                </a:lnTo>
                <a:lnTo>
                  <a:pt x="360" y="602"/>
                </a:lnTo>
                <a:lnTo>
                  <a:pt x="371" y="573"/>
                </a:lnTo>
                <a:lnTo>
                  <a:pt x="383" y="545"/>
                </a:lnTo>
                <a:lnTo>
                  <a:pt x="393" y="516"/>
                </a:lnTo>
                <a:lnTo>
                  <a:pt x="405" y="490"/>
                </a:lnTo>
                <a:lnTo>
                  <a:pt x="414" y="464"/>
                </a:lnTo>
                <a:lnTo>
                  <a:pt x="424" y="440"/>
                </a:lnTo>
                <a:lnTo>
                  <a:pt x="433" y="416"/>
                </a:lnTo>
                <a:lnTo>
                  <a:pt x="441" y="393"/>
                </a:lnTo>
                <a:lnTo>
                  <a:pt x="448" y="371"/>
                </a:lnTo>
                <a:lnTo>
                  <a:pt x="455" y="350"/>
                </a:lnTo>
                <a:lnTo>
                  <a:pt x="462" y="331"/>
                </a:lnTo>
                <a:lnTo>
                  <a:pt x="469" y="312"/>
                </a:lnTo>
                <a:lnTo>
                  <a:pt x="474" y="293"/>
                </a:lnTo>
                <a:lnTo>
                  <a:pt x="479" y="27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38"/>
          <p:cNvSpPr/>
          <p:nvPr/>
        </p:nvSpPr>
        <p:spPr bwMode="auto">
          <a:xfrm>
            <a:off x="6496050" y="2668588"/>
            <a:ext cx="652463" cy="185737"/>
          </a:xfrm>
          <a:custGeom>
            <a:avLst/>
            <a:gdLst>
              <a:gd name="T0" fmla="*/ 2147483647 w 1027"/>
              <a:gd name="T1" fmla="*/ 2147483647 h 292"/>
              <a:gd name="T2" fmla="*/ 2147483647 w 1027"/>
              <a:gd name="T3" fmla="*/ 2147483647 h 292"/>
              <a:gd name="T4" fmla="*/ 2147483647 w 1027"/>
              <a:gd name="T5" fmla="*/ 2147483647 h 292"/>
              <a:gd name="T6" fmla="*/ 2147483647 w 1027"/>
              <a:gd name="T7" fmla="*/ 2147483647 h 292"/>
              <a:gd name="T8" fmla="*/ 2147483647 w 1027"/>
              <a:gd name="T9" fmla="*/ 2147483647 h 292"/>
              <a:gd name="T10" fmla="*/ 2147483647 w 1027"/>
              <a:gd name="T11" fmla="*/ 2147483647 h 292"/>
              <a:gd name="T12" fmla="*/ 2147483647 w 1027"/>
              <a:gd name="T13" fmla="*/ 2147483647 h 292"/>
              <a:gd name="T14" fmla="*/ 2147483647 w 1027"/>
              <a:gd name="T15" fmla="*/ 2147483647 h 292"/>
              <a:gd name="T16" fmla="*/ 0 w 1027"/>
              <a:gd name="T17" fmla="*/ 2147483647 h 292"/>
              <a:gd name="T18" fmla="*/ 2147483647 w 1027"/>
              <a:gd name="T19" fmla="*/ 2147483647 h 292"/>
              <a:gd name="T20" fmla="*/ 2147483647 w 1027"/>
              <a:gd name="T21" fmla="*/ 2147483647 h 292"/>
              <a:gd name="T22" fmla="*/ 2147483647 w 1027"/>
              <a:gd name="T23" fmla="*/ 2147483647 h 292"/>
              <a:gd name="T24" fmla="*/ 2147483647 w 1027"/>
              <a:gd name="T25" fmla="*/ 2147483647 h 292"/>
              <a:gd name="T26" fmla="*/ 2147483647 w 1027"/>
              <a:gd name="T27" fmla="*/ 2147483647 h 292"/>
              <a:gd name="T28" fmla="*/ 2147483647 w 1027"/>
              <a:gd name="T29" fmla="*/ 2147483647 h 292"/>
              <a:gd name="T30" fmla="*/ 2147483647 w 1027"/>
              <a:gd name="T31" fmla="*/ 2147483647 h 292"/>
              <a:gd name="T32" fmla="*/ 2147483647 w 1027"/>
              <a:gd name="T33" fmla="*/ 2147483647 h 292"/>
              <a:gd name="T34" fmla="*/ 2147483647 w 1027"/>
              <a:gd name="T35" fmla="*/ 2147483647 h 292"/>
              <a:gd name="T36" fmla="*/ 2147483647 w 1027"/>
              <a:gd name="T37" fmla="*/ 2147483647 h 292"/>
              <a:gd name="T38" fmla="*/ 2147483647 w 1027"/>
              <a:gd name="T39" fmla="*/ 2147483647 h 292"/>
              <a:gd name="T40" fmla="*/ 2147483647 w 1027"/>
              <a:gd name="T41" fmla="*/ 2147483647 h 292"/>
              <a:gd name="T42" fmla="*/ 2147483647 w 1027"/>
              <a:gd name="T43" fmla="*/ 2147483647 h 292"/>
              <a:gd name="T44" fmla="*/ 2147483647 w 1027"/>
              <a:gd name="T45" fmla="*/ 2147483647 h 292"/>
              <a:gd name="T46" fmla="*/ 2147483647 w 1027"/>
              <a:gd name="T47" fmla="*/ 2147483647 h 292"/>
              <a:gd name="T48" fmla="*/ 2147483647 w 1027"/>
              <a:gd name="T49" fmla="*/ 2147483647 h 292"/>
              <a:gd name="T50" fmla="*/ 2147483647 w 1027"/>
              <a:gd name="T51" fmla="*/ 2147483647 h 292"/>
              <a:gd name="T52" fmla="*/ 2147483647 w 1027"/>
              <a:gd name="T53" fmla="*/ 2147483647 h 292"/>
              <a:gd name="T54" fmla="*/ 2147483647 w 1027"/>
              <a:gd name="T55" fmla="*/ 2147483647 h 292"/>
              <a:gd name="T56" fmla="*/ 2147483647 w 1027"/>
              <a:gd name="T57" fmla="*/ 2147483647 h 292"/>
              <a:gd name="T58" fmla="*/ 2147483647 w 1027"/>
              <a:gd name="T59" fmla="*/ 2147483647 h 292"/>
              <a:gd name="T60" fmla="*/ 2147483647 w 1027"/>
              <a:gd name="T61" fmla="*/ 2147483647 h 292"/>
              <a:gd name="T62" fmla="*/ 2147483647 w 1027"/>
              <a:gd name="T63" fmla="*/ 2147483647 h 292"/>
              <a:gd name="T64" fmla="*/ 2147483647 w 1027"/>
              <a:gd name="T65" fmla="*/ 2147483647 h 292"/>
              <a:gd name="T66" fmla="*/ 2147483647 w 1027"/>
              <a:gd name="T67" fmla="*/ 2147483647 h 292"/>
              <a:gd name="T68" fmla="*/ 2147483647 w 1027"/>
              <a:gd name="T69" fmla="*/ 2147483647 h 292"/>
              <a:gd name="T70" fmla="*/ 2147483647 w 1027"/>
              <a:gd name="T71" fmla="*/ 2147483647 h 292"/>
              <a:gd name="T72" fmla="*/ 2147483647 w 1027"/>
              <a:gd name="T73" fmla="*/ 2147483647 h 292"/>
              <a:gd name="T74" fmla="*/ 2147483647 w 1027"/>
              <a:gd name="T75" fmla="*/ 2147483647 h 292"/>
              <a:gd name="T76" fmla="*/ 2147483647 w 1027"/>
              <a:gd name="T77" fmla="*/ 2147483647 h 292"/>
              <a:gd name="T78" fmla="*/ 2147483647 w 1027"/>
              <a:gd name="T79" fmla="*/ 2147483647 h 292"/>
              <a:gd name="T80" fmla="*/ 2147483647 w 1027"/>
              <a:gd name="T81" fmla="*/ 2147483647 h 292"/>
              <a:gd name="T82" fmla="*/ 2147483647 w 1027"/>
              <a:gd name="T83" fmla="*/ 2147483647 h 292"/>
              <a:gd name="T84" fmla="*/ 2147483647 w 1027"/>
              <a:gd name="T85" fmla="*/ 2147483647 h 292"/>
              <a:gd name="T86" fmla="*/ 2147483647 w 1027"/>
              <a:gd name="T87" fmla="*/ 2147483647 h 292"/>
              <a:gd name="T88" fmla="*/ 2147483647 w 1027"/>
              <a:gd name="T89" fmla="*/ 2147483647 h 2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027"/>
              <a:gd name="T136" fmla="*/ 0 h 292"/>
              <a:gd name="T137" fmla="*/ 1027 w 1027"/>
              <a:gd name="T138" fmla="*/ 292 h 29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027" h="292">
                <a:moveTo>
                  <a:pt x="810" y="195"/>
                </a:moveTo>
                <a:lnTo>
                  <a:pt x="760" y="209"/>
                </a:lnTo>
                <a:lnTo>
                  <a:pt x="710" y="221"/>
                </a:lnTo>
                <a:lnTo>
                  <a:pt x="660" y="233"/>
                </a:lnTo>
                <a:lnTo>
                  <a:pt x="610" y="242"/>
                </a:lnTo>
                <a:lnTo>
                  <a:pt x="560" y="252"/>
                </a:lnTo>
                <a:lnTo>
                  <a:pt x="510" y="259"/>
                </a:lnTo>
                <a:lnTo>
                  <a:pt x="460" y="266"/>
                </a:lnTo>
                <a:lnTo>
                  <a:pt x="410" y="271"/>
                </a:lnTo>
                <a:lnTo>
                  <a:pt x="383" y="276"/>
                </a:lnTo>
                <a:lnTo>
                  <a:pt x="357" y="280"/>
                </a:lnTo>
                <a:lnTo>
                  <a:pt x="302" y="288"/>
                </a:lnTo>
                <a:lnTo>
                  <a:pt x="252" y="290"/>
                </a:lnTo>
                <a:lnTo>
                  <a:pt x="200" y="292"/>
                </a:lnTo>
                <a:lnTo>
                  <a:pt x="150" y="292"/>
                </a:lnTo>
                <a:lnTo>
                  <a:pt x="100" y="292"/>
                </a:lnTo>
                <a:lnTo>
                  <a:pt x="50" y="288"/>
                </a:lnTo>
                <a:lnTo>
                  <a:pt x="0" y="285"/>
                </a:lnTo>
                <a:lnTo>
                  <a:pt x="0" y="207"/>
                </a:lnTo>
                <a:lnTo>
                  <a:pt x="40" y="199"/>
                </a:lnTo>
                <a:lnTo>
                  <a:pt x="78" y="190"/>
                </a:lnTo>
                <a:lnTo>
                  <a:pt x="116" y="183"/>
                </a:lnTo>
                <a:lnTo>
                  <a:pt x="155" y="173"/>
                </a:lnTo>
                <a:lnTo>
                  <a:pt x="190" y="166"/>
                </a:lnTo>
                <a:lnTo>
                  <a:pt x="224" y="159"/>
                </a:lnTo>
                <a:lnTo>
                  <a:pt x="259" y="152"/>
                </a:lnTo>
                <a:lnTo>
                  <a:pt x="290" y="145"/>
                </a:lnTo>
                <a:lnTo>
                  <a:pt x="324" y="140"/>
                </a:lnTo>
                <a:lnTo>
                  <a:pt x="355" y="133"/>
                </a:lnTo>
                <a:lnTo>
                  <a:pt x="383" y="126"/>
                </a:lnTo>
                <a:lnTo>
                  <a:pt x="412" y="121"/>
                </a:lnTo>
                <a:lnTo>
                  <a:pt x="438" y="114"/>
                </a:lnTo>
                <a:lnTo>
                  <a:pt x="464" y="109"/>
                </a:lnTo>
                <a:lnTo>
                  <a:pt x="491" y="104"/>
                </a:lnTo>
                <a:lnTo>
                  <a:pt x="514" y="97"/>
                </a:lnTo>
                <a:lnTo>
                  <a:pt x="538" y="92"/>
                </a:lnTo>
                <a:lnTo>
                  <a:pt x="560" y="88"/>
                </a:lnTo>
                <a:lnTo>
                  <a:pt x="581" y="83"/>
                </a:lnTo>
                <a:lnTo>
                  <a:pt x="600" y="80"/>
                </a:lnTo>
                <a:lnTo>
                  <a:pt x="619" y="76"/>
                </a:lnTo>
                <a:lnTo>
                  <a:pt x="636" y="71"/>
                </a:lnTo>
                <a:lnTo>
                  <a:pt x="653" y="66"/>
                </a:lnTo>
                <a:lnTo>
                  <a:pt x="667" y="64"/>
                </a:lnTo>
                <a:lnTo>
                  <a:pt x="681" y="59"/>
                </a:lnTo>
                <a:lnTo>
                  <a:pt x="695" y="57"/>
                </a:lnTo>
                <a:lnTo>
                  <a:pt x="707" y="52"/>
                </a:lnTo>
                <a:lnTo>
                  <a:pt x="717" y="50"/>
                </a:lnTo>
                <a:lnTo>
                  <a:pt x="726" y="47"/>
                </a:lnTo>
                <a:lnTo>
                  <a:pt x="736" y="45"/>
                </a:lnTo>
                <a:lnTo>
                  <a:pt x="743" y="42"/>
                </a:lnTo>
                <a:lnTo>
                  <a:pt x="748" y="40"/>
                </a:lnTo>
                <a:lnTo>
                  <a:pt x="769" y="31"/>
                </a:lnTo>
                <a:lnTo>
                  <a:pt x="791" y="21"/>
                </a:lnTo>
                <a:lnTo>
                  <a:pt x="807" y="16"/>
                </a:lnTo>
                <a:lnTo>
                  <a:pt x="822" y="9"/>
                </a:lnTo>
                <a:lnTo>
                  <a:pt x="836" y="7"/>
                </a:lnTo>
                <a:lnTo>
                  <a:pt x="848" y="2"/>
                </a:lnTo>
                <a:lnTo>
                  <a:pt x="860" y="2"/>
                </a:lnTo>
                <a:lnTo>
                  <a:pt x="869" y="0"/>
                </a:lnTo>
                <a:lnTo>
                  <a:pt x="879" y="2"/>
                </a:lnTo>
                <a:lnTo>
                  <a:pt x="891" y="2"/>
                </a:lnTo>
                <a:lnTo>
                  <a:pt x="900" y="4"/>
                </a:lnTo>
                <a:lnTo>
                  <a:pt x="915" y="9"/>
                </a:lnTo>
                <a:lnTo>
                  <a:pt x="927" y="11"/>
                </a:lnTo>
                <a:lnTo>
                  <a:pt x="939" y="16"/>
                </a:lnTo>
                <a:lnTo>
                  <a:pt x="967" y="26"/>
                </a:lnTo>
                <a:lnTo>
                  <a:pt x="979" y="35"/>
                </a:lnTo>
                <a:lnTo>
                  <a:pt x="991" y="45"/>
                </a:lnTo>
                <a:lnTo>
                  <a:pt x="1000" y="54"/>
                </a:lnTo>
                <a:lnTo>
                  <a:pt x="1010" y="64"/>
                </a:lnTo>
                <a:lnTo>
                  <a:pt x="1017" y="71"/>
                </a:lnTo>
                <a:lnTo>
                  <a:pt x="1022" y="78"/>
                </a:lnTo>
                <a:lnTo>
                  <a:pt x="1027" y="85"/>
                </a:lnTo>
                <a:lnTo>
                  <a:pt x="1027" y="90"/>
                </a:lnTo>
                <a:lnTo>
                  <a:pt x="1024" y="95"/>
                </a:lnTo>
                <a:lnTo>
                  <a:pt x="1020" y="102"/>
                </a:lnTo>
                <a:lnTo>
                  <a:pt x="1015" y="107"/>
                </a:lnTo>
                <a:lnTo>
                  <a:pt x="1008" y="111"/>
                </a:lnTo>
                <a:lnTo>
                  <a:pt x="998" y="119"/>
                </a:lnTo>
                <a:lnTo>
                  <a:pt x="989" y="123"/>
                </a:lnTo>
                <a:lnTo>
                  <a:pt x="977" y="130"/>
                </a:lnTo>
                <a:lnTo>
                  <a:pt x="962" y="138"/>
                </a:lnTo>
                <a:lnTo>
                  <a:pt x="948" y="145"/>
                </a:lnTo>
                <a:lnTo>
                  <a:pt x="934" y="152"/>
                </a:lnTo>
                <a:lnTo>
                  <a:pt x="917" y="159"/>
                </a:lnTo>
                <a:lnTo>
                  <a:pt x="898" y="164"/>
                </a:lnTo>
                <a:lnTo>
                  <a:pt x="877" y="173"/>
                </a:lnTo>
                <a:lnTo>
                  <a:pt x="855" y="180"/>
                </a:lnTo>
                <a:lnTo>
                  <a:pt x="834" y="188"/>
                </a:lnTo>
                <a:lnTo>
                  <a:pt x="810" y="19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39"/>
          <p:cNvSpPr/>
          <p:nvPr/>
        </p:nvSpPr>
        <p:spPr bwMode="auto">
          <a:xfrm>
            <a:off x="6227763" y="2800350"/>
            <a:ext cx="635000" cy="944563"/>
          </a:xfrm>
          <a:custGeom>
            <a:avLst/>
            <a:gdLst>
              <a:gd name="T0" fmla="*/ 2147483647 w 1000"/>
              <a:gd name="T1" fmla="*/ 2147483647 h 1487"/>
              <a:gd name="T2" fmla="*/ 2147483647 w 1000"/>
              <a:gd name="T3" fmla="*/ 2147483647 h 1487"/>
              <a:gd name="T4" fmla="*/ 2147483647 w 1000"/>
              <a:gd name="T5" fmla="*/ 0 h 1487"/>
              <a:gd name="T6" fmla="*/ 2147483647 w 1000"/>
              <a:gd name="T7" fmla="*/ 2147483647 h 1487"/>
              <a:gd name="T8" fmla="*/ 2147483647 w 1000"/>
              <a:gd name="T9" fmla="*/ 2147483647 h 1487"/>
              <a:gd name="T10" fmla="*/ 2147483647 w 1000"/>
              <a:gd name="T11" fmla="*/ 2147483647 h 1487"/>
              <a:gd name="T12" fmla="*/ 2147483647 w 1000"/>
              <a:gd name="T13" fmla="*/ 2147483647 h 1487"/>
              <a:gd name="T14" fmla="*/ 2147483647 w 1000"/>
              <a:gd name="T15" fmla="*/ 2147483647 h 1487"/>
              <a:gd name="T16" fmla="*/ 2147483647 w 1000"/>
              <a:gd name="T17" fmla="*/ 2147483647 h 1487"/>
              <a:gd name="T18" fmla="*/ 2147483647 w 1000"/>
              <a:gd name="T19" fmla="*/ 2147483647 h 1487"/>
              <a:gd name="T20" fmla="*/ 2147483647 w 1000"/>
              <a:gd name="T21" fmla="*/ 2147483647 h 1487"/>
              <a:gd name="T22" fmla="*/ 2147483647 w 1000"/>
              <a:gd name="T23" fmla="*/ 2147483647 h 1487"/>
              <a:gd name="T24" fmla="*/ 2147483647 w 1000"/>
              <a:gd name="T25" fmla="*/ 2147483647 h 1487"/>
              <a:gd name="T26" fmla="*/ 2147483647 w 1000"/>
              <a:gd name="T27" fmla="*/ 2147483647 h 1487"/>
              <a:gd name="T28" fmla="*/ 2147483647 w 1000"/>
              <a:gd name="T29" fmla="*/ 2147483647 h 1487"/>
              <a:gd name="T30" fmla="*/ 2147483647 w 1000"/>
              <a:gd name="T31" fmla="*/ 2147483647 h 1487"/>
              <a:gd name="T32" fmla="*/ 2147483647 w 1000"/>
              <a:gd name="T33" fmla="*/ 2147483647 h 1487"/>
              <a:gd name="T34" fmla="*/ 2147483647 w 1000"/>
              <a:gd name="T35" fmla="*/ 2147483647 h 1487"/>
              <a:gd name="T36" fmla="*/ 2147483647 w 1000"/>
              <a:gd name="T37" fmla="*/ 2147483647 h 1487"/>
              <a:gd name="T38" fmla="*/ 2147483647 w 1000"/>
              <a:gd name="T39" fmla="*/ 2147483647 h 1487"/>
              <a:gd name="T40" fmla="*/ 2147483647 w 1000"/>
              <a:gd name="T41" fmla="*/ 2147483647 h 1487"/>
              <a:gd name="T42" fmla="*/ 2147483647 w 1000"/>
              <a:gd name="T43" fmla="*/ 2147483647 h 1487"/>
              <a:gd name="T44" fmla="*/ 2147483647 w 1000"/>
              <a:gd name="T45" fmla="*/ 2147483647 h 1487"/>
              <a:gd name="T46" fmla="*/ 2147483647 w 1000"/>
              <a:gd name="T47" fmla="*/ 2147483647 h 1487"/>
              <a:gd name="T48" fmla="*/ 2147483647 w 1000"/>
              <a:gd name="T49" fmla="*/ 2147483647 h 1487"/>
              <a:gd name="T50" fmla="*/ 2147483647 w 1000"/>
              <a:gd name="T51" fmla="*/ 2147483647 h 1487"/>
              <a:gd name="T52" fmla="*/ 2147483647 w 1000"/>
              <a:gd name="T53" fmla="*/ 2147483647 h 1487"/>
              <a:gd name="T54" fmla="*/ 2147483647 w 1000"/>
              <a:gd name="T55" fmla="*/ 2147483647 h 1487"/>
              <a:gd name="T56" fmla="*/ 2147483647 w 1000"/>
              <a:gd name="T57" fmla="*/ 2147483647 h 1487"/>
              <a:gd name="T58" fmla="*/ 2147483647 w 1000"/>
              <a:gd name="T59" fmla="*/ 2147483647 h 1487"/>
              <a:gd name="T60" fmla="*/ 2147483647 w 1000"/>
              <a:gd name="T61" fmla="*/ 2147483647 h 1487"/>
              <a:gd name="T62" fmla="*/ 2147483647 w 1000"/>
              <a:gd name="T63" fmla="*/ 2147483647 h 1487"/>
              <a:gd name="T64" fmla="*/ 2147483647 w 1000"/>
              <a:gd name="T65" fmla="*/ 2147483647 h 1487"/>
              <a:gd name="T66" fmla="*/ 2147483647 w 1000"/>
              <a:gd name="T67" fmla="*/ 2147483647 h 1487"/>
              <a:gd name="T68" fmla="*/ 2147483647 w 1000"/>
              <a:gd name="T69" fmla="*/ 2147483647 h 1487"/>
              <a:gd name="T70" fmla="*/ 2147483647 w 1000"/>
              <a:gd name="T71" fmla="*/ 2147483647 h 1487"/>
              <a:gd name="T72" fmla="*/ 2147483647 w 1000"/>
              <a:gd name="T73" fmla="*/ 2147483647 h 1487"/>
              <a:gd name="T74" fmla="*/ 2147483647 w 1000"/>
              <a:gd name="T75" fmla="*/ 2147483647 h 1487"/>
              <a:gd name="T76" fmla="*/ 2147483647 w 1000"/>
              <a:gd name="T77" fmla="*/ 2147483647 h 1487"/>
              <a:gd name="T78" fmla="*/ 2147483647 w 1000"/>
              <a:gd name="T79" fmla="*/ 2147483647 h 1487"/>
              <a:gd name="T80" fmla="*/ 2147483647 w 1000"/>
              <a:gd name="T81" fmla="*/ 2147483647 h 1487"/>
              <a:gd name="T82" fmla="*/ 2147483647 w 1000"/>
              <a:gd name="T83" fmla="*/ 2147483647 h 1487"/>
              <a:gd name="T84" fmla="*/ 2147483647 w 1000"/>
              <a:gd name="T85" fmla="*/ 2147483647 h 1487"/>
              <a:gd name="T86" fmla="*/ 2147483647 w 1000"/>
              <a:gd name="T87" fmla="*/ 2147483647 h 1487"/>
              <a:gd name="T88" fmla="*/ 2147483647 w 1000"/>
              <a:gd name="T89" fmla="*/ 2147483647 h 1487"/>
              <a:gd name="T90" fmla="*/ 2147483647 w 1000"/>
              <a:gd name="T91" fmla="*/ 2147483647 h 1487"/>
              <a:gd name="T92" fmla="*/ 2147483647 w 1000"/>
              <a:gd name="T93" fmla="*/ 2147483647 h 1487"/>
              <a:gd name="T94" fmla="*/ 2147483647 w 1000"/>
              <a:gd name="T95" fmla="*/ 2147483647 h 148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000"/>
              <a:gd name="T145" fmla="*/ 0 h 1487"/>
              <a:gd name="T146" fmla="*/ 1000 w 1000"/>
              <a:gd name="T147" fmla="*/ 1487 h 148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000" h="1487">
                <a:moveTo>
                  <a:pt x="702" y="607"/>
                </a:moveTo>
                <a:lnTo>
                  <a:pt x="719" y="533"/>
                </a:lnTo>
                <a:lnTo>
                  <a:pt x="733" y="459"/>
                </a:lnTo>
                <a:lnTo>
                  <a:pt x="745" y="385"/>
                </a:lnTo>
                <a:lnTo>
                  <a:pt x="755" y="309"/>
                </a:lnTo>
                <a:lnTo>
                  <a:pt x="764" y="233"/>
                </a:lnTo>
                <a:lnTo>
                  <a:pt x="769" y="154"/>
                </a:lnTo>
                <a:lnTo>
                  <a:pt x="772" y="78"/>
                </a:lnTo>
                <a:lnTo>
                  <a:pt x="774" y="0"/>
                </a:lnTo>
                <a:lnTo>
                  <a:pt x="798" y="16"/>
                </a:lnTo>
                <a:lnTo>
                  <a:pt x="822" y="33"/>
                </a:lnTo>
                <a:lnTo>
                  <a:pt x="843" y="47"/>
                </a:lnTo>
                <a:lnTo>
                  <a:pt x="862" y="62"/>
                </a:lnTo>
                <a:lnTo>
                  <a:pt x="881" y="73"/>
                </a:lnTo>
                <a:lnTo>
                  <a:pt x="898" y="88"/>
                </a:lnTo>
                <a:lnTo>
                  <a:pt x="912" y="97"/>
                </a:lnTo>
                <a:lnTo>
                  <a:pt x="929" y="109"/>
                </a:lnTo>
                <a:lnTo>
                  <a:pt x="941" y="119"/>
                </a:lnTo>
                <a:lnTo>
                  <a:pt x="953" y="128"/>
                </a:lnTo>
                <a:lnTo>
                  <a:pt x="962" y="135"/>
                </a:lnTo>
                <a:lnTo>
                  <a:pt x="972" y="142"/>
                </a:lnTo>
                <a:lnTo>
                  <a:pt x="979" y="150"/>
                </a:lnTo>
                <a:lnTo>
                  <a:pt x="984" y="157"/>
                </a:lnTo>
                <a:lnTo>
                  <a:pt x="988" y="161"/>
                </a:lnTo>
                <a:lnTo>
                  <a:pt x="991" y="169"/>
                </a:lnTo>
                <a:lnTo>
                  <a:pt x="996" y="178"/>
                </a:lnTo>
                <a:lnTo>
                  <a:pt x="998" y="190"/>
                </a:lnTo>
                <a:lnTo>
                  <a:pt x="1000" y="202"/>
                </a:lnTo>
                <a:lnTo>
                  <a:pt x="1000" y="214"/>
                </a:lnTo>
                <a:lnTo>
                  <a:pt x="1000" y="228"/>
                </a:lnTo>
                <a:lnTo>
                  <a:pt x="998" y="242"/>
                </a:lnTo>
                <a:lnTo>
                  <a:pt x="996" y="257"/>
                </a:lnTo>
                <a:lnTo>
                  <a:pt x="991" y="271"/>
                </a:lnTo>
                <a:lnTo>
                  <a:pt x="988" y="283"/>
                </a:lnTo>
                <a:lnTo>
                  <a:pt x="986" y="295"/>
                </a:lnTo>
                <a:lnTo>
                  <a:pt x="981" y="307"/>
                </a:lnTo>
                <a:lnTo>
                  <a:pt x="979" y="323"/>
                </a:lnTo>
                <a:lnTo>
                  <a:pt x="974" y="340"/>
                </a:lnTo>
                <a:lnTo>
                  <a:pt x="967" y="357"/>
                </a:lnTo>
                <a:lnTo>
                  <a:pt x="962" y="378"/>
                </a:lnTo>
                <a:lnTo>
                  <a:pt x="957" y="399"/>
                </a:lnTo>
                <a:lnTo>
                  <a:pt x="950" y="423"/>
                </a:lnTo>
                <a:lnTo>
                  <a:pt x="943" y="447"/>
                </a:lnTo>
                <a:lnTo>
                  <a:pt x="936" y="473"/>
                </a:lnTo>
                <a:lnTo>
                  <a:pt x="929" y="502"/>
                </a:lnTo>
                <a:lnTo>
                  <a:pt x="919" y="533"/>
                </a:lnTo>
                <a:lnTo>
                  <a:pt x="912" y="564"/>
                </a:lnTo>
                <a:lnTo>
                  <a:pt x="903" y="597"/>
                </a:lnTo>
                <a:lnTo>
                  <a:pt x="895" y="633"/>
                </a:lnTo>
                <a:lnTo>
                  <a:pt x="884" y="668"/>
                </a:lnTo>
                <a:lnTo>
                  <a:pt x="872" y="704"/>
                </a:lnTo>
                <a:lnTo>
                  <a:pt x="857" y="740"/>
                </a:lnTo>
                <a:lnTo>
                  <a:pt x="845" y="773"/>
                </a:lnTo>
                <a:lnTo>
                  <a:pt x="831" y="806"/>
                </a:lnTo>
                <a:lnTo>
                  <a:pt x="814" y="840"/>
                </a:lnTo>
                <a:lnTo>
                  <a:pt x="800" y="873"/>
                </a:lnTo>
                <a:lnTo>
                  <a:pt x="784" y="904"/>
                </a:lnTo>
                <a:lnTo>
                  <a:pt x="764" y="935"/>
                </a:lnTo>
                <a:lnTo>
                  <a:pt x="748" y="966"/>
                </a:lnTo>
                <a:lnTo>
                  <a:pt x="726" y="997"/>
                </a:lnTo>
                <a:lnTo>
                  <a:pt x="707" y="1025"/>
                </a:lnTo>
                <a:lnTo>
                  <a:pt x="686" y="1054"/>
                </a:lnTo>
                <a:lnTo>
                  <a:pt x="664" y="1083"/>
                </a:lnTo>
                <a:lnTo>
                  <a:pt x="641" y="1109"/>
                </a:lnTo>
                <a:lnTo>
                  <a:pt x="617" y="1137"/>
                </a:lnTo>
                <a:lnTo>
                  <a:pt x="593" y="1163"/>
                </a:lnTo>
                <a:lnTo>
                  <a:pt x="567" y="1190"/>
                </a:lnTo>
                <a:lnTo>
                  <a:pt x="540" y="1213"/>
                </a:lnTo>
                <a:lnTo>
                  <a:pt x="517" y="1237"/>
                </a:lnTo>
                <a:lnTo>
                  <a:pt x="490" y="1259"/>
                </a:lnTo>
                <a:lnTo>
                  <a:pt x="464" y="1280"/>
                </a:lnTo>
                <a:lnTo>
                  <a:pt x="438" y="1302"/>
                </a:lnTo>
                <a:lnTo>
                  <a:pt x="412" y="1321"/>
                </a:lnTo>
                <a:lnTo>
                  <a:pt x="386" y="1337"/>
                </a:lnTo>
                <a:lnTo>
                  <a:pt x="359" y="1354"/>
                </a:lnTo>
                <a:lnTo>
                  <a:pt x="333" y="1371"/>
                </a:lnTo>
                <a:lnTo>
                  <a:pt x="307" y="1385"/>
                </a:lnTo>
                <a:lnTo>
                  <a:pt x="281" y="1399"/>
                </a:lnTo>
                <a:lnTo>
                  <a:pt x="257" y="1413"/>
                </a:lnTo>
                <a:lnTo>
                  <a:pt x="231" y="1423"/>
                </a:lnTo>
                <a:lnTo>
                  <a:pt x="204" y="1435"/>
                </a:lnTo>
                <a:lnTo>
                  <a:pt x="181" y="1444"/>
                </a:lnTo>
                <a:lnTo>
                  <a:pt x="159" y="1451"/>
                </a:lnTo>
                <a:lnTo>
                  <a:pt x="138" y="1459"/>
                </a:lnTo>
                <a:lnTo>
                  <a:pt x="116" y="1466"/>
                </a:lnTo>
                <a:lnTo>
                  <a:pt x="100" y="1473"/>
                </a:lnTo>
                <a:lnTo>
                  <a:pt x="83" y="1478"/>
                </a:lnTo>
                <a:lnTo>
                  <a:pt x="66" y="1480"/>
                </a:lnTo>
                <a:lnTo>
                  <a:pt x="52" y="1482"/>
                </a:lnTo>
                <a:lnTo>
                  <a:pt x="40" y="1485"/>
                </a:lnTo>
                <a:lnTo>
                  <a:pt x="31" y="1485"/>
                </a:lnTo>
                <a:lnTo>
                  <a:pt x="21" y="1487"/>
                </a:lnTo>
                <a:lnTo>
                  <a:pt x="14" y="1485"/>
                </a:lnTo>
                <a:lnTo>
                  <a:pt x="7" y="1482"/>
                </a:lnTo>
                <a:lnTo>
                  <a:pt x="4" y="1480"/>
                </a:lnTo>
                <a:lnTo>
                  <a:pt x="2" y="1478"/>
                </a:lnTo>
                <a:lnTo>
                  <a:pt x="0" y="1473"/>
                </a:lnTo>
                <a:lnTo>
                  <a:pt x="0" y="1470"/>
                </a:lnTo>
                <a:lnTo>
                  <a:pt x="2" y="1468"/>
                </a:lnTo>
                <a:lnTo>
                  <a:pt x="4" y="1463"/>
                </a:lnTo>
                <a:lnTo>
                  <a:pt x="9" y="1459"/>
                </a:lnTo>
                <a:lnTo>
                  <a:pt x="14" y="1454"/>
                </a:lnTo>
                <a:lnTo>
                  <a:pt x="19" y="1449"/>
                </a:lnTo>
                <a:lnTo>
                  <a:pt x="26" y="1442"/>
                </a:lnTo>
                <a:lnTo>
                  <a:pt x="35" y="1437"/>
                </a:lnTo>
                <a:lnTo>
                  <a:pt x="45" y="1430"/>
                </a:lnTo>
                <a:lnTo>
                  <a:pt x="54" y="1423"/>
                </a:lnTo>
                <a:lnTo>
                  <a:pt x="64" y="1413"/>
                </a:lnTo>
                <a:lnTo>
                  <a:pt x="76" y="1406"/>
                </a:lnTo>
                <a:lnTo>
                  <a:pt x="90" y="1397"/>
                </a:lnTo>
                <a:lnTo>
                  <a:pt x="102" y="1390"/>
                </a:lnTo>
                <a:lnTo>
                  <a:pt x="119" y="1380"/>
                </a:lnTo>
                <a:lnTo>
                  <a:pt x="133" y="1371"/>
                </a:lnTo>
                <a:lnTo>
                  <a:pt x="150" y="1361"/>
                </a:lnTo>
                <a:lnTo>
                  <a:pt x="166" y="1351"/>
                </a:lnTo>
                <a:lnTo>
                  <a:pt x="183" y="1342"/>
                </a:lnTo>
                <a:lnTo>
                  <a:pt x="200" y="1330"/>
                </a:lnTo>
                <a:lnTo>
                  <a:pt x="216" y="1318"/>
                </a:lnTo>
                <a:lnTo>
                  <a:pt x="235" y="1304"/>
                </a:lnTo>
                <a:lnTo>
                  <a:pt x="255" y="1290"/>
                </a:lnTo>
                <a:lnTo>
                  <a:pt x="274" y="1273"/>
                </a:lnTo>
                <a:lnTo>
                  <a:pt x="293" y="1256"/>
                </a:lnTo>
                <a:lnTo>
                  <a:pt x="312" y="1237"/>
                </a:lnTo>
                <a:lnTo>
                  <a:pt x="333" y="1216"/>
                </a:lnTo>
                <a:lnTo>
                  <a:pt x="355" y="1194"/>
                </a:lnTo>
                <a:lnTo>
                  <a:pt x="376" y="1173"/>
                </a:lnTo>
                <a:lnTo>
                  <a:pt x="400" y="1149"/>
                </a:lnTo>
                <a:lnTo>
                  <a:pt x="424" y="1125"/>
                </a:lnTo>
                <a:lnTo>
                  <a:pt x="448" y="1099"/>
                </a:lnTo>
                <a:lnTo>
                  <a:pt x="471" y="1071"/>
                </a:lnTo>
                <a:lnTo>
                  <a:pt x="495" y="1044"/>
                </a:lnTo>
                <a:lnTo>
                  <a:pt x="517" y="1016"/>
                </a:lnTo>
                <a:lnTo>
                  <a:pt x="538" y="987"/>
                </a:lnTo>
                <a:lnTo>
                  <a:pt x="557" y="959"/>
                </a:lnTo>
                <a:lnTo>
                  <a:pt x="576" y="930"/>
                </a:lnTo>
                <a:lnTo>
                  <a:pt x="593" y="902"/>
                </a:lnTo>
                <a:lnTo>
                  <a:pt x="610" y="871"/>
                </a:lnTo>
                <a:lnTo>
                  <a:pt x="626" y="842"/>
                </a:lnTo>
                <a:lnTo>
                  <a:pt x="641" y="809"/>
                </a:lnTo>
                <a:lnTo>
                  <a:pt x="652" y="778"/>
                </a:lnTo>
                <a:lnTo>
                  <a:pt x="664" y="745"/>
                </a:lnTo>
                <a:lnTo>
                  <a:pt x="676" y="711"/>
                </a:lnTo>
                <a:lnTo>
                  <a:pt x="686" y="678"/>
                </a:lnTo>
                <a:lnTo>
                  <a:pt x="693" y="642"/>
                </a:lnTo>
                <a:lnTo>
                  <a:pt x="702" y="60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40"/>
          <p:cNvSpPr/>
          <p:nvPr/>
        </p:nvSpPr>
        <p:spPr bwMode="auto">
          <a:xfrm>
            <a:off x="5453063" y="2709863"/>
            <a:ext cx="958850" cy="222250"/>
          </a:xfrm>
          <a:custGeom>
            <a:avLst/>
            <a:gdLst>
              <a:gd name="T0" fmla="*/ 2147483647 w 1510"/>
              <a:gd name="T1" fmla="*/ 2147483647 h 350"/>
              <a:gd name="T2" fmla="*/ 2147483647 w 1510"/>
              <a:gd name="T3" fmla="*/ 2147483647 h 350"/>
              <a:gd name="T4" fmla="*/ 2147483647 w 1510"/>
              <a:gd name="T5" fmla="*/ 2147483647 h 350"/>
              <a:gd name="T6" fmla="*/ 2147483647 w 1510"/>
              <a:gd name="T7" fmla="*/ 2147483647 h 350"/>
              <a:gd name="T8" fmla="*/ 2147483647 w 1510"/>
              <a:gd name="T9" fmla="*/ 2147483647 h 350"/>
              <a:gd name="T10" fmla="*/ 0 w 1510"/>
              <a:gd name="T11" fmla="*/ 2147483647 h 350"/>
              <a:gd name="T12" fmla="*/ 2147483647 w 1510"/>
              <a:gd name="T13" fmla="*/ 2147483647 h 350"/>
              <a:gd name="T14" fmla="*/ 2147483647 w 1510"/>
              <a:gd name="T15" fmla="*/ 2147483647 h 350"/>
              <a:gd name="T16" fmla="*/ 2147483647 w 1510"/>
              <a:gd name="T17" fmla="*/ 2147483647 h 350"/>
              <a:gd name="T18" fmla="*/ 2147483647 w 1510"/>
              <a:gd name="T19" fmla="*/ 2147483647 h 350"/>
              <a:gd name="T20" fmla="*/ 2147483647 w 1510"/>
              <a:gd name="T21" fmla="*/ 2147483647 h 350"/>
              <a:gd name="T22" fmla="*/ 2147483647 w 1510"/>
              <a:gd name="T23" fmla="*/ 2147483647 h 350"/>
              <a:gd name="T24" fmla="*/ 2147483647 w 1510"/>
              <a:gd name="T25" fmla="*/ 2147483647 h 350"/>
              <a:gd name="T26" fmla="*/ 2147483647 w 1510"/>
              <a:gd name="T27" fmla="*/ 2147483647 h 350"/>
              <a:gd name="T28" fmla="*/ 2147483647 w 1510"/>
              <a:gd name="T29" fmla="*/ 2147483647 h 350"/>
              <a:gd name="T30" fmla="*/ 2147483647 w 1510"/>
              <a:gd name="T31" fmla="*/ 2147483647 h 350"/>
              <a:gd name="T32" fmla="*/ 2147483647 w 1510"/>
              <a:gd name="T33" fmla="*/ 2147483647 h 350"/>
              <a:gd name="T34" fmla="*/ 2147483647 w 1510"/>
              <a:gd name="T35" fmla="*/ 2147483647 h 350"/>
              <a:gd name="T36" fmla="*/ 2147483647 w 1510"/>
              <a:gd name="T37" fmla="*/ 2147483647 h 350"/>
              <a:gd name="T38" fmla="*/ 2147483647 w 1510"/>
              <a:gd name="T39" fmla="*/ 2147483647 h 350"/>
              <a:gd name="T40" fmla="*/ 2147483647 w 1510"/>
              <a:gd name="T41" fmla="*/ 2147483647 h 350"/>
              <a:gd name="T42" fmla="*/ 2147483647 w 1510"/>
              <a:gd name="T43" fmla="*/ 2147483647 h 350"/>
              <a:gd name="T44" fmla="*/ 2147483647 w 1510"/>
              <a:gd name="T45" fmla="*/ 2147483647 h 350"/>
              <a:gd name="T46" fmla="*/ 2147483647 w 1510"/>
              <a:gd name="T47" fmla="*/ 2147483647 h 350"/>
              <a:gd name="T48" fmla="*/ 2147483647 w 1510"/>
              <a:gd name="T49" fmla="*/ 2147483647 h 350"/>
              <a:gd name="T50" fmla="*/ 2147483647 w 1510"/>
              <a:gd name="T51" fmla="*/ 2147483647 h 350"/>
              <a:gd name="T52" fmla="*/ 2147483647 w 1510"/>
              <a:gd name="T53" fmla="*/ 2147483647 h 350"/>
              <a:gd name="T54" fmla="*/ 2147483647 w 1510"/>
              <a:gd name="T55" fmla="*/ 2147483647 h 350"/>
              <a:gd name="T56" fmla="*/ 2147483647 w 1510"/>
              <a:gd name="T57" fmla="*/ 2147483647 h 350"/>
              <a:gd name="T58" fmla="*/ 2147483647 w 1510"/>
              <a:gd name="T59" fmla="*/ 0 h 350"/>
              <a:gd name="T60" fmla="*/ 2147483647 w 1510"/>
              <a:gd name="T61" fmla="*/ 2147483647 h 350"/>
              <a:gd name="T62" fmla="*/ 2147483647 w 1510"/>
              <a:gd name="T63" fmla="*/ 2147483647 h 350"/>
              <a:gd name="T64" fmla="*/ 2147483647 w 1510"/>
              <a:gd name="T65" fmla="*/ 2147483647 h 350"/>
              <a:gd name="T66" fmla="*/ 2147483647 w 1510"/>
              <a:gd name="T67" fmla="*/ 2147483647 h 350"/>
              <a:gd name="T68" fmla="*/ 2147483647 w 1510"/>
              <a:gd name="T69" fmla="*/ 2147483647 h 350"/>
              <a:gd name="T70" fmla="*/ 2147483647 w 1510"/>
              <a:gd name="T71" fmla="*/ 2147483647 h 350"/>
              <a:gd name="T72" fmla="*/ 2147483647 w 1510"/>
              <a:gd name="T73" fmla="*/ 2147483647 h 350"/>
              <a:gd name="T74" fmla="*/ 2147483647 w 1510"/>
              <a:gd name="T75" fmla="*/ 2147483647 h 350"/>
              <a:gd name="T76" fmla="*/ 2147483647 w 1510"/>
              <a:gd name="T77" fmla="*/ 2147483647 h 350"/>
              <a:gd name="T78" fmla="*/ 2147483647 w 1510"/>
              <a:gd name="T79" fmla="*/ 2147483647 h 350"/>
              <a:gd name="T80" fmla="*/ 2147483647 w 1510"/>
              <a:gd name="T81" fmla="*/ 2147483647 h 350"/>
              <a:gd name="T82" fmla="*/ 2147483647 w 1510"/>
              <a:gd name="T83" fmla="*/ 2147483647 h 350"/>
              <a:gd name="T84" fmla="*/ 2147483647 w 1510"/>
              <a:gd name="T85" fmla="*/ 2147483647 h 350"/>
              <a:gd name="T86" fmla="*/ 2147483647 w 1510"/>
              <a:gd name="T87" fmla="*/ 2147483647 h 350"/>
              <a:gd name="T88" fmla="*/ 2147483647 w 1510"/>
              <a:gd name="T89" fmla="*/ 2147483647 h 350"/>
              <a:gd name="T90" fmla="*/ 2147483647 w 1510"/>
              <a:gd name="T91" fmla="*/ 2147483647 h 350"/>
              <a:gd name="T92" fmla="*/ 2147483647 w 1510"/>
              <a:gd name="T93" fmla="*/ 2147483647 h 350"/>
              <a:gd name="T94" fmla="*/ 2147483647 w 1510"/>
              <a:gd name="T95" fmla="*/ 2147483647 h 350"/>
              <a:gd name="T96" fmla="*/ 2147483647 w 1510"/>
              <a:gd name="T97" fmla="*/ 2147483647 h 350"/>
              <a:gd name="T98" fmla="*/ 2147483647 w 1510"/>
              <a:gd name="T99" fmla="*/ 2147483647 h 350"/>
              <a:gd name="T100" fmla="*/ 2147483647 w 1510"/>
              <a:gd name="T101" fmla="*/ 2147483647 h 350"/>
              <a:gd name="T102" fmla="*/ 2147483647 w 1510"/>
              <a:gd name="T103" fmla="*/ 2147483647 h 350"/>
              <a:gd name="T104" fmla="*/ 2147483647 w 1510"/>
              <a:gd name="T105" fmla="*/ 2147483647 h 350"/>
              <a:gd name="T106" fmla="*/ 2147483647 w 1510"/>
              <a:gd name="T107" fmla="*/ 2147483647 h 350"/>
              <a:gd name="T108" fmla="*/ 2147483647 w 1510"/>
              <a:gd name="T109" fmla="*/ 2147483647 h 3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510"/>
              <a:gd name="T166" fmla="*/ 0 h 350"/>
              <a:gd name="T167" fmla="*/ 1510 w 1510"/>
              <a:gd name="T168" fmla="*/ 350 h 35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510" h="350">
                <a:moveTo>
                  <a:pt x="157" y="350"/>
                </a:moveTo>
                <a:lnTo>
                  <a:pt x="143" y="350"/>
                </a:lnTo>
                <a:lnTo>
                  <a:pt x="131" y="347"/>
                </a:lnTo>
                <a:lnTo>
                  <a:pt x="119" y="343"/>
                </a:lnTo>
                <a:lnTo>
                  <a:pt x="107" y="338"/>
                </a:lnTo>
                <a:lnTo>
                  <a:pt x="97" y="331"/>
                </a:lnTo>
                <a:lnTo>
                  <a:pt x="85" y="324"/>
                </a:lnTo>
                <a:lnTo>
                  <a:pt x="71" y="312"/>
                </a:lnTo>
                <a:lnTo>
                  <a:pt x="66" y="304"/>
                </a:lnTo>
                <a:lnTo>
                  <a:pt x="59" y="297"/>
                </a:lnTo>
                <a:lnTo>
                  <a:pt x="47" y="283"/>
                </a:lnTo>
                <a:lnTo>
                  <a:pt x="35" y="271"/>
                </a:lnTo>
                <a:lnTo>
                  <a:pt x="23" y="259"/>
                </a:lnTo>
                <a:lnTo>
                  <a:pt x="16" y="250"/>
                </a:lnTo>
                <a:lnTo>
                  <a:pt x="9" y="240"/>
                </a:lnTo>
                <a:lnTo>
                  <a:pt x="4" y="233"/>
                </a:lnTo>
                <a:lnTo>
                  <a:pt x="0" y="226"/>
                </a:lnTo>
                <a:lnTo>
                  <a:pt x="0" y="221"/>
                </a:lnTo>
                <a:lnTo>
                  <a:pt x="0" y="216"/>
                </a:lnTo>
                <a:lnTo>
                  <a:pt x="2" y="214"/>
                </a:lnTo>
                <a:lnTo>
                  <a:pt x="4" y="212"/>
                </a:lnTo>
                <a:lnTo>
                  <a:pt x="9" y="209"/>
                </a:lnTo>
                <a:lnTo>
                  <a:pt x="16" y="209"/>
                </a:lnTo>
                <a:lnTo>
                  <a:pt x="23" y="207"/>
                </a:lnTo>
                <a:lnTo>
                  <a:pt x="35" y="207"/>
                </a:lnTo>
                <a:lnTo>
                  <a:pt x="47" y="207"/>
                </a:lnTo>
                <a:lnTo>
                  <a:pt x="52" y="207"/>
                </a:lnTo>
                <a:lnTo>
                  <a:pt x="57" y="207"/>
                </a:lnTo>
                <a:lnTo>
                  <a:pt x="62" y="207"/>
                </a:lnTo>
                <a:lnTo>
                  <a:pt x="69" y="207"/>
                </a:lnTo>
                <a:lnTo>
                  <a:pt x="78" y="205"/>
                </a:lnTo>
                <a:lnTo>
                  <a:pt x="88" y="205"/>
                </a:lnTo>
                <a:lnTo>
                  <a:pt x="97" y="202"/>
                </a:lnTo>
                <a:lnTo>
                  <a:pt x="109" y="200"/>
                </a:lnTo>
                <a:lnTo>
                  <a:pt x="121" y="200"/>
                </a:lnTo>
                <a:lnTo>
                  <a:pt x="135" y="197"/>
                </a:lnTo>
                <a:lnTo>
                  <a:pt x="150" y="195"/>
                </a:lnTo>
                <a:lnTo>
                  <a:pt x="164" y="193"/>
                </a:lnTo>
                <a:lnTo>
                  <a:pt x="181" y="190"/>
                </a:lnTo>
                <a:lnTo>
                  <a:pt x="200" y="188"/>
                </a:lnTo>
                <a:lnTo>
                  <a:pt x="219" y="183"/>
                </a:lnTo>
                <a:lnTo>
                  <a:pt x="238" y="181"/>
                </a:lnTo>
                <a:lnTo>
                  <a:pt x="259" y="178"/>
                </a:lnTo>
                <a:lnTo>
                  <a:pt x="281" y="174"/>
                </a:lnTo>
                <a:lnTo>
                  <a:pt x="305" y="169"/>
                </a:lnTo>
                <a:lnTo>
                  <a:pt x="328" y="166"/>
                </a:lnTo>
                <a:lnTo>
                  <a:pt x="352" y="162"/>
                </a:lnTo>
                <a:lnTo>
                  <a:pt x="378" y="157"/>
                </a:lnTo>
                <a:lnTo>
                  <a:pt x="407" y="152"/>
                </a:lnTo>
                <a:lnTo>
                  <a:pt x="436" y="147"/>
                </a:lnTo>
                <a:lnTo>
                  <a:pt x="464" y="143"/>
                </a:lnTo>
                <a:lnTo>
                  <a:pt x="495" y="138"/>
                </a:lnTo>
                <a:lnTo>
                  <a:pt x="526" y="133"/>
                </a:lnTo>
                <a:lnTo>
                  <a:pt x="560" y="128"/>
                </a:lnTo>
                <a:lnTo>
                  <a:pt x="593" y="121"/>
                </a:lnTo>
                <a:lnTo>
                  <a:pt x="629" y="116"/>
                </a:lnTo>
                <a:lnTo>
                  <a:pt x="664" y="109"/>
                </a:lnTo>
                <a:lnTo>
                  <a:pt x="700" y="105"/>
                </a:lnTo>
                <a:lnTo>
                  <a:pt x="736" y="97"/>
                </a:lnTo>
                <a:lnTo>
                  <a:pt x="772" y="93"/>
                </a:lnTo>
                <a:lnTo>
                  <a:pt x="807" y="86"/>
                </a:lnTo>
                <a:lnTo>
                  <a:pt x="841" y="81"/>
                </a:lnTo>
                <a:lnTo>
                  <a:pt x="874" y="76"/>
                </a:lnTo>
                <a:lnTo>
                  <a:pt x="905" y="71"/>
                </a:lnTo>
                <a:lnTo>
                  <a:pt x="936" y="64"/>
                </a:lnTo>
                <a:lnTo>
                  <a:pt x="965" y="59"/>
                </a:lnTo>
                <a:lnTo>
                  <a:pt x="993" y="55"/>
                </a:lnTo>
                <a:lnTo>
                  <a:pt x="1022" y="52"/>
                </a:lnTo>
                <a:lnTo>
                  <a:pt x="1048" y="47"/>
                </a:lnTo>
                <a:lnTo>
                  <a:pt x="1072" y="43"/>
                </a:lnTo>
                <a:lnTo>
                  <a:pt x="1096" y="38"/>
                </a:lnTo>
                <a:lnTo>
                  <a:pt x="1119" y="36"/>
                </a:lnTo>
                <a:lnTo>
                  <a:pt x="1141" y="31"/>
                </a:lnTo>
                <a:lnTo>
                  <a:pt x="1162" y="28"/>
                </a:lnTo>
                <a:lnTo>
                  <a:pt x="1181" y="24"/>
                </a:lnTo>
                <a:lnTo>
                  <a:pt x="1201" y="21"/>
                </a:lnTo>
                <a:lnTo>
                  <a:pt x="1220" y="19"/>
                </a:lnTo>
                <a:lnTo>
                  <a:pt x="1236" y="16"/>
                </a:lnTo>
                <a:lnTo>
                  <a:pt x="1251" y="14"/>
                </a:lnTo>
                <a:lnTo>
                  <a:pt x="1265" y="12"/>
                </a:lnTo>
                <a:lnTo>
                  <a:pt x="1279" y="9"/>
                </a:lnTo>
                <a:lnTo>
                  <a:pt x="1291" y="7"/>
                </a:lnTo>
                <a:lnTo>
                  <a:pt x="1303" y="7"/>
                </a:lnTo>
                <a:lnTo>
                  <a:pt x="1312" y="5"/>
                </a:lnTo>
                <a:lnTo>
                  <a:pt x="1322" y="5"/>
                </a:lnTo>
                <a:lnTo>
                  <a:pt x="1332" y="2"/>
                </a:lnTo>
                <a:lnTo>
                  <a:pt x="1339" y="2"/>
                </a:lnTo>
                <a:lnTo>
                  <a:pt x="1343" y="2"/>
                </a:lnTo>
                <a:lnTo>
                  <a:pt x="1348" y="0"/>
                </a:lnTo>
                <a:lnTo>
                  <a:pt x="1353" y="0"/>
                </a:lnTo>
                <a:lnTo>
                  <a:pt x="1379" y="0"/>
                </a:lnTo>
                <a:lnTo>
                  <a:pt x="1394" y="2"/>
                </a:lnTo>
                <a:lnTo>
                  <a:pt x="1408" y="2"/>
                </a:lnTo>
                <a:lnTo>
                  <a:pt x="1420" y="5"/>
                </a:lnTo>
                <a:lnTo>
                  <a:pt x="1434" y="7"/>
                </a:lnTo>
                <a:lnTo>
                  <a:pt x="1448" y="9"/>
                </a:lnTo>
                <a:lnTo>
                  <a:pt x="1463" y="14"/>
                </a:lnTo>
                <a:lnTo>
                  <a:pt x="1475" y="19"/>
                </a:lnTo>
                <a:lnTo>
                  <a:pt x="1484" y="26"/>
                </a:lnTo>
                <a:lnTo>
                  <a:pt x="1494" y="33"/>
                </a:lnTo>
                <a:lnTo>
                  <a:pt x="1498" y="40"/>
                </a:lnTo>
                <a:lnTo>
                  <a:pt x="1506" y="50"/>
                </a:lnTo>
                <a:lnTo>
                  <a:pt x="1508" y="59"/>
                </a:lnTo>
                <a:lnTo>
                  <a:pt x="1510" y="69"/>
                </a:lnTo>
                <a:lnTo>
                  <a:pt x="1510" y="78"/>
                </a:lnTo>
                <a:lnTo>
                  <a:pt x="1510" y="83"/>
                </a:lnTo>
                <a:lnTo>
                  <a:pt x="1508" y="88"/>
                </a:lnTo>
                <a:lnTo>
                  <a:pt x="1503" y="93"/>
                </a:lnTo>
                <a:lnTo>
                  <a:pt x="1498" y="95"/>
                </a:lnTo>
                <a:lnTo>
                  <a:pt x="1494" y="100"/>
                </a:lnTo>
                <a:lnTo>
                  <a:pt x="1484" y="102"/>
                </a:lnTo>
                <a:lnTo>
                  <a:pt x="1477" y="107"/>
                </a:lnTo>
                <a:lnTo>
                  <a:pt x="1467" y="109"/>
                </a:lnTo>
                <a:lnTo>
                  <a:pt x="1455" y="112"/>
                </a:lnTo>
                <a:lnTo>
                  <a:pt x="1441" y="114"/>
                </a:lnTo>
                <a:lnTo>
                  <a:pt x="1429" y="116"/>
                </a:lnTo>
                <a:lnTo>
                  <a:pt x="1413" y="121"/>
                </a:lnTo>
                <a:lnTo>
                  <a:pt x="1396" y="124"/>
                </a:lnTo>
                <a:lnTo>
                  <a:pt x="1379" y="126"/>
                </a:lnTo>
                <a:lnTo>
                  <a:pt x="1360" y="128"/>
                </a:lnTo>
                <a:lnTo>
                  <a:pt x="1341" y="131"/>
                </a:lnTo>
                <a:lnTo>
                  <a:pt x="1317" y="133"/>
                </a:lnTo>
                <a:lnTo>
                  <a:pt x="1293" y="135"/>
                </a:lnTo>
                <a:lnTo>
                  <a:pt x="1267" y="138"/>
                </a:lnTo>
                <a:lnTo>
                  <a:pt x="1239" y="143"/>
                </a:lnTo>
                <a:lnTo>
                  <a:pt x="1210" y="145"/>
                </a:lnTo>
                <a:lnTo>
                  <a:pt x="1179" y="150"/>
                </a:lnTo>
                <a:lnTo>
                  <a:pt x="1148" y="155"/>
                </a:lnTo>
                <a:lnTo>
                  <a:pt x="1115" y="159"/>
                </a:lnTo>
                <a:lnTo>
                  <a:pt x="1081" y="164"/>
                </a:lnTo>
                <a:lnTo>
                  <a:pt x="1046" y="169"/>
                </a:lnTo>
                <a:lnTo>
                  <a:pt x="1010" y="174"/>
                </a:lnTo>
                <a:lnTo>
                  <a:pt x="972" y="181"/>
                </a:lnTo>
                <a:lnTo>
                  <a:pt x="934" y="188"/>
                </a:lnTo>
                <a:lnTo>
                  <a:pt x="893" y="193"/>
                </a:lnTo>
                <a:lnTo>
                  <a:pt x="850" y="200"/>
                </a:lnTo>
                <a:lnTo>
                  <a:pt x="810" y="207"/>
                </a:lnTo>
                <a:lnTo>
                  <a:pt x="764" y="214"/>
                </a:lnTo>
                <a:lnTo>
                  <a:pt x="722" y="221"/>
                </a:lnTo>
                <a:lnTo>
                  <a:pt x="681" y="231"/>
                </a:lnTo>
                <a:lnTo>
                  <a:pt x="643" y="238"/>
                </a:lnTo>
                <a:lnTo>
                  <a:pt x="607" y="243"/>
                </a:lnTo>
                <a:lnTo>
                  <a:pt x="571" y="250"/>
                </a:lnTo>
                <a:lnTo>
                  <a:pt x="538" y="257"/>
                </a:lnTo>
                <a:lnTo>
                  <a:pt x="507" y="264"/>
                </a:lnTo>
                <a:lnTo>
                  <a:pt x="479" y="271"/>
                </a:lnTo>
                <a:lnTo>
                  <a:pt x="452" y="276"/>
                </a:lnTo>
                <a:lnTo>
                  <a:pt x="426" y="283"/>
                </a:lnTo>
                <a:lnTo>
                  <a:pt x="402" y="290"/>
                </a:lnTo>
                <a:lnTo>
                  <a:pt x="381" y="295"/>
                </a:lnTo>
                <a:lnTo>
                  <a:pt x="359" y="300"/>
                </a:lnTo>
                <a:lnTo>
                  <a:pt x="343" y="307"/>
                </a:lnTo>
                <a:lnTo>
                  <a:pt x="326" y="312"/>
                </a:lnTo>
                <a:lnTo>
                  <a:pt x="309" y="316"/>
                </a:lnTo>
                <a:lnTo>
                  <a:pt x="295" y="321"/>
                </a:lnTo>
                <a:lnTo>
                  <a:pt x="281" y="324"/>
                </a:lnTo>
                <a:lnTo>
                  <a:pt x="269" y="328"/>
                </a:lnTo>
                <a:lnTo>
                  <a:pt x="257" y="331"/>
                </a:lnTo>
                <a:lnTo>
                  <a:pt x="245" y="335"/>
                </a:lnTo>
                <a:lnTo>
                  <a:pt x="233" y="338"/>
                </a:lnTo>
                <a:lnTo>
                  <a:pt x="224" y="340"/>
                </a:lnTo>
                <a:lnTo>
                  <a:pt x="202" y="345"/>
                </a:lnTo>
                <a:lnTo>
                  <a:pt x="185" y="347"/>
                </a:lnTo>
                <a:lnTo>
                  <a:pt x="171" y="350"/>
                </a:lnTo>
                <a:lnTo>
                  <a:pt x="157" y="35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41"/>
          <p:cNvSpPr/>
          <p:nvPr/>
        </p:nvSpPr>
        <p:spPr bwMode="auto">
          <a:xfrm>
            <a:off x="5751513" y="2841625"/>
            <a:ext cx="100012" cy="828675"/>
          </a:xfrm>
          <a:custGeom>
            <a:avLst/>
            <a:gdLst>
              <a:gd name="T0" fmla="*/ 2147483647 w 158"/>
              <a:gd name="T1" fmla="*/ 0 h 1307"/>
              <a:gd name="T2" fmla="*/ 2147483647 w 158"/>
              <a:gd name="T3" fmla="*/ 0 h 1307"/>
              <a:gd name="T4" fmla="*/ 2147483647 w 158"/>
              <a:gd name="T5" fmla="*/ 2147483647 h 1307"/>
              <a:gd name="T6" fmla="*/ 2147483647 w 158"/>
              <a:gd name="T7" fmla="*/ 2147483647 h 1307"/>
              <a:gd name="T8" fmla="*/ 0 w 158"/>
              <a:gd name="T9" fmla="*/ 2147483647 h 1307"/>
              <a:gd name="T10" fmla="*/ 2147483647 w 158"/>
              <a:gd name="T11" fmla="*/ 0 h 1307"/>
              <a:gd name="T12" fmla="*/ 2147483647 w 158"/>
              <a:gd name="T13" fmla="*/ 0 h 130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8"/>
              <a:gd name="T22" fmla="*/ 0 h 1307"/>
              <a:gd name="T23" fmla="*/ 158 w 158"/>
              <a:gd name="T24" fmla="*/ 1307 h 130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8" h="1307">
                <a:moveTo>
                  <a:pt x="24" y="0"/>
                </a:moveTo>
                <a:lnTo>
                  <a:pt x="158" y="0"/>
                </a:lnTo>
                <a:lnTo>
                  <a:pt x="146" y="652"/>
                </a:lnTo>
                <a:lnTo>
                  <a:pt x="131" y="1307"/>
                </a:lnTo>
                <a:lnTo>
                  <a:pt x="0" y="1307"/>
                </a:lnTo>
                <a:lnTo>
                  <a:pt x="24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43"/>
          <p:cNvSpPr/>
          <p:nvPr/>
        </p:nvSpPr>
        <p:spPr bwMode="auto">
          <a:xfrm>
            <a:off x="5797550" y="3027363"/>
            <a:ext cx="268288" cy="100012"/>
          </a:xfrm>
          <a:custGeom>
            <a:avLst/>
            <a:gdLst>
              <a:gd name="T0" fmla="*/ 2147483647 w 424"/>
              <a:gd name="T1" fmla="*/ 2147483647 h 159"/>
              <a:gd name="T2" fmla="*/ 2147483647 w 424"/>
              <a:gd name="T3" fmla="*/ 2147483647 h 159"/>
              <a:gd name="T4" fmla="*/ 2147483647 w 424"/>
              <a:gd name="T5" fmla="*/ 0 h 159"/>
              <a:gd name="T6" fmla="*/ 2147483647 w 424"/>
              <a:gd name="T7" fmla="*/ 2147483647 h 159"/>
              <a:gd name="T8" fmla="*/ 2147483647 w 424"/>
              <a:gd name="T9" fmla="*/ 2147483647 h 159"/>
              <a:gd name="T10" fmla="*/ 2147483647 w 424"/>
              <a:gd name="T11" fmla="*/ 2147483647 h 159"/>
              <a:gd name="T12" fmla="*/ 2147483647 w 424"/>
              <a:gd name="T13" fmla="*/ 2147483647 h 159"/>
              <a:gd name="T14" fmla="*/ 2147483647 w 424"/>
              <a:gd name="T15" fmla="*/ 2147483647 h 159"/>
              <a:gd name="T16" fmla="*/ 2147483647 w 424"/>
              <a:gd name="T17" fmla="*/ 2147483647 h 159"/>
              <a:gd name="T18" fmla="*/ 2147483647 w 424"/>
              <a:gd name="T19" fmla="*/ 2147483647 h 159"/>
              <a:gd name="T20" fmla="*/ 2147483647 w 424"/>
              <a:gd name="T21" fmla="*/ 2147483647 h 159"/>
              <a:gd name="T22" fmla="*/ 2147483647 w 424"/>
              <a:gd name="T23" fmla="*/ 2147483647 h 159"/>
              <a:gd name="T24" fmla="*/ 2147483647 w 424"/>
              <a:gd name="T25" fmla="*/ 2147483647 h 159"/>
              <a:gd name="T26" fmla="*/ 2147483647 w 424"/>
              <a:gd name="T27" fmla="*/ 2147483647 h 159"/>
              <a:gd name="T28" fmla="*/ 2147483647 w 424"/>
              <a:gd name="T29" fmla="*/ 2147483647 h 159"/>
              <a:gd name="T30" fmla="*/ 2147483647 w 424"/>
              <a:gd name="T31" fmla="*/ 2147483647 h 159"/>
              <a:gd name="T32" fmla="*/ 2147483647 w 424"/>
              <a:gd name="T33" fmla="*/ 2147483647 h 159"/>
              <a:gd name="T34" fmla="*/ 2147483647 w 424"/>
              <a:gd name="T35" fmla="*/ 2147483647 h 159"/>
              <a:gd name="T36" fmla="*/ 2147483647 w 424"/>
              <a:gd name="T37" fmla="*/ 2147483647 h 159"/>
              <a:gd name="T38" fmla="*/ 2147483647 w 424"/>
              <a:gd name="T39" fmla="*/ 2147483647 h 159"/>
              <a:gd name="T40" fmla="*/ 2147483647 w 424"/>
              <a:gd name="T41" fmla="*/ 2147483647 h 159"/>
              <a:gd name="T42" fmla="*/ 2147483647 w 424"/>
              <a:gd name="T43" fmla="*/ 2147483647 h 159"/>
              <a:gd name="T44" fmla="*/ 2147483647 w 424"/>
              <a:gd name="T45" fmla="*/ 2147483647 h 159"/>
              <a:gd name="T46" fmla="*/ 2147483647 w 424"/>
              <a:gd name="T47" fmla="*/ 2147483647 h 159"/>
              <a:gd name="T48" fmla="*/ 0 w 424"/>
              <a:gd name="T49" fmla="*/ 2147483647 h 159"/>
              <a:gd name="T50" fmla="*/ 2147483647 w 424"/>
              <a:gd name="T51" fmla="*/ 2147483647 h 159"/>
              <a:gd name="T52" fmla="*/ 2147483647 w 424"/>
              <a:gd name="T53" fmla="*/ 2147483647 h 159"/>
              <a:gd name="T54" fmla="*/ 2147483647 w 424"/>
              <a:gd name="T55" fmla="*/ 2147483647 h 159"/>
              <a:gd name="T56" fmla="*/ 2147483647 w 424"/>
              <a:gd name="T57" fmla="*/ 2147483647 h 159"/>
              <a:gd name="T58" fmla="*/ 2147483647 w 424"/>
              <a:gd name="T59" fmla="*/ 2147483647 h 159"/>
              <a:gd name="T60" fmla="*/ 2147483647 w 424"/>
              <a:gd name="T61" fmla="*/ 2147483647 h 159"/>
              <a:gd name="T62" fmla="*/ 2147483647 w 424"/>
              <a:gd name="T63" fmla="*/ 2147483647 h 15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24"/>
              <a:gd name="T97" fmla="*/ 0 h 159"/>
              <a:gd name="T98" fmla="*/ 424 w 424"/>
              <a:gd name="T99" fmla="*/ 159 h 15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24" h="159">
                <a:moveTo>
                  <a:pt x="193" y="31"/>
                </a:moveTo>
                <a:lnTo>
                  <a:pt x="224" y="21"/>
                </a:lnTo>
                <a:lnTo>
                  <a:pt x="252" y="14"/>
                </a:lnTo>
                <a:lnTo>
                  <a:pt x="279" y="7"/>
                </a:lnTo>
                <a:lnTo>
                  <a:pt x="302" y="2"/>
                </a:lnTo>
                <a:lnTo>
                  <a:pt x="324" y="0"/>
                </a:lnTo>
                <a:lnTo>
                  <a:pt x="343" y="0"/>
                </a:lnTo>
                <a:lnTo>
                  <a:pt x="360" y="2"/>
                </a:lnTo>
                <a:lnTo>
                  <a:pt x="367" y="2"/>
                </a:lnTo>
                <a:lnTo>
                  <a:pt x="374" y="4"/>
                </a:lnTo>
                <a:lnTo>
                  <a:pt x="388" y="9"/>
                </a:lnTo>
                <a:lnTo>
                  <a:pt x="398" y="16"/>
                </a:lnTo>
                <a:lnTo>
                  <a:pt x="405" y="23"/>
                </a:lnTo>
                <a:lnTo>
                  <a:pt x="412" y="31"/>
                </a:lnTo>
                <a:lnTo>
                  <a:pt x="417" y="38"/>
                </a:lnTo>
                <a:lnTo>
                  <a:pt x="422" y="45"/>
                </a:lnTo>
                <a:lnTo>
                  <a:pt x="422" y="52"/>
                </a:lnTo>
                <a:lnTo>
                  <a:pt x="424" y="57"/>
                </a:lnTo>
                <a:lnTo>
                  <a:pt x="422" y="62"/>
                </a:lnTo>
                <a:lnTo>
                  <a:pt x="422" y="66"/>
                </a:lnTo>
                <a:lnTo>
                  <a:pt x="419" y="71"/>
                </a:lnTo>
                <a:lnTo>
                  <a:pt x="417" y="76"/>
                </a:lnTo>
                <a:lnTo>
                  <a:pt x="412" y="81"/>
                </a:lnTo>
                <a:lnTo>
                  <a:pt x="407" y="85"/>
                </a:lnTo>
                <a:lnTo>
                  <a:pt x="403" y="90"/>
                </a:lnTo>
                <a:lnTo>
                  <a:pt x="398" y="92"/>
                </a:lnTo>
                <a:lnTo>
                  <a:pt x="391" y="97"/>
                </a:lnTo>
                <a:lnTo>
                  <a:pt x="383" y="102"/>
                </a:lnTo>
                <a:lnTo>
                  <a:pt x="376" y="104"/>
                </a:lnTo>
                <a:lnTo>
                  <a:pt x="367" y="109"/>
                </a:lnTo>
                <a:lnTo>
                  <a:pt x="357" y="111"/>
                </a:lnTo>
                <a:lnTo>
                  <a:pt x="348" y="116"/>
                </a:lnTo>
                <a:lnTo>
                  <a:pt x="338" y="119"/>
                </a:lnTo>
                <a:lnTo>
                  <a:pt x="326" y="121"/>
                </a:lnTo>
                <a:lnTo>
                  <a:pt x="314" y="126"/>
                </a:lnTo>
                <a:lnTo>
                  <a:pt x="302" y="131"/>
                </a:lnTo>
                <a:lnTo>
                  <a:pt x="288" y="135"/>
                </a:lnTo>
                <a:lnTo>
                  <a:pt x="271" y="138"/>
                </a:lnTo>
                <a:lnTo>
                  <a:pt x="255" y="142"/>
                </a:lnTo>
                <a:lnTo>
                  <a:pt x="238" y="145"/>
                </a:lnTo>
                <a:lnTo>
                  <a:pt x="219" y="147"/>
                </a:lnTo>
                <a:lnTo>
                  <a:pt x="200" y="150"/>
                </a:lnTo>
                <a:lnTo>
                  <a:pt x="179" y="152"/>
                </a:lnTo>
                <a:lnTo>
                  <a:pt x="157" y="154"/>
                </a:lnTo>
                <a:lnTo>
                  <a:pt x="133" y="157"/>
                </a:lnTo>
                <a:lnTo>
                  <a:pt x="109" y="157"/>
                </a:lnTo>
                <a:lnTo>
                  <a:pt x="83" y="159"/>
                </a:lnTo>
                <a:lnTo>
                  <a:pt x="57" y="159"/>
                </a:lnTo>
                <a:lnTo>
                  <a:pt x="28" y="159"/>
                </a:lnTo>
                <a:lnTo>
                  <a:pt x="0" y="159"/>
                </a:lnTo>
                <a:lnTo>
                  <a:pt x="0" y="57"/>
                </a:lnTo>
                <a:lnTo>
                  <a:pt x="7" y="57"/>
                </a:lnTo>
                <a:lnTo>
                  <a:pt x="14" y="57"/>
                </a:lnTo>
                <a:lnTo>
                  <a:pt x="24" y="54"/>
                </a:lnTo>
                <a:lnTo>
                  <a:pt x="33" y="54"/>
                </a:lnTo>
                <a:lnTo>
                  <a:pt x="43" y="52"/>
                </a:lnTo>
                <a:lnTo>
                  <a:pt x="55" y="52"/>
                </a:lnTo>
                <a:lnTo>
                  <a:pt x="67" y="50"/>
                </a:lnTo>
                <a:lnTo>
                  <a:pt x="78" y="50"/>
                </a:lnTo>
                <a:lnTo>
                  <a:pt x="105" y="45"/>
                </a:lnTo>
                <a:lnTo>
                  <a:pt x="133" y="40"/>
                </a:lnTo>
                <a:lnTo>
                  <a:pt x="162" y="35"/>
                </a:lnTo>
                <a:lnTo>
                  <a:pt x="193" y="3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44"/>
          <p:cNvSpPr/>
          <p:nvPr/>
        </p:nvSpPr>
        <p:spPr bwMode="auto">
          <a:xfrm>
            <a:off x="5797550" y="3259138"/>
            <a:ext cx="268288" cy="107950"/>
          </a:xfrm>
          <a:custGeom>
            <a:avLst/>
            <a:gdLst>
              <a:gd name="T0" fmla="*/ 2147483647 w 424"/>
              <a:gd name="T1" fmla="*/ 2147483647 h 169"/>
              <a:gd name="T2" fmla="*/ 2147483647 w 424"/>
              <a:gd name="T3" fmla="*/ 2147483647 h 169"/>
              <a:gd name="T4" fmla="*/ 2147483647 w 424"/>
              <a:gd name="T5" fmla="*/ 2147483647 h 169"/>
              <a:gd name="T6" fmla="*/ 2147483647 w 424"/>
              <a:gd name="T7" fmla="*/ 2147483647 h 169"/>
              <a:gd name="T8" fmla="*/ 2147483647 w 424"/>
              <a:gd name="T9" fmla="*/ 2147483647 h 169"/>
              <a:gd name="T10" fmla="*/ 2147483647 w 424"/>
              <a:gd name="T11" fmla="*/ 2147483647 h 169"/>
              <a:gd name="T12" fmla="*/ 2147483647 w 424"/>
              <a:gd name="T13" fmla="*/ 2147483647 h 169"/>
              <a:gd name="T14" fmla="*/ 2147483647 w 424"/>
              <a:gd name="T15" fmla="*/ 2147483647 h 169"/>
              <a:gd name="T16" fmla="*/ 2147483647 w 424"/>
              <a:gd name="T17" fmla="*/ 2147483647 h 169"/>
              <a:gd name="T18" fmla="*/ 2147483647 w 424"/>
              <a:gd name="T19" fmla="*/ 2147483647 h 169"/>
              <a:gd name="T20" fmla="*/ 2147483647 w 424"/>
              <a:gd name="T21" fmla="*/ 0 h 169"/>
              <a:gd name="T22" fmla="*/ 2147483647 w 424"/>
              <a:gd name="T23" fmla="*/ 0 h 169"/>
              <a:gd name="T24" fmla="*/ 2147483647 w 424"/>
              <a:gd name="T25" fmla="*/ 0 h 169"/>
              <a:gd name="T26" fmla="*/ 2147483647 w 424"/>
              <a:gd name="T27" fmla="*/ 0 h 169"/>
              <a:gd name="T28" fmla="*/ 2147483647 w 424"/>
              <a:gd name="T29" fmla="*/ 0 h 169"/>
              <a:gd name="T30" fmla="*/ 2147483647 w 424"/>
              <a:gd name="T31" fmla="*/ 2147483647 h 169"/>
              <a:gd name="T32" fmla="*/ 2147483647 w 424"/>
              <a:gd name="T33" fmla="*/ 2147483647 h 169"/>
              <a:gd name="T34" fmla="*/ 2147483647 w 424"/>
              <a:gd name="T35" fmla="*/ 2147483647 h 169"/>
              <a:gd name="T36" fmla="*/ 2147483647 w 424"/>
              <a:gd name="T37" fmla="*/ 2147483647 h 169"/>
              <a:gd name="T38" fmla="*/ 2147483647 w 424"/>
              <a:gd name="T39" fmla="*/ 2147483647 h 169"/>
              <a:gd name="T40" fmla="*/ 2147483647 w 424"/>
              <a:gd name="T41" fmla="*/ 2147483647 h 169"/>
              <a:gd name="T42" fmla="*/ 2147483647 w 424"/>
              <a:gd name="T43" fmla="*/ 2147483647 h 169"/>
              <a:gd name="T44" fmla="*/ 2147483647 w 424"/>
              <a:gd name="T45" fmla="*/ 2147483647 h 169"/>
              <a:gd name="T46" fmla="*/ 2147483647 w 424"/>
              <a:gd name="T47" fmla="*/ 2147483647 h 169"/>
              <a:gd name="T48" fmla="*/ 2147483647 w 424"/>
              <a:gd name="T49" fmla="*/ 2147483647 h 169"/>
              <a:gd name="T50" fmla="*/ 2147483647 w 424"/>
              <a:gd name="T51" fmla="*/ 2147483647 h 169"/>
              <a:gd name="T52" fmla="*/ 2147483647 w 424"/>
              <a:gd name="T53" fmla="*/ 2147483647 h 169"/>
              <a:gd name="T54" fmla="*/ 2147483647 w 424"/>
              <a:gd name="T55" fmla="*/ 2147483647 h 169"/>
              <a:gd name="T56" fmla="*/ 2147483647 w 424"/>
              <a:gd name="T57" fmla="*/ 2147483647 h 169"/>
              <a:gd name="T58" fmla="*/ 2147483647 w 424"/>
              <a:gd name="T59" fmla="*/ 2147483647 h 169"/>
              <a:gd name="T60" fmla="*/ 2147483647 w 424"/>
              <a:gd name="T61" fmla="*/ 2147483647 h 169"/>
              <a:gd name="T62" fmla="*/ 2147483647 w 424"/>
              <a:gd name="T63" fmla="*/ 2147483647 h 169"/>
              <a:gd name="T64" fmla="*/ 2147483647 w 424"/>
              <a:gd name="T65" fmla="*/ 2147483647 h 169"/>
              <a:gd name="T66" fmla="*/ 2147483647 w 424"/>
              <a:gd name="T67" fmla="*/ 2147483647 h 169"/>
              <a:gd name="T68" fmla="*/ 2147483647 w 424"/>
              <a:gd name="T69" fmla="*/ 2147483647 h 169"/>
              <a:gd name="T70" fmla="*/ 2147483647 w 424"/>
              <a:gd name="T71" fmla="*/ 2147483647 h 169"/>
              <a:gd name="T72" fmla="*/ 2147483647 w 424"/>
              <a:gd name="T73" fmla="*/ 2147483647 h 169"/>
              <a:gd name="T74" fmla="*/ 2147483647 w 424"/>
              <a:gd name="T75" fmla="*/ 2147483647 h 169"/>
              <a:gd name="T76" fmla="*/ 2147483647 w 424"/>
              <a:gd name="T77" fmla="*/ 2147483647 h 169"/>
              <a:gd name="T78" fmla="*/ 2147483647 w 424"/>
              <a:gd name="T79" fmla="*/ 2147483647 h 169"/>
              <a:gd name="T80" fmla="*/ 2147483647 w 424"/>
              <a:gd name="T81" fmla="*/ 2147483647 h 169"/>
              <a:gd name="T82" fmla="*/ 2147483647 w 424"/>
              <a:gd name="T83" fmla="*/ 2147483647 h 169"/>
              <a:gd name="T84" fmla="*/ 2147483647 w 424"/>
              <a:gd name="T85" fmla="*/ 2147483647 h 169"/>
              <a:gd name="T86" fmla="*/ 2147483647 w 424"/>
              <a:gd name="T87" fmla="*/ 2147483647 h 169"/>
              <a:gd name="T88" fmla="*/ 2147483647 w 424"/>
              <a:gd name="T89" fmla="*/ 2147483647 h 169"/>
              <a:gd name="T90" fmla="*/ 2147483647 w 424"/>
              <a:gd name="T91" fmla="*/ 2147483647 h 169"/>
              <a:gd name="T92" fmla="*/ 2147483647 w 424"/>
              <a:gd name="T93" fmla="*/ 2147483647 h 169"/>
              <a:gd name="T94" fmla="*/ 2147483647 w 424"/>
              <a:gd name="T95" fmla="*/ 2147483647 h 169"/>
              <a:gd name="T96" fmla="*/ 2147483647 w 424"/>
              <a:gd name="T97" fmla="*/ 2147483647 h 169"/>
              <a:gd name="T98" fmla="*/ 2147483647 w 424"/>
              <a:gd name="T99" fmla="*/ 2147483647 h 169"/>
              <a:gd name="T100" fmla="*/ 2147483647 w 424"/>
              <a:gd name="T101" fmla="*/ 2147483647 h 169"/>
              <a:gd name="T102" fmla="*/ 0 w 424"/>
              <a:gd name="T103" fmla="*/ 2147483647 h 169"/>
              <a:gd name="T104" fmla="*/ 0 w 424"/>
              <a:gd name="T105" fmla="*/ 2147483647 h 169"/>
              <a:gd name="T106" fmla="*/ 2147483647 w 424"/>
              <a:gd name="T107" fmla="*/ 2147483647 h 169"/>
              <a:gd name="T108" fmla="*/ 2147483647 w 424"/>
              <a:gd name="T109" fmla="*/ 2147483647 h 169"/>
              <a:gd name="T110" fmla="*/ 2147483647 w 424"/>
              <a:gd name="T111" fmla="*/ 2147483647 h 169"/>
              <a:gd name="T112" fmla="*/ 2147483647 w 424"/>
              <a:gd name="T113" fmla="*/ 2147483647 h 169"/>
              <a:gd name="T114" fmla="*/ 2147483647 w 424"/>
              <a:gd name="T115" fmla="*/ 2147483647 h 169"/>
              <a:gd name="T116" fmla="*/ 2147483647 w 424"/>
              <a:gd name="T117" fmla="*/ 2147483647 h 169"/>
              <a:gd name="T118" fmla="*/ 2147483647 w 424"/>
              <a:gd name="T119" fmla="*/ 2147483647 h 169"/>
              <a:gd name="T120" fmla="*/ 2147483647 w 424"/>
              <a:gd name="T121" fmla="*/ 2147483647 h 169"/>
              <a:gd name="T122" fmla="*/ 2147483647 w 424"/>
              <a:gd name="T123" fmla="*/ 2147483647 h 16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424"/>
              <a:gd name="T187" fmla="*/ 0 h 169"/>
              <a:gd name="T188" fmla="*/ 424 w 424"/>
              <a:gd name="T189" fmla="*/ 169 h 16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424" h="169">
                <a:moveTo>
                  <a:pt x="193" y="38"/>
                </a:moveTo>
                <a:lnTo>
                  <a:pt x="214" y="31"/>
                </a:lnTo>
                <a:lnTo>
                  <a:pt x="236" y="22"/>
                </a:lnTo>
                <a:lnTo>
                  <a:pt x="255" y="14"/>
                </a:lnTo>
                <a:lnTo>
                  <a:pt x="271" y="10"/>
                </a:lnTo>
                <a:lnTo>
                  <a:pt x="279" y="7"/>
                </a:lnTo>
                <a:lnTo>
                  <a:pt x="286" y="5"/>
                </a:lnTo>
                <a:lnTo>
                  <a:pt x="293" y="5"/>
                </a:lnTo>
                <a:lnTo>
                  <a:pt x="298" y="3"/>
                </a:lnTo>
                <a:lnTo>
                  <a:pt x="305" y="3"/>
                </a:lnTo>
                <a:lnTo>
                  <a:pt x="307" y="0"/>
                </a:lnTo>
                <a:lnTo>
                  <a:pt x="312" y="0"/>
                </a:lnTo>
                <a:lnTo>
                  <a:pt x="314" y="0"/>
                </a:lnTo>
                <a:lnTo>
                  <a:pt x="324" y="0"/>
                </a:lnTo>
                <a:lnTo>
                  <a:pt x="329" y="0"/>
                </a:lnTo>
                <a:lnTo>
                  <a:pt x="336" y="3"/>
                </a:lnTo>
                <a:lnTo>
                  <a:pt x="343" y="3"/>
                </a:lnTo>
                <a:lnTo>
                  <a:pt x="353" y="5"/>
                </a:lnTo>
                <a:lnTo>
                  <a:pt x="362" y="10"/>
                </a:lnTo>
                <a:lnTo>
                  <a:pt x="374" y="14"/>
                </a:lnTo>
                <a:lnTo>
                  <a:pt x="388" y="19"/>
                </a:lnTo>
                <a:lnTo>
                  <a:pt x="398" y="26"/>
                </a:lnTo>
                <a:lnTo>
                  <a:pt x="405" y="31"/>
                </a:lnTo>
                <a:lnTo>
                  <a:pt x="412" y="41"/>
                </a:lnTo>
                <a:lnTo>
                  <a:pt x="417" y="48"/>
                </a:lnTo>
                <a:lnTo>
                  <a:pt x="422" y="53"/>
                </a:lnTo>
                <a:lnTo>
                  <a:pt x="422" y="60"/>
                </a:lnTo>
                <a:lnTo>
                  <a:pt x="424" y="64"/>
                </a:lnTo>
                <a:lnTo>
                  <a:pt x="422" y="69"/>
                </a:lnTo>
                <a:lnTo>
                  <a:pt x="422" y="74"/>
                </a:lnTo>
                <a:lnTo>
                  <a:pt x="417" y="79"/>
                </a:lnTo>
                <a:lnTo>
                  <a:pt x="414" y="83"/>
                </a:lnTo>
                <a:lnTo>
                  <a:pt x="410" y="88"/>
                </a:lnTo>
                <a:lnTo>
                  <a:pt x="403" y="93"/>
                </a:lnTo>
                <a:lnTo>
                  <a:pt x="395" y="98"/>
                </a:lnTo>
                <a:lnTo>
                  <a:pt x="386" y="103"/>
                </a:lnTo>
                <a:lnTo>
                  <a:pt x="376" y="107"/>
                </a:lnTo>
                <a:lnTo>
                  <a:pt x="367" y="110"/>
                </a:lnTo>
                <a:lnTo>
                  <a:pt x="355" y="114"/>
                </a:lnTo>
                <a:lnTo>
                  <a:pt x="341" y="117"/>
                </a:lnTo>
                <a:lnTo>
                  <a:pt x="326" y="122"/>
                </a:lnTo>
                <a:lnTo>
                  <a:pt x="312" y="124"/>
                </a:lnTo>
                <a:lnTo>
                  <a:pt x="295" y="126"/>
                </a:lnTo>
                <a:lnTo>
                  <a:pt x="279" y="129"/>
                </a:lnTo>
                <a:lnTo>
                  <a:pt x="243" y="138"/>
                </a:lnTo>
                <a:lnTo>
                  <a:pt x="205" y="148"/>
                </a:lnTo>
                <a:lnTo>
                  <a:pt x="169" y="152"/>
                </a:lnTo>
                <a:lnTo>
                  <a:pt x="133" y="160"/>
                </a:lnTo>
                <a:lnTo>
                  <a:pt x="100" y="164"/>
                </a:lnTo>
                <a:lnTo>
                  <a:pt x="67" y="167"/>
                </a:lnTo>
                <a:lnTo>
                  <a:pt x="33" y="169"/>
                </a:lnTo>
                <a:lnTo>
                  <a:pt x="0" y="169"/>
                </a:lnTo>
                <a:lnTo>
                  <a:pt x="0" y="64"/>
                </a:lnTo>
                <a:lnTo>
                  <a:pt x="24" y="64"/>
                </a:lnTo>
                <a:lnTo>
                  <a:pt x="48" y="62"/>
                </a:lnTo>
                <a:lnTo>
                  <a:pt x="71" y="60"/>
                </a:lnTo>
                <a:lnTo>
                  <a:pt x="98" y="57"/>
                </a:lnTo>
                <a:lnTo>
                  <a:pt x="121" y="53"/>
                </a:lnTo>
                <a:lnTo>
                  <a:pt x="145" y="48"/>
                </a:lnTo>
                <a:lnTo>
                  <a:pt x="169" y="43"/>
                </a:lnTo>
                <a:lnTo>
                  <a:pt x="193" y="3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45"/>
          <p:cNvSpPr/>
          <p:nvPr/>
        </p:nvSpPr>
        <p:spPr bwMode="auto">
          <a:xfrm>
            <a:off x="6081713" y="2776538"/>
            <a:ext cx="136525" cy="1354137"/>
          </a:xfrm>
          <a:custGeom>
            <a:avLst/>
            <a:gdLst>
              <a:gd name="T0" fmla="*/ 2147483647 w 214"/>
              <a:gd name="T1" fmla="*/ 2147483647 h 2132"/>
              <a:gd name="T2" fmla="*/ 2147483647 w 214"/>
              <a:gd name="T3" fmla="*/ 2147483647 h 2132"/>
              <a:gd name="T4" fmla="*/ 2147483647 w 214"/>
              <a:gd name="T5" fmla="*/ 2147483647 h 2132"/>
              <a:gd name="T6" fmla="*/ 2147483647 w 214"/>
              <a:gd name="T7" fmla="*/ 2147483647 h 2132"/>
              <a:gd name="T8" fmla="*/ 2147483647 w 214"/>
              <a:gd name="T9" fmla="*/ 2147483647 h 2132"/>
              <a:gd name="T10" fmla="*/ 2147483647 w 214"/>
              <a:gd name="T11" fmla="*/ 2147483647 h 2132"/>
              <a:gd name="T12" fmla="*/ 0 w 214"/>
              <a:gd name="T13" fmla="*/ 2147483647 h 2132"/>
              <a:gd name="T14" fmla="*/ 0 w 214"/>
              <a:gd name="T15" fmla="*/ 2147483647 h 2132"/>
              <a:gd name="T16" fmla="*/ 0 w 214"/>
              <a:gd name="T17" fmla="*/ 2147483647 h 2132"/>
              <a:gd name="T18" fmla="*/ 2147483647 w 214"/>
              <a:gd name="T19" fmla="*/ 2147483647 h 2132"/>
              <a:gd name="T20" fmla="*/ 2147483647 w 214"/>
              <a:gd name="T21" fmla="*/ 2147483647 h 2132"/>
              <a:gd name="T22" fmla="*/ 2147483647 w 214"/>
              <a:gd name="T23" fmla="*/ 2147483647 h 2132"/>
              <a:gd name="T24" fmla="*/ 2147483647 w 214"/>
              <a:gd name="T25" fmla="*/ 2147483647 h 2132"/>
              <a:gd name="T26" fmla="*/ 2147483647 w 214"/>
              <a:gd name="T27" fmla="*/ 2147483647 h 2132"/>
              <a:gd name="T28" fmla="*/ 2147483647 w 214"/>
              <a:gd name="T29" fmla="*/ 2147483647 h 2132"/>
              <a:gd name="T30" fmla="*/ 2147483647 w 214"/>
              <a:gd name="T31" fmla="*/ 2147483647 h 2132"/>
              <a:gd name="T32" fmla="*/ 2147483647 w 214"/>
              <a:gd name="T33" fmla="*/ 2147483647 h 2132"/>
              <a:gd name="T34" fmla="*/ 2147483647 w 214"/>
              <a:gd name="T35" fmla="*/ 2147483647 h 2132"/>
              <a:gd name="T36" fmla="*/ 2147483647 w 214"/>
              <a:gd name="T37" fmla="*/ 2147483647 h 2132"/>
              <a:gd name="T38" fmla="*/ 2147483647 w 214"/>
              <a:gd name="T39" fmla="*/ 2147483647 h 2132"/>
              <a:gd name="T40" fmla="*/ 2147483647 w 214"/>
              <a:gd name="T41" fmla="*/ 2147483647 h 2132"/>
              <a:gd name="T42" fmla="*/ 2147483647 w 214"/>
              <a:gd name="T43" fmla="*/ 2147483647 h 2132"/>
              <a:gd name="T44" fmla="*/ 2147483647 w 214"/>
              <a:gd name="T45" fmla="*/ 2147483647 h 2132"/>
              <a:gd name="T46" fmla="*/ 2147483647 w 214"/>
              <a:gd name="T47" fmla="*/ 2147483647 h 2132"/>
              <a:gd name="T48" fmla="*/ 2147483647 w 214"/>
              <a:gd name="T49" fmla="*/ 2147483647 h 2132"/>
              <a:gd name="T50" fmla="*/ 2147483647 w 214"/>
              <a:gd name="T51" fmla="*/ 2147483647 h 2132"/>
              <a:gd name="T52" fmla="*/ 2147483647 w 214"/>
              <a:gd name="T53" fmla="*/ 2147483647 h 2132"/>
              <a:gd name="T54" fmla="*/ 2147483647 w 214"/>
              <a:gd name="T55" fmla="*/ 2147483647 h 2132"/>
              <a:gd name="T56" fmla="*/ 2147483647 w 214"/>
              <a:gd name="T57" fmla="*/ 2147483647 h 2132"/>
              <a:gd name="T58" fmla="*/ 2147483647 w 214"/>
              <a:gd name="T59" fmla="*/ 2147483647 h 2132"/>
              <a:gd name="T60" fmla="*/ 2147483647 w 214"/>
              <a:gd name="T61" fmla="*/ 2147483647 h 2132"/>
              <a:gd name="T62" fmla="*/ 2147483647 w 214"/>
              <a:gd name="T63" fmla="*/ 2147483647 h 2132"/>
              <a:gd name="T64" fmla="*/ 2147483647 w 214"/>
              <a:gd name="T65" fmla="*/ 2147483647 h 2132"/>
              <a:gd name="T66" fmla="*/ 2147483647 w 214"/>
              <a:gd name="T67" fmla="*/ 2147483647 h 2132"/>
              <a:gd name="T68" fmla="*/ 2147483647 w 214"/>
              <a:gd name="T69" fmla="*/ 2147483647 h 2132"/>
              <a:gd name="T70" fmla="*/ 2147483647 w 214"/>
              <a:gd name="T71" fmla="*/ 2147483647 h 2132"/>
              <a:gd name="T72" fmla="*/ 2147483647 w 214"/>
              <a:gd name="T73" fmla="*/ 2147483647 h 2132"/>
              <a:gd name="T74" fmla="*/ 2147483647 w 214"/>
              <a:gd name="T75" fmla="*/ 2147483647 h 2132"/>
              <a:gd name="T76" fmla="*/ 2147483647 w 214"/>
              <a:gd name="T77" fmla="*/ 2147483647 h 2132"/>
              <a:gd name="T78" fmla="*/ 2147483647 w 214"/>
              <a:gd name="T79" fmla="*/ 2147483647 h 2132"/>
              <a:gd name="T80" fmla="*/ 2147483647 w 214"/>
              <a:gd name="T81" fmla="*/ 2147483647 h 2132"/>
              <a:gd name="T82" fmla="*/ 2147483647 w 214"/>
              <a:gd name="T83" fmla="*/ 2147483647 h 2132"/>
              <a:gd name="T84" fmla="*/ 2147483647 w 214"/>
              <a:gd name="T85" fmla="*/ 2147483647 h 2132"/>
              <a:gd name="T86" fmla="*/ 2147483647 w 214"/>
              <a:gd name="T87" fmla="*/ 2147483647 h 2132"/>
              <a:gd name="T88" fmla="*/ 2147483647 w 214"/>
              <a:gd name="T89" fmla="*/ 2147483647 h 2132"/>
              <a:gd name="T90" fmla="*/ 2147483647 w 214"/>
              <a:gd name="T91" fmla="*/ 2147483647 h 2132"/>
              <a:gd name="T92" fmla="*/ 2147483647 w 214"/>
              <a:gd name="T93" fmla="*/ 2147483647 h 2132"/>
              <a:gd name="T94" fmla="*/ 2147483647 w 214"/>
              <a:gd name="T95" fmla="*/ 2147483647 h 2132"/>
              <a:gd name="T96" fmla="*/ 2147483647 w 214"/>
              <a:gd name="T97" fmla="*/ 2147483647 h 213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14"/>
              <a:gd name="T148" fmla="*/ 0 h 2132"/>
              <a:gd name="T149" fmla="*/ 214 w 214"/>
              <a:gd name="T150" fmla="*/ 2132 h 213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14" h="2132">
                <a:moveTo>
                  <a:pt x="133" y="2132"/>
                </a:moveTo>
                <a:lnTo>
                  <a:pt x="128" y="2130"/>
                </a:lnTo>
                <a:lnTo>
                  <a:pt x="124" y="2130"/>
                </a:lnTo>
                <a:lnTo>
                  <a:pt x="119" y="2127"/>
                </a:lnTo>
                <a:lnTo>
                  <a:pt x="114" y="2125"/>
                </a:lnTo>
                <a:lnTo>
                  <a:pt x="109" y="2120"/>
                </a:lnTo>
                <a:lnTo>
                  <a:pt x="105" y="2115"/>
                </a:lnTo>
                <a:lnTo>
                  <a:pt x="100" y="2111"/>
                </a:lnTo>
                <a:lnTo>
                  <a:pt x="95" y="2103"/>
                </a:lnTo>
                <a:lnTo>
                  <a:pt x="88" y="2096"/>
                </a:lnTo>
                <a:lnTo>
                  <a:pt x="83" y="2089"/>
                </a:lnTo>
                <a:lnTo>
                  <a:pt x="78" y="2080"/>
                </a:lnTo>
                <a:lnTo>
                  <a:pt x="71" y="2070"/>
                </a:lnTo>
                <a:lnTo>
                  <a:pt x="67" y="2061"/>
                </a:lnTo>
                <a:lnTo>
                  <a:pt x="59" y="2051"/>
                </a:lnTo>
                <a:lnTo>
                  <a:pt x="55" y="2039"/>
                </a:lnTo>
                <a:lnTo>
                  <a:pt x="47" y="2027"/>
                </a:lnTo>
                <a:lnTo>
                  <a:pt x="36" y="2004"/>
                </a:lnTo>
                <a:lnTo>
                  <a:pt x="26" y="1982"/>
                </a:lnTo>
                <a:lnTo>
                  <a:pt x="16" y="1961"/>
                </a:lnTo>
                <a:lnTo>
                  <a:pt x="14" y="1951"/>
                </a:lnTo>
                <a:lnTo>
                  <a:pt x="9" y="1944"/>
                </a:lnTo>
                <a:lnTo>
                  <a:pt x="7" y="1935"/>
                </a:lnTo>
                <a:lnTo>
                  <a:pt x="5" y="1927"/>
                </a:lnTo>
                <a:lnTo>
                  <a:pt x="2" y="1920"/>
                </a:lnTo>
                <a:lnTo>
                  <a:pt x="2" y="1915"/>
                </a:lnTo>
                <a:lnTo>
                  <a:pt x="0" y="1911"/>
                </a:lnTo>
                <a:lnTo>
                  <a:pt x="0" y="1906"/>
                </a:lnTo>
                <a:lnTo>
                  <a:pt x="0" y="1901"/>
                </a:lnTo>
                <a:lnTo>
                  <a:pt x="0" y="1899"/>
                </a:lnTo>
                <a:lnTo>
                  <a:pt x="0" y="1896"/>
                </a:lnTo>
                <a:lnTo>
                  <a:pt x="0" y="1892"/>
                </a:lnTo>
                <a:lnTo>
                  <a:pt x="0" y="1887"/>
                </a:lnTo>
                <a:lnTo>
                  <a:pt x="0" y="1880"/>
                </a:lnTo>
                <a:lnTo>
                  <a:pt x="0" y="1870"/>
                </a:lnTo>
                <a:lnTo>
                  <a:pt x="0" y="1863"/>
                </a:lnTo>
                <a:lnTo>
                  <a:pt x="0" y="1851"/>
                </a:lnTo>
                <a:lnTo>
                  <a:pt x="0" y="1842"/>
                </a:lnTo>
                <a:lnTo>
                  <a:pt x="2" y="1827"/>
                </a:lnTo>
                <a:lnTo>
                  <a:pt x="2" y="1813"/>
                </a:lnTo>
                <a:lnTo>
                  <a:pt x="2" y="1799"/>
                </a:lnTo>
                <a:lnTo>
                  <a:pt x="5" y="1782"/>
                </a:lnTo>
                <a:lnTo>
                  <a:pt x="5" y="1766"/>
                </a:lnTo>
                <a:lnTo>
                  <a:pt x="7" y="1746"/>
                </a:lnTo>
                <a:lnTo>
                  <a:pt x="9" y="1725"/>
                </a:lnTo>
                <a:lnTo>
                  <a:pt x="12" y="1706"/>
                </a:lnTo>
                <a:lnTo>
                  <a:pt x="14" y="1666"/>
                </a:lnTo>
                <a:lnTo>
                  <a:pt x="19" y="1627"/>
                </a:lnTo>
                <a:lnTo>
                  <a:pt x="21" y="1589"/>
                </a:lnTo>
                <a:lnTo>
                  <a:pt x="24" y="1551"/>
                </a:lnTo>
                <a:lnTo>
                  <a:pt x="26" y="1513"/>
                </a:lnTo>
                <a:lnTo>
                  <a:pt x="28" y="1478"/>
                </a:lnTo>
                <a:lnTo>
                  <a:pt x="31" y="1442"/>
                </a:lnTo>
                <a:lnTo>
                  <a:pt x="36" y="1409"/>
                </a:lnTo>
                <a:lnTo>
                  <a:pt x="38" y="1389"/>
                </a:lnTo>
                <a:lnTo>
                  <a:pt x="40" y="1370"/>
                </a:lnTo>
                <a:lnTo>
                  <a:pt x="40" y="1349"/>
                </a:lnTo>
                <a:lnTo>
                  <a:pt x="43" y="1328"/>
                </a:lnTo>
                <a:lnTo>
                  <a:pt x="45" y="1304"/>
                </a:lnTo>
                <a:lnTo>
                  <a:pt x="45" y="1278"/>
                </a:lnTo>
                <a:lnTo>
                  <a:pt x="47" y="1251"/>
                </a:lnTo>
                <a:lnTo>
                  <a:pt x="47" y="1223"/>
                </a:lnTo>
                <a:lnTo>
                  <a:pt x="50" y="1194"/>
                </a:lnTo>
                <a:lnTo>
                  <a:pt x="50" y="1163"/>
                </a:lnTo>
                <a:lnTo>
                  <a:pt x="52" y="1130"/>
                </a:lnTo>
                <a:lnTo>
                  <a:pt x="52" y="1094"/>
                </a:lnTo>
                <a:lnTo>
                  <a:pt x="55" y="1059"/>
                </a:lnTo>
                <a:lnTo>
                  <a:pt x="55" y="1021"/>
                </a:lnTo>
                <a:lnTo>
                  <a:pt x="57" y="983"/>
                </a:lnTo>
                <a:lnTo>
                  <a:pt x="59" y="942"/>
                </a:lnTo>
                <a:lnTo>
                  <a:pt x="59" y="902"/>
                </a:lnTo>
                <a:lnTo>
                  <a:pt x="59" y="864"/>
                </a:lnTo>
                <a:lnTo>
                  <a:pt x="59" y="825"/>
                </a:lnTo>
                <a:lnTo>
                  <a:pt x="59" y="790"/>
                </a:lnTo>
                <a:lnTo>
                  <a:pt x="59" y="754"/>
                </a:lnTo>
                <a:lnTo>
                  <a:pt x="59" y="723"/>
                </a:lnTo>
                <a:lnTo>
                  <a:pt x="59" y="690"/>
                </a:lnTo>
                <a:lnTo>
                  <a:pt x="59" y="659"/>
                </a:lnTo>
                <a:lnTo>
                  <a:pt x="59" y="630"/>
                </a:lnTo>
                <a:lnTo>
                  <a:pt x="59" y="604"/>
                </a:lnTo>
                <a:lnTo>
                  <a:pt x="59" y="578"/>
                </a:lnTo>
                <a:lnTo>
                  <a:pt x="59" y="552"/>
                </a:lnTo>
                <a:lnTo>
                  <a:pt x="59" y="528"/>
                </a:lnTo>
                <a:lnTo>
                  <a:pt x="59" y="506"/>
                </a:lnTo>
                <a:lnTo>
                  <a:pt x="59" y="485"/>
                </a:lnTo>
                <a:lnTo>
                  <a:pt x="59" y="464"/>
                </a:lnTo>
                <a:lnTo>
                  <a:pt x="59" y="445"/>
                </a:lnTo>
                <a:lnTo>
                  <a:pt x="59" y="423"/>
                </a:lnTo>
                <a:lnTo>
                  <a:pt x="59" y="402"/>
                </a:lnTo>
                <a:lnTo>
                  <a:pt x="57" y="378"/>
                </a:lnTo>
                <a:lnTo>
                  <a:pt x="57" y="352"/>
                </a:lnTo>
                <a:lnTo>
                  <a:pt x="55" y="326"/>
                </a:lnTo>
                <a:lnTo>
                  <a:pt x="55" y="299"/>
                </a:lnTo>
                <a:lnTo>
                  <a:pt x="52" y="271"/>
                </a:lnTo>
                <a:lnTo>
                  <a:pt x="50" y="240"/>
                </a:lnTo>
                <a:lnTo>
                  <a:pt x="47" y="209"/>
                </a:lnTo>
                <a:lnTo>
                  <a:pt x="47" y="178"/>
                </a:lnTo>
                <a:lnTo>
                  <a:pt x="45" y="145"/>
                </a:lnTo>
                <a:lnTo>
                  <a:pt x="43" y="109"/>
                </a:lnTo>
                <a:lnTo>
                  <a:pt x="40" y="73"/>
                </a:lnTo>
                <a:lnTo>
                  <a:pt x="38" y="38"/>
                </a:lnTo>
                <a:lnTo>
                  <a:pt x="36" y="0"/>
                </a:lnTo>
                <a:lnTo>
                  <a:pt x="52" y="7"/>
                </a:lnTo>
                <a:lnTo>
                  <a:pt x="69" y="14"/>
                </a:lnTo>
                <a:lnTo>
                  <a:pt x="86" y="21"/>
                </a:lnTo>
                <a:lnTo>
                  <a:pt x="100" y="28"/>
                </a:lnTo>
                <a:lnTo>
                  <a:pt x="114" y="35"/>
                </a:lnTo>
                <a:lnTo>
                  <a:pt x="128" y="42"/>
                </a:lnTo>
                <a:lnTo>
                  <a:pt x="140" y="50"/>
                </a:lnTo>
                <a:lnTo>
                  <a:pt x="152" y="57"/>
                </a:lnTo>
                <a:lnTo>
                  <a:pt x="162" y="61"/>
                </a:lnTo>
                <a:lnTo>
                  <a:pt x="171" y="69"/>
                </a:lnTo>
                <a:lnTo>
                  <a:pt x="179" y="76"/>
                </a:lnTo>
                <a:lnTo>
                  <a:pt x="186" y="80"/>
                </a:lnTo>
                <a:lnTo>
                  <a:pt x="193" y="88"/>
                </a:lnTo>
                <a:lnTo>
                  <a:pt x="198" y="92"/>
                </a:lnTo>
                <a:lnTo>
                  <a:pt x="202" y="97"/>
                </a:lnTo>
                <a:lnTo>
                  <a:pt x="205" y="102"/>
                </a:lnTo>
                <a:lnTo>
                  <a:pt x="207" y="109"/>
                </a:lnTo>
                <a:lnTo>
                  <a:pt x="210" y="116"/>
                </a:lnTo>
                <a:lnTo>
                  <a:pt x="210" y="123"/>
                </a:lnTo>
                <a:lnTo>
                  <a:pt x="212" y="133"/>
                </a:lnTo>
                <a:lnTo>
                  <a:pt x="212" y="145"/>
                </a:lnTo>
                <a:lnTo>
                  <a:pt x="214" y="159"/>
                </a:lnTo>
                <a:lnTo>
                  <a:pt x="214" y="173"/>
                </a:lnTo>
                <a:lnTo>
                  <a:pt x="214" y="188"/>
                </a:lnTo>
                <a:lnTo>
                  <a:pt x="214" y="204"/>
                </a:lnTo>
                <a:lnTo>
                  <a:pt x="214" y="223"/>
                </a:lnTo>
                <a:lnTo>
                  <a:pt x="212" y="242"/>
                </a:lnTo>
                <a:lnTo>
                  <a:pt x="212" y="264"/>
                </a:lnTo>
                <a:lnTo>
                  <a:pt x="210" y="288"/>
                </a:lnTo>
                <a:lnTo>
                  <a:pt x="210" y="311"/>
                </a:lnTo>
                <a:lnTo>
                  <a:pt x="207" y="335"/>
                </a:lnTo>
                <a:lnTo>
                  <a:pt x="205" y="361"/>
                </a:lnTo>
                <a:lnTo>
                  <a:pt x="202" y="387"/>
                </a:lnTo>
                <a:lnTo>
                  <a:pt x="200" y="416"/>
                </a:lnTo>
                <a:lnTo>
                  <a:pt x="200" y="445"/>
                </a:lnTo>
                <a:lnTo>
                  <a:pt x="198" y="476"/>
                </a:lnTo>
                <a:lnTo>
                  <a:pt x="198" y="504"/>
                </a:lnTo>
                <a:lnTo>
                  <a:pt x="195" y="535"/>
                </a:lnTo>
                <a:lnTo>
                  <a:pt x="195" y="568"/>
                </a:lnTo>
                <a:lnTo>
                  <a:pt x="195" y="599"/>
                </a:lnTo>
                <a:lnTo>
                  <a:pt x="193" y="633"/>
                </a:lnTo>
                <a:lnTo>
                  <a:pt x="193" y="666"/>
                </a:lnTo>
                <a:lnTo>
                  <a:pt x="193" y="735"/>
                </a:lnTo>
                <a:lnTo>
                  <a:pt x="193" y="806"/>
                </a:lnTo>
                <a:lnTo>
                  <a:pt x="193" y="878"/>
                </a:lnTo>
                <a:lnTo>
                  <a:pt x="190" y="918"/>
                </a:lnTo>
                <a:lnTo>
                  <a:pt x="188" y="959"/>
                </a:lnTo>
                <a:lnTo>
                  <a:pt x="188" y="999"/>
                </a:lnTo>
                <a:lnTo>
                  <a:pt x="186" y="1042"/>
                </a:lnTo>
                <a:lnTo>
                  <a:pt x="186" y="1087"/>
                </a:lnTo>
                <a:lnTo>
                  <a:pt x="183" y="1132"/>
                </a:lnTo>
                <a:lnTo>
                  <a:pt x="183" y="1180"/>
                </a:lnTo>
                <a:lnTo>
                  <a:pt x="183" y="1228"/>
                </a:lnTo>
                <a:lnTo>
                  <a:pt x="181" y="1275"/>
                </a:lnTo>
                <a:lnTo>
                  <a:pt x="181" y="1325"/>
                </a:lnTo>
                <a:lnTo>
                  <a:pt x="181" y="1378"/>
                </a:lnTo>
                <a:lnTo>
                  <a:pt x="181" y="1430"/>
                </a:lnTo>
                <a:lnTo>
                  <a:pt x="181" y="1485"/>
                </a:lnTo>
                <a:lnTo>
                  <a:pt x="181" y="1539"/>
                </a:lnTo>
                <a:lnTo>
                  <a:pt x="181" y="1597"/>
                </a:lnTo>
                <a:lnTo>
                  <a:pt x="181" y="1654"/>
                </a:lnTo>
                <a:lnTo>
                  <a:pt x="179" y="1682"/>
                </a:lnTo>
                <a:lnTo>
                  <a:pt x="179" y="1708"/>
                </a:lnTo>
                <a:lnTo>
                  <a:pt x="176" y="1737"/>
                </a:lnTo>
                <a:lnTo>
                  <a:pt x="176" y="1763"/>
                </a:lnTo>
                <a:lnTo>
                  <a:pt x="176" y="1787"/>
                </a:lnTo>
                <a:lnTo>
                  <a:pt x="174" y="1811"/>
                </a:lnTo>
                <a:lnTo>
                  <a:pt x="174" y="1835"/>
                </a:lnTo>
                <a:lnTo>
                  <a:pt x="171" y="1856"/>
                </a:lnTo>
                <a:lnTo>
                  <a:pt x="171" y="1877"/>
                </a:lnTo>
                <a:lnTo>
                  <a:pt x="169" y="1899"/>
                </a:lnTo>
                <a:lnTo>
                  <a:pt x="167" y="1918"/>
                </a:lnTo>
                <a:lnTo>
                  <a:pt x="167" y="1937"/>
                </a:lnTo>
                <a:lnTo>
                  <a:pt x="164" y="1956"/>
                </a:lnTo>
                <a:lnTo>
                  <a:pt x="164" y="1973"/>
                </a:lnTo>
                <a:lnTo>
                  <a:pt x="162" y="1989"/>
                </a:lnTo>
                <a:lnTo>
                  <a:pt x="162" y="2004"/>
                </a:lnTo>
                <a:lnTo>
                  <a:pt x="159" y="2018"/>
                </a:lnTo>
                <a:lnTo>
                  <a:pt x="157" y="2032"/>
                </a:lnTo>
                <a:lnTo>
                  <a:pt x="157" y="2044"/>
                </a:lnTo>
                <a:lnTo>
                  <a:pt x="155" y="2056"/>
                </a:lnTo>
                <a:lnTo>
                  <a:pt x="152" y="2068"/>
                </a:lnTo>
                <a:lnTo>
                  <a:pt x="152" y="2077"/>
                </a:lnTo>
                <a:lnTo>
                  <a:pt x="150" y="2087"/>
                </a:lnTo>
                <a:lnTo>
                  <a:pt x="148" y="2094"/>
                </a:lnTo>
                <a:lnTo>
                  <a:pt x="148" y="2101"/>
                </a:lnTo>
                <a:lnTo>
                  <a:pt x="145" y="2108"/>
                </a:lnTo>
                <a:lnTo>
                  <a:pt x="143" y="2115"/>
                </a:lnTo>
                <a:lnTo>
                  <a:pt x="140" y="2120"/>
                </a:lnTo>
                <a:lnTo>
                  <a:pt x="138" y="2125"/>
                </a:lnTo>
                <a:lnTo>
                  <a:pt x="136" y="2127"/>
                </a:lnTo>
                <a:lnTo>
                  <a:pt x="133" y="2130"/>
                </a:lnTo>
                <a:lnTo>
                  <a:pt x="133" y="213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46"/>
          <p:cNvSpPr/>
          <p:nvPr/>
        </p:nvSpPr>
        <p:spPr bwMode="auto">
          <a:xfrm>
            <a:off x="6389688" y="2955925"/>
            <a:ext cx="981075" cy="909638"/>
          </a:xfrm>
          <a:custGeom>
            <a:avLst/>
            <a:gdLst>
              <a:gd name="T0" fmla="*/ 2147483647 w 1546"/>
              <a:gd name="T1" fmla="*/ 2147483647 h 1433"/>
              <a:gd name="T2" fmla="*/ 2147483647 w 1546"/>
              <a:gd name="T3" fmla="*/ 2147483647 h 1433"/>
              <a:gd name="T4" fmla="*/ 2147483647 w 1546"/>
              <a:gd name="T5" fmla="*/ 2147483647 h 1433"/>
              <a:gd name="T6" fmla="*/ 2147483647 w 1546"/>
              <a:gd name="T7" fmla="*/ 2147483647 h 1433"/>
              <a:gd name="T8" fmla="*/ 2147483647 w 1546"/>
              <a:gd name="T9" fmla="*/ 2147483647 h 1433"/>
              <a:gd name="T10" fmla="*/ 2147483647 w 1546"/>
              <a:gd name="T11" fmla="*/ 2147483647 h 1433"/>
              <a:gd name="T12" fmla="*/ 2147483647 w 1546"/>
              <a:gd name="T13" fmla="*/ 2147483647 h 1433"/>
              <a:gd name="T14" fmla="*/ 2147483647 w 1546"/>
              <a:gd name="T15" fmla="*/ 2147483647 h 1433"/>
              <a:gd name="T16" fmla="*/ 2147483647 w 1546"/>
              <a:gd name="T17" fmla="*/ 2147483647 h 1433"/>
              <a:gd name="T18" fmla="*/ 2147483647 w 1546"/>
              <a:gd name="T19" fmla="*/ 2147483647 h 1433"/>
              <a:gd name="T20" fmla="*/ 2147483647 w 1546"/>
              <a:gd name="T21" fmla="*/ 2147483647 h 1433"/>
              <a:gd name="T22" fmla="*/ 2147483647 w 1546"/>
              <a:gd name="T23" fmla="*/ 2147483647 h 1433"/>
              <a:gd name="T24" fmla="*/ 2147483647 w 1546"/>
              <a:gd name="T25" fmla="*/ 2147483647 h 1433"/>
              <a:gd name="T26" fmla="*/ 2147483647 w 1546"/>
              <a:gd name="T27" fmla="*/ 2147483647 h 1433"/>
              <a:gd name="T28" fmla="*/ 2147483647 w 1546"/>
              <a:gd name="T29" fmla="*/ 2147483647 h 1433"/>
              <a:gd name="T30" fmla="*/ 2147483647 w 1546"/>
              <a:gd name="T31" fmla="*/ 2147483647 h 1433"/>
              <a:gd name="T32" fmla="*/ 2147483647 w 1546"/>
              <a:gd name="T33" fmla="*/ 2147483647 h 1433"/>
              <a:gd name="T34" fmla="*/ 2147483647 w 1546"/>
              <a:gd name="T35" fmla="*/ 2147483647 h 1433"/>
              <a:gd name="T36" fmla="*/ 2147483647 w 1546"/>
              <a:gd name="T37" fmla="*/ 2147483647 h 1433"/>
              <a:gd name="T38" fmla="*/ 2147483647 w 1546"/>
              <a:gd name="T39" fmla="*/ 2147483647 h 1433"/>
              <a:gd name="T40" fmla="*/ 2147483647 w 1546"/>
              <a:gd name="T41" fmla="*/ 2147483647 h 1433"/>
              <a:gd name="T42" fmla="*/ 2147483647 w 1546"/>
              <a:gd name="T43" fmla="*/ 2147483647 h 1433"/>
              <a:gd name="T44" fmla="*/ 2147483647 w 1546"/>
              <a:gd name="T45" fmla="*/ 2147483647 h 1433"/>
              <a:gd name="T46" fmla="*/ 2147483647 w 1546"/>
              <a:gd name="T47" fmla="*/ 2147483647 h 1433"/>
              <a:gd name="T48" fmla="*/ 2147483647 w 1546"/>
              <a:gd name="T49" fmla="*/ 2147483647 h 1433"/>
              <a:gd name="T50" fmla="*/ 2147483647 w 1546"/>
              <a:gd name="T51" fmla="*/ 2147483647 h 1433"/>
              <a:gd name="T52" fmla="*/ 2147483647 w 1546"/>
              <a:gd name="T53" fmla="*/ 2147483647 h 1433"/>
              <a:gd name="T54" fmla="*/ 2147483647 w 1546"/>
              <a:gd name="T55" fmla="*/ 2147483647 h 1433"/>
              <a:gd name="T56" fmla="*/ 2147483647 w 1546"/>
              <a:gd name="T57" fmla="*/ 2147483647 h 1433"/>
              <a:gd name="T58" fmla="*/ 2147483647 w 1546"/>
              <a:gd name="T59" fmla="*/ 2147483647 h 1433"/>
              <a:gd name="T60" fmla="*/ 2147483647 w 1546"/>
              <a:gd name="T61" fmla="*/ 2147483647 h 1433"/>
              <a:gd name="T62" fmla="*/ 2147483647 w 1546"/>
              <a:gd name="T63" fmla="*/ 2147483647 h 1433"/>
              <a:gd name="T64" fmla="*/ 2147483647 w 1546"/>
              <a:gd name="T65" fmla="*/ 2147483647 h 1433"/>
              <a:gd name="T66" fmla="*/ 2147483647 w 1546"/>
              <a:gd name="T67" fmla="*/ 2147483647 h 1433"/>
              <a:gd name="T68" fmla="*/ 2147483647 w 1546"/>
              <a:gd name="T69" fmla="*/ 2147483647 h 1433"/>
              <a:gd name="T70" fmla="*/ 2147483647 w 1546"/>
              <a:gd name="T71" fmla="*/ 2147483647 h 1433"/>
              <a:gd name="T72" fmla="*/ 2147483647 w 1546"/>
              <a:gd name="T73" fmla="*/ 2147483647 h 1433"/>
              <a:gd name="T74" fmla="*/ 2147483647 w 1546"/>
              <a:gd name="T75" fmla="*/ 2147483647 h 1433"/>
              <a:gd name="T76" fmla="*/ 2147483647 w 1546"/>
              <a:gd name="T77" fmla="*/ 2147483647 h 1433"/>
              <a:gd name="T78" fmla="*/ 2147483647 w 1546"/>
              <a:gd name="T79" fmla="*/ 2147483647 h 1433"/>
              <a:gd name="T80" fmla="*/ 2147483647 w 1546"/>
              <a:gd name="T81" fmla="*/ 2147483647 h 1433"/>
              <a:gd name="T82" fmla="*/ 2147483647 w 1546"/>
              <a:gd name="T83" fmla="*/ 2147483647 h 1433"/>
              <a:gd name="T84" fmla="*/ 2147483647 w 1546"/>
              <a:gd name="T85" fmla="*/ 2147483647 h 1433"/>
              <a:gd name="T86" fmla="*/ 2147483647 w 1546"/>
              <a:gd name="T87" fmla="*/ 2147483647 h 1433"/>
              <a:gd name="T88" fmla="*/ 2147483647 w 1546"/>
              <a:gd name="T89" fmla="*/ 2147483647 h 1433"/>
              <a:gd name="T90" fmla="*/ 2147483647 w 1546"/>
              <a:gd name="T91" fmla="*/ 2147483647 h 1433"/>
              <a:gd name="T92" fmla="*/ 2147483647 w 1546"/>
              <a:gd name="T93" fmla="*/ 2147483647 h 1433"/>
              <a:gd name="T94" fmla="*/ 2147483647 w 1546"/>
              <a:gd name="T95" fmla="*/ 2147483647 h 1433"/>
              <a:gd name="T96" fmla="*/ 2147483647 w 1546"/>
              <a:gd name="T97" fmla="*/ 2147483647 h 1433"/>
              <a:gd name="T98" fmla="*/ 2147483647 w 1546"/>
              <a:gd name="T99" fmla="*/ 2147483647 h 1433"/>
              <a:gd name="T100" fmla="*/ 2147483647 w 1546"/>
              <a:gd name="T101" fmla="*/ 2147483647 h 143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546"/>
              <a:gd name="T154" fmla="*/ 0 h 1433"/>
              <a:gd name="T155" fmla="*/ 1546 w 1546"/>
              <a:gd name="T156" fmla="*/ 1433 h 143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546" h="1433">
                <a:moveTo>
                  <a:pt x="1243" y="1216"/>
                </a:moveTo>
                <a:lnTo>
                  <a:pt x="1262" y="1223"/>
                </a:lnTo>
                <a:lnTo>
                  <a:pt x="1281" y="1230"/>
                </a:lnTo>
                <a:lnTo>
                  <a:pt x="1298" y="1237"/>
                </a:lnTo>
                <a:lnTo>
                  <a:pt x="1317" y="1242"/>
                </a:lnTo>
                <a:lnTo>
                  <a:pt x="1332" y="1249"/>
                </a:lnTo>
                <a:lnTo>
                  <a:pt x="1348" y="1256"/>
                </a:lnTo>
                <a:lnTo>
                  <a:pt x="1362" y="1264"/>
                </a:lnTo>
                <a:lnTo>
                  <a:pt x="1379" y="1268"/>
                </a:lnTo>
                <a:lnTo>
                  <a:pt x="1391" y="1275"/>
                </a:lnTo>
                <a:lnTo>
                  <a:pt x="1405" y="1280"/>
                </a:lnTo>
                <a:lnTo>
                  <a:pt x="1417" y="1285"/>
                </a:lnTo>
                <a:lnTo>
                  <a:pt x="1429" y="1292"/>
                </a:lnTo>
                <a:lnTo>
                  <a:pt x="1441" y="1297"/>
                </a:lnTo>
                <a:lnTo>
                  <a:pt x="1453" y="1302"/>
                </a:lnTo>
                <a:lnTo>
                  <a:pt x="1463" y="1306"/>
                </a:lnTo>
                <a:lnTo>
                  <a:pt x="1472" y="1311"/>
                </a:lnTo>
                <a:lnTo>
                  <a:pt x="1482" y="1316"/>
                </a:lnTo>
                <a:lnTo>
                  <a:pt x="1489" y="1318"/>
                </a:lnTo>
                <a:lnTo>
                  <a:pt x="1498" y="1323"/>
                </a:lnTo>
                <a:lnTo>
                  <a:pt x="1505" y="1328"/>
                </a:lnTo>
                <a:lnTo>
                  <a:pt x="1517" y="1335"/>
                </a:lnTo>
                <a:lnTo>
                  <a:pt x="1529" y="1340"/>
                </a:lnTo>
                <a:lnTo>
                  <a:pt x="1536" y="1347"/>
                </a:lnTo>
                <a:lnTo>
                  <a:pt x="1541" y="1352"/>
                </a:lnTo>
                <a:lnTo>
                  <a:pt x="1546" y="1354"/>
                </a:lnTo>
                <a:lnTo>
                  <a:pt x="1546" y="1356"/>
                </a:lnTo>
                <a:lnTo>
                  <a:pt x="1546" y="1361"/>
                </a:lnTo>
                <a:lnTo>
                  <a:pt x="1544" y="1366"/>
                </a:lnTo>
                <a:lnTo>
                  <a:pt x="1541" y="1371"/>
                </a:lnTo>
                <a:lnTo>
                  <a:pt x="1536" y="1375"/>
                </a:lnTo>
                <a:lnTo>
                  <a:pt x="1529" y="1380"/>
                </a:lnTo>
                <a:lnTo>
                  <a:pt x="1522" y="1385"/>
                </a:lnTo>
                <a:lnTo>
                  <a:pt x="1513" y="1390"/>
                </a:lnTo>
                <a:lnTo>
                  <a:pt x="1503" y="1394"/>
                </a:lnTo>
                <a:lnTo>
                  <a:pt x="1491" y="1399"/>
                </a:lnTo>
                <a:lnTo>
                  <a:pt x="1479" y="1402"/>
                </a:lnTo>
                <a:lnTo>
                  <a:pt x="1465" y="1406"/>
                </a:lnTo>
                <a:lnTo>
                  <a:pt x="1451" y="1409"/>
                </a:lnTo>
                <a:lnTo>
                  <a:pt x="1434" y="1414"/>
                </a:lnTo>
                <a:lnTo>
                  <a:pt x="1415" y="1416"/>
                </a:lnTo>
                <a:lnTo>
                  <a:pt x="1396" y="1418"/>
                </a:lnTo>
                <a:lnTo>
                  <a:pt x="1377" y="1423"/>
                </a:lnTo>
                <a:lnTo>
                  <a:pt x="1334" y="1425"/>
                </a:lnTo>
                <a:lnTo>
                  <a:pt x="1291" y="1430"/>
                </a:lnTo>
                <a:lnTo>
                  <a:pt x="1250" y="1430"/>
                </a:lnTo>
                <a:lnTo>
                  <a:pt x="1212" y="1433"/>
                </a:lnTo>
                <a:lnTo>
                  <a:pt x="1177" y="1430"/>
                </a:lnTo>
                <a:lnTo>
                  <a:pt x="1141" y="1430"/>
                </a:lnTo>
                <a:lnTo>
                  <a:pt x="1108" y="1425"/>
                </a:lnTo>
                <a:lnTo>
                  <a:pt x="1074" y="1423"/>
                </a:lnTo>
                <a:lnTo>
                  <a:pt x="1046" y="1418"/>
                </a:lnTo>
                <a:lnTo>
                  <a:pt x="1017" y="1414"/>
                </a:lnTo>
                <a:lnTo>
                  <a:pt x="991" y="1411"/>
                </a:lnTo>
                <a:lnTo>
                  <a:pt x="967" y="1409"/>
                </a:lnTo>
                <a:lnTo>
                  <a:pt x="945" y="1406"/>
                </a:lnTo>
                <a:lnTo>
                  <a:pt x="926" y="1404"/>
                </a:lnTo>
                <a:lnTo>
                  <a:pt x="907" y="1399"/>
                </a:lnTo>
                <a:lnTo>
                  <a:pt x="893" y="1397"/>
                </a:lnTo>
                <a:lnTo>
                  <a:pt x="886" y="1392"/>
                </a:lnTo>
                <a:lnTo>
                  <a:pt x="879" y="1390"/>
                </a:lnTo>
                <a:lnTo>
                  <a:pt x="872" y="1383"/>
                </a:lnTo>
                <a:lnTo>
                  <a:pt x="862" y="1375"/>
                </a:lnTo>
                <a:lnTo>
                  <a:pt x="853" y="1368"/>
                </a:lnTo>
                <a:lnTo>
                  <a:pt x="843" y="1359"/>
                </a:lnTo>
                <a:lnTo>
                  <a:pt x="831" y="1349"/>
                </a:lnTo>
                <a:lnTo>
                  <a:pt x="822" y="1337"/>
                </a:lnTo>
                <a:lnTo>
                  <a:pt x="810" y="1323"/>
                </a:lnTo>
                <a:lnTo>
                  <a:pt x="798" y="1309"/>
                </a:lnTo>
                <a:lnTo>
                  <a:pt x="783" y="1292"/>
                </a:lnTo>
                <a:lnTo>
                  <a:pt x="772" y="1275"/>
                </a:lnTo>
                <a:lnTo>
                  <a:pt x="757" y="1256"/>
                </a:lnTo>
                <a:lnTo>
                  <a:pt x="743" y="1235"/>
                </a:lnTo>
                <a:lnTo>
                  <a:pt x="729" y="1214"/>
                </a:lnTo>
                <a:lnTo>
                  <a:pt x="712" y="1190"/>
                </a:lnTo>
                <a:lnTo>
                  <a:pt x="702" y="1176"/>
                </a:lnTo>
                <a:lnTo>
                  <a:pt x="693" y="1161"/>
                </a:lnTo>
                <a:lnTo>
                  <a:pt x="681" y="1147"/>
                </a:lnTo>
                <a:lnTo>
                  <a:pt x="669" y="1130"/>
                </a:lnTo>
                <a:lnTo>
                  <a:pt x="657" y="1111"/>
                </a:lnTo>
                <a:lnTo>
                  <a:pt x="643" y="1090"/>
                </a:lnTo>
                <a:lnTo>
                  <a:pt x="629" y="1068"/>
                </a:lnTo>
                <a:lnTo>
                  <a:pt x="612" y="1047"/>
                </a:lnTo>
                <a:lnTo>
                  <a:pt x="595" y="1023"/>
                </a:lnTo>
                <a:lnTo>
                  <a:pt x="579" y="997"/>
                </a:lnTo>
                <a:lnTo>
                  <a:pt x="562" y="971"/>
                </a:lnTo>
                <a:lnTo>
                  <a:pt x="543" y="942"/>
                </a:lnTo>
                <a:lnTo>
                  <a:pt x="521" y="911"/>
                </a:lnTo>
                <a:lnTo>
                  <a:pt x="502" y="880"/>
                </a:lnTo>
                <a:lnTo>
                  <a:pt x="481" y="847"/>
                </a:lnTo>
                <a:lnTo>
                  <a:pt x="459" y="814"/>
                </a:lnTo>
                <a:lnTo>
                  <a:pt x="436" y="778"/>
                </a:lnTo>
                <a:lnTo>
                  <a:pt x="412" y="742"/>
                </a:lnTo>
                <a:lnTo>
                  <a:pt x="388" y="704"/>
                </a:lnTo>
                <a:lnTo>
                  <a:pt x="362" y="664"/>
                </a:lnTo>
                <a:lnTo>
                  <a:pt x="336" y="623"/>
                </a:lnTo>
                <a:lnTo>
                  <a:pt x="309" y="581"/>
                </a:lnTo>
                <a:lnTo>
                  <a:pt x="281" y="535"/>
                </a:lnTo>
                <a:lnTo>
                  <a:pt x="252" y="490"/>
                </a:lnTo>
                <a:lnTo>
                  <a:pt x="224" y="445"/>
                </a:lnTo>
                <a:lnTo>
                  <a:pt x="195" y="397"/>
                </a:lnTo>
                <a:lnTo>
                  <a:pt x="164" y="347"/>
                </a:lnTo>
                <a:lnTo>
                  <a:pt x="131" y="295"/>
                </a:lnTo>
                <a:lnTo>
                  <a:pt x="100" y="243"/>
                </a:lnTo>
                <a:lnTo>
                  <a:pt x="66" y="190"/>
                </a:lnTo>
                <a:lnTo>
                  <a:pt x="33" y="135"/>
                </a:lnTo>
                <a:lnTo>
                  <a:pt x="0" y="78"/>
                </a:lnTo>
                <a:lnTo>
                  <a:pt x="28" y="40"/>
                </a:lnTo>
                <a:lnTo>
                  <a:pt x="59" y="0"/>
                </a:lnTo>
                <a:lnTo>
                  <a:pt x="92" y="47"/>
                </a:lnTo>
                <a:lnTo>
                  <a:pt x="123" y="95"/>
                </a:lnTo>
                <a:lnTo>
                  <a:pt x="154" y="140"/>
                </a:lnTo>
                <a:lnTo>
                  <a:pt x="185" y="183"/>
                </a:lnTo>
                <a:lnTo>
                  <a:pt x="214" y="223"/>
                </a:lnTo>
                <a:lnTo>
                  <a:pt x="243" y="264"/>
                </a:lnTo>
                <a:lnTo>
                  <a:pt x="269" y="302"/>
                </a:lnTo>
                <a:lnTo>
                  <a:pt x="295" y="340"/>
                </a:lnTo>
                <a:lnTo>
                  <a:pt x="321" y="376"/>
                </a:lnTo>
                <a:lnTo>
                  <a:pt x="345" y="409"/>
                </a:lnTo>
                <a:lnTo>
                  <a:pt x="369" y="442"/>
                </a:lnTo>
                <a:lnTo>
                  <a:pt x="390" y="473"/>
                </a:lnTo>
                <a:lnTo>
                  <a:pt x="412" y="502"/>
                </a:lnTo>
                <a:lnTo>
                  <a:pt x="433" y="531"/>
                </a:lnTo>
                <a:lnTo>
                  <a:pt x="452" y="557"/>
                </a:lnTo>
                <a:lnTo>
                  <a:pt x="471" y="583"/>
                </a:lnTo>
                <a:lnTo>
                  <a:pt x="488" y="609"/>
                </a:lnTo>
                <a:lnTo>
                  <a:pt x="507" y="635"/>
                </a:lnTo>
                <a:lnTo>
                  <a:pt x="526" y="659"/>
                </a:lnTo>
                <a:lnTo>
                  <a:pt x="545" y="683"/>
                </a:lnTo>
                <a:lnTo>
                  <a:pt x="564" y="707"/>
                </a:lnTo>
                <a:lnTo>
                  <a:pt x="583" y="730"/>
                </a:lnTo>
                <a:lnTo>
                  <a:pt x="602" y="754"/>
                </a:lnTo>
                <a:lnTo>
                  <a:pt x="624" y="776"/>
                </a:lnTo>
                <a:lnTo>
                  <a:pt x="643" y="797"/>
                </a:lnTo>
                <a:lnTo>
                  <a:pt x="662" y="819"/>
                </a:lnTo>
                <a:lnTo>
                  <a:pt x="702" y="859"/>
                </a:lnTo>
                <a:lnTo>
                  <a:pt x="745" y="895"/>
                </a:lnTo>
                <a:lnTo>
                  <a:pt x="786" y="930"/>
                </a:lnTo>
                <a:lnTo>
                  <a:pt x="805" y="949"/>
                </a:lnTo>
                <a:lnTo>
                  <a:pt x="826" y="968"/>
                </a:lnTo>
                <a:lnTo>
                  <a:pt x="850" y="987"/>
                </a:lnTo>
                <a:lnTo>
                  <a:pt x="874" y="1007"/>
                </a:lnTo>
                <a:lnTo>
                  <a:pt x="900" y="1026"/>
                </a:lnTo>
                <a:lnTo>
                  <a:pt x="926" y="1042"/>
                </a:lnTo>
                <a:lnTo>
                  <a:pt x="955" y="1059"/>
                </a:lnTo>
                <a:lnTo>
                  <a:pt x="984" y="1078"/>
                </a:lnTo>
                <a:lnTo>
                  <a:pt x="1012" y="1095"/>
                </a:lnTo>
                <a:lnTo>
                  <a:pt x="1043" y="1111"/>
                </a:lnTo>
                <a:lnTo>
                  <a:pt x="1074" y="1130"/>
                </a:lnTo>
                <a:lnTo>
                  <a:pt x="1108" y="1147"/>
                </a:lnTo>
                <a:lnTo>
                  <a:pt x="1139" y="1164"/>
                </a:lnTo>
                <a:lnTo>
                  <a:pt x="1174" y="1180"/>
                </a:lnTo>
                <a:lnTo>
                  <a:pt x="1208" y="1197"/>
                </a:lnTo>
                <a:lnTo>
                  <a:pt x="1243" y="121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42"/>
          <p:cNvSpPr/>
          <p:nvPr/>
        </p:nvSpPr>
        <p:spPr bwMode="auto">
          <a:xfrm>
            <a:off x="5457825" y="3455988"/>
            <a:ext cx="892175" cy="354012"/>
          </a:xfrm>
          <a:custGeom>
            <a:avLst/>
            <a:gdLst>
              <a:gd name="T0" fmla="*/ 2147483647 w 1404"/>
              <a:gd name="T1" fmla="*/ 2147483647 h 556"/>
              <a:gd name="T2" fmla="*/ 2147483647 w 1404"/>
              <a:gd name="T3" fmla="*/ 2147483647 h 556"/>
              <a:gd name="T4" fmla="*/ 2147483647 w 1404"/>
              <a:gd name="T5" fmla="*/ 2147483647 h 556"/>
              <a:gd name="T6" fmla="*/ 2147483647 w 1404"/>
              <a:gd name="T7" fmla="*/ 2147483647 h 556"/>
              <a:gd name="T8" fmla="*/ 2147483647 w 1404"/>
              <a:gd name="T9" fmla="*/ 2147483647 h 556"/>
              <a:gd name="T10" fmla="*/ 2147483647 w 1404"/>
              <a:gd name="T11" fmla="*/ 2147483647 h 556"/>
              <a:gd name="T12" fmla="*/ 2147483647 w 1404"/>
              <a:gd name="T13" fmla="*/ 2147483647 h 556"/>
              <a:gd name="T14" fmla="*/ 2147483647 w 1404"/>
              <a:gd name="T15" fmla="*/ 2147483647 h 556"/>
              <a:gd name="T16" fmla="*/ 2147483647 w 1404"/>
              <a:gd name="T17" fmla="*/ 2147483647 h 556"/>
              <a:gd name="T18" fmla="*/ 2147483647 w 1404"/>
              <a:gd name="T19" fmla="*/ 2147483647 h 556"/>
              <a:gd name="T20" fmla="*/ 2147483647 w 1404"/>
              <a:gd name="T21" fmla="*/ 2147483647 h 556"/>
              <a:gd name="T22" fmla="*/ 2147483647 w 1404"/>
              <a:gd name="T23" fmla="*/ 0 h 556"/>
              <a:gd name="T24" fmla="*/ 2147483647 w 1404"/>
              <a:gd name="T25" fmla="*/ 2147483647 h 556"/>
              <a:gd name="T26" fmla="*/ 2147483647 w 1404"/>
              <a:gd name="T27" fmla="*/ 2147483647 h 556"/>
              <a:gd name="T28" fmla="*/ 2147483647 w 1404"/>
              <a:gd name="T29" fmla="*/ 2147483647 h 556"/>
              <a:gd name="T30" fmla="*/ 2147483647 w 1404"/>
              <a:gd name="T31" fmla="*/ 2147483647 h 556"/>
              <a:gd name="T32" fmla="*/ 2147483647 w 1404"/>
              <a:gd name="T33" fmla="*/ 2147483647 h 556"/>
              <a:gd name="T34" fmla="*/ 2147483647 w 1404"/>
              <a:gd name="T35" fmla="*/ 2147483647 h 556"/>
              <a:gd name="T36" fmla="*/ 2147483647 w 1404"/>
              <a:gd name="T37" fmla="*/ 2147483647 h 556"/>
              <a:gd name="T38" fmla="*/ 2147483647 w 1404"/>
              <a:gd name="T39" fmla="*/ 2147483647 h 556"/>
              <a:gd name="T40" fmla="*/ 2147483647 w 1404"/>
              <a:gd name="T41" fmla="*/ 2147483647 h 556"/>
              <a:gd name="T42" fmla="*/ 2147483647 w 1404"/>
              <a:gd name="T43" fmla="*/ 2147483647 h 556"/>
              <a:gd name="T44" fmla="*/ 2147483647 w 1404"/>
              <a:gd name="T45" fmla="*/ 2147483647 h 556"/>
              <a:gd name="T46" fmla="*/ 2147483647 w 1404"/>
              <a:gd name="T47" fmla="*/ 2147483647 h 556"/>
              <a:gd name="T48" fmla="*/ 2147483647 w 1404"/>
              <a:gd name="T49" fmla="*/ 2147483647 h 556"/>
              <a:gd name="T50" fmla="*/ 2147483647 w 1404"/>
              <a:gd name="T51" fmla="*/ 2147483647 h 556"/>
              <a:gd name="T52" fmla="*/ 2147483647 w 1404"/>
              <a:gd name="T53" fmla="*/ 2147483647 h 556"/>
              <a:gd name="T54" fmla="*/ 2147483647 w 1404"/>
              <a:gd name="T55" fmla="*/ 2147483647 h 556"/>
              <a:gd name="T56" fmla="*/ 2147483647 w 1404"/>
              <a:gd name="T57" fmla="*/ 2147483647 h 556"/>
              <a:gd name="T58" fmla="*/ 2147483647 w 1404"/>
              <a:gd name="T59" fmla="*/ 2147483647 h 556"/>
              <a:gd name="T60" fmla="*/ 2147483647 w 1404"/>
              <a:gd name="T61" fmla="*/ 2147483647 h 556"/>
              <a:gd name="T62" fmla="*/ 2147483647 w 1404"/>
              <a:gd name="T63" fmla="*/ 2147483647 h 556"/>
              <a:gd name="T64" fmla="*/ 2147483647 w 1404"/>
              <a:gd name="T65" fmla="*/ 2147483647 h 556"/>
              <a:gd name="T66" fmla="*/ 2147483647 w 1404"/>
              <a:gd name="T67" fmla="*/ 2147483647 h 556"/>
              <a:gd name="T68" fmla="*/ 2147483647 w 1404"/>
              <a:gd name="T69" fmla="*/ 2147483647 h 556"/>
              <a:gd name="T70" fmla="*/ 2147483647 w 1404"/>
              <a:gd name="T71" fmla="*/ 2147483647 h 556"/>
              <a:gd name="T72" fmla="*/ 0 w 1404"/>
              <a:gd name="T73" fmla="*/ 2147483647 h 556"/>
              <a:gd name="T74" fmla="*/ 2147483647 w 1404"/>
              <a:gd name="T75" fmla="*/ 2147483647 h 556"/>
              <a:gd name="T76" fmla="*/ 2147483647 w 1404"/>
              <a:gd name="T77" fmla="*/ 2147483647 h 556"/>
              <a:gd name="T78" fmla="*/ 2147483647 w 1404"/>
              <a:gd name="T79" fmla="*/ 2147483647 h 556"/>
              <a:gd name="T80" fmla="*/ 2147483647 w 1404"/>
              <a:gd name="T81" fmla="*/ 2147483647 h 556"/>
              <a:gd name="T82" fmla="*/ 2147483647 w 1404"/>
              <a:gd name="T83" fmla="*/ 2147483647 h 556"/>
              <a:gd name="T84" fmla="*/ 2147483647 w 1404"/>
              <a:gd name="T85" fmla="*/ 2147483647 h 556"/>
              <a:gd name="T86" fmla="*/ 2147483647 w 1404"/>
              <a:gd name="T87" fmla="*/ 2147483647 h 556"/>
              <a:gd name="T88" fmla="*/ 2147483647 w 1404"/>
              <a:gd name="T89" fmla="*/ 2147483647 h 556"/>
              <a:gd name="T90" fmla="*/ 2147483647 w 1404"/>
              <a:gd name="T91" fmla="*/ 2147483647 h 556"/>
              <a:gd name="T92" fmla="*/ 2147483647 w 1404"/>
              <a:gd name="T93" fmla="*/ 2147483647 h 556"/>
              <a:gd name="T94" fmla="*/ 2147483647 w 1404"/>
              <a:gd name="T95" fmla="*/ 2147483647 h 55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404"/>
              <a:gd name="T145" fmla="*/ 0 h 556"/>
              <a:gd name="T146" fmla="*/ 1404 w 1404"/>
              <a:gd name="T147" fmla="*/ 556 h 55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404" h="556">
                <a:moveTo>
                  <a:pt x="400" y="311"/>
                </a:moveTo>
                <a:lnTo>
                  <a:pt x="417" y="307"/>
                </a:lnTo>
                <a:lnTo>
                  <a:pt x="436" y="299"/>
                </a:lnTo>
                <a:lnTo>
                  <a:pt x="458" y="292"/>
                </a:lnTo>
                <a:lnTo>
                  <a:pt x="481" y="285"/>
                </a:lnTo>
                <a:lnTo>
                  <a:pt x="508" y="276"/>
                </a:lnTo>
                <a:lnTo>
                  <a:pt x="536" y="266"/>
                </a:lnTo>
                <a:lnTo>
                  <a:pt x="565" y="257"/>
                </a:lnTo>
                <a:lnTo>
                  <a:pt x="598" y="245"/>
                </a:lnTo>
                <a:lnTo>
                  <a:pt x="632" y="233"/>
                </a:lnTo>
                <a:lnTo>
                  <a:pt x="667" y="221"/>
                </a:lnTo>
                <a:lnTo>
                  <a:pt x="705" y="207"/>
                </a:lnTo>
                <a:lnTo>
                  <a:pt x="744" y="192"/>
                </a:lnTo>
                <a:lnTo>
                  <a:pt x="786" y="178"/>
                </a:lnTo>
                <a:lnTo>
                  <a:pt x="829" y="164"/>
                </a:lnTo>
                <a:lnTo>
                  <a:pt x="875" y="147"/>
                </a:lnTo>
                <a:lnTo>
                  <a:pt x="920" y="130"/>
                </a:lnTo>
                <a:lnTo>
                  <a:pt x="944" y="121"/>
                </a:lnTo>
                <a:lnTo>
                  <a:pt x="968" y="114"/>
                </a:lnTo>
                <a:lnTo>
                  <a:pt x="989" y="104"/>
                </a:lnTo>
                <a:lnTo>
                  <a:pt x="1010" y="97"/>
                </a:lnTo>
                <a:lnTo>
                  <a:pt x="1032" y="90"/>
                </a:lnTo>
                <a:lnTo>
                  <a:pt x="1051" y="83"/>
                </a:lnTo>
                <a:lnTo>
                  <a:pt x="1072" y="78"/>
                </a:lnTo>
                <a:lnTo>
                  <a:pt x="1091" y="71"/>
                </a:lnTo>
                <a:lnTo>
                  <a:pt x="1108" y="64"/>
                </a:lnTo>
                <a:lnTo>
                  <a:pt x="1127" y="59"/>
                </a:lnTo>
                <a:lnTo>
                  <a:pt x="1144" y="54"/>
                </a:lnTo>
                <a:lnTo>
                  <a:pt x="1161" y="50"/>
                </a:lnTo>
                <a:lnTo>
                  <a:pt x="1177" y="42"/>
                </a:lnTo>
                <a:lnTo>
                  <a:pt x="1192" y="40"/>
                </a:lnTo>
                <a:lnTo>
                  <a:pt x="1206" y="35"/>
                </a:lnTo>
                <a:lnTo>
                  <a:pt x="1220" y="31"/>
                </a:lnTo>
                <a:lnTo>
                  <a:pt x="1232" y="26"/>
                </a:lnTo>
                <a:lnTo>
                  <a:pt x="1246" y="23"/>
                </a:lnTo>
                <a:lnTo>
                  <a:pt x="1258" y="21"/>
                </a:lnTo>
                <a:lnTo>
                  <a:pt x="1270" y="16"/>
                </a:lnTo>
                <a:lnTo>
                  <a:pt x="1280" y="14"/>
                </a:lnTo>
                <a:lnTo>
                  <a:pt x="1289" y="11"/>
                </a:lnTo>
                <a:lnTo>
                  <a:pt x="1299" y="9"/>
                </a:lnTo>
                <a:lnTo>
                  <a:pt x="1308" y="7"/>
                </a:lnTo>
                <a:lnTo>
                  <a:pt x="1315" y="7"/>
                </a:lnTo>
                <a:lnTo>
                  <a:pt x="1325" y="4"/>
                </a:lnTo>
                <a:lnTo>
                  <a:pt x="1332" y="4"/>
                </a:lnTo>
                <a:lnTo>
                  <a:pt x="1337" y="2"/>
                </a:lnTo>
                <a:lnTo>
                  <a:pt x="1344" y="2"/>
                </a:lnTo>
                <a:lnTo>
                  <a:pt x="1349" y="2"/>
                </a:lnTo>
                <a:lnTo>
                  <a:pt x="1351" y="0"/>
                </a:lnTo>
                <a:lnTo>
                  <a:pt x="1356" y="0"/>
                </a:lnTo>
                <a:lnTo>
                  <a:pt x="1368" y="2"/>
                </a:lnTo>
                <a:lnTo>
                  <a:pt x="1380" y="2"/>
                </a:lnTo>
                <a:lnTo>
                  <a:pt x="1387" y="4"/>
                </a:lnTo>
                <a:lnTo>
                  <a:pt x="1394" y="9"/>
                </a:lnTo>
                <a:lnTo>
                  <a:pt x="1399" y="11"/>
                </a:lnTo>
                <a:lnTo>
                  <a:pt x="1401" y="16"/>
                </a:lnTo>
                <a:lnTo>
                  <a:pt x="1404" y="21"/>
                </a:lnTo>
                <a:lnTo>
                  <a:pt x="1404" y="26"/>
                </a:lnTo>
                <a:lnTo>
                  <a:pt x="1404" y="28"/>
                </a:lnTo>
                <a:lnTo>
                  <a:pt x="1401" y="31"/>
                </a:lnTo>
                <a:lnTo>
                  <a:pt x="1399" y="33"/>
                </a:lnTo>
                <a:lnTo>
                  <a:pt x="1396" y="35"/>
                </a:lnTo>
                <a:lnTo>
                  <a:pt x="1389" y="38"/>
                </a:lnTo>
                <a:lnTo>
                  <a:pt x="1385" y="42"/>
                </a:lnTo>
                <a:lnTo>
                  <a:pt x="1377" y="45"/>
                </a:lnTo>
                <a:lnTo>
                  <a:pt x="1368" y="50"/>
                </a:lnTo>
                <a:lnTo>
                  <a:pt x="1358" y="54"/>
                </a:lnTo>
                <a:lnTo>
                  <a:pt x="1346" y="61"/>
                </a:lnTo>
                <a:lnTo>
                  <a:pt x="1334" y="66"/>
                </a:lnTo>
                <a:lnTo>
                  <a:pt x="1323" y="73"/>
                </a:lnTo>
                <a:lnTo>
                  <a:pt x="1308" y="80"/>
                </a:lnTo>
                <a:lnTo>
                  <a:pt x="1294" y="88"/>
                </a:lnTo>
                <a:lnTo>
                  <a:pt x="1277" y="95"/>
                </a:lnTo>
                <a:lnTo>
                  <a:pt x="1258" y="102"/>
                </a:lnTo>
                <a:lnTo>
                  <a:pt x="1239" y="111"/>
                </a:lnTo>
                <a:lnTo>
                  <a:pt x="1220" y="121"/>
                </a:lnTo>
                <a:lnTo>
                  <a:pt x="1199" y="130"/>
                </a:lnTo>
                <a:lnTo>
                  <a:pt x="1177" y="140"/>
                </a:lnTo>
                <a:lnTo>
                  <a:pt x="1153" y="152"/>
                </a:lnTo>
                <a:lnTo>
                  <a:pt x="1130" y="161"/>
                </a:lnTo>
                <a:lnTo>
                  <a:pt x="1103" y="173"/>
                </a:lnTo>
                <a:lnTo>
                  <a:pt x="1077" y="185"/>
                </a:lnTo>
                <a:lnTo>
                  <a:pt x="1049" y="197"/>
                </a:lnTo>
                <a:lnTo>
                  <a:pt x="1020" y="211"/>
                </a:lnTo>
                <a:lnTo>
                  <a:pt x="991" y="223"/>
                </a:lnTo>
                <a:lnTo>
                  <a:pt x="960" y="238"/>
                </a:lnTo>
                <a:lnTo>
                  <a:pt x="927" y="252"/>
                </a:lnTo>
                <a:lnTo>
                  <a:pt x="894" y="266"/>
                </a:lnTo>
                <a:lnTo>
                  <a:pt x="860" y="283"/>
                </a:lnTo>
                <a:lnTo>
                  <a:pt x="825" y="297"/>
                </a:lnTo>
                <a:lnTo>
                  <a:pt x="786" y="314"/>
                </a:lnTo>
                <a:lnTo>
                  <a:pt x="751" y="328"/>
                </a:lnTo>
                <a:lnTo>
                  <a:pt x="717" y="345"/>
                </a:lnTo>
                <a:lnTo>
                  <a:pt x="684" y="359"/>
                </a:lnTo>
                <a:lnTo>
                  <a:pt x="651" y="371"/>
                </a:lnTo>
                <a:lnTo>
                  <a:pt x="620" y="385"/>
                </a:lnTo>
                <a:lnTo>
                  <a:pt x="591" y="397"/>
                </a:lnTo>
                <a:lnTo>
                  <a:pt x="562" y="411"/>
                </a:lnTo>
                <a:lnTo>
                  <a:pt x="534" y="423"/>
                </a:lnTo>
                <a:lnTo>
                  <a:pt x="508" y="433"/>
                </a:lnTo>
                <a:lnTo>
                  <a:pt x="481" y="445"/>
                </a:lnTo>
                <a:lnTo>
                  <a:pt x="455" y="454"/>
                </a:lnTo>
                <a:lnTo>
                  <a:pt x="431" y="464"/>
                </a:lnTo>
                <a:lnTo>
                  <a:pt x="410" y="473"/>
                </a:lnTo>
                <a:lnTo>
                  <a:pt x="389" y="483"/>
                </a:lnTo>
                <a:lnTo>
                  <a:pt x="367" y="492"/>
                </a:lnTo>
                <a:lnTo>
                  <a:pt x="348" y="499"/>
                </a:lnTo>
                <a:lnTo>
                  <a:pt x="331" y="507"/>
                </a:lnTo>
                <a:lnTo>
                  <a:pt x="312" y="514"/>
                </a:lnTo>
                <a:lnTo>
                  <a:pt x="298" y="518"/>
                </a:lnTo>
                <a:lnTo>
                  <a:pt x="281" y="526"/>
                </a:lnTo>
                <a:lnTo>
                  <a:pt x="267" y="530"/>
                </a:lnTo>
                <a:lnTo>
                  <a:pt x="255" y="535"/>
                </a:lnTo>
                <a:lnTo>
                  <a:pt x="243" y="540"/>
                </a:lnTo>
                <a:lnTo>
                  <a:pt x="231" y="545"/>
                </a:lnTo>
                <a:lnTo>
                  <a:pt x="222" y="547"/>
                </a:lnTo>
                <a:lnTo>
                  <a:pt x="212" y="549"/>
                </a:lnTo>
                <a:lnTo>
                  <a:pt x="205" y="552"/>
                </a:lnTo>
                <a:lnTo>
                  <a:pt x="198" y="554"/>
                </a:lnTo>
                <a:lnTo>
                  <a:pt x="193" y="554"/>
                </a:lnTo>
                <a:lnTo>
                  <a:pt x="188" y="556"/>
                </a:lnTo>
                <a:lnTo>
                  <a:pt x="184" y="556"/>
                </a:lnTo>
                <a:lnTo>
                  <a:pt x="176" y="556"/>
                </a:lnTo>
                <a:lnTo>
                  <a:pt x="169" y="554"/>
                </a:lnTo>
                <a:lnTo>
                  <a:pt x="162" y="554"/>
                </a:lnTo>
                <a:lnTo>
                  <a:pt x="155" y="552"/>
                </a:lnTo>
                <a:lnTo>
                  <a:pt x="145" y="549"/>
                </a:lnTo>
                <a:lnTo>
                  <a:pt x="138" y="545"/>
                </a:lnTo>
                <a:lnTo>
                  <a:pt x="131" y="542"/>
                </a:lnTo>
                <a:lnTo>
                  <a:pt x="122" y="537"/>
                </a:lnTo>
                <a:lnTo>
                  <a:pt x="114" y="533"/>
                </a:lnTo>
                <a:lnTo>
                  <a:pt x="107" y="526"/>
                </a:lnTo>
                <a:lnTo>
                  <a:pt x="98" y="521"/>
                </a:lnTo>
                <a:lnTo>
                  <a:pt x="91" y="514"/>
                </a:lnTo>
                <a:lnTo>
                  <a:pt x="84" y="504"/>
                </a:lnTo>
                <a:lnTo>
                  <a:pt x="76" y="497"/>
                </a:lnTo>
                <a:lnTo>
                  <a:pt x="69" y="487"/>
                </a:lnTo>
                <a:lnTo>
                  <a:pt x="62" y="478"/>
                </a:lnTo>
                <a:lnTo>
                  <a:pt x="45" y="464"/>
                </a:lnTo>
                <a:lnTo>
                  <a:pt x="38" y="457"/>
                </a:lnTo>
                <a:lnTo>
                  <a:pt x="31" y="449"/>
                </a:lnTo>
                <a:lnTo>
                  <a:pt x="24" y="442"/>
                </a:lnTo>
                <a:lnTo>
                  <a:pt x="19" y="435"/>
                </a:lnTo>
                <a:lnTo>
                  <a:pt x="14" y="428"/>
                </a:lnTo>
                <a:lnTo>
                  <a:pt x="10" y="423"/>
                </a:lnTo>
                <a:lnTo>
                  <a:pt x="7" y="416"/>
                </a:lnTo>
                <a:lnTo>
                  <a:pt x="2" y="409"/>
                </a:lnTo>
                <a:lnTo>
                  <a:pt x="0" y="402"/>
                </a:lnTo>
                <a:lnTo>
                  <a:pt x="0" y="397"/>
                </a:lnTo>
                <a:lnTo>
                  <a:pt x="0" y="392"/>
                </a:lnTo>
                <a:lnTo>
                  <a:pt x="0" y="385"/>
                </a:lnTo>
                <a:lnTo>
                  <a:pt x="0" y="380"/>
                </a:lnTo>
                <a:lnTo>
                  <a:pt x="2" y="376"/>
                </a:lnTo>
                <a:lnTo>
                  <a:pt x="2" y="371"/>
                </a:lnTo>
                <a:lnTo>
                  <a:pt x="2" y="366"/>
                </a:lnTo>
                <a:lnTo>
                  <a:pt x="5" y="361"/>
                </a:lnTo>
                <a:lnTo>
                  <a:pt x="10" y="359"/>
                </a:lnTo>
                <a:lnTo>
                  <a:pt x="12" y="354"/>
                </a:lnTo>
                <a:lnTo>
                  <a:pt x="17" y="352"/>
                </a:lnTo>
                <a:lnTo>
                  <a:pt x="22" y="349"/>
                </a:lnTo>
                <a:lnTo>
                  <a:pt x="29" y="347"/>
                </a:lnTo>
                <a:lnTo>
                  <a:pt x="33" y="345"/>
                </a:lnTo>
                <a:lnTo>
                  <a:pt x="41" y="342"/>
                </a:lnTo>
                <a:lnTo>
                  <a:pt x="50" y="340"/>
                </a:lnTo>
                <a:lnTo>
                  <a:pt x="57" y="340"/>
                </a:lnTo>
                <a:lnTo>
                  <a:pt x="67" y="338"/>
                </a:lnTo>
                <a:lnTo>
                  <a:pt x="76" y="338"/>
                </a:lnTo>
                <a:lnTo>
                  <a:pt x="88" y="338"/>
                </a:lnTo>
                <a:lnTo>
                  <a:pt x="98" y="338"/>
                </a:lnTo>
                <a:lnTo>
                  <a:pt x="119" y="340"/>
                </a:lnTo>
                <a:lnTo>
                  <a:pt x="141" y="345"/>
                </a:lnTo>
                <a:lnTo>
                  <a:pt x="157" y="347"/>
                </a:lnTo>
                <a:lnTo>
                  <a:pt x="174" y="347"/>
                </a:lnTo>
                <a:lnTo>
                  <a:pt x="191" y="347"/>
                </a:lnTo>
                <a:lnTo>
                  <a:pt x="205" y="345"/>
                </a:lnTo>
                <a:lnTo>
                  <a:pt x="217" y="340"/>
                </a:lnTo>
                <a:lnTo>
                  <a:pt x="231" y="338"/>
                </a:lnTo>
                <a:lnTo>
                  <a:pt x="236" y="338"/>
                </a:lnTo>
                <a:lnTo>
                  <a:pt x="243" y="335"/>
                </a:lnTo>
                <a:lnTo>
                  <a:pt x="248" y="335"/>
                </a:lnTo>
                <a:lnTo>
                  <a:pt x="257" y="335"/>
                </a:lnTo>
                <a:lnTo>
                  <a:pt x="265" y="333"/>
                </a:lnTo>
                <a:lnTo>
                  <a:pt x="274" y="333"/>
                </a:lnTo>
                <a:lnTo>
                  <a:pt x="284" y="330"/>
                </a:lnTo>
                <a:lnTo>
                  <a:pt x="293" y="328"/>
                </a:lnTo>
                <a:lnTo>
                  <a:pt x="305" y="326"/>
                </a:lnTo>
                <a:lnTo>
                  <a:pt x="317" y="326"/>
                </a:lnTo>
                <a:lnTo>
                  <a:pt x="329" y="323"/>
                </a:lnTo>
                <a:lnTo>
                  <a:pt x="341" y="321"/>
                </a:lnTo>
                <a:lnTo>
                  <a:pt x="355" y="318"/>
                </a:lnTo>
                <a:lnTo>
                  <a:pt x="369" y="316"/>
                </a:lnTo>
                <a:lnTo>
                  <a:pt x="386" y="314"/>
                </a:lnTo>
                <a:lnTo>
                  <a:pt x="400" y="31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6" grpId="0"/>
      <p:bldP spid="17" grpId="0"/>
      <p:bldP spid="18" grpId="0"/>
      <p:bldP spid="19" grpId="0"/>
      <p:bldP spid="20" grpId="0"/>
      <p:bldP spid="21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/>
          <p:nvPr/>
        </p:nvSpPr>
        <p:spPr bwMode="auto">
          <a:xfrm>
            <a:off x="6502400" y="2324100"/>
            <a:ext cx="274638" cy="274638"/>
          </a:xfrm>
          <a:custGeom>
            <a:avLst/>
            <a:gdLst>
              <a:gd name="T0" fmla="*/ 2147483647 w 431"/>
              <a:gd name="T1" fmla="*/ 2147483647 h 431"/>
              <a:gd name="T2" fmla="*/ 2147483647 w 431"/>
              <a:gd name="T3" fmla="*/ 2147483647 h 431"/>
              <a:gd name="T4" fmla="*/ 2147483647 w 431"/>
              <a:gd name="T5" fmla="*/ 2147483647 h 431"/>
              <a:gd name="T6" fmla="*/ 2147483647 w 431"/>
              <a:gd name="T7" fmla="*/ 2147483647 h 431"/>
              <a:gd name="T8" fmla="*/ 2147483647 w 431"/>
              <a:gd name="T9" fmla="*/ 2147483647 h 431"/>
              <a:gd name="T10" fmla="*/ 2147483647 w 431"/>
              <a:gd name="T11" fmla="*/ 0 h 431"/>
              <a:gd name="T12" fmla="*/ 2147483647 w 431"/>
              <a:gd name="T13" fmla="*/ 0 h 431"/>
              <a:gd name="T14" fmla="*/ 2147483647 w 431"/>
              <a:gd name="T15" fmla="*/ 0 h 431"/>
              <a:gd name="T16" fmla="*/ 2147483647 w 431"/>
              <a:gd name="T17" fmla="*/ 2147483647 h 431"/>
              <a:gd name="T18" fmla="*/ 2147483647 w 431"/>
              <a:gd name="T19" fmla="*/ 2147483647 h 431"/>
              <a:gd name="T20" fmla="*/ 2147483647 w 431"/>
              <a:gd name="T21" fmla="*/ 2147483647 h 431"/>
              <a:gd name="T22" fmla="*/ 2147483647 w 431"/>
              <a:gd name="T23" fmla="*/ 2147483647 h 431"/>
              <a:gd name="T24" fmla="*/ 2147483647 w 431"/>
              <a:gd name="T25" fmla="*/ 2147483647 h 431"/>
              <a:gd name="T26" fmla="*/ 2147483647 w 431"/>
              <a:gd name="T27" fmla="*/ 2147483647 h 431"/>
              <a:gd name="T28" fmla="*/ 2147483647 w 431"/>
              <a:gd name="T29" fmla="*/ 2147483647 h 431"/>
              <a:gd name="T30" fmla="*/ 2147483647 w 431"/>
              <a:gd name="T31" fmla="*/ 2147483647 h 431"/>
              <a:gd name="T32" fmla="*/ 2147483647 w 431"/>
              <a:gd name="T33" fmla="*/ 2147483647 h 431"/>
              <a:gd name="T34" fmla="*/ 2147483647 w 431"/>
              <a:gd name="T35" fmla="*/ 2147483647 h 431"/>
              <a:gd name="T36" fmla="*/ 2147483647 w 431"/>
              <a:gd name="T37" fmla="*/ 2147483647 h 431"/>
              <a:gd name="T38" fmla="*/ 2147483647 w 431"/>
              <a:gd name="T39" fmla="*/ 2147483647 h 431"/>
              <a:gd name="T40" fmla="*/ 2147483647 w 431"/>
              <a:gd name="T41" fmla="*/ 2147483647 h 431"/>
              <a:gd name="T42" fmla="*/ 2147483647 w 431"/>
              <a:gd name="T43" fmla="*/ 2147483647 h 431"/>
              <a:gd name="T44" fmla="*/ 2147483647 w 431"/>
              <a:gd name="T45" fmla="*/ 2147483647 h 431"/>
              <a:gd name="T46" fmla="*/ 2147483647 w 431"/>
              <a:gd name="T47" fmla="*/ 2147483647 h 431"/>
              <a:gd name="T48" fmla="*/ 2147483647 w 431"/>
              <a:gd name="T49" fmla="*/ 2147483647 h 431"/>
              <a:gd name="T50" fmla="*/ 2147483647 w 431"/>
              <a:gd name="T51" fmla="*/ 2147483647 h 431"/>
              <a:gd name="T52" fmla="*/ 2147483647 w 431"/>
              <a:gd name="T53" fmla="*/ 2147483647 h 431"/>
              <a:gd name="T54" fmla="*/ 2147483647 w 431"/>
              <a:gd name="T55" fmla="*/ 2147483647 h 431"/>
              <a:gd name="T56" fmla="*/ 2147483647 w 431"/>
              <a:gd name="T57" fmla="*/ 2147483647 h 431"/>
              <a:gd name="T58" fmla="*/ 2147483647 w 431"/>
              <a:gd name="T59" fmla="*/ 2147483647 h 431"/>
              <a:gd name="T60" fmla="*/ 2147483647 w 431"/>
              <a:gd name="T61" fmla="*/ 2147483647 h 431"/>
              <a:gd name="T62" fmla="*/ 2147483647 w 431"/>
              <a:gd name="T63" fmla="*/ 2147483647 h 431"/>
              <a:gd name="T64" fmla="*/ 2147483647 w 431"/>
              <a:gd name="T65" fmla="*/ 2147483647 h 431"/>
              <a:gd name="T66" fmla="*/ 2147483647 w 431"/>
              <a:gd name="T67" fmla="*/ 2147483647 h 431"/>
              <a:gd name="T68" fmla="*/ 2147483647 w 431"/>
              <a:gd name="T69" fmla="*/ 2147483647 h 431"/>
              <a:gd name="T70" fmla="*/ 2147483647 w 431"/>
              <a:gd name="T71" fmla="*/ 2147483647 h 431"/>
              <a:gd name="T72" fmla="*/ 2147483647 w 431"/>
              <a:gd name="T73" fmla="*/ 2147483647 h 431"/>
              <a:gd name="T74" fmla="*/ 2147483647 w 431"/>
              <a:gd name="T75" fmla="*/ 2147483647 h 431"/>
              <a:gd name="T76" fmla="*/ 2147483647 w 431"/>
              <a:gd name="T77" fmla="*/ 2147483647 h 431"/>
              <a:gd name="T78" fmla="*/ 2147483647 w 431"/>
              <a:gd name="T79" fmla="*/ 2147483647 h 431"/>
              <a:gd name="T80" fmla="*/ 2147483647 w 431"/>
              <a:gd name="T81" fmla="*/ 2147483647 h 431"/>
              <a:gd name="T82" fmla="*/ 2147483647 w 431"/>
              <a:gd name="T83" fmla="*/ 2147483647 h 431"/>
              <a:gd name="T84" fmla="*/ 2147483647 w 431"/>
              <a:gd name="T85" fmla="*/ 2147483647 h 431"/>
              <a:gd name="T86" fmla="*/ 2147483647 w 431"/>
              <a:gd name="T87" fmla="*/ 2147483647 h 431"/>
              <a:gd name="T88" fmla="*/ 2147483647 w 431"/>
              <a:gd name="T89" fmla="*/ 2147483647 h 431"/>
              <a:gd name="T90" fmla="*/ 2147483647 w 431"/>
              <a:gd name="T91" fmla="*/ 2147483647 h 431"/>
              <a:gd name="T92" fmla="*/ 2147483647 w 431"/>
              <a:gd name="T93" fmla="*/ 2147483647 h 431"/>
              <a:gd name="T94" fmla="*/ 2147483647 w 431"/>
              <a:gd name="T95" fmla="*/ 2147483647 h 431"/>
              <a:gd name="T96" fmla="*/ 2147483647 w 431"/>
              <a:gd name="T97" fmla="*/ 2147483647 h 431"/>
              <a:gd name="T98" fmla="*/ 2147483647 w 431"/>
              <a:gd name="T99" fmla="*/ 2147483647 h 431"/>
              <a:gd name="T100" fmla="*/ 2147483647 w 431"/>
              <a:gd name="T101" fmla="*/ 2147483647 h 431"/>
              <a:gd name="T102" fmla="*/ 2147483647 w 431"/>
              <a:gd name="T103" fmla="*/ 2147483647 h 431"/>
              <a:gd name="T104" fmla="*/ 2147483647 w 431"/>
              <a:gd name="T105" fmla="*/ 2147483647 h 431"/>
              <a:gd name="T106" fmla="*/ 0 w 431"/>
              <a:gd name="T107" fmla="*/ 2147483647 h 431"/>
              <a:gd name="T108" fmla="*/ 0 w 431"/>
              <a:gd name="T109" fmla="*/ 2147483647 h 43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31"/>
              <a:gd name="T166" fmla="*/ 0 h 431"/>
              <a:gd name="T167" fmla="*/ 431 w 431"/>
              <a:gd name="T168" fmla="*/ 431 h 431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31" h="431">
                <a:moveTo>
                  <a:pt x="0" y="26"/>
                </a:moveTo>
                <a:lnTo>
                  <a:pt x="4" y="22"/>
                </a:lnTo>
                <a:lnTo>
                  <a:pt x="12" y="17"/>
                </a:lnTo>
                <a:lnTo>
                  <a:pt x="21" y="12"/>
                </a:lnTo>
                <a:lnTo>
                  <a:pt x="26" y="10"/>
                </a:lnTo>
                <a:lnTo>
                  <a:pt x="33" y="7"/>
                </a:lnTo>
                <a:lnTo>
                  <a:pt x="40" y="5"/>
                </a:lnTo>
                <a:lnTo>
                  <a:pt x="47" y="5"/>
                </a:lnTo>
                <a:lnTo>
                  <a:pt x="55" y="3"/>
                </a:lnTo>
                <a:lnTo>
                  <a:pt x="64" y="3"/>
                </a:lnTo>
                <a:lnTo>
                  <a:pt x="74" y="0"/>
                </a:lnTo>
                <a:lnTo>
                  <a:pt x="83" y="0"/>
                </a:lnTo>
                <a:lnTo>
                  <a:pt x="95" y="0"/>
                </a:lnTo>
                <a:lnTo>
                  <a:pt x="107" y="0"/>
                </a:lnTo>
                <a:lnTo>
                  <a:pt x="116" y="0"/>
                </a:lnTo>
                <a:lnTo>
                  <a:pt x="128" y="0"/>
                </a:lnTo>
                <a:lnTo>
                  <a:pt x="140" y="3"/>
                </a:lnTo>
                <a:lnTo>
                  <a:pt x="150" y="5"/>
                </a:lnTo>
                <a:lnTo>
                  <a:pt x="162" y="7"/>
                </a:lnTo>
                <a:lnTo>
                  <a:pt x="174" y="10"/>
                </a:lnTo>
                <a:lnTo>
                  <a:pt x="186" y="14"/>
                </a:lnTo>
                <a:lnTo>
                  <a:pt x="200" y="19"/>
                </a:lnTo>
                <a:lnTo>
                  <a:pt x="212" y="24"/>
                </a:lnTo>
                <a:lnTo>
                  <a:pt x="224" y="31"/>
                </a:lnTo>
                <a:lnTo>
                  <a:pt x="238" y="38"/>
                </a:lnTo>
                <a:lnTo>
                  <a:pt x="252" y="45"/>
                </a:lnTo>
                <a:lnTo>
                  <a:pt x="267" y="53"/>
                </a:lnTo>
                <a:lnTo>
                  <a:pt x="281" y="62"/>
                </a:lnTo>
                <a:lnTo>
                  <a:pt x="295" y="72"/>
                </a:lnTo>
                <a:lnTo>
                  <a:pt x="309" y="81"/>
                </a:lnTo>
                <a:lnTo>
                  <a:pt x="326" y="93"/>
                </a:lnTo>
                <a:lnTo>
                  <a:pt x="338" y="103"/>
                </a:lnTo>
                <a:lnTo>
                  <a:pt x="352" y="114"/>
                </a:lnTo>
                <a:lnTo>
                  <a:pt x="364" y="126"/>
                </a:lnTo>
                <a:lnTo>
                  <a:pt x="374" y="138"/>
                </a:lnTo>
                <a:lnTo>
                  <a:pt x="383" y="150"/>
                </a:lnTo>
                <a:lnTo>
                  <a:pt x="393" y="162"/>
                </a:lnTo>
                <a:lnTo>
                  <a:pt x="402" y="174"/>
                </a:lnTo>
                <a:lnTo>
                  <a:pt x="410" y="188"/>
                </a:lnTo>
                <a:lnTo>
                  <a:pt x="414" y="200"/>
                </a:lnTo>
                <a:lnTo>
                  <a:pt x="419" y="214"/>
                </a:lnTo>
                <a:lnTo>
                  <a:pt x="424" y="229"/>
                </a:lnTo>
                <a:lnTo>
                  <a:pt x="429" y="243"/>
                </a:lnTo>
                <a:lnTo>
                  <a:pt x="431" y="257"/>
                </a:lnTo>
                <a:lnTo>
                  <a:pt x="431" y="271"/>
                </a:lnTo>
                <a:lnTo>
                  <a:pt x="431" y="288"/>
                </a:lnTo>
                <a:lnTo>
                  <a:pt x="431" y="305"/>
                </a:lnTo>
                <a:lnTo>
                  <a:pt x="431" y="321"/>
                </a:lnTo>
                <a:lnTo>
                  <a:pt x="431" y="336"/>
                </a:lnTo>
                <a:lnTo>
                  <a:pt x="431" y="350"/>
                </a:lnTo>
                <a:lnTo>
                  <a:pt x="431" y="362"/>
                </a:lnTo>
                <a:lnTo>
                  <a:pt x="431" y="374"/>
                </a:lnTo>
                <a:lnTo>
                  <a:pt x="431" y="383"/>
                </a:lnTo>
                <a:lnTo>
                  <a:pt x="431" y="393"/>
                </a:lnTo>
                <a:lnTo>
                  <a:pt x="429" y="400"/>
                </a:lnTo>
                <a:lnTo>
                  <a:pt x="429" y="407"/>
                </a:lnTo>
                <a:lnTo>
                  <a:pt x="429" y="412"/>
                </a:lnTo>
                <a:lnTo>
                  <a:pt x="426" y="417"/>
                </a:lnTo>
                <a:lnTo>
                  <a:pt x="424" y="421"/>
                </a:lnTo>
                <a:lnTo>
                  <a:pt x="424" y="424"/>
                </a:lnTo>
                <a:lnTo>
                  <a:pt x="421" y="424"/>
                </a:lnTo>
                <a:lnTo>
                  <a:pt x="419" y="426"/>
                </a:lnTo>
                <a:lnTo>
                  <a:pt x="417" y="426"/>
                </a:lnTo>
                <a:lnTo>
                  <a:pt x="412" y="429"/>
                </a:lnTo>
                <a:lnTo>
                  <a:pt x="410" y="431"/>
                </a:lnTo>
                <a:lnTo>
                  <a:pt x="405" y="431"/>
                </a:lnTo>
                <a:lnTo>
                  <a:pt x="400" y="431"/>
                </a:lnTo>
                <a:lnTo>
                  <a:pt x="395" y="429"/>
                </a:lnTo>
                <a:lnTo>
                  <a:pt x="391" y="429"/>
                </a:lnTo>
                <a:lnTo>
                  <a:pt x="386" y="426"/>
                </a:lnTo>
                <a:lnTo>
                  <a:pt x="379" y="421"/>
                </a:lnTo>
                <a:lnTo>
                  <a:pt x="371" y="419"/>
                </a:lnTo>
                <a:lnTo>
                  <a:pt x="362" y="414"/>
                </a:lnTo>
                <a:lnTo>
                  <a:pt x="355" y="410"/>
                </a:lnTo>
                <a:lnTo>
                  <a:pt x="345" y="405"/>
                </a:lnTo>
                <a:lnTo>
                  <a:pt x="333" y="398"/>
                </a:lnTo>
                <a:lnTo>
                  <a:pt x="321" y="390"/>
                </a:lnTo>
                <a:lnTo>
                  <a:pt x="309" y="383"/>
                </a:lnTo>
                <a:lnTo>
                  <a:pt x="298" y="379"/>
                </a:lnTo>
                <a:lnTo>
                  <a:pt x="286" y="371"/>
                </a:lnTo>
                <a:lnTo>
                  <a:pt x="271" y="364"/>
                </a:lnTo>
                <a:lnTo>
                  <a:pt x="259" y="355"/>
                </a:lnTo>
                <a:lnTo>
                  <a:pt x="248" y="345"/>
                </a:lnTo>
                <a:lnTo>
                  <a:pt x="233" y="336"/>
                </a:lnTo>
                <a:lnTo>
                  <a:pt x="221" y="326"/>
                </a:lnTo>
                <a:lnTo>
                  <a:pt x="209" y="314"/>
                </a:lnTo>
                <a:lnTo>
                  <a:pt x="195" y="300"/>
                </a:lnTo>
                <a:lnTo>
                  <a:pt x="183" y="288"/>
                </a:lnTo>
                <a:lnTo>
                  <a:pt x="171" y="274"/>
                </a:lnTo>
                <a:lnTo>
                  <a:pt x="157" y="260"/>
                </a:lnTo>
                <a:lnTo>
                  <a:pt x="145" y="243"/>
                </a:lnTo>
                <a:lnTo>
                  <a:pt x="133" y="226"/>
                </a:lnTo>
                <a:lnTo>
                  <a:pt x="119" y="210"/>
                </a:lnTo>
                <a:lnTo>
                  <a:pt x="107" y="191"/>
                </a:lnTo>
                <a:lnTo>
                  <a:pt x="95" y="174"/>
                </a:lnTo>
                <a:lnTo>
                  <a:pt x="83" y="157"/>
                </a:lnTo>
                <a:lnTo>
                  <a:pt x="74" y="141"/>
                </a:lnTo>
                <a:lnTo>
                  <a:pt x="62" y="126"/>
                </a:lnTo>
                <a:lnTo>
                  <a:pt x="52" y="114"/>
                </a:lnTo>
                <a:lnTo>
                  <a:pt x="43" y="100"/>
                </a:lnTo>
                <a:lnTo>
                  <a:pt x="35" y="88"/>
                </a:lnTo>
                <a:lnTo>
                  <a:pt x="28" y="79"/>
                </a:lnTo>
                <a:lnTo>
                  <a:pt x="21" y="69"/>
                </a:lnTo>
                <a:lnTo>
                  <a:pt x="16" y="60"/>
                </a:lnTo>
                <a:lnTo>
                  <a:pt x="12" y="53"/>
                </a:lnTo>
                <a:lnTo>
                  <a:pt x="7" y="45"/>
                </a:lnTo>
                <a:lnTo>
                  <a:pt x="2" y="38"/>
                </a:lnTo>
                <a:lnTo>
                  <a:pt x="0" y="33"/>
                </a:lnTo>
                <a:lnTo>
                  <a:pt x="0" y="31"/>
                </a:lnTo>
                <a:lnTo>
                  <a:pt x="0" y="2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699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惊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35075" y="2017713"/>
            <a:ext cx="11223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jīng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9701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9720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9721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9722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9723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9724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5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7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8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9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619625" y="4857750"/>
            <a:ext cx="42164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400" b="1" kern="1400" dirty="0">
                <a:latin typeface="+mj-ea"/>
                <a:ea typeface="+mj-ea"/>
              </a:rPr>
              <a:t>注意忄两边的点的写法，左边是垂点，是侧点。</a:t>
            </a:r>
            <a:endParaRPr lang="zh-CN" altLang="en-US" sz="2400" b="1" kern="1400" dirty="0">
              <a:latin typeface="+mj-ea"/>
              <a:ea typeface="+mj-ea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smtClean="0">
                <a:latin typeface="+mj-ea"/>
                <a:ea typeface="+mj-ea"/>
              </a:rPr>
              <a:t>忄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400" b="1" smtClean="0">
                <a:latin typeface="+mj-ea"/>
                <a:ea typeface="+mj-ea"/>
              </a:rPr>
              <a:t>惊动  受惊</a:t>
            </a:r>
            <a:endParaRPr lang="zh-CN" altLang="en-US" sz="2400" b="1" smtClean="0">
              <a:latin typeface="+mj-ea"/>
              <a:ea typeface="+mj-ea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57250" y="4943475"/>
            <a:ext cx="36401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400" b="1" smtClean="0">
                <a:latin typeface="+mj-ea"/>
                <a:ea typeface="+mj-ea"/>
              </a:rPr>
              <a:t>孩子们在睡觉，我们不要惊动他们。</a:t>
            </a:r>
            <a:endParaRPr lang="zh-CN" altLang="en-US" sz="2400" b="1" smtClean="0">
              <a:latin typeface="+mj-ea"/>
              <a:ea typeface="+mj-ea"/>
            </a:endParaRPr>
          </a:p>
        </p:txBody>
      </p:sp>
      <p:sp>
        <p:nvSpPr>
          <p:cNvPr id="20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 smtClean="0">
                <a:latin typeface="+mj-ea"/>
                <a:ea typeface="+mj-ea"/>
              </a:rPr>
              <a:t>J</a:t>
            </a:r>
            <a:endParaRPr lang="en-US" altLang="zh-CN" sz="2000" b="1" smtClean="0">
              <a:latin typeface="+mj-ea"/>
              <a:ea typeface="+mj-ea"/>
            </a:endParaRPr>
          </a:p>
        </p:txBody>
      </p:sp>
      <p:sp>
        <p:nvSpPr>
          <p:cNvPr id="21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结构</a:t>
            </a:r>
            <a:r>
              <a:rPr lang="en-US" altLang="zh-CN" sz="2000" b="1" smtClean="0">
                <a:solidFill>
                  <a:srgbClr val="0000FF"/>
                </a:solidFill>
                <a:latin typeface="+mj-ea"/>
                <a:ea typeface="+mj-ea"/>
              </a:rPr>
              <a:t>:</a:t>
            </a:r>
            <a:r>
              <a:rPr lang="zh-CN" altLang="en-US" sz="2000" b="1" smtClean="0">
                <a:latin typeface="+mj-ea"/>
                <a:ea typeface="+mj-ea"/>
              </a:rPr>
              <a:t>左右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29708" name="Rectangle 27"/>
          <p:cNvSpPr>
            <a:spLocks noChangeArrowheads="1"/>
          </p:cNvSpPr>
          <p:nvPr/>
        </p:nvSpPr>
        <p:spPr bwMode="auto">
          <a:xfrm>
            <a:off x="5435600" y="2297113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23" name="Freeform 30"/>
          <p:cNvSpPr/>
          <p:nvPr/>
        </p:nvSpPr>
        <p:spPr bwMode="auto">
          <a:xfrm>
            <a:off x="5445125" y="2860675"/>
            <a:ext cx="192088" cy="484188"/>
          </a:xfrm>
          <a:custGeom>
            <a:avLst/>
            <a:gdLst>
              <a:gd name="T0" fmla="*/ 2147483647 w 303"/>
              <a:gd name="T1" fmla="*/ 2147483647 h 762"/>
              <a:gd name="T2" fmla="*/ 2147483647 w 303"/>
              <a:gd name="T3" fmla="*/ 2147483647 h 762"/>
              <a:gd name="T4" fmla="*/ 2147483647 w 303"/>
              <a:gd name="T5" fmla="*/ 2147483647 h 762"/>
              <a:gd name="T6" fmla="*/ 2147483647 w 303"/>
              <a:gd name="T7" fmla="*/ 2147483647 h 762"/>
              <a:gd name="T8" fmla="*/ 2147483647 w 303"/>
              <a:gd name="T9" fmla="*/ 2147483647 h 762"/>
              <a:gd name="T10" fmla="*/ 2147483647 w 303"/>
              <a:gd name="T11" fmla="*/ 2147483647 h 762"/>
              <a:gd name="T12" fmla="*/ 2147483647 w 303"/>
              <a:gd name="T13" fmla="*/ 2147483647 h 762"/>
              <a:gd name="T14" fmla="*/ 2147483647 w 303"/>
              <a:gd name="T15" fmla="*/ 2147483647 h 762"/>
              <a:gd name="T16" fmla="*/ 2147483647 w 303"/>
              <a:gd name="T17" fmla="*/ 2147483647 h 762"/>
              <a:gd name="T18" fmla="*/ 2147483647 w 303"/>
              <a:gd name="T19" fmla="*/ 2147483647 h 762"/>
              <a:gd name="T20" fmla="*/ 2147483647 w 303"/>
              <a:gd name="T21" fmla="*/ 2147483647 h 762"/>
              <a:gd name="T22" fmla="*/ 2147483647 w 303"/>
              <a:gd name="T23" fmla="*/ 2147483647 h 762"/>
              <a:gd name="T24" fmla="*/ 0 w 303"/>
              <a:gd name="T25" fmla="*/ 2147483647 h 762"/>
              <a:gd name="T26" fmla="*/ 0 w 303"/>
              <a:gd name="T27" fmla="*/ 2147483647 h 762"/>
              <a:gd name="T28" fmla="*/ 2147483647 w 303"/>
              <a:gd name="T29" fmla="*/ 2147483647 h 762"/>
              <a:gd name="T30" fmla="*/ 2147483647 w 303"/>
              <a:gd name="T31" fmla="*/ 2147483647 h 762"/>
              <a:gd name="T32" fmla="*/ 2147483647 w 303"/>
              <a:gd name="T33" fmla="*/ 2147483647 h 762"/>
              <a:gd name="T34" fmla="*/ 2147483647 w 303"/>
              <a:gd name="T35" fmla="*/ 2147483647 h 762"/>
              <a:gd name="T36" fmla="*/ 2147483647 w 303"/>
              <a:gd name="T37" fmla="*/ 2147483647 h 762"/>
              <a:gd name="T38" fmla="*/ 2147483647 w 303"/>
              <a:gd name="T39" fmla="*/ 2147483647 h 762"/>
              <a:gd name="T40" fmla="*/ 2147483647 w 303"/>
              <a:gd name="T41" fmla="*/ 2147483647 h 762"/>
              <a:gd name="T42" fmla="*/ 2147483647 w 303"/>
              <a:gd name="T43" fmla="*/ 2147483647 h 762"/>
              <a:gd name="T44" fmla="*/ 2147483647 w 303"/>
              <a:gd name="T45" fmla="*/ 2147483647 h 762"/>
              <a:gd name="T46" fmla="*/ 2147483647 w 303"/>
              <a:gd name="T47" fmla="*/ 2147483647 h 762"/>
              <a:gd name="T48" fmla="*/ 2147483647 w 303"/>
              <a:gd name="T49" fmla="*/ 2147483647 h 762"/>
              <a:gd name="T50" fmla="*/ 2147483647 w 303"/>
              <a:gd name="T51" fmla="*/ 2147483647 h 762"/>
              <a:gd name="T52" fmla="*/ 2147483647 w 303"/>
              <a:gd name="T53" fmla="*/ 2147483647 h 762"/>
              <a:gd name="T54" fmla="*/ 2147483647 w 303"/>
              <a:gd name="T55" fmla="*/ 2147483647 h 762"/>
              <a:gd name="T56" fmla="*/ 2147483647 w 303"/>
              <a:gd name="T57" fmla="*/ 2147483647 h 762"/>
              <a:gd name="T58" fmla="*/ 2147483647 w 303"/>
              <a:gd name="T59" fmla="*/ 2147483647 h 762"/>
              <a:gd name="T60" fmla="*/ 2147483647 w 303"/>
              <a:gd name="T61" fmla="*/ 2147483647 h 762"/>
              <a:gd name="T62" fmla="*/ 2147483647 w 303"/>
              <a:gd name="T63" fmla="*/ 2147483647 h 762"/>
              <a:gd name="T64" fmla="*/ 2147483647 w 303"/>
              <a:gd name="T65" fmla="*/ 2147483647 h 762"/>
              <a:gd name="T66" fmla="*/ 2147483647 w 303"/>
              <a:gd name="T67" fmla="*/ 2147483647 h 762"/>
              <a:gd name="T68" fmla="*/ 2147483647 w 303"/>
              <a:gd name="T69" fmla="*/ 2147483647 h 762"/>
              <a:gd name="T70" fmla="*/ 2147483647 w 303"/>
              <a:gd name="T71" fmla="*/ 2147483647 h 762"/>
              <a:gd name="T72" fmla="*/ 2147483647 w 303"/>
              <a:gd name="T73" fmla="*/ 0 h 762"/>
              <a:gd name="T74" fmla="*/ 2147483647 w 303"/>
              <a:gd name="T75" fmla="*/ 2147483647 h 762"/>
              <a:gd name="T76" fmla="*/ 2147483647 w 303"/>
              <a:gd name="T77" fmla="*/ 2147483647 h 762"/>
              <a:gd name="T78" fmla="*/ 2147483647 w 303"/>
              <a:gd name="T79" fmla="*/ 2147483647 h 762"/>
              <a:gd name="T80" fmla="*/ 2147483647 w 303"/>
              <a:gd name="T81" fmla="*/ 2147483647 h 762"/>
              <a:gd name="T82" fmla="*/ 2147483647 w 303"/>
              <a:gd name="T83" fmla="*/ 2147483647 h 762"/>
              <a:gd name="T84" fmla="*/ 2147483647 w 303"/>
              <a:gd name="T85" fmla="*/ 2147483647 h 762"/>
              <a:gd name="T86" fmla="*/ 2147483647 w 303"/>
              <a:gd name="T87" fmla="*/ 2147483647 h 762"/>
              <a:gd name="T88" fmla="*/ 2147483647 w 303"/>
              <a:gd name="T89" fmla="*/ 2147483647 h 762"/>
              <a:gd name="T90" fmla="*/ 2147483647 w 303"/>
              <a:gd name="T91" fmla="*/ 2147483647 h 762"/>
              <a:gd name="T92" fmla="*/ 2147483647 w 303"/>
              <a:gd name="T93" fmla="*/ 2147483647 h 762"/>
              <a:gd name="T94" fmla="*/ 2147483647 w 303"/>
              <a:gd name="T95" fmla="*/ 2147483647 h 762"/>
              <a:gd name="T96" fmla="*/ 2147483647 w 303"/>
              <a:gd name="T97" fmla="*/ 2147483647 h 762"/>
              <a:gd name="T98" fmla="*/ 2147483647 w 303"/>
              <a:gd name="T99" fmla="*/ 2147483647 h 762"/>
              <a:gd name="T100" fmla="*/ 2147483647 w 303"/>
              <a:gd name="T101" fmla="*/ 2147483647 h 762"/>
              <a:gd name="T102" fmla="*/ 2147483647 w 303"/>
              <a:gd name="T103" fmla="*/ 2147483647 h 762"/>
              <a:gd name="T104" fmla="*/ 2147483647 w 303"/>
              <a:gd name="T105" fmla="*/ 2147483647 h 762"/>
              <a:gd name="T106" fmla="*/ 2147483647 w 303"/>
              <a:gd name="T107" fmla="*/ 2147483647 h 762"/>
              <a:gd name="T108" fmla="*/ 2147483647 w 303"/>
              <a:gd name="T109" fmla="*/ 2147483647 h 762"/>
              <a:gd name="T110" fmla="*/ 2147483647 w 303"/>
              <a:gd name="T111" fmla="*/ 2147483647 h 762"/>
              <a:gd name="T112" fmla="*/ 2147483647 w 303"/>
              <a:gd name="T113" fmla="*/ 2147483647 h 762"/>
              <a:gd name="T114" fmla="*/ 2147483647 w 303"/>
              <a:gd name="T115" fmla="*/ 2147483647 h 762"/>
              <a:gd name="T116" fmla="*/ 2147483647 w 303"/>
              <a:gd name="T117" fmla="*/ 2147483647 h 762"/>
              <a:gd name="T118" fmla="*/ 2147483647 w 303"/>
              <a:gd name="T119" fmla="*/ 2147483647 h 762"/>
              <a:gd name="T120" fmla="*/ 2147483647 w 303"/>
              <a:gd name="T121" fmla="*/ 2147483647 h 762"/>
              <a:gd name="T122" fmla="*/ 2147483647 w 303"/>
              <a:gd name="T123" fmla="*/ 2147483647 h 76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3"/>
              <a:gd name="T187" fmla="*/ 0 h 762"/>
              <a:gd name="T188" fmla="*/ 303 w 303"/>
              <a:gd name="T189" fmla="*/ 762 h 76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3" h="762">
                <a:moveTo>
                  <a:pt x="122" y="762"/>
                </a:moveTo>
                <a:lnTo>
                  <a:pt x="119" y="762"/>
                </a:lnTo>
                <a:lnTo>
                  <a:pt x="117" y="759"/>
                </a:lnTo>
                <a:lnTo>
                  <a:pt x="112" y="759"/>
                </a:lnTo>
                <a:lnTo>
                  <a:pt x="110" y="757"/>
                </a:lnTo>
                <a:lnTo>
                  <a:pt x="105" y="755"/>
                </a:lnTo>
                <a:lnTo>
                  <a:pt x="100" y="750"/>
                </a:lnTo>
                <a:lnTo>
                  <a:pt x="98" y="745"/>
                </a:lnTo>
                <a:lnTo>
                  <a:pt x="93" y="740"/>
                </a:lnTo>
                <a:lnTo>
                  <a:pt x="88" y="736"/>
                </a:lnTo>
                <a:lnTo>
                  <a:pt x="84" y="728"/>
                </a:lnTo>
                <a:lnTo>
                  <a:pt x="79" y="724"/>
                </a:lnTo>
                <a:lnTo>
                  <a:pt x="74" y="714"/>
                </a:lnTo>
                <a:lnTo>
                  <a:pt x="69" y="707"/>
                </a:lnTo>
                <a:lnTo>
                  <a:pt x="64" y="697"/>
                </a:lnTo>
                <a:lnTo>
                  <a:pt x="60" y="688"/>
                </a:lnTo>
                <a:lnTo>
                  <a:pt x="55" y="678"/>
                </a:lnTo>
                <a:lnTo>
                  <a:pt x="45" y="671"/>
                </a:lnTo>
                <a:lnTo>
                  <a:pt x="41" y="664"/>
                </a:lnTo>
                <a:lnTo>
                  <a:pt x="29" y="647"/>
                </a:lnTo>
                <a:lnTo>
                  <a:pt x="19" y="633"/>
                </a:lnTo>
                <a:lnTo>
                  <a:pt x="12" y="619"/>
                </a:lnTo>
                <a:lnTo>
                  <a:pt x="7" y="605"/>
                </a:lnTo>
                <a:lnTo>
                  <a:pt x="3" y="593"/>
                </a:lnTo>
                <a:lnTo>
                  <a:pt x="0" y="581"/>
                </a:lnTo>
                <a:lnTo>
                  <a:pt x="0" y="569"/>
                </a:lnTo>
                <a:lnTo>
                  <a:pt x="0" y="564"/>
                </a:lnTo>
                <a:lnTo>
                  <a:pt x="0" y="557"/>
                </a:lnTo>
                <a:lnTo>
                  <a:pt x="3" y="552"/>
                </a:lnTo>
                <a:lnTo>
                  <a:pt x="5" y="545"/>
                </a:lnTo>
                <a:lnTo>
                  <a:pt x="10" y="531"/>
                </a:lnTo>
                <a:lnTo>
                  <a:pt x="19" y="517"/>
                </a:lnTo>
                <a:lnTo>
                  <a:pt x="29" y="497"/>
                </a:lnTo>
                <a:lnTo>
                  <a:pt x="41" y="478"/>
                </a:lnTo>
                <a:lnTo>
                  <a:pt x="45" y="467"/>
                </a:lnTo>
                <a:lnTo>
                  <a:pt x="53" y="457"/>
                </a:lnTo>
                <a:lnTo>
                  <a:pt x="60" y="445"/>
                </a:lnTo>
                <a:lnTo>
                  <a:pt x="67" y="431"/>
                </a:lnTo>
                <a:lnTo>
                  <a:pt x="74" y="421"/>
                </a:lnTo>
                <a:lnTo>
                  <a:pt x="81" y="409"/>
                </a:lnTo>
                <a:lnTo>
                  <a:pt x="88" y="398"/>
                </a:lnTo>
                <a:lnTo>
                  <a:pt x="93" y="386"/>
                </a:lnTo>
                <a:lnTo>
                  <a:pt x="98" y="371"/>
                </a:lnTo>
                <a:lnTo>
                  <a:pt x="103" y="357"/>
                </a:lnTo>
                <a:lnTo>
                  <a:pt x="107" y="343"/>
                </a:lnTo>
                <a:lnTo>
                  <a:pt x="112" y="329"/>
                </a:lnTo>
                <a:lnTo>
                  <a:pt x="115" y="312"/>
                </a:lnTo>
                <a:lnTo>
                  <a:pt x="119" y="298"/>
                </a:lnTo>
                <a:lnTo>
                  <a:pt x="122" y="279"/>
                </a:lnTo>
                <a:lnTo>
                  <a:pt x="124" y="262"/>
                </a:lnTo>
                <a:lnTo>
                  <a:pt x="126" y="243"/>
                </a:lnTo>
                <a:lnTo>
                  <a:pt x="129" y="224"/>
                </a:lnTo>
                <a:lnTo>
                  <a:pt x="134" y="205"/>
                </a:lnTo>
                <a:lnTo>
                  <a:pt x="136" y="186"/>
                </a:lnTo>
                <a:lnTo>
                  <a:pt x="138" y="167"/>
                </a:lnTo>
                <a:lnTo>
                  <a:pt x="138" y="150"/>
                </a:lnTo>
                <a:lnTo>
                  <a:pt x="141" y="133"/>
                </a:lnTo>
                <a:lnTo>
                  <a:pt x="143" y="119"/>
                </a:lnTo>
                <a:lnTo>
                  <a:pt x="145" y="102"/>
                </a:lnTo>
                <a:lnTo>
                  <a:pt x="145" y="91"/>
                </a:lnTo>
                <a:lnTo>
                  <a:pt x="148" y="76"/>
                </a:lnTo>
                <a:lnTo>
                  <a:pt x="148" y="64"/>
                </a:lnTo>
                <a:lnTo>
                  <a:pt x="150" y="52"/>
                </a:lnTo>
                <a:lnTo>
                  <a:pt x="150" y="43"/>
                </a:lnTo>
                <a:lnTo>
                  <a:pt x="153" y="33"/>
                </a:lnTo>
                <a:lnTo>
                  <a:pt x="155" y="26"/>
                </a:lnTo>
                <a:lnTo>
                  <a:pt x="155" y="19"/>
                </a:lnTo>
                <a:lnTo>
                  <a:pt x="157" y="14"/>
                </a:lnTo>
                <a:lnTo>
                  <a:pt x="160" y="10"/>
                </a:lnTo>
                <a:lnTo>
                  <a:pt x="162" y="5"/>
                </a:lnTo>
                <a:lnTo>
                  <a:pt x="165" y="5"/>
                </a:lnTo>
                <a:lnTo>
                  <a:pt x="167" y="2"/>
                </a:lnTo>
                <a:lnTo>
                  <a:pt x="172" y="0"/>
                </a:lnTo>
                <a:lnTo>
                  <a:pt x="179" y="0"/>
                </a:lnTo>
                <a:lnTo>
                  <a:pt x="184" y="2"/>
                </a:lnTo>
                <a:lnTo>
                  <a:pt x="191" y="5"/>
                </a:lnTo>
                <a:lnTo>
                  <a:pt x="198" y="10"/>
                </a:lnTo>
                <a:lnTo>
                  <a:pt x="207" y="14"/>
                </a:lnTo>
                <a:lnTo>
                  <a:pt x="217" y="19"/>
                </a:lnTo>
                <a:lnTo>
                  <a:pt x="219" y="26"/>
                </a:lnTo>
                <a:lnTo>
                  <a:pt x="222" y="31"/>
                </a:lnTo>
                <a:lnTo>
                  <a:pt x="224" y="38"/>
                </a:lnTo>
                <a:lnTo>
                  <a:pt x="229" y="45"/>
                </a:lnTo>
                <a:lnTo>
                  <a:pt x="236" y="62"/>
                </a:lnTo>
                <a:lnTo>
                  <a:pt x="246" y="79"/>
                </a:lnTo>
                <a:lnTo>
                  <a:pt x="255" y="100"/>
                </a:lnTo>
                <a:lnTo>
                  <a:pt x="265" y="121"/>
                </a:lnTo>
                <a:lnTo>
                  <a:pt x="274" y="145"/>
                </a:lnTo>
                <a:lnTo>
                  <a:pt x="284" y="171"/>
                </a:lnTo>
                <a:lnTo>
                  <a:pt x="288" y="202"/>
                </a:lnTo>
                <a:lnTo>
                  <a:pt x="293" y="233"/>
                </a:lnTo>
                <a:lnTo>
                  <a:pt x="298" y="264"/>
                </a:lnTo>
                <a:lnTo>
                  <a:pt x="300" y="295"/>
                </a:lnTo>
                <a:lnTo>
                  <a:pt x="303" y="329"/>
                </a:lnTo>
                <a:lnTo>
                  <a:pt x="303" y="362"/>
                </a:lnTo>
                <a:lnTo>
                  <a:pt x="300" y="395"/>
                </a:lnTo>
                <a:lnTo>
                  <a:pt x="300" y="414"/>
                </a:lnTo>
                <a:lnTo>
                  <a:pt x="298" y="431"/>
                </a:lnTo>
                <a:lnTo>
                  <a:pt x="296" y="450"/>
                </a:lnTo>
                <a:lnTo>
                  <a:pt x="291" y="467"/>
                </a:lnTo>
                <a:lnTo>
                  <a:pt x="284" y="500"/>
                </a:lnTo>
                <a:lnTo>
                  <a:pt x="277" y="531"/>
                </a:lnTo>
                <a:lnTo>
                  <a:pt x="267" y="559"/>
                </a:lnTo>
                <a:lnTo>
                  <a:pt x="255" y="586"/>
                </a:lnTo>
                <a:lnTo>
                  <a:pt x="243" y="614"/>
                </a:lnTo>
                <a:lnTo>
                  <a:pt x="231" y="640"/>
                </a:lnTo>
                <a:lnTo>
                  <a:pt x="217" y="666"/>
                </a:lnTo>
                <a:lnTo>
                  <a:pt x="210" y="678"/>
                </a:lnTo>
                <a:lnTo>
                  <a:pt x="203" y="690"/>
                </a:lnTo>
                <a:lnTo>
                  <a:pt x="196" y="700"/>
                </a:lnTo>
                <a:lnTo>
                  <a:pt x="188" y="709"/>
                </a:lnTo>
                <a:lnTo>
                  <a:pt x="181" y="719"/>
                </a:lnTo>
                <a:lnTo>
                  <a:pt x="176" y="726"/>
                </a:lnTo>
                <a:lnTo>
                  <a:pt x="169" y="733"/>
                </a:lnTo>
                <a:lnTo>
                  <a:pt x="165" y="740"/>
                </a:lnTo>
                <a:lnTo>
                  <a:pt x="157" y="745"/>
                </a:lnTo>
                <a:lnTo>
                  <a:pt x="153" y="750"/>
                </a:lnTo>
                <a:lnTo>
                  <a:pt x="148" y="752"/>
                </a:lnTo>
                <a:lnTo>
                  <a:pt x="143" y="757"/>
                </a:lnTo>
                <a:lnTo>
                  <a:pt x="136" y="759"/>
                </a:lnTo>
                <a:lnTo>
                  <a:pt x="131" y="759"/>
                </a:lnTo>
                <a:lnTo>
                  <a:pt x="126" y="762"/>
                </a:lnTo>
                <a:lnTo>
                  <a:pt x="122" y="76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32"/>
          <p:cNvSpPr/>
          <p:nvPr/>
        </p:nvSpPr>
        <p:spPr bwMode="auto">
          <a:xfrm>
            <a:off x="5822950" y="2620963"/>
            <a:ext cx="276225" cy="182562"/>
          </a:xfrm>
          <a:custGeom>
            <a:avLst/>
            <a:gdLst>
              <a:gd name="T0" fmla="*/ 0 w 434"/>
              <a:gd name="T1" fmla="*/ 0 h 288"/>
              <a:gd name="T2" fmla="*/ 2147483647 w 434"/>
              <a:gd name="T3" fmla="*/ 2147483647 h 288"/>
              <a:gd name="T4" fmla="*/ 2147483647 w 434"/>
              <a:gd name="T5" fmla="*/ 2147483647 h 288"/>
              <a:gd name="T6" fmla="*/ 2147483647 w 434"/>
              <a:gd name="T7" fmla="*/ 2147483647 h 288"/>
              <a:gd name="T8" fmla="*/ 2147483647 w 434"/>
              <a:gd name="T9" fmla="*/ 2147483647 h 288"/>
              <a:gd name="T10" fmla="*/ 2147483647 w 434"/>
              <a:gd name="T11" fmla="*/ 2147483647 h 288"/>
              <a:gd name="T12" fmla="*/ 2147483647 w 434"/>
              <a:gd name="T13" fmla="*/ 2147483647 h 288"/>
              <a:gd name="T14" fmla="*/ 2147483647 w 434"/>
              <a:gd name="T15" fmla="*/ 2147483647 h 288"/>
              <a:gd name="T16" fmla="*/ 2147483647 w 434"/>
              <a:gd name="T17" fmla="*/ 2147483647 h 288"/>
              <a:gd name="T18" fmla="*/ 2147483647 w 434"/>
              <a:gd name="T19" fmla="*/ 2147483647 h 288"/>
              <a:gd name="T20" fmla="*/ 2147483647 w 434"/>
              <a:gd name="T21" fmla="*/ 2147483647 h 288"/>
              <a:gd name="T22" fmla="*/ 2147483647 w 434"/>
              <a:gd name="T23" fmla="*/ 2147483647 h 288"/>
              <a:gd name="T24" fmla="*/ 2147483647 w 434"/>
              <a:gd name="T25" fmla="*/ 2147483647 h 288"/>
              <a:gd name="T26" fmla="*/ 2147483647 w 434"/>
              <a:gd name="T27" fmla="*/ 2147483647 h 288"/>
              <a:gd name="T28" fmla="*/ 2147483647 w 434"/>
              <a:gd name="T29" fmla="*/ 2147483647 h 288"/>
              <a:gd name="T30" fmla="*/ 2147483647 w 434"/>
              <a:gd name="T31" fmla="*/ 2147483647 h 288"/>
              <a:gd name="T32" fmla="*/ 2147483647 w 434"/>
              <a:gd name="T33" fmla="*/ 2147483647 h 288"/>
              <a:gd name="T34" fmla="*/ 2147483647 w 434"/>
              <a:gd name="T35" fmla="*/ 2147483647 h 288"/>
              <a:gd name="T36" fmla="*/ 2147483647 w 434"/>
              <a:gd name="T37" fmla="*/ 2147483647 h 288"/>
              <a:gd name="T38" fmla="*/ 2147483647 w 434"/>
              <a:gd name="T39" fmla="*/ 2147483647 h 288"/>
              <a:gd name="T40" fmla="*/ 2147483647 w 434"/>
              <a:gd name="T41" fmla="*/ 2147483647 h 288"/>
              <a:gd name="T42" fmla="*/ 2147483647 w 434"/>
              <a:gd name="T43" fmla="*/ 2147483647 h 288"/>
              <a:gd name="T44" fmla="*/ 2147483647 w 434"/>
              <a:gd name="T45" fmla="*/ 2147483647 h 288"/>
              <a:gd name="T46" fmla="*/ 2147483647 w 434"/>
              <a:gd name="T47" fmla="*/ 2147483647 h 288"/>
              <a:gd name="T48" fmla="*/ 2147483647 w 434"/>
              <a:gd name="T49" fmla="*/ 2147483647 h 288"/>
              <a:gd name="T50" fmla="*/ 2147483647 w 434"/>
              <a:gd name="T51" fmla="*/ 2147483647 h 288"/>
              <a:gd name="T52" fmla="*/ 2147483647 w 434"/>
              <a:gd name="T53" fmla="*/ 2147483647 h 288"/>
              <a:gd name="T54" fmla="*/ 2147483647 w 434"/>
              <a:gd name="T55" fmla="*/ 2147483647 h 288"/>
              <a:gd name="T56" fmla="*/ 2147483647 w 434"/>
              <a:gd name="T57" fmla="*/ 2147483647 h 288"/>
              <a:gd name="T58" fmla="*/ 2147483647 w 434"/>
              <a:gd name="T59" fmla="*/ 2147483647 h 288"/>
              <a:gd name="T60" fmla="*/ 2147483647 w 434"/>
              <a:gd name="T61" fmla="*/ 2147483647 h 288"/>
              <a:gd name="T62" fmla="*/ 2147483647 w 434"/>
              <a:gd name="T63" fmla="*/ 2147483647 h 288"/>
              <a:gd name="T64" fmla="*/ 2147483647 w 434"/>
              <a:gd name="T65" fmla="*/ 2147483647 h 288"/>
              <a:gd name="T66" fmla="*/ 2147483647 w 434"/>
              <a:gd name="T67" fmla="*/ 2147483647 h 288"/>
              <a:gd name="T68" fmla="*/ 2147483647 w 434"/>
              <a:gd name="T69" fmla="*/ 2147483647 h 288"/>
              <a:gd name="T70" fmla="*/ 2147483647 w 434"/>
              <a:gd name="T71" fmla="*/ 2147483647 h 288"/>
              <a:gd name="T72" fmla="*/ 2147483647 w 434"/>
              <a:gd name="T73" fmla="*/ 2147483647 h 288"/>
              <a:gd name="T74" fmla="*/ 2147483647 w 434"/>
              <a:gd name="T75" fmla="*/ 2147483647 h 288"/>
              <a:gd name="T76" fmla="*/ 2147483647 w 434"/>
              <a:gd name="T77" fmla="*/ 2147483647 h 288"/>
              <a:gd name="T78" fmla="*/ 2147483647 w 434"/>
              <a:gd name="T79" fmla="*/ 2147483647 h 288"/>
              <a:gd name="T80" fmla="*/ 2147483647 w 434"/>
              <a:gd name="T81" fmla="*/ 2147483647 h 288"/>
              <a:gd name="T82" fmla="*/ 2147483647 w 434"/>
              <a:gd name="T83" fmla="*/ 2147483647 h 288"/>
              <a:gd name="T84" fmla="*/ 2147483647 w 434"/>
              <a:gd name="T85" fmla="*/ 2147483647 h 288"/>
              <a:gd name="T86" fmla="*/ 2147483647 w 434"/>
              <a:gd name="T87" fmla="*/ 2147483647 h 288"/>
              <a:gd name="T88" fmla="*/ 2147483647 w 434"/>
              <a:gd name="T89" fmla="*/ 2147483647 h 288"/>
              <a:gd name="T90" fmla="*/ 2147483647 w 434"/>
              <a:gd name="T91" fmla="*/ 2147483647 h 288"/>
              <a:gd name="T92" fmla="*/ 2147483647 w 434"/>
              <a:gd name="T93" fmla="*/ 2147483647 h 288"/>
              <a:gd name="T94" fmla="*/ 2147483647 w 434"/>
              <a:gd name="T95" fmla="*/ 2147483647 h 288"/>
              <a:gd name="T96" fmla="*/ 2147483647 w 434"/>
              <a:gd name="T97" fmla="*/ 2147483647 h 288"/>
              <a:gd name="T98" fmla="*/ 2147483647 w 434"/>
              <a:gd name="T99" fmla="*/ 2147483647 h 288"/>
              <a:gd name="T100" fmla="*/ 2147483647 w 434"/>
              <a:gd name="T101" fmla="*/ 2147483647 h 288"/>
              <a:gd name="T102" fmla="*/ 0 w 434"/>
              <a:gd name="T103" fmla="*/ 0 h 288"/>
              <a:gd name="T104" fmla="*/ 0 w 434"/>
              <a:gd name="T105" fmla="*/ 0 h 28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34"/>
              <a:gd name="T160" fmla="*/ 0 h 288"/>
              <a:gd name="T161" fmla="*/ 434 w 434"/>
              <a:gd name="T162" fmla="*/ 288 h 28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34" h="288">
                <a:moveTo>
                  <a:pt x="0" y="0"/>
                </a:moveTo>
                <a:lnTo>
                  <a:pt x="38" y="4"/>
                </a:lnTo>
                <a:lnTo>
                  <a:pt x="76" y="9"/>
                </a:lnTo>
                <a:lnTo>
                  <a:pt x="112" y="14"/>
                </a:lnTo>
                <a:lnTo>
                  <a:pt x="145" y="21"/>
                </a:lnTo>
                <a:lnTo>
                  <a:pt x="176" y="26"/>
                </a:lnTo>
                <a:lnTo>
                  <a:pt x="205" y="31"/>
                </a:lnTo>
                <a:lnTo>
                  <a:pt x="231" y="38"/>
                </a:lnTo>
                <a:lnTo>
                  <a:pt x="255" y="42"/>
                </a:lnTo>
                <a:lnTo>
                  <a:pt x="279" y="47"/>
                </a:lnTo>
                <a:lnTo>
                  <a:pt x="298" y="54"/>
                </a:lnTo>
                <a:lnTo>
                  <a:pt x="317" y="62"/>
                </a:lnTo>
                <a:lnTo>
                  <a:pt x="333" y="66"/>
                </a:lnTo>
                <a:lnTo>
                  <a:pt x="348" y="73"/>
                </a:lnTo>
                <a:lnTo>
                  <a:pt x="360" y="81"/>
                </a:lnTo>
                <a:lnTo>
                  <a:pt x="369" y="88"/>
                </a:lnTo>
                <a:lnTo>
                  <a:pt x="379" y="95"/>
                </a:lnTo>
                <a:lnTo>
                  <a:pt x="386" y="104"/>
                </a:lnTo>
                <a:lnTo>
                  <a:pt x="393" y="112"/>
                </a:lnTo>
                <a:lnTo>
                  <a:pt x="405" y="126"/>
                </a:lnTo>
                <a:lnTo>
                  <a:pt x="412" y="142"/>
                </a:lnTo>
                <a:lnTo>
                  <a:pt x="422" y="157"/>
                </a:lnTo>
                <a:lnTo>
                  <a:pt x="426" y="173"/>
                </a:lnTo>
                <a:lnTo>
                  <a:pt x="429" y="188"/>
                </a:lnTo>
                <a:lnTo>
                  <a:pt x="431" y="204"/>
                </a:lnTo>
                <a:lnTo>
                  <a:pt x="434" y="219"/>
                </a:lnTo>
                <a:lnTo>
                  <a:pt x="431" y="233"/>
                </a:lnTo>
                <a:lnTo>
                  <a:pt x="429" y="247"/>
                </a:lnTo>
                <a:lnTo>
                  <a:pt x="426" y="259"/>
                </a:lnTo>
                <a:lnTo>
                  <a:pt x="422" y="269"/>
                </a:lnTo>
                <a:lnTo>
                  <a:pt x="414" y="278"/>
                </a:lnTo>
                <a:lnTo>
                  <a:pt x="405" y="283"/>
                </a:lnTo>
                <a:lnTo>
                  <a:pt x="398" y="285"/>
                </a:lnTo>
                <a:lnTo>
                  <a:pt x="393" y="288"/>
                </a:lnTo>
                <a:lnTo>
                  <a:pt x="386" y="288"/>
                </a:lnTo>
                <a:lnTo>
                  <a:pt x="379" y="288"/>
                </a:lnTo>
                <a:lnTo>
                  <a:pt x="369" y="288"/>
                </a:lnTo>
                <a:lnTo>
                  <a:pt x="360" y="283"/>
                </a:lnTo>
                <a:lnTo>
                  <a:pt x="348" y="278"/>
                </a:lnTo>
                <a:lnTo>
                  <a:pt x="333" y="271"/>
                </a:lnTo>
                <a:lnTo>
                  <a:pt x="317" y="259"/>
                </a:lnTo>
                <a:lnTo>
                  <a:pt x="298" y="247"/>
                </a:lnTo>
                <a:lnTo>
                  <a:pt x="276" y="233"/>
                </a:lnTo>
                <a:lnTo>
                  <a:pt x="255" y="216"/>
                </a:lnTo>
                <a:lnTo>
                  <a:pt x="229" y="197"/>
                </a:lnTo>
                <a:lnTo>
                  <a:pt x="202" y="176"/>
                </a:lnTo>
                <a:lnTo>
                  <a:pt x="174" y="152"/>
                </a:lnTo>
                <a:lnTo>
                  <a:pt x="143" y="126"/>
                </a:lnTo>
                <a:lnTo>
                  <a:pt x="109" y="97"/>
                </a:lnTo>
                <a:lnTo>
                  <a:pt x="76" y="69"/>
                </a:lnTo>
                <a:lnTo>
                  <a:pt x="38" y="35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34"/>
          <p:cNvSpPr/>
          <p:nvPr/>
        </p:nvSpPr>
        <p:spPr bwMode="auto">
          <a:xfrm>
            <a:off x="6175375" y="2646363"/>
            <a:ext cx="1181100" cy="236537"/>
          </a:xfrm>
          <a:custGeom>
            <a:avLst/>
            <a:gdLst>
              <a:gd name="T0" fmla="*/ 2147483647 w 1861"/>
              <a:gd name="T1" fmla="*/ 2147483647 h 371"/>
              <a:gd name="T2" fmla="*/ 2147483647 w 1861"/>
              <a:gd name="T3" fmla="*/ 2147483647 h 371"/>
              <a:gd name="T4" fmla="*/ 2147483647 w 1861"/>
              <a:gd name="T5" fmla="*/ 2147483647 h 371"/>
              <a:gd name="T6" fmla="*/ 2147483647 w 1861"/>
              <a:gd name="T7" fmla="*/ 2147483647 h 371"/>
              <a:gd name="T8" fmla="*/ 2147483647 w 1861"/>
              <a:gd name="T9" fmla="*/ 2147483647 h 371"/>
              <a:gd name="T10" fmla="*/ 2147483647 w 1861"/>
              <a:gd name="T11" fmla="*/ 2147483647 h 371"/>
              <a:gd name="T12" fmla="*/ 2147483647 w 1861"/>
              <a:gd name="T13" fmla="*/ 2147483647 h 371"/>
              <a:gd name="T14" fmla="*/ 2147483647 w 1861"/>
              <a:gd name="T15" fmla="*/ 2147483647 h 371"/>
              <a:gd name="T16" fmla="*/ 2147483647 w 1861"/>
              <a:gd name="T17" fmla="*/ 2147483647 h 371"/>
              <a:gd name="T18" fmla="*/ 2147483647 w 1861"/>
              <a:gd name="T19" fmla="*/ 2147483647 h 371"/>
              <a:gd name="T20" fmla="*/ 2147483647 w 1861"/>
              <a:gd name="T21" fmla="*/ 2147483647 h 371"/>
              <a:gd name="T22" fmla="*/ 2147483647 w 1861"/>
              <a:gd name="T23" fmla="*/ 2147483647 h 371"/>
              <a:gd name="T24" fmla="*/ 2147483647 w 1861"/>
              <a:gd name="T25" fmla="*/ 2147483647 h 371"/>
              <a:gd name="T26" fmla="*/ 2147483647 w 1861"/>
              <a:gd name="T27" fmla="*/ 2147483647 h 371"/>
              <a:gd name="T28" fmla="*/ 2147483647 w 1861"/>
              <a:gd name="T29" fmla="*/ 2147483647 h 371"/>
              <a:gd name="T30" fmla="*/ 2147483647 w 1861"/>
              <a:gd name="T31" fmla="*/ 2147483647 h 371"/>
              <a:gd name="T32" fmla="*/ 2147483647 w 1861"/>
              <a:gd name="T33" fmla="*/ 2147483647 h 371"/>
              <a:gd name="T34" fmla="*/ 2147483647 w 1861"/>
              <a:gd name="T35" fmla="*/ 2147483647 h 371"/>
              <a:gd name="T36" fmla="*/ 2147483647 w 1861"/>
              <a:gd name="T37" fmla="*/ 2147483647 h 371"/>
              <a:gd name="T38" fmla="*/ 2147483647 w 1861"/>
              <a:gd name="T39" fmla="*/ 2147483647 h 371"/>
              <a:gd name="T40" fmla="*/ 2147483647 w 1861"/>
              <a:gd name="T41" fmla="*/ 2147483647 h 371"/>
              <a:gd name="T42" fmla="*/ 2147483647 w 1861"/>
              <a:gd name="T43" fmla="*/ 2147483647 h 371"/>
              <a:gd name="T44" fmla="*/ 2147483647 w 1861"/>
              <a:gd name="T45" fmla="*/ 2147483647 h 371"/>
              <a:gd name="T46" fmla="*/ 2147483647 w 1861"/>
              <a:gd name="T47" fmla="*/ 2147483647 h 371"/>
              <a:gd name="T48" fmla="*/ 2147483647 w 1861"/>
              <a:gd name="T49" fmla="*/ 2147483647 h 371"/>
              <a:gd name="T50" fmla="*/ 2147483647 w 1861"/>
              <a:gd name="T51" fmla="*/ 2147483647 h 371"/>
              <a:gd name="T52" fmla="*/ 2147483647 w 1861"/>
              <a:gd name="T53" fmla="*/ 2147483647 h 371"/>
              <a:gd name="T54" fmla="*/ 0 w 1861"/>
              <a:gd name="T55" fmla="*/ 2147483647 h 371"/>
              <a:gd name="T56" fmla="*/ 2147483647 w 1861"/>
              <a:gd name="T57" fmla="*/ 2147483647 h 371"/>
              <a:gd name="T58" fmla="*/ 2147483647 w 1861"/>
              <a:gd name="T59" fmla="*/ 2147483647 h 371"/>
              <a:gd name="T60" fmla="*/ 2147483647 w 1861"/>
              <a:gd name="T61" fmla="*/ 2147483647 h 371"/>
              <a:gd name="T62" fmla="*/ 2147483647 w 1861"/>
              <a:gd name="T63" fmla="*/ 2147483647 h 371"/>
              <a:gd name="T64" fmla="*/ 2147483647 w 1861"/>
              <a:gd name="T65" fmla="*/ 2147483647 h 371"/>
              <a:gd name="T66" fmla="*/ 2147483647 w 1861"/>
              <a:gd name="T67" fmla="*/ 2147483647 h 371"/>
              <a:gd name="T68" fmla="*/ 2147483647 w 1861"/>
              <a:gd name="T69" fmla="*/ 2147483647 h 371"/>
              <a:gd name="T70" fmla="*/ 2147483647 w 1861"/>
              <a:gd name="T71" fmla="*/ 2147483647 h 371"/>
              <a:gd name="T72" fmla="*/ 2147483647 w 1861"/>
              <a:gd name="T73" fmla="*/ 2147483647 h 371"/>
              <a:gd name="T74" fmla="*/ 2147483647 w 1861"/>
              <a:gd name="T75" fmla="*/ 2147483647 h 371"/>
              <a:gd name="T76" fmla="*/ 2147483647 w 1861"/>
              <a:gd name="T77" fmla="*/ 2147483647 h 371"/>
              <a:gd name="T78" fmla="*/ 2147483647 w 1861"/>
              <a:gd name="T79" fmla="*/ 2147483647 h 371"/>
              <a:gd name="T80" fmla="*/ 2147483647 w 1861"/>
              <a:gd name="T81" fmla="*/ 2147483647 h 371"/>
              <a:gd name="T82" fmla="*/ 2147483647 w 1861"/>
              <a:gd name="T83" fmla="*/ 2147483647 h 371"/>
              <a:gd name="T84" fmla="*/ 2147483647 w 1861"/>
              <a:gd name="T85" fmla="*/ 2147483647 h 371"/>
              <a:gd name="T86" fmla="*/ 2147483647 w 1861"/>
              <a:gd name="T87" fmla="*/ 2147483647 h 371"/>
              <a:gd name="T88" fmla="*/ 2147483647 w 1861"/>
              <a:gd name="T89" fmla="*/ 2147483647 h 371"/>
              <a:gd name="T90" fmla="*/ 2147483647 w 1861"/>
              <a:gd name="T91" fmla="*/ 2147483647 h 371"/>
              <a:gd name="T92" fmla="*/ 2147483647 w 1861"/>
              <a:gd name="T93" fmla="*/ 2147483647 h 371"/>
              <a:gd name="T94" fmla="*/ 2147483647 w 1861"/>
              <a:gd name="T95" fmla="*/ 2147483647 h 371"/>
              <a:gd name="T96" fmla="*/ 2147483647 w 1861"/>
              <a:gd name="T97" fmla="*/ 2147483647 h 371"/>
              <a:gd name="T98" fmla="*/ 2147483647 w 1861"/>
              <a:gd name="T99" fmla="*/ 2147483647 h 371"/>
              <a:gd name="T100" fmla="*/ 2147483647 w 1861"/>
              <a:gd name="T101" fmla="*/ 2147483647 h 371"/>
              <a:gd name="T102" fmla="*/ 2147483647 w 1861"/>
              <a:gd name="T103" fmla="*/ 2147483647 h 371"/>
              <a:gd name="T104" fmla="*/ 2147483647 w 1861"/>
              <a:gd name="T105" fmla="*/ 2147483647 h 371"/>
              <a:gd name="T106" fmla="*/ 2147483647 w 1861"/>
              <a:gd name="T107" fmla="*/ 0 h 371"/>
              <a:gd name="T108" fmla="*/ 2147483647 w 1861"/>
              <a:gd name="T109" fmla="*/ 2147483647 h 371"/>
              <a:gd name="T110" fmla="*/ 2147483647 w 1861"/>
              <a:gd name="T111" fmla="*/ 2147483647 h 371"/>
              <a:gd name="T112" fmla="*/ 2147483647 w 1861"/>
              <a:gd name="T113" fmla="*/ 2147483647 h 371"/>
              <a:gd name="T114" fmla="*/ 2147483647 w 1861"/>
              <a:gd name="T115" fmla="*/ 2147483647 h 371"/>
              <a:gd name="T116" fmla="*/ 2147483647 w 1861"/>
              <a:gd name="T117" fmla="*/ 2147483647 h 371"/>
              <a:gd name="T118" fmla="*/ 2147483647 w 1861"/>
              <a:gd name="T119" fmla="*/ 2147483647 h 3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61"/>
              <a:gd name="T181" fmla="*/ 0 h 371"/>
              <a:gd name="T182" fmla="*/ 1861 w 1861"/>
              <a:gd name="T183" fmla="*/ 371 h 37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61" h="371">
                <a:moveTo>
                  <a:pt x="1830" y="138"/>
                </a:moveTo>
                <a:lnTo>
                  <a:pt x="1839" y="148"/>
                </a:lnTo>
                <a:lnTo>
                  <a:pt x="1846" y="157"/>
                </a:lnTo>
                <a:lnTo>
                  <a:pt x="1853" y="164"/>
                </a:lnTo>
                <a:lnTo>
                  <a:pt x="1858" y="171"/>
                </a:lnTo>
                <a:lnTo>
                  <a:pt x="1861" y="176"/>
                </a:lnTo>
                <a:lnTo>
                  <a:pt x="1861" y="183"/>
                </a:lnTo>
                <a:lnTo>
                  <a:pt x="1861" y="188"/>
                </a:lnTo>
                <a:lnTo>
                  <a:pt x="1858" y="191"/>
                </a:lnTo>
                <a:lnTo>
                  <a:pt x="1856" y="193"/>
                </a:lnTo>
                <a:lnTo>
                  <a:pt x="1853" y="195"/>
                </a:lnTo>
                <a:lnTo>
                  <a:pt x="1846" y="198"/>
                </a:lnTo>
                <a:lnTo>
                  <a:pt x="1839" y="200"/>
                </a:lnTo>
                <a:lnTo>
                  <a:pt x="1832" y="202"/>
                </a:lnTo>
                <a:lnTo>
                  <a:pt x="1820" y="205"/>
                </a:lnTo>
                <a:lnTo>
                  <a:pt x="1808" y="207"/>
                </a:lnTo>
                <a:lnTo>
                  <a:pt x="1794" y="210"/>
                </a:lnTo>
                <a:lnTo>
                  <a:pt x="1777" y="212"/>
                </a:lnTo>
                <a:lnTo>
                  <a:pt x="1761" y="214"/>
                </a:lnTo>
                <a:lnTo>
                  <a:pt x="1741" y="214"/>
                </a:lnTo>
                <a:lnTo>
                  <a:pt x="1722" y="217"/>
                </a:lnTo>
                <a:lnTo>
                  <a:pt x="1701" y="219"/>
                </a:lnTo>
                <a:lnTo>
                  <a:pt x="1677" y="219"/>
                </a:lnTo>
                <a:lnTo>
                  <a:pt x="1653" y="219"/>
                </a:lnTo>
                <a:lnTo>
                  <a:pt x="1627" y="219"/>
                </a:lnTo>
                <a:lnTo>
                  <a:pt x="1599" y="221"/>
                </a:lnTo>
                <a:lnTo>
                  <a:pt x="1477" y="221"/>
                </a:lnTo>
                <a:lnTo>
                  <a:pt x="1417" y="221"/>
                </a:lnTo>
                <a:lnTo>
                  <a:pt x="1358" y="221"/>
                </a:lnTo>
                <a:lnTo>
                  <a:pt x="1298" y="224"/>
                </a:lnTo>
                <a:lnTo>
                  <a:pt x="1239" y="226"/>
                </a:lnTo>
                <a:lnTo>
                  <a:pt x="1182" y="229"/>
                </a:lnTo>
                <a:lnTo>
                  <a:pt x="1124" y="233"/>
                </a:lnTo>
                <a:lnTo>
                  <a:pt x="1096" y="236"/>
                </a:lnTo>
                <a:lnTo>
                  <a:pt x="1067" y="240"/>
                </a:lnTo>
                <a:lnTo>
                  <a:pt x="1036" y="243"/>
                </a:lnTo>
                <a:lnTo>
                  <a:pt x="1005" y="248"/>
                </a:lnTo>
                <a:lnTo>
                  <a:pt x="974" y="250"/>
                </a:lnTo>
                <a:lnTo>
                  <a:pt x="941" y="255"/>
                </a:lnTo>
                <a:lnTo>
                  <a:pt x="908" y="260"/>
                </a:lnTo>
                <a:lnTo>
                  <a:pt x="872" y="264"/>
                </a:lnTo>
                <a:lnTo>
                  <a:pt x="838" y="269"/>
                </a:lnTo>
                <a:lnTo>
                  <a:pt x="803" y="276"/>
                </a:lnTo>
                <a:lnTo>
                  <a:pt x="765" y="281"/>
                </a:lnTo>
                <a:lnTo>
                  <a:pt x="726" y="288"/>
                </a:lnTo>
                <a:lnTo>
                  <a:pt x="688" y="295"/>
                </a:lnTo>
                <a:lnTo>
                  <a:pt x="650" y="302"/>
                </a:lnTo>
                <a:lnTo>
                  <a:pt x="610" y="310"/>
                </a:lnTo>
                <a:lnTo>
                  <a:pt x="569" y="317"/>
                </a:lnTo>
                <a:lnTo>
                  <a:pt x="531" y="324"/>
                </a:lnTo>
                <a:lnTo>
                  <a:pt x="493" y="331"/>
                </a:lnTo>
                <a:lnTo>
                  <a:pt x="457" y="338"/>
                </a:lnTo>
                <a:lnTo>
                  <a:pt x="424" y="343"/>
                </a:lnTo>
                <a:lnTo>
                  <a:pt x="390" y="348"/>
                </a:lnTo>
                <a:lnTo>
                  <a:pt x="362" y="352"/>
                </a:lnTo>
                <a:lnTo>
                  <a:pt x="333" y="357"/>
                </a:lnTo>
                <a:lnTo>
                  <a:pt x="307" y="359"/>
                </a:lnTo>
                <a:lnTo>
                  <a:pt x="283" y="362"/>
                </a:lnTo>
                <a:lnTo>
                  <a:pt x="262" y="364"/>
                </a:lnTo>
                <a:lnTo>
                  <a:pt x="243" y="367"/>
                </a:lnTo>
                <a:lnTo>
                  <a:pt x="226" y="369"/>
                </a:lnTo>
                <a:lnTo>
                  <a:pt x="209" y="369"/>
                </a:lnTo>
                <a:lnTo>
                  <a:pt x="197" y="371"/>
                </a:lnTo>
                <a:lnTo>
                  <a:pt x="186" y="371"/>
                </a:lnTo>
                <a:lnTo>
                  <a:pt x="178" y="371"/>
                </a:lnTo>
                <a:lnTo>
                  <a:pt x="157" y="371"/>
                </a:lnTo>
                <a:lnTo>
                  <a:pt x="140" y="369"/>
                </a:lnTo>
                <a:lnTo>
                  <a:pt x="121" y="367"/>
                </a:lnTo>
                <a:lnTo>
                  <a:pt x="107" y="362"/>
                </a:lnTo>
                <a:lnTo>
                  <a:pt x="93" y="355"/>
                </a:lnTo>
                <a:lnTo>
                  <a:pt x="78" y="348"/>
                </a:lnTo>
                <a:lnTo>
                  <a:pt x="66" y="340"/>
                </a:lnTo>
                <a:lnTo>
                  <a:pt x="54" y="331"/>
                </a:lnTo>
                <a:lnTo>
                  <a:pt x="47" y="329"/>
                </a:lnTo>
                <a:lnTo>
                  <a:pt x="43" y="324"/>
                </a:lnTo>
                <a:lnTo>
                  <a:pt x="31" y="317"/>
                </a:lnTo>
                <a:lnTo>
                  <a:pt x="21" y="310"/>
                </a:lnTo>
                <a:lnTo>
                  <a:pt x="14" y="302"/>
                </a:lnTo>
                <a:lnTo>
                  <a:pt x="7" y="295"/>
                </a:lnTo>
                <a:lnTo>
                  <a:pt x="4" y="288"/>
                </a:lnTo>
                <a:lnTo>
                  <a:pt x="2" y="281"/>
                </a:lnTo>
                <a:lnTo>
                  <a:pt x="2" y="276"/>
                </a:lnTo>
                <a:lnTo>
                  <a:pt x="0" y="274"/>
                </a:lnTo>
                <a:lnTo>
                  <a:pt x="0" y="269"/>
                </a:lnTo>
                <a:lnTo>
                  <a:pt x="0" y="267"/>
                </a:lnTo>
                <a:lnTo>
                  <a:pt x="2" y="264"/>
                </a:lnTo>
                <a:lnTo>
                  <a:pt x="4" y="262"/>
                </a:lnTo>
                <a:lnTo>
                  <a:pt x="7" y="260"/>
                </a:lnTo>
                <a:lnTo>
                  <a:pt x="12" y="257"/>
                </a:lnTo>
                <a:lnTo>
                  <a:pt x="19" y="255"/>
                </a:lnTo>
                <a:lnTo>
                  <a:pt x="26" y="252"/>
                </a:lnTo>
                <a:lnTo>
                  <a:pt x="33" y="250"/>
                </a:lnTo>
                <a:lnTo>
                  <a:pt x="43" y="248"/>
                </a:lnTo>
                <a:lnTo>
                  <a:pt x="52" y="245"/>
                </a:lnTo>
                <a:lnTo>
                  <a:pt x="62" y="243"/>
                </a:lnTo>
                <a:lnTo>
                  <a:pt x="71" y="238"/>
                </a:lnTo>
                <a:lnTo>
                  <a:pt x="83" y="236"/>
                </a:lnTo>
                <a:lnTo>
                  <a:pt x="97" y="233"/>
                </a:lnTo>
                <a:lnTo>
                  <a:pt x="102" y="233"/>
                </a:lnTo>
                <a:lnTo>
                  <a:pt x="112" y="231"/>
                </a:lnTo>
                <a:lnTo>
                  <a:pt x="121" y="229"/>
                </a:lnTo>
                <a:lnTo>
                  <a:pt x="131" y="229"/>
                </a:lnTo>
                <a:lnTo>
                  <a:pt x="143" y="226"/>
                </a:lnTo>
                <a:lnTo>
                  <a:pt x="155" y="224"/>
                </a:lnTo>
                <a:lnTo>
                  <a:pt x="169" y="221"/>
                </a:lnTo>
                <a:lnTo>
                  <a:pt x="183" y="219"/>
                </a:lnTo>
                <a:lnTo>
                  <a:pt x="197" y="217"/>
                </a:lnTo>
                <a:lnTo>
                  <a:pt x="214" y="214"/>
                </a:lnTo>
                <a:lnTo>
                  <a:pt x="233" y="210"/>
                </a:lnTo>
                <a:lnTo>
                  <a:pt x="252" y="207"/>
                </a:lnTo>
                <a:lnTo>
                  <a:pt x="271" y="205"/>
                </a:lnTo>
                <a:lnTo>
                  <a:pt x="293" y="200"/>
                </a:lnTo>
                <a:lnTo>
                  <a:pt x="314" y="198"/>
                </a:lnTo>
                <a:lnTo>
                  <a:pt x="338" y="193"/>
                </a:lnTo>
                <a:lnTo>
                  <a:pt x="362" y="188"/>
                </a:lnTo>
                <a:lnTo>
                  <a:pt x="388" y="186"/>
                </a:lnTo>
                <a:lnTo>
                  <a:pt x="414" y="181"/>
                </a:lnTo>
                <a:lnTo>
                  <a:pt x="443" y="176"/>
                </a:lnTo>
                <a:lnTo>
                  <a:pt x="471" y="171"/>
                </a:lnTo>
                <a:lnTo>
                  <a:pt x="500" y="167"/>
                </a:lnTo>
                <a:lnTo>
                  <a:pt x="531" y="162"/>
                </a:lnTo>
                <a:lnTo>
                  <a:pt x="562" y="157"/>
                </a:lnTo>
                <a:lnTo>
                  <a:pt x="595" y="152"/>
                </a:lnTo>
                <a:lnTo>
                  <a:pt x="629" y="148"/>
                </a:lnTo>
                <a:lnTo>
                  <a:pt x="664" y="141"/>
                </a:lnTo>
                <a:lnTo>
                  <a:pt x="700" y="136"/>
                </a:lnTo>
                <a:lnTo>
                  <a:pt x="738" y="129"/>
                </a:lnTo>
                <a:lnTo>
                  <a:pt x="776" y="124"/>
                </a:lnTo>
                <a:lnTo>
                  <a:pt x="815" y="117"/>
                </a:lnTo>
                <a:lnTo>
                  <a:pt x="855" y="110"/>
                </a:lnTo>
                <a:lnTo>
                  <a:pt x="896" y="105"/>
                </a:lnTo>
                <a:lnTo>
                  <a:pt x="934" y="98"/>
                </a:lnTo>
                <a:lnTo>
                  <a:pt x="972" y="91"/>
                </a:lnTo>
                <a:lnTo>
                  <a:pt x="1008" y="86"/>
                </a:lnTo>
                <a:lnTo>
                  <a:pt x="1043" y="79"/>
                </a:lnTo>
                <a:lnTo>
                  <a:pt x="1077" y="74"/>
                </a:lnTo>
                <a:lnTo>
                  <a:pt x="1110" y="69"/>
                </a:lnTo>
                <a:lnTo>
                  <a:pt x="1141" y="64"/>
                </a:lnTo>
                <a:lnTo>
                  <a:pt x="1172" y="60"/>
                </a:lnTo>
                <a:lnTo>
                  <a:pt x="1201" y="55"/>
                </a:lnTo>
                <a:lnTo>
                  <a:pt x="1229" y="50"/>
                </a:lnTo>
                <a:lnTo>
                  <a:pt x="1258" y="45"/>
                </a:lnTo>
                <a:lnTo>
                  <a:pt x="1282" y="41"/>
                </a:lnTo>
                <a:lnTo>
                  <a:pt x="1308" y="36"/>
                </a:lnTo>
                <a:lnTo>
                  <a:pt x="1332" y="33"/>
                </a:lnTo>
                <a:lnTo>
                  <a:pt x="1353" y="29"/>
                </a:lnTo>
                <a:lnTo>
                  <a:pt x="1375" y="26"/>
                </a:lnTo>
                <a:lnTo>
                  <a:pt x="1396" y="22"/>
                </a:lnTo>
                <a:lnTo>
                  <a:pt x="1415" y="19"/>
                </a:lnTo>
                <a:lnTo>
                  <a:pt x="1432" y="17"/>
                </a:lnTo>
                <a:lnTo>
                  <a:pt x="1448" y="14"/>
                </a:lnTo>
                <a:lnTo>
                  <a:pt x="1465" y="12"/>
                </a:lnTo>
                <a:lnTo>
                  <a:pt x="1479" y="10"/>
                </a:lnTo>
                <a:lnTo>
                  <a:pt x="1491" y="7"/>
                </a:lnTo>
                <a:lnTo>
                  <a:pt x="1503" y="7"/>
                </a:lnTo>
                <a:lnTo>
                  <a:pt x="1515" y="5"/>
                </a:lnTo>
                <a:lnTo>
                  <a:pt x="1525" y="2"/>
                </a:lnTo>
                <a:lnTo>
                  <a:pt x="1534" y="2"/>
                </a:lnTo>
                <a:lnTo>
                  <a:pt x="1541" y="2"/>
                </a:lnTo>
                <a:lnTo>
                  <a:pt x="1548" y="0"/>
                </a:lnTo>
                <a:lnTo>
                  <a:pt x="1553" y="0"/>
                </a:lnTo>
                <a:lnTo>
                  <a:pt x="1558" y="0"/>
                </a:lnTo>
                <a:lnTo>
                  <a:pt x="1575" y="0"/>
                </a:lnTo>
                <a:lnTo>
                  <a:pt x="1589" y="2"/>
                </a:lnTo>
                <a:lnTo>
                  <a:pt x="1606" y="7"/>
                </a:lnTo>
                <a:lnTo>
                  <a:pt x="1622" y="10"/>
                </a:lnTo>
                <a:lnTo>
                  <a:pt x="1641" y="17"/>
                </a:lnTo>
                <a:lnTo>
                  <a:pt x="1660" y="24"/>
                </a:lnTo>
                <a:lnTo>
                  <a:pt x="1684" y="31"/>
                </a:lnTo>
                <a:lnTo>
                  <a:pt x="1694" y="36"/>
                </a:lnTo>
                <a:lnTo>
                  <a:pt x="1708" y="43"/>
                </a:lnTo>
                <a:lnTo>
                  <a:pt x="1727" y="52"/>
                </a:lnTo>
                <a:lnTo>
                  <a:pt x="1746" y="62"/>
                </a:lnTo>
                <a:lnTo>
                  <a:pt x="1763" y="74"/>
                </a:lnTo>
                <a:lnTo>
                  <a:pt x="1780" y="86"/>
                </a:lnTo>
                <a:lnTo>
                  <a:pt x="1794" y="98"/>
                </a:lnTo>
                <a:lnTo>
                  <a:pt x="1806" y="110"/>
                </a:lnTo>
                <a:lnTo>
                  <a:pt x="1818" y="124"/>
                </a:lnTo>
                <a:lnTo>
                  <a:pt x="1830" y="13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5"/>
          <p:cNvSpPr/>
          <p:nvPr/>
        </p:nvSpPr>
        <p:spPr bwMode="auto">
          <a:xfrm>
            <a:off x="6061075" y="3559175"/>
            <a:ext cx="214313" cy="449263"/>
          </a:xfrm>
          <a:custGeom>
            <a:avLst/>
            <a:gdLst>
              <a:gd name="T0" fmla="*/ 2147483647 w 338"/>
              <a:gd name="T1" fmla="*/ 2147483647 h 707"/>
              <a:gd name="T2" fmla="*/ 2147483647 w 338"/>
              <a:gd name="T3" fmla="*/ 2147483647 h 707"/>
              <a:gd name="T4" fmla="*/ 2147483647 w 338"/>
              <a:gd name="T5" fmla="*/ 2147483647 h 707"/>
              <a:gd name="T6" fmla="*/ 2147483647 w 338"/>
              <a:gd name="T7" fmla="*/ 2147483647 h 707"/>
              <a:gd name="T8" fmla="*/ 2147483647 w 338"/>
              <a:gd name="T9" fmla="*/ 2147483647 h 707"/>
              <a:gd name="T10" fmla="*/ 2147483647 w 338"/>
              <a:gd name="T11" fmla="*/ 2147483647 h 707"/>
              <a:gd name="T12" fmla="*/ 2147483647 w 338"/>
              <a:gd name="T13" fmla="*/ 2147483647 h 707"/>
              <a:gd name="T14" fmla="*/ 2147483647 w 338"/>
              <a:gd name="T15" fmla="*/ 2147483647 h 707"/>
              <a:gd name="T16" fmla="*/ 2147483647 w 338"/>
              <a:gd name="T17" fmla="*/ 2147483647 h 707"/>
              <a:gd name="T18" fmla="*/ 2147483647 w 338"/>
              <a:gd name="T19" fmla="*/ 2147483647 h 707"/>
              <a:gd name="T20" fmla="*/ 2147483647 w 338"/>
              <a:gd name="T21" fmla="*/ 2147483647 h 707"/>
              <a:gd name="T22" fmla="*/ 2147483647 w 338"/>
              <a:gd name="T23" fmla="*/ 2147483647 h 707"/>
              <a:gd name="T24" fmla="*/ 2147483647 w 338"/>
              <a:gd name="T25" fmla="*/ 2147483647 h 707"/>
              <a:gd name="T26" fmla="*/ 2147483647 w 338"/>
              <a:gd name="T27" fmla="*/ 0 h 707"/>
              <a:gd name="T28" fmla="*/ 2147483647 w 338"/>
              <a:gd name="T29" fmla="*/ 0 h 707"/>
              <a:gd name="T30" fmla="*/ 2147483647 w 338"/>
              <a:gd name="T31" fmla="*/ 2147483647 h 707"/>
              <a:gd name="T32" fmla="*/ 2147483647 w 338"/>
              <a:gd name="T33" fmla="*/ 2147483647 h 707"/>
              <a:gd name="T34" fmla="*/ 2147483647 w 338"/>
              <a:gd name="T35" fmla="*/ 2147483647 h 707"/>
              <a:gd name="T36" fmla="*/ 2147483647 w 338"/>
              <a:gd name="T37" fmla="*/ 2147483647 h 707"/>
              <a:gd name="T38" fmla="*/ 2147483647 w 338"/>
              <a:gd name="T39" fmla="*/ 2147483647 h 707"/>
              <a:gd name="T40" fmla="*/ 2147483647 w 338"/>
              <a:gd name="T41" fmla="*/ 2147483647 h 707"/>
              <a:gd name="T42" fmla="*/ 2147483647 w 338"/>
              <a:gd name="T43" fmla="*/ 2147483647 h 707"/>
              <a:gd name="T44" fmla="*/ 2147483647 w 338"/>
              <a:gd name="T45" fmla="*/ 2147483647 h 707"/>
              <a:gd name="T46" fmla="*/ 2147483647 w 338"/>
              <a:gd name="T47" fmla="*/ 2147483647 h 707"/>
              <a:gd name="T48" fmla="*/ 2147483647 w 338"/>
              <a:gd name="T49" fmla="*/ 2147483647 h 707"/>
              <a:gd name="T50" fmla="*/ 2147483647 w 338"/>
              <a:gd name="T51" fmla="*/ 2147483647 h 707"/>
              <a:gd name="T52" fmla="*/ 2147483647 w 338"/>
              <a:gd name="T53" fmla="*/ 2147483647 h 707"/>
              <a:gd name="T54" fmla="*/ 2147483647 w 338"/>
              <a:gd name="T55" fmla="*/ 2147483647 h 707"/>
              <a:gd name="T56" fmla="*/ 2147483647 w 338"/>
              <a:gd name="T57" fmla="*/ 2147483647 h 707"/>
              <a:gd name="T58" fmla="*/ 2147483647 w 338"/>
              <a:gd name="T59" fmla="*/ 2147483647 h 707"/>
              <a:gd name="T60" fmla="*/ 2147483647 w 338"/>
              <a:gd name="T61" fmla="*/ 2147483647 h 707"/>
              <a:gd name="T62" fmla="*/ 2147483647 w 338"/>
              <a:gd name="T63" fmla="*/ 2147483647 h 707"/>
              <a:gd name="T64" fmla="*/ 2147483647 w 338"/>
              <a:gd name="T65" fmla="*/ 2147483647 h 707"/>
              <a:gd name="T66" fmla="*/ 2147483647 w 338"/>
              <a:gd name="T67" fmla="*/ 2147483647 h 707"/>
              <a:gd name="T68" fmla="*/ 2147483647 w 338"/>
              <a:gd name="T69" fmla="*/ 2147483647 h 707"/>
              <a:gd name="T70" fmla="*/ 2147483647 w 338"/>
              <a:gd name="T71" fmla="*/ 2147483647 h 707"/>
              <a:gd name="T72" fmla="*/ 2147483647 w 338"/>
              <a:gd name="T73" fmla="*/ 2147483647 h 707"/>
              <a:gd name="T74" fmla="*/ 2147483647 w 338"/>
              <a:gd name="T75" fmla="*/ 2147483647 h 707"/>
              <a:gd name="T76" fmla="*/ 2147483647 w 338"/>
              <a:gd name="T77" fmla="*/ 2147483647 h 707"/>
              <a:gd name="T78" fmla="*/ 2147483647 w 338"/>
              <a:gd name="T79" fmla="*/ 2147483647 h 707"/>
              <a:gd name="T80" fmla="*/ 2147483647 w 338"/>
              <a:gd name="T81" fmla="*/ 2147483647 h 707"/>
              <a:gd name="T82" fmla="*/ 2147483647 w 338"/>
              <a:gd name="T83" fmla="*/ 2147483647 h 707"/>
              <a:gd name="T84" fmla="*/ 2147483647 w 338"/>
              <a:gd name="T85" fmla="*/ 2147483647 h 707"/>
              <a:gd name="T86" fmla="*/ 2147483647 w 338"/>
              <a:gd name="T87" fmla="*/ 2147483647 h 707"/>
              <a:gd name="T88" fmla="*/ 2147483647 w 338"/>
              <a:gd name="T89" fmla="*/ 2147483647 h 707"/>
              <a:gd name="T90" fmla="*/ 2147483647 w 338"/>
              <a:gd name="T91" fmla="*/ 2147483647 h 707"/>
              <a:gd name="T92" fmla="*/ 2147483647 w 338"/>
              <a:gd name="T93" fmla="*/ 2147483647 h 707"/>
              <a:gd name="T94" fmla="*/ 2147483647 w 338"/>
              <a:gd name="T95" fmla="*/ 2147483647 h 707"/>
              <a:gd name="T96" fmla="*/ 2147483647 w 338"/>
              <a:gd name="T97" fmla="*/ 2147483647 h 707"/>
              <a:gd name="T98" fmla="*/ 2147483647 w 338"/>
              <a:gd name="T99" fmla="*/ 2147483647 h 707"/>
              <a:gd name="T100" fmla="*/ 2147483647 w 338"/>
              <a:gd name="T101" fmla="*/ 2147483647 h 707"/>
              <a:gd name="T102" fmla="*/ 2147483647 w 338"/>
              <a:gd name="T103" fmla="*/ 2147483647 h 707"/>
              <a:gd name="T104" fmla="*/ 0 w 338"/>
              <a:gd name="T105" fmla="*/ 2147483647 h 707"/>
              <a:gd name="T106" fmla="*/ 0 w 338"/>
              <a:gd name="T107" fmla="*/ 2147483647 h 707"/>
              <a:gd name="T108" fmla="*/ 2147483647 w 338"/>
              <a:gd name="T109" fmla="*/ 2147483647 h 707"/>
              <a:gd name="T110" fmla="*/ 2147483647 w 338"/>
              <a:gd name="T111" fmla="*/ 2147483647 h 707"/>
              <a:gd name="T112" fmla="*/ 2147483647 w 338"/>
              <a:gd name="T113" fmla="*/ 2147483647 h 707"/>
              <a:gd name="T114" fmla="*/ 2147483647 w 338"/>
              <a:gd name="T115" fmla="*/ 2147483647 h 707"/>
              <a:gd name="T116" fmla="*/ 2147483647 w 338"/>
              <a:gd name="T117" fmla="*/ 2147483647 h 707"/>
              <a:gd name="T118" fmla="*/ 2147483647 w 338"/>
              <a:gd name="T119" fmla="*/ 2147483647 h 707"/>
              <a:gd name="T120" fmla="*/ 2147483647 w 338"/>
              <a:gd name="T121" fmla="*/ 2147483647 h 70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38"/>
              <a:gd name="T184" fmla="*/ 0 h 707"/>
              <a:gd name="T185" fmla="*/ 338 w 338"/>
              <a:gd name="T186" fmla="*/ 707 h 70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38" h="707">
                <a:moveTo>
                  <a:pt x="71" y="404"/>
                </a:moveTo>
                <a:lnTo>
                  <a:pt x="79" y="392"/>
                </a:lnTo>
                <a:lnTo>
                  <a:pt x="88" y="380"/>
                </a:lnTo>
                <a:lnTo>
                  <a:pt x="102" y="357"/>
                </a:lnTo>
                <a:lnTo>
                  <a:pt x="117" y="330"/>
                </a:lnTo>
                <a:lnTo>
                  <a:pt x="131" y="302"/>
                </a:lnTo>
                <a:lnTo>
                  <a:pt x="145" y="271"/>
                </a:lnTo>
                <a:lnTo>
                  <a:pt x="157" y="240"/>
                </a:lnTo>
                <a:lnTo>
                  <a:pt x="169" y="204"/>
                </a:lnTo>
                <a:lnTo>
                  <a:pt x="181" y="169"/>
                </a:lnTo>
                <a:lnTo>
                  <a:pt x="186" y="152"/>
                </a:lnTo>
                <a:lnTo>
                  <a:pt x="191" y="135"/>
                </a:lnTo>
                <a:lnTo>
                  <a:pt x="193" y="121"/>
                </a:lnTo>
                <a:lnTo>
                  <a:pt x="198" y="104"/>
                </a:lnTo>
                <a:lnTo>
                  <a:pt x="202" y="92"/>
                </a:lnTo>
                <a:lnTo>
                  <a:pt x="205" y="78"/>
                </a:lnTo>
                <a:lnTo>
                  <a:pt x="210" y="66"/>
                </a:lnTo>
                <a:lnTo>
                  <a:pt x="212" y="57"/>
                </a:lnTo>
                <a:lnTo>
                  <a:pt x="214" y="47"/>
                </a:lnTo>
                <a:lnTo>
                  <a:pt x="219" y="38"/>
                </a:lnTo>
                <a:lnTo>
                  <a:pt x="222" y="31"/>
                </a:lnTo>
                <a:lnTo>
                  <a:pt x="224" y="23"/>
                </a:lnTo>
                <a:lnTo>
                  <a:pt x="226" y="16"/>
                </a:lnTo>
                <a:lnTo>
                  <a:pt x="229" y="12"/>
                </a:lnTo>
                <a:lnTo>
                  <a:pt x="231" y="7"/>
                </a:lnTo>
                <a:lnTo>
                  <a:pt x="233" y="4"/>
                </a:lnTo>
                <a:lnTo>
                  <a:pt x="238" y="2"/>
                </a:lnTo>
                <a:lnTo>
                  <a:pt x="241" y="0"/>
                </a:lnTo>
                <a:lnTo>
                  <a:pt x="245" y="0"/>
                </a:lnTo>
                <a:lnTo>
                  <a:pt x="250" y="0"/>
                </a:lnTo>
                <a:lnTo>
                  <a:pt x="257" y="2"/>
                </a:lnTo>
                <a:lnTo>
                  <a:pt x="264" y="4"/>
                </a:lnTo>
                <a:lnTo>
                  <a:pt x="272" y="9"/>
                </a:lnTo>
                <a:lnTo>
                  <a:pt x="279" y="14"/>
                </a:lnTo>
                <a:lnTo>
                  <a:pt x="288" y="19"/>
                </a:lnTo>
                <a:lnTo>
                  <a:pt x="298" y="40"/>
                </a:lnTo>
                <a:lnTo>
                  <a:pt x="305" y="50"/>
                </a:lnTo>
                <a:lnTo>
                  <a:pt x="310" y="62"/>
                </a:lnTo>
                <a:lnTo>
                  <a:pt x="314" y="73"/>
                </a:lnTo>
                <a:lnTo>
                  <a:pt x="319" y="85"/>
                </a:lnTo>
                <a:lnTo>
                  <a:pt x="324" y="100"/>
                </a:lnTo>
                <a:lnTo>
                  <a:pt x="329" y="114"/>
                </a:lnTo>
                <a:lnTo>
                  <a:pt x="334" y="131"/>
                </a:lnTo>
                <a:lnTo>
                  <a:pt x="336" y="150"/>
                </a:lnTo>
                <a:lnTo>
                  <a:pt x="338" y="169"/>
                </a:lnTo>
                <a:lnTo>
                  <a:pt x="338" y="178"/>
                </a:lnTo>
                <a:lnTo>
                  <a:pt x="338" y="190"/>
                </a:lnTo>
                <a:lnTo>
                  <a:pt x="338" y="202"/>
                </a:lnTo>
                <a:lnTo>
                  <a:pt x="338" y="214"/>
                </a:lnTo>
                <a:lnTo>
                  <a:pt x="338" y="228"/>
                </a:lnTo>
                <a:lnTo>
                  <a:pt x="336" y="242"/>
                </a:lnTo>
                <a:lnTo>
                  <a:pt x="336" y="257"/>
                </a:lnTo>
                <a:lnTo>
                  <a:pt x="334" y="273"/>
                </a:lnTo>
                <a:lnTo>
                  <a:pt x="331" y="290"/>
                </a:lnTo>
                <a:lnTo>
                  <a:pt x="329" y="307"/>
                </a:lnTo>
                <a:lnTo>
                  <a:pt x="326" y="326"/>
                </a:lnTo>
                <a:lnTo>
                  <a:pt x="324" y="342"/>
                </a:lnTo>
                <a:lnTo>
                  <a:pt x="314" y="376"/>
                </a:lnTo>
                <a:lnTo>
                  <a:pt x="305" y="409"/>
                </a:lnTo>
                <a:lnTo>
                  <a:pt x="293" y="442"/>
                </a:lnTo>
                <a:lnTo>
                  <a:pt x="279" y="476"/>
                </a:lnTo>
                <a:lnTo>
                  <a:pt x="264" y="507"/>
                </a:lnTo>
                <a:lnTo>
                  <a:pt x="233" y="568"/>
                </a:lnTo>
                <a:lnTo>
                  <a:pt x="224" y="585"/>
                </a:lnTo>
                <a:lnTo>
                  <a:pt x="214" y="602"/>
                </a:lnTo>
                <a:lnTo>
                  <a:pt x="205" y="616"/>
                </a:lnTo>
                <a:lnTo>
                  <a:pt x="198" y="630"/>
                </a:lnTo>
                <a:lnTo>
                  <a:pt x="188" y="642"/>
                </a:lnTo>
                <a:lnTo>
                  <a:pt x="181" y="654"/>
                </a:lnTo>
                <a:lnTo>
                  <a:pt x="174" y="664"/>
                </a:lnTo>
                <a:lnTo>
                  <a:pt x="167" y="673"/>
                </a:lnTo>
                <a:lnTo>
                  <a:pt x="160" y="680"/>
                </a:lnTo>
                <a:lnTo>
                  <a:pt x="152" y="687"/>
                </a:lnTo>
                <a:lnTo>
                  <a:pt x="148" y="692"/>
                </a:lnTo>
                <a:lnTo>
                  <a:pt x="141" y="697"/>
                </a:lnTo>
                <a:lnTo>
                  <a:pt x="136" y="702"/>
                </a:lnTo>
                <a:lnTo>
                  <a:pt x="133" y="704"/>
                </a:lnTo>
                <a:lnTo>
                  <a:pt x="129" y="704"/>
                </a:lnTo>
                <a:lnTo>
                  <a:pt x="126" y="707"/>
                </a:lnTo>
                <a:lnTo>
                  <a:pt x="121" y="704"/>
                </a:lnTo>
                <a:lnTo>
                  <a:pt x="117" y="704"/>
                </a:lnTo>
                <a:lnTo>
                  <a:pt x="112" y="702"/>
                </a:lnTo>
                <a:lnTo>
                  <a:pt x="105" y="699"/>
                </a:lnTo>
                <a:lnTo>
                  <a:pt x="100" y="697"/>
                </a:lnTo>
                <a:lnTo>
                  <a:pt x="95" y="695"/>
                </a:lnTo>
                <a:lnTo>
                  <a:pt x="90" y="690"/>
                </a:lnTo>
                <a:lnTo>
                  <a:pt x="86" y="685"/>
                </a:lnTo>
                <a:lnTo>
                  <a:pt x="81" y="680"/>
                </a:lnTo>
                <a:lnTo>
                  <a:pt x="76" y="673"/>
                </a:lnTo>
                <a:lnTo>
                  <a:pt x="69" y="666"/>
                </a:lnTo>
                <a:lnTo>
                  <a:pt x="64" y="659"/>
                </a:lnTo>
                <a:lnTo>
                  <a:pt x="60" y="652"/>
                </a:lnTo>
                <a:lnTo>
                  <a:pt x="55" y="642"/>
                </a:lnTo>
                <a:lnTo>
                  <a:pt x="50" y="633"/>
                </a:lnTo>
                <a:lnTo>
                  <a:pt x="45" y="623"/>
                </a:lnTo>
                <a:lnTo>
                  <a:pt x="38" y="616"/>
                </a:lnTo>
                <a:lnTo>
                  <a:pt x="31" y="607"/>
                </a:lnTo>
                <a:lnTo>
                  <a:pt x="26" y="599"/>
                </a:lnTo>
                <a:lnTo>
                  <a:pt x="19" y="592"/>
                </a:lnTo>
                <a:lnTo>
                  <a:pt x="14" y="585"/>
                </a:lnTo>
                <a:lnTo>
                  <a:pt x="12" y="578"/>
                </a:lnTo>
                <a:lnTo>
                  <a:pt x="7" y="571"/>
                </a:lnTo>
                <a:lnTo>
                  <a:pt x="5" y="564"/>
                </a:lnTo>
                <a:lnTo>
                  <a:pt x="2" y="557"/>
                </a:lnTo>
                <a:lnTo>
                  <a:pt x="0" y="549"/>
                </a:lnTo>
                <a:lnTo>
                  <a:pt x="0" y="542"/>
                </a:lnTo>
                <a:lnTo>
                  <a:pt x="0" y="535"/>
                </a:lnTo>
                <a:lnTo>
                  <a:pt x="0" y="530"/>
                </a:lnTo>
                <a:lnTo>
                  <a:pt x="0" y="523"/>
                </a:lnTo>
                <a:lnTo>
                  <a:pt x="2" y="518"/>
                </a:lnTo>
                <a:lnTo>
                  <a:pt x="5" y="514"/>
                </a:lnTo>
                <a:lnTo>
                  <a:pt x="5" y="507"/>
                </a:lnTo>
                <a:lnTo>
                  <a:pt x="5" y="502"/>
                </a:lnTo>
                <a:lnTo>
                  <a:pt x="7" y="497"/>
                </a:lnTo>
                <a:lnTo>
                  <a:pt x="9" y="490"/>
                </a:lnTo>
                <a:lnTo>
                  <a:pt x="14" y="478"/>
                </a:lnTo>
                <a:lnTo>
                  <a:pt x="24" y="464"/>
                </a:lnTo>
                <a:lnTo>
                  <a:pt x="33" y="449"/>
                </a:lnTo>
                <a:lnTo>
                  <a:pt x="45" y="435"/>
                </a:lnTo>
                <a:lnTo>
                  <a:pt x="57" y="419"/>
                </a:lnTo>
                <a:lnTo>
                  <a:pt x="71" y="40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36"/>
          <p:cNvSpPr/>
          <p:nvPr/>
        </p:nvSpPr>
        <p:spPr bwMode="auto">
          <a:xfrm>
            <a:off x="6880225" y="3624263"/>
            <a:ext cx="322263" cy="347662"/>
          </a:xfrm>
          <a:custGeom>
            <a:avLst/>
            <a:gdLst>
              <a:gd name="T0" fmla="*/ 2147483647 w 506"/>
              <a:gd name="T1" fmla="*/ 2147483647 h 547"/>
              <a:gd name="T2" fmla="*/ 2147483647 w 506"/>
              <a:gd name="T3" fmla="*/ 2147483647 h 547"/>
              <a:gd name="T4" fmla="*/ 2147483647 w 506"/>
              <a:gd name="T5" fmla="*/ 2147483647 h 547"/>
              <a:gd name="T6" fmla="*/ 2147483647 w 506"/>
              <a:gd name="T7" fmla="*/ 2147483647 h 547"/>
              <a:gd name="T8" fmla="*/ 2147483647 w 506"/>
              <a:gd name="T9" fmla="*/ 2147483647 h 547"/>
              <a:gd name="T10" fmla="*/ 2147483647 w 506"/>
              <a:gd name="T11" fmla="*/ 2147483647 h 547"/>
              <a:gd name="T12" fmla="*/ 2147483647 w 506"/>
              <a:gd name="T13" fmla="*/ 2147483647 h 547"/>
              <a:gd name="T14" fmla="*/ 2147483647 w 506"/>
              <a:gd name="T15" fmla="*/ 2147483647 h 547"/>
              <a:gd name="T16" fmla="*/ 2147483647 w 506"/>
              <a:gd name="T17" fmla="*/ 2147483647 h 547"/>
              <a:gd name="T18" fmla="*/ 2147483647 w 506"/>
              <a:gd name="T19" fmla="*/ 2147483647 h 547"/>
              <a:gd name="T20" fmla="*/ 2147483647 w 506"/>
              <a:gd name="T21" fmla="*/ 2147483647 h 547"/>
              <a:gd name="T22" fmla="*/ 2147483647 w 506"/>
              <a:gd name="T23" fmla="*/ 2147483647 h 547"/>
              <a:gd name="T24" fmla="*/ 2147483647 w 506"/>
              <a:gd name="T25" fmla="*/ 2147483647 h 547"/>
              <a:gd name="T26" fmla="*/ 2147483647 w 506"/>
              <a:gd name="T27" fmla="*/ 2147483647 h 547"/>
              <a:gd name="T28" fmla="*/ 2147483647 w 506"/>
              <a:gd name="T29" fmla="*/ 2147483647 h 547"/>
              <a:gd name="T30" fmla="*/ 2147483647 w 506"/>
              <a:gd name="T31" fmla="*/ 2147483647 h 547"/>
              <a:gd name="T32" fmla="*/ 2147483647 w 506"/>
              <a:gd name="T33" fmla="*/ 2147483647 h 547"/>
              <a:gd name="T34" fmla="*/ 2147483647 w 506"/>
              <a:gd name="T35" fmla="*/ 2147483647 h 547"/>
              <a:gd name="T36" fmla="*/ 2147483647 w 506"/>
              <a:gd name="T37" fmla="*/ 2147483647 h 547"/>
              <a:gd name="T38" fmla="*/ 2147483647 w 506"/>
              <a:gd name="T39" fmla="*/ 2147483647 h 547"/>
              <a:gd name="T40" fmla="*/ 2147483647 w 506"/>
              <a:gd name="T41" fmla="*/ 2147483647 h 547"/>
              <a:gd name="T42" fmla="*/ 2147483647 w 506"/>
              <a:gd name="T43" fmla="*/ 2147483647 h 547"/>
              <a:gd name="T44" fmla="*/ 2147483647 w 506"/>
              <a:gd name="T45" fmla="*/ 2147483647 h 547"/>
              <a:gd name="T46" fmla="*/ 0 w 506"/>
              <a:gd name="T47" fmla="*/ 2147483647 h 547"/>
              <a:gd name="T48" fmla="*/ 0 w 506"/>
              <a:gd name="T49" fmla="*/ 2147483647 h 547"/>
              <a:gd name="T50" fmla="*/ 2147483647 w 506"/>
              <a:gd name="T51" fmla="*/ 2147483647 h 547"/>
              <a:gd name="T52" fmla="*/ 2147483647 w 506"/>
              <a:gd name="T53" fmla="*/ 2147483647 h 547"/>
              <a:gd name="T54" fmla="*/ 2147483647 w 506"/>
              <a:gd name="T55" fmla="*/ 2147483647 h 547"/>
              <a:gd name="T56" fmla="*/ 2147483647 w 506"/>
              <a:gd name="T57" fmla="*/ 2147483647 h 547"/>
              <a:gd name="T58" fmla="*/ 2147483647 w 506"/>
              <a:gd name="T59" fmla="*/ 2147483647 h 547"/>
              <a:gd name="T60" fmla="*/ 2147483647 w 506"/>
              <a:gd name="T61" fmla="*/ 0 h 547"/>
              <a:gd name="T62" fmla="*/ 2147483647 w 506"/>
              <a:gd name="T63" fmla="*/ 0 h 547"/>
              <a:gd name="T64" fmla="*/ 2147483647 w 506"/>
              <a:gd name="T65" fmla="*/ 0 h 547"/>
              <a:gd name="T66" fmla="*/ 2147483647 w 506"/>
              <a:gd name="T67" fmla="*/ 2147483647 h 547"/>
              <a:gd name="T68" fmla="*/ 2147483647 w 506"/>
              <a:gd name="T69" fmla="*/ 2147483647 h 547"/>
              <a:gd name="T70" fmla="*/ 2147483647 w 506"/>
              <a:gd name="T71" fmla="*/ 2147483647 h 547"/>
              <a:gd name="T72" fmla="*/ 2147483647 w 506"/>
              <a:gd name="T73" fmla="*/ 2147483647 h 547"/>
              <a:gd name="T74" fmla="*/ 2147483647 w 506"/>
              <a:gd name="T75" fmla="*/ 2147483647 h 547"/>
              <a:gd name="T76" fmla="*/ 2147483647 w 506"/>
              <a:gd name="T77" fmla="*/ 2147483647 h 547"/>
              <a:gd name="T78" fmla="*/ 2147483647 w 506"/>
              <a:gd name="T79" fmla="*/ 2147483647 h 547"/>
              <a:gd name="T80" fmla="*/ 2147483647 w 506"/>
              <a:gd name="T81" fmla="*/ 2147483647 h 547"/>
              <a:gd name="T82" fmla="*/ 2147483647 w 506"/>
              <a:gd name="T83" fmla="*/ 2147483647 h 547"/>
              <a:gd name="T84" fmla="*/ 2147483647 w 506"/>
              <a:gd name="T85" fmla="*/ 2147483647 h 547"/>
              <a:gd name="T86" fmla="*/ 2147483647 w 506"/>
              <a:gd name="T87" fmla="*/ 2147483647 h 547"/>
              <a:gd name="T88" fmla="*/ 2147483647 w 506"/>
              <a:gd name="T89" fmla="*/ 2147483647 h 547"/>
              <a:gd name="T90" fmla="*/ 2147483647 w 506"/>
              <a:gd name="T91" fmla="*/ 2147483647 h 547"/>
              <a:gd name="T92" fmla="*/ 2147483647 w 506"/>
              <a:gd name="T93" fmla="*/ 2147483647 h 547"/>
              <a:gd name="T94" fmla="*/ 2147483647 w 506"/>
              <a:gd name="T95" fmla="*/ 2147483647 h 547"/>
              <a:gd name="T96" fmla="*/ 2147483647 w 506"/>
              <a:gd name="T97" fmla="*/ 2147483647 h 547"/>
              <a:gd name="T98" fmla="*/ 2147483647 w 506"/>
              <a:gd name="T99" fmla="*/ 2147483647 h 547"/>
              <a:gd name="T100" fmla="*/ 2147483647 w 506"/>
              <a:gd name="T101" fmla="*/ 2147483647 h 547"/>
              <a:gd name="T102" fmla="*/ 2147483647 w 506"/>
              <a:gd name="T103" fmla="*/ 2147483647 h 547"/>
              <a:gd name="T104" fmla="*/ 2147483647 w 506"/>
              <a:gd name="T105" fmla="*/ 2147483647 h 547"/>
              <a:gd name="T106" fmla="*/ 2147483647 w 506"/>
              <a:gd name="T107" fmla="*/ 2147483647 h 547"/>
              <a:gd name="T108" fmla="*/ 2147483647 w 506"/>
              <a:gd name="T109" fmla="*/ 2147483647 h 547"/>
              <a:gd name="T110" fmla="*/ 2147483647 w 506"/>
              <a:gd name="T111" fmla="*/ 2147483647 h 547"/>
              <a:gd name="T112" fmla="*/ 2147483647 w 506"/>
              <a:gd name="T113" fmla="*/ 2147483647 h 54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506"/>
              <a:gd name="T172" fmla="*/ 0 h 547"/>
              <a:gd name="T173" fmla="*/ 506 w 506"/>
              <a:gd name="T174" fmla="*/ 547 h 54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506" h="547">
                <a:moveTo>
                  <a:pt x="487" y="521"/>
                </a:moveTo>
                <a:lnTo>
                  <a:pt x="482" y="526"/>
                </a:lnTo>
                <a:lnTo>
                  <a:pt x="479" y="531"/>
                </a:lnTo>
                <a:lnTo>
                  <a:pt x="477" y="535"/>
                </a:lnTo>
                <a:lnTo>
                  <a:pt x="475" y="540"/>
                </a:lnTo>
                <a:lnTo>
                  <a:pt x="470" y="543"/>
                </a:lnTo>
                <a:lnTo>
                  <a:pt x="467" y="545"/>
                </a:lnTo>
                <a:lnTo>
                  <a:pt x="465" y="547"/>
                </a:lnTo>
                <a:lnTo>
                  <a:pt x="460" y="547"/>
                </a:lnTo>
                <a:lnTo>
                  <a:pt x="453" y="547"/>
                </a:lnTo>
                <a:lnTo>
                  <a:pt x="448" y="545"/>
                </a:lnTo>
                <a:lnTo>
                  <a:pt x="441" y="543"/>
                </a:lnTo>
                <a:lnTo>
                  <a:pt x="432" y="538"/>
                </a:lnTo>
                <a:lnTo>
                  <a:pt x="425" y="533"/>
                </a:lnTo>
                <a:lnTo>
                  <a:pt x="417" y="526"/>
                </a:lnTo>
                <a:lnTo>
                  <a:pt x="410" y="516"/>
                </a:lnTo>
                <a:lnTo>
                  <a:pt x="405" y="507"/>
                </a:lnTo>
                <a:lnTo>
                  <a:pt x="401" y="505"/>
                </a:lnTo>
                <a:lnTo>
                  <a:pt x="394" y="500"/>
                </a:lnTo>
                <a:lnTo>
                  <a:pt x="386" y="493"/>
                </a:lnTo>
                <a:lnTo>
                  <a:pt x="377" y="483"/>
                </a:lnTo>
                <a:lnTo>
                  <a:pt x="367" y="474"/>
                </a:lnTo>
                <a:lnTo>
                  <a:pt x="358" y="464"/>
                </a:lnTo>
                <a:lnTo>
                  <a:pt x="346" y="450"/>
                </a:lnTo>
                <a:lnTo>
                  <a:pt x="332" y="436"/>
                </a:lnTo>
                <a:lnTo>
                  <a:pt x="320" y="419"/>
                </a:lnTo>
                <a:lnTo>
                  <a:pt x="303" y="402"/>
                </a:lnTo>
                <a:lnTo>
                  <a:pt x="286" y="383"/>
                </a:lnTo>
                <a:lnTo>
                  <a:pt x="270" y="362"/>
                </a:lnTo>
                <a:lnTo>
                  <a:pt x="251" y="338"/>
                </a:lnTo>
                <a:lnTo>
                  <a:pt x="232" y="314"/>
                </a:lnTo>
                <a:lnTo>
                  <a:pt x="210" y="288"/>
                </a:lnTo>
                <a:lnTo>
                  <a:pt x="189" y="259"/>
                </a:lnTo>
                <a:lnTo>
                  <a:pt x="167" y="236"/>
                </a:lnTo>
                <a:lnTo>
                  <a:pt x="146" y="212"/>
                </a:lnTo>
                <a:lnTo>
                  <a:pt x="127" y="188"/>
                </a:lnTo>
                <a:lnTo>
                  <a:pt x="108" y="167"/>
                </a:lnTo>
                <a:lnTo>
                  <a:pt x="91" y="148"/>
                </a:lnTo>
                <a:lnTo>
                  <a:pt x="77" y="129"/>
                </a:lnTo>
                <a:lnTo>
                  <a:pt x="62" y="112"/>
                </a:lnTo>
                <a:lnTo>
                  <a:pt x="48" y="98"/>
                </a:lnTo>
                <a:lnTo>
                  <a:pt x="39" y="83"/>
                </a:lnTo>
                <a:lnTo>
                  <a:pt x="27" y="69"/>
                </a:lnTo>
                <a:lnTo>
                  <a:pt x="19" y="59"/>
                </a:lnTo>
                <a:lnTo>
                  <a:pt x="12" y="50"/>
                </a:lnTo>
                <a:lnTo>
                  <a:pt x="8" y="40"/>
                </a:lnTo>
                <a:lnTo>
                  <a:pt x="3" y="36"/>
                </a:lnTo>
                <a:lnTo>
                  <a:pt x="0" y="31"/>
                </a:lnTo>
                <a:lnTo>
                  <a:pt x="0" y="26"/>
                </a:lnTo>
                <a:lnTo>
                  <a:pt x="0" y="24"/>
                </a:lnTo>
                <a:lnTo>
                  <a:pt x="0" y="21"/>
                </a:lnTo>
                <a:lnTo>
                  <a:pt x="3" y="19"/>
                </a:lnTo>
                <a:lnTo>
                  <a:pt x="5" y="17"/>
                </a:lnTo>
                <a:lnTo>
                  <a:pt x="8" y="14"/>
                </a:lnTo>
                <a:lnTo>
                  <a:pt x="12" y="12"/>
                </a:lnTo>
                <a:lnTo>
                  <a:pt x="17" y="10"/>
                </a:lnTo>
                <a:lnTo>
                  <a:pt x="22" y="7"/>
                </a:lnTo>
                <a:lnTo>
                  <a:pt x="27" y="5"/>
                </a:lnTo>
                <a:lnTo>
                  <a:pt x="34" y="5"/>
                </a:lnTo>
                <a:lnTo>
                  <a:pt x="43" y="2"/>
                </a:lnTo>
                <a:lnTo>
                  <a:pt x="50" y="2"/>
                </a:lnTo>
                <a:lnTo>
                  <a:pt x="60" y="0"/>
                </a:lnTo>
                <a:lnTo>
                  <a:pt x="72" y="0"/>
                </a:lnTo>
                <a:lnTo>
                  <a:pt x="81" y="0"/>
                </a:lnTo>
                <a:lnTo>
                  <a:pt x="93" y="0"/>
                </a:lnTo>
                <a:lnTo>
                  <a:pt x="105" y="0"/>
                </a:lnTo>
                <a:lnTo>
                  <a:pt x="115" y="0"/>
                </a:lnTo>
                <a:lnTo>
                  <a:pt x="127" y="2"/>
                </a:lnTo>
                <a:lnTo>
                  <a:pt x="141" y="5"/>
                </a:lnTo>
                <a:lnTo>
                  <a:pt x="153" y="7"/>
                </a:lnTo>
                <a:lnTo>
                  <a:pt x="167" y="10"/>
                </a:lnTo>
                <a:lnTo>
                  <a:pt x="179" y="14"/>
                </a:lnTo>
                <a:lnTo>
                  <a:pt x="193" y="19"/>
                </a:lnTo>
                <a:lnTo>
                  <a:pt x="210" y="24"/>
                </a:lnTo>
                <a:lnTo>
                  <a:pt x="224" y="31"/>
                </a:lnTo>
                <a:lnTo>
                  <a:pt x="241" y="38"/>
                </a:lnTo>
                <a:lnTo>
                  <a:pt x="255" y="45"/>
                </a:lnTo>
                <a:lnTo>
                  <a:pt x="272" y="52"/>
                </a:lnTo>
                <a:lnTo>
                  <a:pt x="289" y="62"/>
                </a:lnTo>
                <a:lnTo>
                  <a:pt x="308" y="71"/>
                </a:lnTo>
                <a:lnTo>
                  <a:pt x="324" y="81"/>
                </a:lnTo>
                <a:lnTo>
                  <a:pt x="341" y="95"/>
                </a:lnTo>
                <a:lnTo>
                  <a:pt x="358" y="107"/>
                </a:lnTo>
                <a:lnTo>
                  <a:pt x="375" y="121"/>
                </a:lnTo>
                <a:lnTo>
                  <a:pt x="389" y="136"/>
                </a:lnTo>
                <a:lnTo>
                  <a:pt x="405" y="150"/>
                </a:lnTo>
                <a:lnTo>
                  <a:pt x="417" y="164"/>
                </a:lnTo>
                <a:lnTo>
                  <a:pt x="432" y="181"/>
                </a:lnTo>
                <a:lnTo>
                  <a:pt x="444" y="195"/>
                </a:lnTo>
                <a:lnTo>
                  <a:pt x="453" y="212"/>
                </a:lnTo>
                <a:lnTo>
                  <a:pt x="463" y="226"/>
                </a:lnTo>
                <a:lnTo>
                  <a:pt x="472" y="243"/>
                </a:lnTo>
                <a:lnTo>
                  <a:pt x="482" y="259"/>
                </a:lnTo>
                <a:lnTo>
                  <a:pt x="487" y="276"/>
                </a:lnTo>
                <a:lnTo>
                  <a:pt x="494" y="293"/>
                </a:lnTo>
                <a:lnTo>
                  <a:pt x="498" y="312"/>
                </a:lnTo>
                <a:lnTo>
                  <a:pt x="501" y="328"/>
                </a:lnTo>
                <a:lnTo>
                  <a:pt x="503" y="350"/>
                </a:lnTo>
                <a:lnTo>
                  <a:pt x="503" y="369"/>
                </a:lnTo>
                <a:lnTo>
                  <a:pt x="506" y="386"/>
                </a:lnTo>
                <a:lnTo>
                  <a:pt x="506" y="402"/>
                </a:lnTo>
                <a:lnTo>
                  <a:pt x="506" y="419"/>
                </a:lnTo>
                <a:lnTo>
                  <a:pt x="506" y="433"/>
                </a:lnTo>
                <a:lnTo>
                  <a:pt x="506" y="447"/>
                </a:lnTo>
                <a:lnTo>
                  <a:pt x="503" y="462"/>
                </a:lnTo>
                <a:lnTo>
                  <a:pt x="503" y="474"/>
                </a:lnTo>
                <a:lnTo>
                  <a:pt x="501" y="483"/>
                </a:lnTo>
                <a:lnTo>
                  <a:pt x="498" y="493"/>
                </a:lnTo>
                <a:lnTo>
                  <a:pt x="496" y="500"/>
                </a:lnTo>
                <a:lnTo>
                  <a:pt x="494" y="507"/>
                </a:lnTo>
                <a:lnTo>
                  <a:pt x="491" y="514"/>
                </a:lnTo>
                <a:lnTo>
                  <a:pt x="489" y="519"/>
                </a:lnTo>
                <a:lnTo>
                  <a:pt x="487" y="52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8"/>
          <p:cNvSpPr/>
          <p:nvPr/>
        </p:nvSpPr>
        <p:spPr bwMode="auto">
          <a:xfrm>
            <a:off x="6232525" y="3065463"/>
            <a:ext cx="200025" cy="401637"/>
          </a:xfrm>
          <a:custGeom>
            <a:avLst/>
            <a:gdLst>
              <a:gd name="T0" fmla="*/ 2147483647 w 317"/>
              <a:gd name="T1" fmla="*/ 2147483647 h 633"/>
              <a:gd name="T2" fmla="*/ 2147483647 w 317"/>
              <a:gd name="T3" fmla="*/ 2147483647 h 633"/>
              <a:gd name="T4" fmla="*/ 2147483647 w 317"/>
              <a:gd name="T5" fmla="*/ 2147483647 h 633"/>
              <a:gd name="T6" fmla="*/ 2147483647 w 317"/>
              <a:gd name="T7" fmla="*/ 2147483647 h 633"/>
              <a:gd name="T8" fmla="*/ 2147483647 w 317"/>
              <a:gd name="T9" fmla="*/ 2147483647 h 633"/>
              <a:gd name="T10" fmla="*/ 2147483647 w 317"/>
              <a:gd name="T11" fmla="*/ 2147483647 h 633"/>
              <a:gd name="T12" fmla="*/ 2147483647 w 317"/>
              <a:gd name="T13" fmla="*/ 2147483647 h 633"/>
              <a:gd name="T14" fmla="*/ 2147483647 w 317"/>
              <a:gd name="T15" fmla="*/ 2147483647 h 633"/>
              <a:gd name="T16" fmla="*/ 2147483647 w 317"/>
              <a:gd name="T17" fmla="*/ 2147483647 h 633"/>
              <a:gd name="T18" fmla="*/ 2147483647 w 317"/>
              <a:gd name="T19" fmla="*/ 2147483647 h 633"/>
              <a:gd name="T20" fmla="*/ 2147483647 w 317"/>
              <a:gd name="T21" fmla="*/ 2147483647 h 633"/>
              <a:gd name="T22" fmla="*/ 2147483647 w 317"/>
              <a:gd name="T23" fmla="*/ 2147483647 h 633"/>
              <a:gd name="T24" fmla="*/ 2147483647 w 317"/>
              <a:gd name="T25" fmla="*/ 2147483647 h 633"/>
              <a:gd name="T26" fmla="*/ 2147483647 w 317"/>
              <a:gd name="T27" fmla="*/ 2147483647 h 633"/>
              <a:gd name="T28" fmla="*/ 2147483647 w 317"/>
              <a:gd name="T29" fmla="*/ 2147483647 h 633"/>
              <a:gd name="T30" fmla="*/ 2147483647 w 317"/>
              <a:gd name="T31" fmla="*/ 2147483647 h 633"/>
              <a:gd name="T32" fmla="*/ 2147483647 w 317"/>
              <a:gd name="T33" fmla="*/ 2147483647 h 633"/>
              <a:gd name="T34" fmla="*/ 2147483647 w 317"/>
              <a:gd name="T35" fmla="*/ 2147483647 h 633"/>
              <a:gd name="T36" fmla="*/ 2147483647 w 317"/>
              <a:gd name="T37" fmla="*/ 0 h 633"/>
              <a:gd name="T38" fmla="*/ 2147483647 w 317"/>
              <a:gd name="T39" fmla="*/ 0 h 633"/>
              <a:gd name="T40" fmla="*/ 2147483647 w 317"/>
              <a:gd name="T41" fmla="*/ 2147483647 h 633"/>
              <a:gd name="T42" fmla="*/ 2147483647 w 317"/>
              <a:gd name="T43" fmla="*/ 2147483647 h 633"/>
              <a:gd name="T44" fmla="*/ 2147483647 w 317"/>
              <a:gd name="T45" fmla="*/ 2147483647 h 633"/>
              <a:gd name="T46" fmla="*/ 2147483647 w 317"/>
              <a:gd name="T47" fmla="*/ 2147483647 h 633"/>
              <a:gd name="T48" fmla="*/ 2147483647 w 317"/>
              <a:gd name="T49" fmla="*/ 2147483647 h 633"/>
              <a:gd name="T50" fmla="*/ 2147483647 w 317"/>
              <a:gd name="T51" fmla="*/ 2147483647 h 633"/>
              <a:gd name="T52" fmla="*/ 2147483647 w 317"/>
              <a:gd name="T53" fmla="*/ 2147483647 h 633"/>
              <a:gd name="T54" fmla="*/ 2147483647 w 317"/>
              <a:gd name="T55" fmla="*/ 2147483647 h 633"/>
              <a:gd name="T56" fmla="*/ 2147483647 w 317"/>
              <a:gd name="T57" fmla="*/ 2147483647 h 633"/>
              <a:gd name="T58" fmla="*/ 2147483647 w 317"/>
              <a:gd name="T59" fmla="*/ 2147483647 h 633"/>
              <a:gd name="T60" fmla="*/ 2147483647 w 317"/>
              <a:gd name="T61" fmla="*/ 2147483647 h 633"/>
              <a:gd name="T62" fmla="*/ 2147483647 w 317"/>
              <a:gd name="T63" fmla="*/ 2147483647 h 633"/>
              <a:gd name="T64" fmla="*/ 2147483647 w 317"/>
              <a:gd name="T65" fmla="*/ 2147483647 h 633"/>
              <a:gd name="T66" fmla="*/ 2147483647 w 317"/>
              <a:gd name="T67" fmla="*/ 2147483647 h 633"/>
              <a:gd name="T68" fmla="*/ 2147483647 w 317"/>
              <a:gd name="T69" fmla="*/ 2147483647 h 633"/>
              <a:gd name="T70" fmla="*/ 2147483647 w 317"/>
              <a:gd name="T71" fmla="*/ 2147483647 h 633"/>
              <a:gd name="T72" fmla="*/ 2147483647 w 317"/>
              <a:gd name="T73" fmla="*/ 2147483647 h 633"/>
              <a:gd name="T74" fmla="*/ 2147483647 w 317"/>
              <a:gd name="T75" fmla="*/ 2147483647 h 633"/>
              <a:gd name="T76" fmla="*/ 2147483647 w 317"/>
              <a:gd name="T77" fmla="*/ 2147483647 h 633"/>
              <a:gd name="T78" fmla="*/ 2147483647 w 317"/>
              <a:gd name="T79" fmla="*/ 2147483647 h 633"/>
              <a:gd name="T80" fmla="*/ 2147483647 w 317"/>
              <a:gd name="T81" fmla="*/ 2147483647 h 633"/>
              <a:gd name="T82" fmla="*/ 2147483647 w 317"/>
              <a:gd name="T83" fmla="*/ 2147483647 h 633"/>
              <a:gd name="T84" fmla="*/ 2147483647 w 317"/>
              <a:gd name="T85" fmla="*/ 2147483647 h 633"/>
              <a:gd name="T86" fmla="*/ 2147483647 w 317"/>
              <a:gd name="T87" fmla="*/ 2147483647 h 633"/>
              <a:gd name="T88" fmla="*/ 2147483647 w 317"/>
              <a:gd name="T89" fmla="*/ 2147483647 h 633"/>
              <a:gd name="T90" fmla="*/ 2147483647 w 317"/>
              <a:gd name="T91" fmla="*/ 2147483647 h 633"/>
              <a:gd name="T92" fmla="*/ 2147483647 w 317"/>
              <a:gd name="T93" fmla="*/ 2147483647 h 633"/>
              <a:gd name="T94" fmla="*/ 2147483647 w 317"/>
              <a:gd name="T95" fmla="*/ 2147483647 h 633"/>
              <a:gd name="T96" fmla="*/ 2147483647 w 317"/>
              <a:gd name="T97" fmla="*/ 2147483647 h 63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17"/>
              <a:gd name="T148" fmla="*/ 0 h 633"/>
              <a:gd name="T149" fmla="*/ 317 w 317"/>
              <a:gd name="T150" fmla="*/ 633 h 63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17" h="633">
                <a:moveTo>
                  <a:pt x="181" y="412"/>
                </a:moveTo>
                <a:lnTo>
                  <a:pt x="174" y="386"/>
                </a:lnTo>
                <a:lnTo>
                  <a:pt x="167" y="360"/>
                </a:lnTo>
                <a:lnTo>
                  <a:pt x="157" y="334"/>
                </a:lnTo>
                <a:lnTo>
                  <a:pt x="150" y="310"/>
                </a:lnTo>
                <a:lnTo>
                  <a:pt x="141" y="288"/>
                </a:lnTo>
                <a:lnTo>
                  <a:pt x="134" y="267"/>
                </a:lnTo>
                <a:lnTo>
                  <a:pt x="124" y="246"/>
                </a:lnTo>
                <a:lnTo>
                  <a:pt x="115" y="226"/>
                </a:lnTo>
                <a:lnTo>
                  <a:pt x="105" y="210"/>
                </a:lnTo>
                <a:lnTo>
                  <a:pt x="98" y="193"/>
                </a:lnTo>
                <a:lnTo>
                  <a:pt x="88" y="179"/>
                </a:lnTo>
                <a:lnTo>
                  <a:pt x="79" y="167"/>
                </a:lnTo>
                <a:lnTo>
                  <a:pt x="72" y="153"/>
                </a:lnTo>
                <a:lnTo>
                  <a:pt x="62" y="143"/>
                </a:lnTo>
                <a:lnTo>
                  <a:pt x="55" y="134"/>
                </a:lnTo>
                <a:lnTo>
                  <a:pt x="48" y="124"/>
                </a:lnTo>
                <a:lnTo>
                  <a:pt x="41" y="117"/>
                </a:lnTo>
                <a:lnTo>
                  <a:pt x="34" y="110"/>
                </a:lnTo>
                <a:lnTo>
                  <a:pt x="26" y="103"/>
                </a:lnTo>
                <a:lnTo>
                  <a:pt x="22" y="96"/>
                </a:lnTo>
                <a:lnTo>
                  <a:pt x="17" y="88"/>
                </a:lnTo>
                <a:lnTo>
                  <a:pt x="12" y="81"/>
                </a:lnTo>
                <a:lnTo>
                  <a:pt x="10" y="77"/>
                </a:lnTo>
                <a:lnTo>
                  <a:pt x="7" y="69"/>
                </a:lnTo>
                <a:lnTo>
                  <a:pt x="5" y="62"/>
                </a:lnTo>
                <a:lnTo>
                  <a:pt x="3" y="57"/>
                </a:lnTo>
                <a:lnTo>
                  <a:pt x="3" y="50"/>
                </a:lnTo>
                <a:lnTo>
                  <a:pt x="0" y="43"/>
                </a:lnTo>
                <a:lnTo>
                  <a:pt x="3" y="36"/>
                </a:lnTo>
                <a:lnTo>
                  <a:pt x="3" y="29"/>
                </a:lnTo>
                <a:lnTo>
                  <a:pt x="5" y="22"/>
                </a:lnTo>
                <a:lnTo>
                  <a:pt x="7" y="15"/>
                </a:lnTo>
                <a:lnTo>
                  <a:pt x="10" y="10"/>
                </a:lnTo>
                <a:lnTo>
                  <a:pt x="14" y="5"/>
                </a:lnTo>
                <a:lnTo>
                  <a:pt x="22" y="3"/>
                </a:lnTo>
                <a:lnTo>
                  <a:pt x="31" y="0"/>
                </a:lnTo>
                <a:lnTo>
                  <a:pt x="41" y="0"/>
                </a:lnTo>
                <a:lnTo>
                  <a:pt x="55" y="0"/>
                </a:lnTo>
                <a:lnTo>
                  <a:pt x="69" y="0"/>
                </a:lnTo>
                <a:lnTo>
                  <a:pt x="84" y="3"/>
                </a:lnTo>
                <a:lnTo>
                  <a:pt x="100" y="5"/>
                </a:lnTo>
                <a:lnTo>
                  <a:pt x="119" y="8"/>
                </a:lnTo>
                <a:lnTo>
                  <a:pt x="141" y="12"/>
                </a:lnTo>
                <a:lnTo>
                  <a:pt x="162" y="17"/>
                </a:lnTo>
                <a:lnTo>
                  <a:pt x="186" y="22"/>
                </a:lnTo>
                <a:lnTo>
                  <a:pt x="210" y="27"/>
                </a:lnTo>
                <a:lnTo>
                  <a:pt x="236" y="34"/>
                </a:lnTo>
                <a:lnTo>
                  <a:pt x="262" y="43"/>
                </a:lnTo>
                <a:lnTo>
                  <a:pt x="269" y="79"/>
                </a:lnTo>
                <a:lnTo>
                  <a:pt x="272" y="115"/>
                </a:lnTo>
                <a:lnTo>
                  <a:pt x="277" y="148"/>
                </a:lnTo>
                <a:lnTo>
                  <a:pt x="281" y="181"/>
                </a:lnTo>
                <a:lnTo>
                  <a:pt x="286" y="215"/>
                </a:lnTo>
                <a:lnTo>
                  <a:pt x="289" y="246"/>
                </a:lnTo>
                <a:lnTo>
                  <a:pt x="293" y="274"/>
                </a:lnTo>
                <a:lnTo>
                  <a:pt x="296" y="303"/>
                </a:lnTo>
                <a:lnTo>
                  <a:pt x="298" y="329"/>
                </a:lnTo>
                <a:lnTo>
                  <a:pt x="303" y="355"/>
                </a:lnTo>
                <a:lnTo>
                  <a:pt x="305" y="381"/>
                </a:lnTo>
                <a:lnTo>
                  <a:pt x="308" y="405"/>
                </a:lnTo>
                <a:lnTo>
                  <a:pt x="310" y="426"/>
                </a:lnTo>
                <a:lnTo>
                  <a:pt x="310" y="448"/>
                </a:lnTo>
                <a:lnTo>
                  <a:pt x="312" y="467"/>
                </a:lnTo>
                <a:lnTo>
                  <a:pt x="315" y="486"/>
                </a:lnTo>
                <a:lnTo>
                  <a:pt x="315" y="505"/>
                </a:lnTo>
                <a:lnTo>
                  <a:pt x="317" y="522"/>
                </a:lnTo>
                <a:lnTo>
                  <a:pt x="317" y="536"/>
                </a:lnTo>
                <a:lnTo>
                  <a:pt x="317" y="550"/>
                </a:lnTo>
                <a:lnTo>
                  <a:pt x="317" y="564"/>
                </a:lnTo>
                <a:lnTo>
                  <a:pt x="317" y="576"/>
                </a:lnTo>
                <a:lnTo>
                  <a:pt x="317" y="586"/>
                </a:lnTo>
                <a:lnTo>
                  <a:pt x="317" y="595"/>
                </a:lnTo>
                <a:lnTo>
                  <a:pt x="315" y="605"/>
                </a:lnTo>
                <a:lnTo>
                  <a:pt x="315" y="612"/>
                </a:lnTo>
                <a:lnTo>
                  <a:pt x="315" y="619"/>
                </a:lnTo>
                <a:lnTo>
                  <a:pt x="312" y="624"/>
                </a:lnTo>
                <a:lnTo>
                  <a:pt x="310" y="629"/>
                </a:lnTo>
                <a:lnTo>
                  <a:pt x="308" y="631"/>
                </a:lnTo>
                <a:lnTo>
                  <a:pt x="305" y="633"/>
                </a:lnTo>
                <a:lnTo>
                  <a:pt x="296" y="631"/>
                </a:lnTo>
                <a:lnTo>
                  <a:pt x="289" y="629"/>
                </a:lnTo>
                <a:lnTo>
                  <a:pt x="281" y="626"/>
                </a:lnTo>
                <a:lnTo>
                  <a:pt x="274" y="619"/>
                </a:lnTo>
                <a:lnTo>
                  <a:pt x="265" y="612"/>
                </a:lnTo>
                <a:lnTo>
                  <a:pt x="258" y="603"/>
                </a:lnTo>
                <a:lnTo>
                  <a:pt x="250" y="593"/>
                </a:lnTo>
                <a:lnTo>
                  <a:pt x="243" y="579"/>
                </a:lnTo>
                <a:lnTo>
                  <a:pt x="236" y="564"/>
                </a:lnTo>
                <a:lnTo>
                  <a:pt x="227" y="550"/>
                </a:lnTo>
                <a:lnTo>
                  <a:pt x="219" y="531"/>
                </a:lnTo>
                <a:lnTo>
                  <a:pt x="212" y="512"/>
                </a:lnTo>
                <a:lnTo>
                  <a:pt x="205" y="491"/>
                </a:lnTo>
                <a:lnTo>
                  <a:pt x="198" y="467"/>
                </a:lnTo>
                <a:lnTo>
                  <a:pt x="191" y="441"/>
                </a:lnTo>
                <a:lnTo>
                  <a:pt x="181" y="41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40"/>
          <p:cNvSpPr/>
          <p:nvPr/>
        </p:nvSpPr>
        <p:spPr bwMode="auto">
          <a:xfrm>
            <a:off x="6305550" y="2987675"/>
            <a:ext cx="781050" cy="357188"/>
          </a:xfrm>
          <a:custGeom>
            <a:avLst/>
            <a:gdLst>
              <a:gd name="T0" fmla="*/ 2147483647 w 1231"/>
              <a:gd name="T1" fmla="*/ 2147483647 h 564"/>
              <a:gd name="T2" fmla="*/ 2147483647 w 1231"/>
              <a:gd name="T3" fmla="*/ 2147483647 h 564"/>
              <a:gd name="T4" fmla="*/ 2147483647 w 1231"/>
              <a:gd name="T5" fmla="*/ 2147483647 h 564"/>
              <a:gd name="T6" fmla="*/ 2147483647 w 1231"/>
              <a:gd name="T7" fmla="*/ 2147483647 h 564"/>
              <a:gd name="T8" fmla="*/ 2147483647 w 1231"/>
              <a:gd name="T9" fmla="*/ 2147483647 h 564"/>
              <a:gd name="T10" fmla="*/ 2147483647 w 1231"/>
              <a:gd name="T11" fmla="*/ 2147483647 h 564"/>
              <a:gd name="T12" fmla="*/ 2147483647 w 1231"/>
              <a:gd name="T13" fmla="*/ 2147483647 h 564"/>
              <a:gd name="T14" fmla="*/ 2147483647 w 1231"/>
              <a:gd name="T15" fmla="*/ 2147483647 h 564"/>
              <a:gd name="T16" fmla="*/ 2147483647 w 1231"/>
              <a:gd name="T17" fmla="*/ 2147483647 h 564"/>
              <a:gd name="T18" fmla="*/ 2147483647 w 1231"/>
              <a:gd name="T19" fmla="*/ 2147483647 h 564"/>
              <a:gd name="T20" fmla="*/ 2147483647 w 1231"/>
              <a:gd name="T21" fmla="*/ 2147483647 h 564"/>
              <a:gd name="T22" fmla="*/ 2147483647 w 1231"/>
              <a:gd name="T23" fmla="*/ 2147483647 h 564"/>
              <a:gd name="T24" fmla="*/ 2147483647 w 1231"/>
              <a:gd name="T25" fmla="*/ 2147483647 h 564"/>
              <a:gd name="T26" fmla="*/ 2147483647 w 1231"/>
              <a:gd name="T27" fmla="*/ 2147483647 h 564"/>
              <a:gd name="T28" fmla="*/ 2147483647 w 1231"/>
              <a:gd name="T29" fmla="*/ 2147483647 h 564"/>
              <a:gd name="T30" fmla="*/ 2147483647 w 1231"/>
              <a:gd name="T31" fmla="*/ 2147483647 h 564"/>
              <a:gd name="T32" fmla="*/ 2147483647 w 1231"/>
              <a:gd name="T33" fmla="*/ 2147483647 h 564"/>
              <a:gd name="T34" fmla="*/ 2147483647 w 1231"/>
              <a:gd name="T35" fmla="*/ 2147483647 h 564"/>
              <a:gd name="T36" fmla="*/ 2147483647 w 1231"/>
              <a:gd name="T37" fmla="*/ 2147483647 h 564"/>
              <a:gd name="T38" fmla="*/ 2147483647 w 1231"/>
              <a:gd name="T39" fmla="*/ 2147483647 h 564"/>
              <a:gd name="T40" fmla="*/ 2147483647 w 1231"/>
              <a:gd name="T41" fmla="*/ 2147483647 h 564"/>
              <a:gd name="T42" fmla="*/ 2147483647 w 1231"/>
              <a:gd name="T43" fmla="*/ 2147483647 h 564"/>
              <a:gd name="T44" fmla="*/ 2147483647 w 1231"/>
              <a:gd name="T45" fmla="*/ 2147483647 h 564"/>
              <a:gd name="T46" fmla="*/ 2147483647 w 1231"/>
              <a:gd name="T47" fmla="*/ 2147483647 h 564"/>
              <a:gd name="T48" fmla="*/ 2147483647 w 1231"/>
              <a:gd name="T49" fmla="*/ 2147483647 h 564"/>
              <a:gd name="T50" fmla="*/ 2147483647 w 1231"/>
              <a:gd name="T51" fmla="*/ 2147483647 h 564"/>
              <a:gd name="T52" fmla="*/ 2147483647 w 1231"/>
              <a:gd name="T53" fmla="*/ 2147483647 h 564"/>
              <a:gd name="T54" fmla="*/ 2147483647 w 1231"/>
              <a:gd name="T55" fmla="*/ 2147483647 h 564"/>
              <a:gd name="T56" fmla="*/ 2147483647 w 1231"/>
              <a:gd name="T57" fmla="*/ 2147483647 h 564"/>
              <a:gd name="T58" fmla="*/ 2147483647 w 1231"/>
              <a:gd name="T59" fmla="*/ 2147483647 h 564"/>
              <a:gd name="T60" fmla="*/ 2147483647 w 1231"/>
              <a:gd name="T61" fmla="*/ 2147483647 h 564"/>
              <a:gd name="T62" fmla="*/ 2147483647 w 1231"/>
              <a:gd name="T63" fmla="*/ 2147483647 h 564"/>
              <a:gd name="T64" fmla="*/ 2147483647 w 1231"/>
              <a:gd name="T65" fmla="*/ 2147483647 h 564"/>
              <a:gd name="T66" fmla="*/ 2147483647 w 1231"/>
              <a:gd name="T67" fmla="*/ 0 h 564"/>
              <a:gd name="T68" fmla="*/ 2147483647 w 1231"/>
              <a:gd name="T69" fmla="*/ 2147483647 h 564"/>
              <a:gd name="T70" fmla="*/ 2147483647 w 1231"/>
              <a:gd name="T71" fmla="*/ 2147483647 h 564"/>
              <a:gd name="T72" fmla="*/ 2147483647 w 1231"/>
              <a:gd name="T73" fmla="*/ 2147483647 h 564"/>
              <a:gd name="T74" fmla="*/ 2147483647 w 1231"/>
              <a:gd name="T75" fmla="*/ 2147483647 h 564"/>
              <a:gd name="T76" fmla="*/ 2147483647 w 1231"/>
              <a:gd name="T77" fmla="*/ 2147483647 h 564"/>
              <a:gd name="T78" fmla="*/ 2147483647 w 1231"/>
              <a:gd name="T79" fmla="*/ 2147483647 h 564"/>
              <a:gd name="T80" fmla="*/ 2147483647 w 1231"/>
              <a:gd name="T81" fmla="*/ 2147483647 h 564"/>
              <a:gd name="T82" fmla="*/ 2147483647 w 1231"/>
              <a:gd name="T83" fmla="*/ 2147483647 h 564"/>
              <a:gd name="T84" fmla="*/ 2147483647 w 1231"/>
              <a:gd name="T85" fmla="*/ 2147483647 h 564"/>
              <a:gd name="T86" fmla="*/ 2147483647 w 1231"/>
              <a:gd name="T87" fmla="*/ 2147483647 h 564"/>
              <a:gd name="T88" fmla="*/ 2147483647 w 1231"/>
              <a:gd name="T89" fmla="*/ 2147483647 h 564"/>
              <a:gd name="T90" fmla="*/ 2147483647 w 1231"/>
              <a:gd name="T91" fmla="*/ 2147483647 h 564"/>
              <a:gd name="T92" fmla="*/ 2147483647 w 1231"/>
              <a:gd name="T93" fmla="*/ 2147483647 h 564"/>
              <a:gd name="T94" fmla="*/ 2147483647 w 1231"/>
              <a:gd name="T95" fmla="*/ 2147483647 h 564"/>
              <a:gd name="T96" fmla="*/ 2147483647 w 1231"/>
              <a:gd name="T97" fmla="*/ 2147483647 h 564"/>
              <a:gd name="T98" fmla="*/ 2147483647 w 1231"/>
              <a:gd name="T99" fmla="*/ 2147483647 h 564"/>
              <a:gd name="T100" fmla="*/ 2147483647 w 1231"/>
              <a:gd name="T101" fmla="*/ 2147483647 h 564"/>
              <a:gd name="T102" fmla="*/ 2147483647 w 1231"/>
              <a:gd name="T103" fmla="*/ 2147483647 h 564"/>
              <a:gd name="T104" fmla="*/ 2147483647 w 1231"/>
              <a:gd name="T105" fmla="*/ 2147483647 h 56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1"/>
              <a:gd name="T160" fmla="*/ 0 h 564"/>
              <a:gd name="T161" fmla="*/ 1231 w 1231"/>
              <a:gd name="T162" fmla="*/ 564 h 56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1" h="564">
                <a:moveTo>
                  <a:pt x="867" y="564"/>
                </a:moveTo>
                <a:lnTo>
                  <a:pt x="717" y="564"/>
                </a:lnTo>
                <a:lnTo>
                  <a:pt x="741" y="528"/>
                </a:lnTo>
                <a:lnTo>
                  <a:pt x="764" y="495"/>
                </a:lnTo>
                <a:lnTo>
                  <a:pt x="786" y="461"/>
                </a:lnTo>
                <a:lnTo>
                  <a:pt x="795" y="445"/>
                </a:lnTo>
                <a:lnTo>
                  <a:pt x="805" y="430"/>
                </a:lnTo>
                <a:lnTo>
                  <a:pt x="814" y="414"/>
                </a:lnTo>
                <a:lnTo>
                  <a:pt x="822" y="399"/>
                </a:lnTo>
                <a:lnTo>
                  <a:pt x="829" y="385"/>
                </a:lnTo>
                <a:lnTo>
                  <a:pt x="836" y="371"/>
                </a:lnTo>
                <a:lnTo>
                  <a:pt x="841" y="357"/>
                </a:lnTo>
                <a:lnTo>
                  <a:pt x="845" y="342"/>
                </a:lnTo>
                <a:lnTo>
                  <a:pt x="850" y="328"/>
                </a:lnTo>
                <a:lnTo>
                  <a:pt x="853" y="316"/>
                </a:lnTo>
                <a:lnTo>
                  <a:pt x="855" y="304"/>
                </a:lnTo>
                <a:lnTo>
                  <a:pt x="857" y="292"/>
                </a:lnTo>
                <a:lnTo>
                  <a:pt x="857" y="283"/>
                </a:lnTo>
                <a:lnTo>
                  <a:pt x="860" y="271"/>
                </a:lnTo>
                <a:lnTo>
                  <a:pt x="862" y="264"/>
                </a:lnTo>
                <a:lnTo>
                  <a:pt x="862" y="254"/>
                </a:lnTo>
                <a:lnTo>
                  <a:pt x="862" y="247"/>
                </a:lnTo>
                <a:lnTo>
                  <a:pt x="862" y="240"/>
                </a:lnTo>
                <a:lnTo>
                  <a:pt x="862" y="235"/>
                </a:lnTo>
                <a:lnTo>
                  <a:pt x="862" y="228"/>
                </a:lnTo>
                <a:lnTo>
                  <a:pt x="860" y="219"/>
                </a:lnTo>
                <a:lnTo>
                  <a:pt x="857" y="211"/>
                </a:lnTo>
                <a:lnTo>
                  <a:pt x="853" y="207"/>
                </a:lnTo>
                <a:lnTo>
                  <a:pt x="850" y="204"/>
                </a:lnTo>
                <a:lnTo>
                  <a:pt x="845" y="202"/>
                </a:lnTo>
                <a:lnTo>
                  <a:pt x="843" y="200"/>
                </a:lnTo>
                <a:lnTo>
                  <a:pt x="838" y="197"/>
                </a:lnTo>
                <a:lnTo>
                  <a:pt x="826" y="195"/>
                </a:lnTo>
                <a:lnTo>
                  <a:pt x="814" y="195"/>
                </a:lnTo>
                <a:lnTo>
                  <a:pt x="798" y="192"/>
                </a:lnTo>
                <a:lnTo>
                  <a:pt x="781" y="192"/>
                </a:lnTo>
                <a:lnTo>
                  <a:pt x="764" y="192"/>
                </a:lnTo>
                <a:lnTo>
                  <a:pt x="743" y="192"/>
                </a:lnTo>
                <a:lnTo>
                  <a:pt x="719" y="192"/>
                </a:lnTo>
                <a:lnTo>
                  <a:pt x="691" y="195"/>
                </a:lnTo>
                <a:lnTo>
                  <a:pt x="662" y="197"/>
                </a:lnTo>
                <a:lnTo>
                  <a:pt x="645" y="200"/>
                </a:lnTo>
                <a:lnTo>
                  <a:pt x="629" y="202"/>
                </a:lnTo>
                <a:lnTo>
                  <a:pt x="612" y="202"/>
                </a:lnTo>
                <a:lnTo>
                  <a:pt x="595" y="204"/>
                </a:lnTo>
                <a:lnTo>
                  <a:pt x="576" y="207"/>
                </a:lnTo>
                <a:lnTo>
                  <a:pt x="557" y="209"/>
                </a:lnTo>
                <a:lnTo>
                  <a:pt x="538" y="211"/>
                </a:lnTo>
                <a:lnTo>
                  <a:pt x="517" y="214"/>
                </a:lnTo>
                <a:lnTo>
                  <a:pt x="495" y="219"/>
                </a:lnTo>
                <a:lnTo>
                  <a:pt x="474" y="221"/>
                </a:lnTo>
                <a:lnTo>
                  <a:pt x="450" y="226"/>
                </a:lnTo>
                <a:lnTo>
                  <a:pt x="426" y="230"/>
                </a:lnTo>
                <a:lnTo>
                  <a:pt x="400" y="235"/>
                </a:lnTo>
                <a:lnTo>
                  <a:pt x="374" y="238"/>
                </a:lnTo>
                <a:lnTo>
                  <a:pt x="347" y="242"/>
                </a:lnTo>
                <a:lnTo>
                  <a:pt x="319" y="245"/>
                </a:lnTo>
                <a:lnTo>
                  <a:pt x="290" y="250"/>
                </a:lnTo>
                <a:lnTo>
                  <a:pt x="262" y="252"/>
                </a:lnTo>
                <a:lnTo>
                  <a:pt x="231" y="254"/>
                </a:lnTo>
                <a:lnTo>
                  <a:pt x="200" y="257"/>
                </a:lnTo>
                <a:lnTo>
                  <a:pt x="169" y="257"/>
                </a:lnTo>
                <a:lnTo>
                  <a:pt x="135" y="259"/>
                </a:lnTo>
                <a:lnTo>
                  <a:pt x="102" y="259"/>
                </a:lnTo>
                <a:lnTo>
                  <a:pt x="69" y="261"/>
                </a:lnTo>
                <a:lnTo>
                  <a:pt x="35" y="261"/>
                </a:lnTo>
                <a:lnTo>
                  <a:pt x="0" y="261"/>
                </a:lnTo>
                <a:lnTo>
                  <a:pt x="0" y="166"/>
                </a:lnTo>
                <a:lnTo>
                  <a:pt x="54" y="164"/>
                </a:lnTo>
                <a:lnTo>
                  <a:pt x="112" y="161"/>
                </a:lnTo>
                <a:lnTo>
                  <a:pt x="169" y="159"/>
                </a:lnTo>
                <a:lnTo>
                  <a:pt x="226" y="154"/>
                </a:lnTo>
                <a:lnTo>
                  <a:pt x="286" y="145"/>
                </a:lnTo>
                <a:lnTo>
                  <a:pt x="345" y="135"/>
                </a:lnTo>
                <a:lnTo>
                  <a:pt x="376" y="131"/>
                </a:lnTo>
                <a:lnTo>
                  <a:pt x="409" y="123"/>
                </a:lnTo>
                <a:lnTo>
                  <a:pt x="440" y="119"/>
                </a:lnTo>
                <a:lnTo>
                  <a:pt x="474" y="109"/>
                </a:lnTo>
                <a:lnTo>
                  <a:pt x="502" y="104"/>
                </a:lnTo>
                <a:lnTo>
                  <a:pt x="531" y="100"/>
                </a:lnTo>
                <a:lnTo>
                  <a:pt x="560" y="95"/>
                </a:lnTo>
                <a:lnTo>
                  <a:pt x="586" y="90"/>
                </a:lnTo>
                <a:lnTo>
                  <a:pt x="610" y="85"/>
                </a:lnTo>
                <a:lnTo>
                  <a:pt x="633" y="78"/>
                </a:lnTo>
                <a:lnTo>
                  <a:pt x="655" y="73"/>
                </a:lnTo>
                <a:lnTo>
                  <a:pt x="674" y="69"/>
                </a:lnTo>
                <a:lnTo>
                  <a:pt x="693" y="64"/>
                </a:lnTo>
                <a:lnTo>
                  <a:pt x="712" y="59"/>
                </a:lnTo>
                <a:lnTo>
                  <a:pt x="726" y="54"/>
                </a:lnTo>
                <a:lnTo>
                  <a:pt x="743" y="50"/>
                </a:lnTo>
                <a:lnTo>
                  <a:pt x="755" y="42"/>
                </a:lnTo>
                <a:lnTo>
                  <a:pt x="767" y="38"/>
                </a:lnTo>
                <a:lnTo>
                  <a:pt x="776" y="33"/>
                </a:lnTo>
                <a:lnTo>
                  <a:pt x="786" y="28"/>
                </a:lnTo>
                <a:lnTo>
                  <a:pt x="800" y="23"/>
                </a:lnTo>
                <a:lnTo>
                  <a:pt x="812" y="19"/>
                </a:lnTo>
                <a:lnTo>
                  <a:pt x="826" y="14"/>
                </a:lnTo>
                <a:lnTo>
                  <a:pt x="838" y="9"/>
                </a:lnTo>
                <a:lnTo>
                  <a:pt x="853" y="4"/>
                </a:lnTo>
                <a:lnTo>
                  <a:pt x="865" y="2"/>
                </a:lnTo>
                <a:lnTo>
                  <a:pt x="879" y="2"/>
                </a:lnTo>
                <a:lnTo>
                  <a:pt x="893" y="0"/>
                </a:lnTo>
                <a:lnTo>
                  <a:pt x="898" y="2"/>
                </a:lnTo>
                <a:lnTo>
                  <a:pt x="905" y="7"/>
                </a:lnTo>
                <a:lnTo>
                  <a:pt x="912" y="9"/>
                </a:lnTo>
                <a:lnTo>
                  <a:pt x="922" y="14"/>
                </a:lnTo>
                <a:lnTo>
                  <a:pt x="929" y="16"/>
                </a:lnTo>
                <a:lnTo>
                  <a:pt x="941" y="21"/>
                </a:lnTo>
                <a:lnTo>
                  <a:pt x="950" y="26"/>
                </a:lnTo>
                <a:lnTo>
                  <a:pt x="962" y="31"/>
                </a:lnTo>
                <a:lnTo>
                  <a:pt x="974" y="35"/>
                </a:lnTo>
                <a:lnTo>
                  <a:pt x="988" y="42"/>
                </a:lnTo>
                <a:lnTo>
                  <a:pt x="1003" y="47"/>
                </a:lnTo>
                <a:lnTo>
                  <a:pt x="1017" y="54"/>
                </a:lnTo>
                <a:lnTo>
                  <a:pt x="1031" y="61"/>
                </a:lnTo>
                <a:lnTo>
                  <a:pt x="1048" y="69"/>
                </a:lnTo>
                <a:lnTo>
                  <a:pt x="1065" y="76"/>
                </a:lnTo>
                <a:lnTo>
                  <a:pt x="1084" y="83"/>
                </a:lnTo>
                <a:lnTo>
                  <a:pt x="1100" y="92"/>
                </a:lnTo>
                <a:lnTo>
                  <a:pt x="1117" y="102"/>
                </a:lnTo>
                <a:lnTo>
                  <a:pt x="1131" y="111"/>
                </a:lnTo>
                <a:lnTo>
                  <a:pt x="1146" y="121"/>
                </a:lnTo>
                <a:lnTo>
                  <a:pt x="1160" y="131"/>
                </a:lnTo>
                <a:lnTo>
                  <a:pt x="1172" y="138"/>
                </a:lnTo>
                <a:lnTo>
                  <a:pt x="1181" y="147"/>
                </a:lnTo>
                <a:lnTo>
                  <a:pt x="1193" y="154"/>
                </a:lnTo>
                <a:lnTo>
                  <a:pt x="1201" y="159"/>
                </a:lnTo>
                <a:lnTo>
                  <a:pt x="1210" y="166"/>
                </a:lnTo>
                <a:lnTo>
                  <a:pt x="1215" y="173"/>
                </a:lnTo>
                <a:lnTo>
                  <a:pt x="1222" y="178"/>
                </a:lnTo>
                <a:lnTo>
                  <a:pt x="1227" y="183"/>
                </a:lnTo>
                <a:lnTo>
                  <a:pt x="1229" y="185"/>
                </a:lnTo>
                <a:lnTo>
                  <a:pt x="1231" y="190"/>
                </a:lnTo>
                <a:lnTo>
                  <a:pt x="1231" y="192"/>
                </a:lnTo>
                <a:lnTo>
                  <a:pt x="1227" y="200"/>
                </a:lnTo>
                <a:lnTo>
                  <a:pt x="1220" y="204"/>
                </a:lnTo>
                <a:lnTo>
                  <a:pt x="1210" y="211"/>
                </a:lnTo>
                <a:lnTo>
                  <a:pt x="1201" y="221"/>
                </a:lnTo>
                <a:lnTo>
                  <a:pt x="1191" y="228"/>
                </a:lnTo>
                <a:lnTo>
                  <a:pt x="1179" y="235"/>
                </a:lnTo>
                <a:lnTo>
                  <a:pt x="1165" y="242"/>
                </a:lnTo>
                <a:lnTo>
                  <a:pt x="1150" y="247"/>
                </a:lnTo>
                <a:lnTo>
                  <a:pt x="1139" y="252"/>
                </a:lnTo>
                <a:lnTo>
                  <a:pt x="1129" y="257"/>
                </a:lnTo>
                <a:lnTo>
                  <a:pt x="1115" y="266"/>
                </a:lnTo>
                <a:lnTo>
                  <a:pt x="1103" y="276"/>
                </a:lnTo>
                <a:lnTo>
                  <a:pt x="1086" y="288"/>
                </a:lnTo>
                <a:lnTo>
                  <a:pt x="1072" y="302"/>
                </a:lnTo>
                <a:lnTo>
                  <a:pt x="1055" y="319"/>
                </a:lnTo>
                <a:lnTo>
                  <a:pt x="1038" y="338"/>
                </a:lnTo>
                <a:lnTo>
                  <a:pt x="1019" y="359"/>
                </a:lnTo>
                <a:lnTo>
                  <a:pt x="1000" y="383"/>
                </a:lnTo>
                <a:lnTo>
                  <a:pt x="981" y="407"/>
                </a:lnTo>
                <a:lnTo>
                  <a:pt x="960" y="435"/>
                </a:lnTo>
                <a:lnTo>
                  <a:pt x="936" y="464"/>
                </a:lnTo>
                <a:lnTo>
                  <a:pt x="915" y="495"/>
                </a:lnTo>
                <a:lnTo>
                  <a:pt x="891" y="528"/>
                </a:lnTo>
                <a:lnTo>
                  <a:pt x="867" y="56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9"/>
          <p:cNvSpPr/>
          <p:nvPr/>
        </p:nvSpPr>
        <p:spPr bwMode="auto">
          <a:xfrm>
            <a:off x="6407150" y="3298825"/>
            <a:ext cx="515938" cy="133350"/>
          </a:xfrm>
          <a:custGeom>
            <a:avLst/>
            <a:gdLst>
              <a:gd name="T0" fmla="*/ 0 w 812"/>
              <a:gd name="T1" fmla="*/ 2147483647 h 212"/>
              <a:gd name="T2" fmla="*/ 2147483647 w 812"/>
              <a:gd name="T3" fmla="*/ 2147483647 h 212"/>
              <a:gd name="T4" fmla="*/ 2147483647 w 812"/>
              <a:gd name="T5" fmla="*/ 2147483647 h 212"/>
              <a:gd name="T6" fmla="*/ 2147483647 w 812"/>
              <a:gd name="T7" fmla="*/ 2147483647 h 212"/>
              <a:gd name="T8" fmla="*/ 2147483647 w 812"/>
              <a:gd name="T9" fmla="*/ 2147483647 h 212"/>
              <a:gd name="T10" fmla="*/ 2147483647 w 812"/>
              <a:gd name="T11" fmla="*/ 2147483647 h 212"/>
              <a:gd name="T12" fmla="*/ 2147483647 w 812"/>
              <a:gd name="T13" fmla="*/ 2147483647 h 212"/>
              <a:gd name="T14" fmla="*/ 2147483647 w 812"/>
              <a:gd name="T15" fmla="*/ 2147483647 h 212"/>
              <a:gd name="T16" fmla="*/ 2147483647 w 812"/>
              <a:gd name="T17" fmla="*/ 2147483647 h 212"/>
              <a:gd name="T18" fmla="*/ 2147483647 w 812"/>
              <a:gd name="T19" fmla="*/ 2147483647 h 212"/>
              <a:gd name="T20" fmla="*/ 2147483647 w 812"/>
              <a:gd name="T21" fmla="*/ 2147483647 h 212"/>
              <a:gd name="T22" fmla="*/ 2147483647 w 812"/>
              <a:gd name="T23" fmla="*/ 2147483647 h 212"/>
              <a:gd name="T24" fmla="*/ 2147483647 w 812"/>
              <a:gd name="T25" fmla="*/ 2147483647 h 212"/>
              <a:gd name="T26" fmla="*/ 2147483647 w 812"/>
              <a:gd name="T27" fmla="*/ 0 h 212"/>
              <a:gd name="T28" fmla="*/ 2147483647 w 812"/>
              <a:gd name="T29" fmla="*/ 0 h 212"/>
              <a:gd name="T30" fmla="*/ 2147483647 w 812"/>
              <a:gd name="T31" fmla="*/ 0 h 212"/>
              <a:gd name="T32" fmla="*/ 2147483647 w 812"/>
              <a:gd name="T33" fmla="*/ 0 h 212"/>
              <a:gd name="T34" fmla="*/ 2147483647 w 812"/>
              <a:gd name="T35" fmla="*/ 0 h 212"/>
              <a:gd name="T36" fmla="*/ 2147483647 w 812"/>
              <a:gd name="T37" fmla="*/ 2147483647 h 212"/>
              <a:gd name="T38" fmla="*/ 2147483647 w 812"/>
              <a:gd name="T39" fmla="*/ 2147483647 h 212"/>
              <a:gd name="T40" fmla="*/ 2147483647 w 812"/>
              <a:gd name="T41" fmla="*/ 2147483647 h 212"/>
              <a:gd name="T42" fmla="*/ 2147483647 w 812"/>
              <a:gd name="T43" fmla="*/ 2147483647 h 212"/>
              <a:gd name="T44" fmla="*/ 2147483647 w 812"/>
              <a:gd name="T45" fmla="*/ 2147483647 h 212"/>
              <a:gd name="T46" fmla="*/ 2147483647 w 812"/>
              <a:gd name="T47" fmla="*/ 2147483647 h 212"/>
              <a:gd name="T48" fmla="*/ 2147483647 w 812"/>
              <a:gd name="T49" fmla="*/ 2147483647 h 212"/>
              <a:gd name="T50" fmla="*/ 2147483647 w 812"/>
              <a:gd name="T51" fmla="*/ 2147483647 h 212"/>
              <a:gd name="T52" fmla="*/ 2147483647 w 812"/>
              <a:gd name="T53" fmla="*/ 2147483647 h 212"/>
              <a:gd name="T54" fmla="*/ 2147483647 w 812"/>
              <a:gd name="T55" fmla="*/ 2147483647 h 212"/>
              <a:gd name="T56" fmla="*/ 2147483647 w 812"/>
              <a:gd name="T57" fmla="*/ 2147483647 h 212"/>
              <a:gd name="T58" fmla="*/ 2147483647 w 812"/>
              <a:gd name="T59" fmla="*/ 2147483647 h 212"/>
              <a:gd name="T60" fmla="*/ 2147483647 w 812"/>
              <a:gd name="T61" fmla="*/ 2147483647 h 212"/>
              <a:gd name="T62" fmla="*/ 2147483647 w 812"/>
              <a:gd name="T63" fmla="*/ 2147483647 h 212"/>
              <a:gd name="T64" fmla="*/ 2147483647 w 812"/>
              <a:gd name="T65" fmla="*/ 2147483647 h 212"/>
              <a:gd name="T66" fmla="*/ 2147483647 w 812"/>
              <a:gd name="T67" fmla="*/ 2147483647 h 212"/>
              <a:gd name="T68" fmla="*/ 2147483647 w 812"/>
              <a:gd name="T69" fmla="*/ 2147483647 h 212"/>
              <a:gd name="T70" fmla="*/ 2147483647 w 812"/>
              <a:gd name="T71" fmla="*/ 2147483647 h 212"/>
              <a:gd name="T72" fmla="*/ 2147483647 w 812"/>
              <a:gd name="T73" fmla="*/ 2147483647 h 212"/>
              <a:gd name="T74" fmla="*/ 2147483647 w 812"/>
              <a:gd name="T75" fmla="*/ 2147483647 h 212"/>
              <a:gd name="T76" fmla="*/ 2147483647 w 812"/>
              <a:gd name="T77" fmla="*/ 2147483647 h 212"/>
              <a:gd name="T78" fmla="*/ 2147483647 w 812"/>
              <a:gd name="T79" fmla="*/ 2147483647 h 212"/>
              <a:gd name="T80" fmla="*/ 2147483647 w 812"/>
              <a:gd name="T81" fmla="*/ 2147483647 h 212"/>
              <a:gd name="T82" fmla="*/ 2147483647 w 812"/>
              <a:gd name="T83" fmla="*/ 2147483647 h 212"/>
              <a:gd name="T84" fmla="*/ 2147483647 w 812"/>
              <a:gd name="T85" fmla="*/ 2147483647 h 212"/>
              <a:gd name="T86" fmla="*/ 2147483647 w 812"/>
              <a:gd name="T87" fmla="*/ 2147483647 h 212"/>
              <a:gd name="T88" fmla="*/ 0 w 812"/>
              <a:gd name="T89" fmla="*/ 2147483647 h 21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812"/>
              <a:gd name="T136" fmla="*/ 0 h 212"/>
              <a:gd name="T137" fmla="*/ 812 w 812"/>
              <a:gd name="T138" fmla="*/ 212 h 21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812" h="212">
                <a:moveTo>
                  <a:pt x="0" y="212"/>
                </a:moveTo>
                <a:lnTo>
                  <a:pt x="0" y="100"/>
                </a:lnTo>
                <a:lnTo>
                  <a:pt x="19" y="97"/>
                </a:lnTo>
                <a:lnTo>
                  <a:pt x="38" y="95"/>
                </a:lnTo>
                <a:lnTo>
                  <a:pt x="62" y="93"/>
                </a:lnTo>
                <a:lnTo>
                  <a:pt x="83" y="88"/>
                </a:lnTo>
                <a:lnTo>
                  <a:pt x="109" y="83"/>
                </a:lnTo>
                <a:lnTo>
                  <a:pt x="135" y="81"/>
                </a:lnTo>
                <a:lnTo>
                  <a:pt x="164" y="76"/>
                </a:lnTo>
                <a:lnTo>
                  <a:pt x="193" y="71"/>
                </a:lnTo>
                <a:lnTo>
                  <a:pt x="224" y="64"/>
                </a:lnTo>
                <a:lnTo>
                  <a:pt x="257" y="59"/>
                </a:lnTo>
                <a:lnTo>
                  <a:pt x="290" y="55"/>
                </a:lnTo>
                <a:lnTo>
                  <a:pt x="328" y="48"/>
                </a:lnTo>
                <a:lnTo>
                  <a:pt x="364" y="40"/>
                </a:lnTo>
                <a:lnTo>
                  <a:pt x="405" y="33"/>
                </a:lnTo>
                <a:lnTo>
                  <a:pt x="445" y="26"/>
                </a:lnTo>
                <a:lnTo>
                  <a:pt x="488" y="19"/>
                </a:lnTo>
                <a:lnTo>
                  <a:pt x="507" y="17"/>
                </a:lnTo>
                <a:lnTo>
                  <a:pt x="526" y="14"/>
                </a:lnTo>
                <a:lnTo>
                  <a:pt x="545" y="12"/>
                </a:lnTo>
                <a:lnTo>
                  <a:pt x="564" y="9"/>
                </a:lnTo>
                <a:lnTo>
                  <a:pt x="581" y="7"/>
                </a:lnTo>
                <a:lnTo>
                  <a:pt x="598" y="7"/>
                </a:lnTo>
                <a:lnTo>
                  <a:pt x="614" y="5"/>
                </a:lnTo>
                <a:lnTo>
                  <a:pt x="629" y="2"/>
                </a:lnTo>
                <a:lnTo>
                  <a:pt x="645" y="2"/>
                </a:lnTo>
                <a:lnTo>
                  <a:pt x="660" y="0"/>
                </a:lnTo>
                <a:lnTo>
                  <a:pt x="672" y="0"/>
                </a:lnTo>
                <a:lnTo>
                  <a:pt x="686" y="0"/>
                </a:lnTo>
                <a:lnTo>
                  <a:pt x="698" y="0"/>
                </a:lnTo>
                <a:lnTo>
                  <a:pt x="710" y="0"/>
                </a:lnTo>
                <a:lnTo>
                  <a:pt x="722" y="0"/>
                </a:lnTo>
                <a:lnTo>
                  <a:pt x="731" y="0"/>
                </a:lnTo>
                <a:lnTo>
                  <a:pt x="741" y="0"/>
                </a:lnTo>
                <a:lnTo>
                  <a:pt x="750" y="0"/>
                </a:lnTo>
                <a:lnTo>
                  <a:pt x="760" y="2"/>
                </a:lnTo>
                <a:lnTo>
                  <a:pt x="767" y="2"/>
                </a:lnTo>
                <a:lnTo>
                  <a:pt x="774" y="5"/>
                </a:lnTo>
                <a:lnTo>
                  <a:pt x="781" y="5"/>
                </a:lnTo>
                <a:lnTo>
                  <a:pt x="786" y="7"/>
                </a:lnTo>
                <a:lnTo>
                  <a:pt x="791" y="9"/>
                </a:lnTo>
                <a:lnTo>
                  <a:pt x="795" y="12"/>
                </a:lnTo>
                <a:lnTo>
                  <a:pt x="800" y="14"/>
                </a:lnTo>
                <a:lnTo>
                  <a:pt x="805" y="17"/>
                </a:lnTo>
                <a:lnTo>
                  <a:pt x="807" y="19"/>
                </a:lnTo>
                <a:lnTo>
                  <a:pt x="810" y="21"/>
                </a:lnTo>
                <a:lnTo>
                  <a:pt x="810" y="26"/>
                </a:lnTo>
                <a:lnTo>
                  <a:pt x="812" y="28"/>
                </a:lnTo>
                <a:lnTo>
                  <a:pt x="812" y="33"/>
                </a:lnTo>
                <a:lnTo>
                  <a:pt x="812" y="48"/>
                </a:lnTo>
                <a:lnTo>
                  <a:pt x="812" y="59"/>
                </a:lnTo>
                <a:lnTo>
                  <a:pt x="812" y="74"/>
                </a:lnTo>
                <a:lnTo>
                  <a:pt x="810" y="83"/>
                </a:lnTo>
                <a:lnTo>
                  <a:pt x="810" y="93"/>
                </a:lnTo>
                <a:lnTo>
                  <a:pt x="807" y="102"/>
                </a:lnTo>
                <a:lnTo>
                  <a:pt x="803" y="109"/>
                </a:lnTo>
                <a:lnTo>
                  <a:pt x="798" y="114"/>
                </a:lnTo>
                <a:lnTo>
                  <a:pt x="795" y="117"/>
                </a:lnTo>
                <a:lnTo>
                  <a:pt x="788" y="119"/>
                </a:lnTo>
                <a:lnTo>
                  <a:pt x="781" y="121"/>
                </a:lnTo>
                <a:lnTo>
                  <a:pt x="772" y="124"/>
                </a:lnTo>
                <a:lnTo>
                  <a:pt x="757" y="124"/>
                </a:lnTo>
                <a:lnTo>
                  <a:pt x="743" y="126"/>
                </a:lnTo>
                <a:lnTo>
                  <a:pt x="726" y="126"/>
                </a:lnTo>
                <a:lnTo>
                  <a:pt x="707" y="128"/>
                </a:lnTo>
                <a:lnTo>
                  <a:pt x="686" y="131"/>
                </a:lnTo>
                <a:lnTo>
                  <a:pt x="662" y="131"/>
                </a:lnTo>
                <a:lnTo>
                  <a:pt x="636" y="133"/>
                </a:lnTo>
                <a:lnTo>
                  <a:pt x="607" y="133"/>
                </a:lnTo>
                <a:lnTo>
                  <a:pt x="579" y="136"/>
                </a:lnTo>
                <a:lnTo>
                  <a:pt x="545" y="138"/>
                </a:lnTo>
                <a:lnTo>
                  <a:pt x="512" y="140"/>
                </a:lnTo>
                <a:lnTo>
                  <a:pt x="474" y="143"/>
                </a:lnTo>
                <a:lnTo>
                  <a:pt x="436" y="145"/>
                </a:lnTo>
                <a:lnTo>
                  <a:pt x="400" y="147"/>
                </a:lnTo>
                <a:lnTo>
                  <a:pt x="364" y="152"/>
                </a:lnTo>
                <a:lnTo>
                  <a:pt x="331" y="155"/>
                </a:lnTo>
                <a:lnTo>
                  <a:pt x="297" y="159"/>
                </a:lnTo>
                <a:lnTo>
                  <a:pt x="266" y="162"/>
                </a:lnTo>
                <a:lnTo>
                  <a:pt x="236" y="167"/>
                </a:lnTo>
                <a:lnTo>
                  <a:pt x="207" y="171"/>
                </a:lnTo>
                <a:lnTo>
                  <a:pt x="178" y="176"/>
                </a:lnTo>
                <a:lnTo>
                  <a:pt x="150" y="181"/>
                </a:lnTo>
                <a:lnTo>
                  <a:pt x="124" y="186"/>
                </a:lnTo>
                <a:lnTo>
                  <a:pt x="97" y="190"/>
                </a:lnTo>
                <a:lnTo>
                  <a:pt x="71" y="195"/>
                </a:lnTo>
                <a:lnTo>
                  <a:pt x="47" y="200"/>
                </a:lnTo>
                <a:lnTo>
                  <a:pt x="23" y="205"/>
                </a:lnTo>
                <a:lnTo>
                  <a:pt x="0" y="21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7"/>
          <p:cNvSpPr/>
          <p:nvPr/>
        </p:nvSpPr>
        <p:spPr bwMode="auto">
          <a:xfrm>
            <a:off x="6372225" y="3370263"/>
            <a:ext cx="346075" cy="838200"/>
          </a:xfrm>
          <a:custGeom>
            <a:avLst/>
            <a:gdLst>
              <a:gd name="T0" fmla="*/ 2147483647 w 543"/>
              <a:gd name="T1" fmla="*/ 2147483647 h 1319"/>
              <a:gd name="T2" fmla="*/ 2147483647 w 543"/>
              <a:gd name="T3" fmla="*/ 2147483647 h 1319"/>
              <a:gd name="T4" fmla="*/ 2147483647 w 543"/>
              <a:gd name="T5" fmla="*/ 2147483647 h 1319"/>
              <a:gd name="T6" fmla="*/ 2147483647 w 543"/>
              <a:gd name="T7" fmla="*/ 2147483647 h 1319"/>
              <a:gd name="T8" fmla="*/ 2147483647 w 543"/>
              <a:gd name="T9" fmla="*/ 2147483647 h 1319"/>
              <a:gd name="T10" fmla="*/ 2147483647 w 543"/>
              <a:gd name="T11" fmla="*/ 2147483647 h 1319"/>
              <a:gd name="T12" fmla="*/ 2147483647 w 543"/>
              <a:gd name="T13" fmla="*/ 2147483647 h 1319"/>
              <a:gd name="T14" fmla="*/ 2147483647 w 543"/>
              <a:gd name="T15" fmla="*/ 2147483647 h 1319"/>
              <a:gd name="T16" fmla="*/ 2147483647 w 543"/>
              <a:gd name="T17" fmla="*/ 2147483647 h 1319"/>
              <a:gd name="T18" fmla="*/ 2147483647 w 543"/>
              <a:gd name="T19" fmla="*/ 2147483647 h 1319"/>
              <a:gd name="T20" fmla="*/ 2147483647 w 543"/>
              <a:gd name="T21" fmla="*/ 2147483647 h 1319"/>
              <a:gd name="T22" fmla="*/ 2147483647 w 543"/>
              <a:gd name="T23" fmla="*/ 2147483647 h 1319"/>
              <a:gd name="T24" fmla="*/ 2147483647 w 543"/>
              <a:gd name="T25" fmla="*/ 2147483647 h 1319"/>
              <a:gd name="T26" fmla="*/ 2147483647 w 543"/>
              <a:gd name="T27" fmla="*/ 2147483647 h 1319"/>
              <a:gd name="T28" fmla="*/ 2147483647 w 543"/>
              <a:gd name="T29" fmla="*/ 2147483647 h 1319"/>
              <a:gd name="T30" fmla="*/ 2147483647 w 543"/>
              <a:gd name="T31" fmla="*/ 2147483647 h 1319"/>
              <a:gd name="T32" fmla="*/ 2147483647 w 543"/>
              <a:gd name="T33" fmla="*/ 2147483647 h 1319"/>
              <a:gd name="T34" fmla="*/ 2147483647 w 543"/>
              <a:gd name="T35" fmla="*/ 2147483647 h 1319"/>
              <a:gd name="T36" fmla="*/ 2147483647 w 543"/>
              <a:gd name="T37" fmla="*/ 2147483647 h 1319"/>
              <a:gd name="T38" fmla="*/ 2147483647 w 543"/>
              <a:gd name="T39" fmla="*/ 2147483647 h 1319"/>
              <a:gd name="T40" fmla="*/ 2147483647 w 543"/>
              <a:gd name="T41" fmla="*/ 2147483647 h 1319"/>
              <a:gd name="T42" fmla="*/ 2147483647 w 543"/>
              <a:gd name="T43" fmla="*/ 2147483647 h 1319"/>
              <a:gd name="T44" fmla="*/ 2147483647 w 543"/>
              <a:gd name="T45" fmla="*/ 2147483647 h 1319"/>
              <a:gd name="T46" fmla="*/ 2147483647 w 543"/>
              <a:gd name="T47" fmla="*/ 2147483647 h 1319"/>
              <a:gd name="T48" fmla="*/ 2147483647 w 543"/>
              <a:gd name="T49" fmla="*/ 2147483647 h 1319"/>
              <a:gd name="T50" fmla="*/ 2147483647 w 543"/>
              <a:gd name="T51" fmla="*/ 2147483647 h 1319"/>
              <a:gd name="T52" fmla="*/ 2147483647 w 543"/>
              <a:gd name="T53" fmla="*/ 2147483647 h 1319"/>
              <a:gd name="T54" fmla="*/ 2147483647 w 543"/>
              <a:gd name="T55" fmla="*/ 2147483647 h 1319"/>
              <a:gd name="T56" fmla="*/ 2147483647 w 543"/>
              <a:gd name="T57" fmla="*/ 2147483647 h 1319"/>
              <a:gd name="T58" fmla="*/ 2147483647 w 543"/>
              <a:gd name="T59" fmla="*/ 2147483647 h 1319"/>
              <a:gd name="T60" fmla="*/ 2147483647 w 543"/>
              <a:gd name="T61" fmla="*/ 2147483647 h 1319"/>
              <a:gd name="T62" fmla="*/ 2147483647 w 543"/>
              <a:gd name="T63" fmla="*/ 2147483647 h 1319"/>
              <a:gd name="T64" fmla="*/ 2147483647 w 543"/>
              <a:gd name="T65" fmla="*/ 2147483647 h 1319"/>
              <a:gd name="T66" fmla="*/ 2147483647 w 543"/>
              <a:gd name="T67" fmla="*/ 2147483647 h 1319"/>
              <a:gd name="T68" fmla="*/ 2147483647 w 543"/>
              <a:gd name="T69" fmla="*/ 2147483647 h 1319"/>
              <a:gd name="T70" fmla="*/ 2147483647 w 543"/>
              <a:gd name="T71" fmla="*/ 2147483647 h 1319"/>
              <a:gd name="T72" fmla="*/ 2147483647 w 543"/>
              <a:gd name="T73" fmla="*/ 2147483647 h 1319"/>
              <a:gd name="T74" fmla="*/ 2147483647 w 543"/>
              <a:gd name="T75" fmla="*/ 2147483647 h 1319"/>
              <a:gd name="T76" fmla="*/ 2147483647 w 543"/>
              <a:gd name="T77" fmla="*/ 2147483647 h 1319"/>
              <a:gd name="T78" fmla="*/ 2147483647 w 543"/>
              <a:gd name="T79" fmla="*/ 2147483647 h 1319"/>
              <a:gd name="T80" fmla="*/ 2147483647 w 543"/>
              <a:gd name="T81" fmla="*/ 2147483647 h 1319"/>
              <a:gd name="T82" fmla="*/ 2147483647 w 543"/>
              <a:gd name="T83" fmla="*/ 2147483647 h 1319"/>
              <a:gd name="T84" fmla="*/ 2147483647 w 543"/>
              <a:gd name="T85" fmla="*/ 2147483647 h 1319"/>
              <a:gd name="T86" fmla="*/ 2147483647 w 543"/>
              <a:gd name="T87" fmla="*/ 2147483647 h 1319"/>
              <a:gd name="T88" fmla="*/ 2147483647 w 543"/>
              <a:gd name="T89" fmla="*/ 2147483647 h 1319"/>
              <a:gd name="T90" fmla="*/ 2147483647 w 543"/>
              <a:gd name="T91" fmla="*/ 2147483647 h 1319"/>
              <a:gd name="T92" fmla="*/ 2147483647 w 543"/>
              <a:gd name="T93" fmla="*/ 2147483647 h 1319"/>
              <a:gd name="T94" fmla="*/ 2147483647 w 543"/>
              <a:gd name="T95" fmla="*/ 2147483647 h 1319"/>
              <a:gd name="T96" fmla="*/ 0 w 543"/>
              <a:gd name="T97" fmla="*/ 2147483647 h 131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43"/>
              <a:gd name="T148" fmla="*/ 0 h 1319"/>
              <a:gd name="T149" fmla="*/ 543 w 543"/>
              <a:gd name="T150" fmla="*/ 1319 h 131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43" h="1319">
                <a:moveTo>
                  <a:pt x="0" y="935"/>
                </a:moveTo>
                <a:lnTo>
                  <a:pt x="5" y="931"/>
                </a:lnTo>
                <a:lnTo>
                  <a:pt x="7" y="926"/>
                </a:lnTo>
                <a:lnTo>
                  <a:pt x="12" y="921"/>
                </a:lnTo>
                <a:lnTo>
                  <a:pt x="16" y="919"/>
                </a:lnTo>
                <a:lnTo>
                  <a:pt x="21" y="916"/>
                </a:lnTo>
                <a:lnTo>
                  <a:pt x="28" y="914"/>
                </a:lnTo>
                <a:lnTo>
                  <a:pt x="36" y="914"/>
                </a:lnTo>
                <a:lnTo>
                  <a:pt x="45" y="914"/>
                </a:lnTo>
                <a:lnTo>
                  <a:pt x="55" y="914"/>
                </a:lnTo>
                <a:lnTo>
                  <a:pt x="64" y="914"/>
                </a:lnTo>
                <a:lnTo>
                  <a:pt x="76" y="916"/>
                </a:lnTo>
                <a:lnTo>
                  <a:pt x="88" y="919"/>
                </a:lnTo>
                <a:lnTo>
                  <a:pt x="102" y="921"/>
                </a:lnTo>
                <a:lnTo>
                  <a:pt x="117" y="926"/>
                </a:lnTo>
                <a:lnTo>
                  <a:pt x="133" y="931"/>
                </a:lnTo>
                <a:lnTo>
                  <a:pt x="150" y="935"/>
                </a:lnTo>
                <a:lnTo>
                  <a:pt x="167" y="940"/>
                </a:lnTo>
                <a:lnTo>
                  <a:pt x="183" y="945"/>
                </a:lnTo>
                <a:lnTo>
                  <a:pt x="200" y="947"/>
                </a:lnTo>
                <a:lnTo>
                  <a:pt x="214" y="950"/>
                </a:lnTo>
                <a:lnTo>
                  <a:pt x="226" y="952"/>
                </a:lnTo>
                <a:lnTo>
                  <a:pt x="240" y="955"/>
                </a:lnTo>
                <a:lnTo>
                  <a:pt x="252" y="955"/>
                </a:lnTo>
                <a:lnTo>
                  <a:pt x="264" y="955"/>
                </a:lnTo>
                <a:lnTo>
                  <a:pt x="274" y="952"/>
                </a:lnTo>
                <a:lnTo>
                  <a:pt x="283" y="952"/>
                </a:lnTo>
                <a:lnTo>
                  <a:pt x="293" y="947"/>
                </a:lnTo>
                <a:lnTo>
                  <a:pt x="300" y="945"/>
                </a:lnTo>
                <a:lnTo>
                  <a:pt x="307" y="940"/>
                </a:lnTo>
                <a:lnTo>
                  <a:pt x="314" y="935"/>
                </a:lnTo>
                <a:lnTo>
                  <a:pt x="321" y="928"/>
                </a:lnTo>
                <a:lnTo>
                  <a:pt x="326" y="921"/>
                </a:lnTo>
                <a:lnTo>
                  <a:pt x="331" y="914"/>
                </a:lnTo>
                <a:lnTo>
                  <a:pt x="336" y="907"/>
                </a:lnTo>
                <a:lnTo>
                  <a:pt x="341" y="897"/>
                </a:lnTo>
                <a:lnTo>
                  <a:pt x="343" y="888"/>
                </a:lnTo>
                <a:lnTo>
                  <a:pt x="348" y="876"/>
                </a:lnTo>
                <a:lnTo>
                  <a:pt x="350" y="862"/>
                </a:lnTo>
                <a:lnTo>
                  <a:pt x="352" y="845"/>
                </a:lnTo>
                <a:lnTo>
                  <a:pt x="357" y="828"/>
                </a:lnTo>
                <a:lnTo>
                  <a:pt x="360" y="809"/>
                </a:lnTo>
                <a:lnTo>
                  <a:pt x="360" y="788"/>
                </a:lnTo>
                <a:lnTo>
                  <a:pt x="362" y="767"/>
                </a:lnTo>
                <a:lnTo>
                  <a:pt x="364" y="743"/>
                </a:lnTo>
                <a:lnTo>
                  <a:pt x="364" y="719"/>
                </a:lnTo>
                <a:lnTo>
                  <a:pt x="367" y="690"/>
                </a:lnTo>
                <a:lnTo>
                  <a:pt x="367" y="662"/>
                </a:lnTo>
                <a:lnTo>
                  <a:pt x="367" y="633"/>
                </a:lnTo>
                <a:lnTo>
                  <a:pt x="367" y="602"/>
                </a:lnTo>
                <a:lnTo>
                  <a:pt x="367" y="574"/>
                </a:lnTo>
                <a:lnTo>
                  <a:pt x="364" y="540"/>
                </a:lnTo>
                <a:lnTo>
                  <a:pt x="364" y="507"/>
                </a:lnTo>
                <a:lnTo>
                  <a:pt x="362" y="471"/>
                </a:lnTo>
                <a:lnTo>
                  <a:pt x="360" y="436"/>
                </a:lnTo>
                <a:lnTo>
                  <a:pt x="360" y="398"/>
                </a:lnTo>
                <a:lnTo>
                  <a:pt x="357" y="357"/>
                </a:lnTo>
                <a:lnTo>
                  <a:pt x="352" y="317"/>
                </a:lnTo>
                <a:lnTo>
                  <a:pt x="350" y="276"/>
                </a:lnTo>
                <a:lnTo>
                  <a:pt x="348" y="233"/>
                </a:lnTo>
                <a:lnTo>
                  <a:pt x="343" y="188"/>
                </a:lnTo>
                <a:lnTo>
                  <a:pt x="341" y="143"/>
                </a:lnTo>
                <a:lnTo>
                  <a:pt x="336" y="98"/>
                </a:lnTo>
                <a:lnTo>
                  <a:pt x="331" y="50"/>
                </a:lnTo>
                <a:lnTo>
                  <a:pt x="326" y="0"/>
                </a:lnTo>
                <a:lnTo>
                  <a:pt x="352" y="19"/>
                </a:lnTo>
                <a:lnTo>
                  <a:pt x="379" y="36"/>
                </a:lnTo>
                <a:lnTo>
                  <a:pt x="400" y="53"/>
                </a:lnTo>
                <a:lnTo>
                  <a:pt x="422" y="67"/>
                </a:lnTo>
                <a:lnTo>
                  <a:pt x="441" y="83"/>
                </a:lnTo>
                <a:lnTo>
                  <a:pt x="460" y="95"/>
                </a:lnTo>
                <a:lnTo>
                  <a:pt x="476" y="110"/>
                </a:lnTo>
                <a:lnTo>
                  <a:pt x="491" y="122"/>
                </a:lnTo>
                <a:lnTo>
                  <a:pt x="503" y="133"/>
                </a:lnTo>
                <a:lnTo>
                  <a:pt x="512" y="143"/>
                </a:lnTo>
                <a:lnTo>
                  <a:pt x="522" y="152"/>
                </a:lnTo>
                <a:lnTo>
                  <a:pt x="529" y="160"/>
                </a:lnTo>
                <a:lnTo>
                  <a:pt x="536" y="167"/>
                </a:lnTo>
                <a:lnTo>
                  <a:pt x="538" y="172"/>
                </a:lnTo>
                <a:lnTo>
                  <a:pt x="541" y="176"/>
                </a:lnTo>
                <a:lnTo>
                  <a:pt x="543" y="179"/>
                </a:lnTo>
                <a:lnTo>
                  <a:pt x="543" y="181"/>
                </a:lnTo>
                <a:lnTo>
                  <a:pt x="543" y="186"/>
                </a:lnTo>
                <a:lnTo>
                  <a:pt x="543" y="195"/>
                </a:lnTo>
                <a:lnTo>
                  <a:pt x="541" y="205"/>
                </a:lnTo>
                <a:lnTo>
                  <a:pt x="541" y="217"/>
                </a:lnTo>
                <a:lnTo>
                  <a:pt x="538" y="231"/>
                </a:lnTo>
                <a:lnTo>
                  <a:pt x="536" y="245"/>
                </a:lnTo>
                <a:lnTo>
                  <a:pt x="534" y="260"/>
                </a:lnTo>
                <a:lnTo>
                  <a:pt x="529" y="276"/>
                </a:lnTo>
                <a:lnTo>
                  <a:pt x="526" y="283"/>
                </a:lnTo>
                <a:lnTo>
                  <a:pt x="524" y="295"/>
                </a:lnTo>
                <a:lnTo>
                  <a:pt x="522" y="305"/>
                </a:lnTo>
                <a:lnTo>
                  <a:pt x="522" y="319"/>
                </a:lnTo>
                <a:lnTo>
                  <a:pt x="519" y="333"/>
                </a:lnTo>
                <a:lnTo>
                  <a:pt x="519" y="350"/>
                </a:lnTo>
                <a:lnTo>
                  <a:pt x="519" y="369"/>
                </a:lnTo>
                <a:lnTo>
                  <a:pt x="519" y="388"/>
                </a:lnTo>
                <a:lnTo>
                  <a:pt x="519" y="410"/>
                </a:lnTo>
                <a:lnTo>
                  <a:pt x="519" y="433"/>
                </a:lnTo>
                <a:lnTo>
                  <a:pt x="519" y="457"/>
                </a:lnTo>
                <a:lnTo>
                  <a:pt x="522" y="483"/>
                </a:lnTo>
                <a:lnTo>
                  <a:pt x="522" y="512"/>
                </a:lnTo>
                <a:lnTo>
                  <a:pt x="524" y="540"/>
                </a:lnTo>
                <a:lnTo>
                  <a:pt x="526" y="571"/>
                </a:lnTo>
                <a:lnTo>
                  <a:pt x="529" y="605"/>
                </a:lnTo>
                <a:lnTo>
                  <a:pt x="531" y="638"/>
                </a:lnTo>
                <a:lnTo>
                  <a:pt x="534" y="669"/>
                </a:lnTo>
                <a:lnTo>
                  <a:pt x="536" y="702"/>
                </a:lnTo>
                <a:lnTo>
                  <a:pt x="536" y="731"/>
                </a:lnTo>
                <a:lnTo>
                  <a:pt x="538" y="759"/>
                </a:lnTo>
                <a:lnTo>
                  <a:pt x="538" y="788"/>
                </a:lnTo>
                <a:lnTo>
                  <a:pt x="538" y="816"/>
                </a:lnTo>
                <a:lnTo>
                  <a:pt x="538" y="843"/>
                </a:lnTo>
                <a:lnTo>
                  <a:pt x="538" y="866"/>
                </a:lnTo>
                <a:lnTo>
                  <a:pt x="538" y="893"/>
                </a:lnTo>
                <a:lnTo>
                  <a:pt x="538" y="914"/>
                </a:lnTo>
                <a:lnTo>
                  <a:pt x="536" y="938"/>
                </a:lnTo>
                <a:lnTo>
                  <a:pt x="536" y="959"/>
                </a:lnTo>
                <a:lnTo>
                  <a:pt x="534" y="978"/>
                </a:lnTo>
                <a:lnTo>
                  <a:pt x="531" y="1000"/>
                </a:lnTo>
                <a:lnTo>
                  <a:pt x="529" y="1016"/>
                </a:lnTo>
                <a:lnTo>
                  <a:pt x="526" y="1038"/>
                </a:lnTo>
                <a:lnTo>
                  <a:pt x="524" y="1057"/>
                </a:lnTo>
                <a:lnTo>
                  <a:pt x="519" y="1076"/>
                </a:lnTo>
                <a:lnTo>
                  <a:pt x="517" y="1095"/>
                </a:lnTo>
                <a:lnTo>
                  <a:pt x="512" y="1112"/>
                </a:lnTo>
                <a:lnTo>
                  <a:pt x="507" y="1128"/>
                </a:lnTo>
                <a:lnTo>
                  <a:pt x="503" y="1145"/>
                </a:lnTo>
                <a:lnTo>
                  <a:pt x="498" y="1159"/>
                </a:lnTo>
                <a:lnTo>
                  <a:pt x="493" y="1173"/>
                </a:lnTo>
                <a:lnTo>
                  <a:pt x="488" y="1188"/>
                </a:lnTo>
                <a:lnTo>
                  <a:pt x="481" y="1200"/>
                </a:lnTo>
                <a:lnTo>
                  <a:pt x="476" y="1212"/>
                </a:lnTo>
                <a:lnTo>
                  <a:pt x="469" y="1223"/>
                </a:lnTo>
                <a:lnTo>
                  <a:pt x="462" y="1233"/>
                </a:lnTo>
                <a:lnTo>
                  <a:pt x="455" y="1243"/>
                </a:lnTo>
                <a:lnTo>
                  <a:pt x="448" y="1250"/>
                </a:lnTo>
                <a:lnTo>
                  <a:pt x="433" y="1266"/>
                </a:lnTo>
                <a:lnTo>
                  <a:pt x="417" y="1278"/>
                </a:lnTo>
                <a:lnTo>
                  <a:pt x="402" y="1290"/>
                </a:lnTo>
                <a:lnTo>
                  <a:pt x="388" y="1300"/>
                </a:lnTo>
                <a:lnTo>
                  <a:pt x="374" y="1309"/>
                </a:lnTo>
                <a:lnTo>
                  <a:pt x="362" y="1314"/>
                </a:lnTo>
                <a:lnTo>
                  <a:pt x="355" y="1316"/>
                </a:lnTo>
                <a:lnTo>
                  <a:pt x="350" y="1319"/>
                </a:lnTo>
                <a:lnTo>
                  <a:pt x="345" y="1319"/>
                </a:lnTo>
                <a:lnTo>
                  <a:pt x="338" y="1319"/>
                </a:lnTo>
                <a:lnTo>
                  <a:pt x="333" y="1319"/>
                </a:lnTo>
                <a:lnTo>
                  <a:pt x="329" y="1319"/>
                </a:lnTo>
                <a:lnTo>
                  <a:pt x="326" y="1316"/>
                </a:lnTo>
                <a:lnTo>
                  <a:pt x="321" y="1314"/>
                </a:lnTo>
                <a:lnTo>
                  <a:pt x="317" y="1312"/>
                </a:lnTo>
                <a:lnTo>
                  <a:pt x="314" y="1307"/>
                </a:lnTo>
                <a:lnTo>
                  <a:pt x="310" y="1304"/>
                </a:lnTo>
                <a:lnTo>
                  <a:pt x="307" y="1300"/>
                </a:lnTo>
                <a:lnTo>
                  <a:pt x="305" y="1292"/>
                </a:lnTo>
                <a:lnTo>
                  <a:pt x="300" y="1288"/>
                </a:lnTo>
                <a:lnTo>
                  <a:pt x="298" y="1281"/>
                </a:lnTo>
                <a:lnTo>
                  <a:pt x="295" y="1273"/>
                </a:lnTo>
                <a:lnTo>
                  <a:pt x="293" y="1264"/>
                </a:lnTo>
                <a:lnTo>
                  <a:pt x="291" y="1257"/>
                </a:lnTo>
                <a:lnTo>
                  <a:pt x="288" y="1247"/>
                </a:lnTo>
                <a:lnTo>
                  <a:pt x="286" y="1238"/>
                </a:lnTo>
                <a:lnTo>
                  <a:pt x="283" y="1223"/>
                </a:lnTo>
                <a:lnTo>
                  <a:pt x="279" y="1212"/>
                </a:lnTo>
                <a:lnTo>
                  <a:pt x="274" y="1200"/>
                </a:lnTo>
                <a:lnTo>
                  <a:pt x="269" y="1188"/>
                </a:lnTo>
                <a:lnTo>
                  <a:pt x="264" y="1176"/>
                </a:lnTo>
                <a:lnTo>
                  <a:pt x="257" y="1164"/>
                </a:lnTo>
                <a:lnTo>
                  <a:pt x="250" y="1152"/>
                </a:lnTo>
                <a:lnTo>
                  <a:pt x="240" y="1140"/>
                </a:lnTo>
                <a:lnTo>
                  <a:pt x="231" y="1131"/>
                </a:lnTo>
                <a:lnTo>
                  <a:pt x="221" y="1119"/>
                </a:lnTo>
                <a:lnTo>
                  <a:pt x="209" y="1107"/>
                </a:lnTo>
                <a:lnTo>
                  <a:pt x="198" y="1095"/>
                </a:lnTo>
                <a:lnTo>
                  <a:pt x="183" y="1083"/>
                </a:lnTo>
                <a:lnTo>
                  <a:pt x="169" y="1071"/>
                </a:lnTo>
                <a:lnTo>
                  <a:pt x="152" y="1057"/>
                </a:lnTo>
                <a:lnTo>
                  <a:pt x="136" y="1045"/>
                </a:lnTo>
                <a:lnTo>
                  <a:pt x="119" y="1035"/>
                </a:lnTo>
                <a:lnTo>
                  <a:pt x="102" y="1024"/>
                </a:lnTo>
                <a:lnTo>
                  <a:pt x="88" y="1014"/>
                </a:lnTo>
                <a:lnTo>
                  <a:pt x="76" y="1007"/>
                </a:lnTo>
                <a:lnTo>
                  <a:pt x="64" y="997"/>
                </a:lnTo>
                <a:lnTo>
                  <a:pt x="52" y="988"/>
                </a:lnTo>
                <a:lnTo>
                  <a:pt x="43" y="981"/>
                </a:lnTo>
                <a:lnTo>
                  <a:pt x="33" y="974"/>
                </a:lnTo>
                <a:lnTo>
                  <a:pt x="26" y="966"/>
                </a:lnTo>
                <a:lnTo>
                  <a:pt x="19" y="962"/>
                </a:lnTo>
                <a:lnTo>
                  <a:pt x="14" y="955"/>
                </a:lnTo>
                <a:lnTo>
                  <a:pt x="9" y="950"/>
                </a:lnTo>
                <a:lnTo>
                  <a:pt x="5" y="945"/>
                </a:lnTo>
                <a:lnTo>
                  <a:pt x="2" y="940"/>
                </a:lnTo>
                <a:lnTo>
                  <a:pt x="2" y="938"/>
                </a:lnTo>
                <a:lnTo>
                  <a:pt x="0" y="93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1"/>
          <p:cNvSpPr/>
          <p:nvPr/>
        </p:nvSpPr>
        <p:spPr bwMode="auto">
          <a:xfrm>
            <a:off x="5715000" y="2282825"/>
            <a:ext cx="196850" cy="1846263"/>
          </a:xfrm>
          <a:custGeom>
            <a:avLst/>
            <a:gdLst>
              <a:gd name="T0" fmla="*/ 2147483647 w 312"/>
              <a:gd name="T1" fmla="*/ 2147483647 h 2908"/>
              <a:gd name="T2" fmla="*/ 2147483647 w 312"/>
              <a:gd name="T3" fmla="*/ 2147483647 h 2908"/>
              <a:gd name="T4" fmla="*/ 2147483647 w 312"/>
              <a:gd name="T5" fmla="*/ 2147483647 h 2908"/>
              <a:gd name="T6" fmla="*/ 2147483647 w 312"/>
              <a:gd name="T7" fmla="*/ 2147483647 h 2908"/>
              <a:gd name="T8" fmla="*/ 2147483647 w 312"/>
              <a:gd name="T9" fmla="*/ 2147483647 h 2908"/>
              <a:gd name="T10" fmla="*/ 2147483647 w 312"/>
              <a:gd name="T11" fmla="*/ 2147483647 h 2908"/>
              <a:gd name="T12" fmla="*/ 2147483647 w 312"/>
              <a:gd name="T13" fmla="*/ 2147483647 h 2908"/>
              <a:gd name="T14" fmla="*/ 2147483647 w 312"/>
              <a:gd name="T15" fmla="*/ 2147483647 h 2908"/>
              <a:gd name="T16" fmla="*/ 2147483647 w 312"/>
              <a:gd name="T17" fmla="*/ 2147483647 h 2908"/>
              <a:gd name="T18" fmla="*/ 2147483647 w 312"/>
              <a:gd name="T19" fmla="*/ 2147483647 h 2908"/>
              <a:gd name="T20" fmla="*/ 2147483647 w 312"/>
              <a:gd name="T21" fmla="*/ 2147483647 h 2908"/>
              <a:gd name="T22" fmla="*/ 2147483647 w 312"/>
              <a:gd name="T23" fmla="*/ 2147483647 h 2908"/>
              <a:gd name="T24" fmla="*/ 2147483647 w 312"/>
              <a:gd name="T25" fmla="*/ 2147483647 h 2908"/>
              <a:gd name="T26" fmla="*/ 2147483647 w 312"/>
              <a:gd name="T27" fmla="*/ 2147483647 h 2908"/>
              <a:gd name="T28" fmla="*/ 2147483647 w 312"/>
              <a:gd name="T29" fmla="*/ 2147483647 h 2908"/>
              <a:gd name="T30" fmla="*/ 2147483647 w 312"/>
              <a:gd name="T31" fmla="*/ 2147483647 h 2908"/>
              <a:gd name="T32" fmla="*/ 2147483647 w 312"/>
              <a:gd name="T33" fmla="*/ 2147483647 h 2908"/>
              <a:gd name="T34" fmla="*/ 2147483647 w 312"/>
              <a:gd name="T35" fmla="*/ 2147483647 h 2908"/>
              <a:gd name="T36" fmla="*/ 2147483647 w 312"/>
              <a:gd name="T37" fmla="*/ 2147483647 h 2908"/>
              <a:gd name="T38" fmla="*/ 2147483647 w 312"/>
              <a:gd name="T39" fmla="*/ 2147483647 h 2908"/>
              <a:gd name="T40" fmla="*/ 2147483647 w 312"/>
              <a:gd name="T41" fmla="*/ 2147483647 h 2908"/>
              <a:gd name="T42" fmla="*/ 2147483647 w 312"/>
              <a:gd name="T43" fmla="*/ 2147483647 h 2908"/>
              <a:gd name="T44" fmla="*/ 2147483647 w 312"/>
              <a:gd name="T45" fmla="*/ 2147483647 h 2908"/>
              <a:gd name="T46" fmla="*/ 2147483647 w 312"/>
              <a:gd name="T47" fmla="*/ 2147483647 h 2908"/>
              <a:gd name="T48" fmla="*/ 2147483647 w 312"/>
              <a:gd name="T49" fmla="*/ 2147483647 h 2908"/>
              <a:gd name="T50" fmla="*/ 2147483647 w 312"/>
              <a:gd name="T51" fmla="*/ 2147483647 h 2908"/>
              <a:gd name="T52" fmla="*/ 2147483647 w 312"/>
              <a:gd name="T53" fmla="*/ 2147483647 h 2908"/>
              <a:gd name="T54" fmla="*/ 2147483647 w 312"/>
              <a:gd name="T55" fmla="*/ 2147483647 h 2908"/>
              <a:gd name="T56" fmla="*/ 2147483647 w 312"/>
              <a:gd name="T57" fmla="*/ 2147483647 h 2908"/>
              <a:gd name="T58" fmla="*/ 2147483647 w 312"/>
              <a:gd name="T59" fmla="*/ 2147483647 h 2908"/>
              <a:gd name="T60" fmla="*/ 2147483647 w 312"/>
              <a:gd name="T61" fmla="*/ 2147483647 h 2908"/>
              <a:gd name="T62" fmla="*/ 2147483647 w 312"/>
              <a:gd name="T63" fmla="*/ 2147483647 h 2908"/>
              <a:gd name="T64" fmla="*/ 2147483647 w 312"/>
              <a:gd name="T65" fmla="*/ 2147483647 h 2908"/>
              <a:gd name="T66" fmla="*/ 2147483647 w 312"/>
              <a:gd name="T67" fmla="*/ 2147483647 h 2908"/>
              <a:gd name="T68" fmla="*/ 2147483647 w 312"/>
              <a:gd name="T69" fmla="*/ 2147483647 h 2908"/>
              <a:gd name="T70" fmla="*/ 2147483647 w 312"/>
              <a:gd name="T71" fmla="*/ 2147483647 h 2908"/>
              <a:gd name="T72" fmla="*/ 2147483647 w 312"/>
              <a:gd name="T73" fmla="*/ 2147483647 h 2908"/>
              <a:gd name="T74" fmla="*/ 2147483647 w 312"/>
              <a:gd name="T75" fmla="*/ 2147483647 h 2908"/>
              <a:gd name="T76" fmla="*/ 2147483647 w 312"/>
              <a:gd name="T77" fmla="*/ 2147483647 h 2908"/>
              <a:gd name="T78" fmla="*/ 2147483647 w 312"/>
              <a:gd name="T79" fmla="*/ 2147483647 h 2908"/>
              <a:gd name="T80" fmla="*/ 2147483647 w 312"/>
              <a:gd name="T81" fmla="*/ 2147483647 h 2908"/>
              <a:gd name="T82" fmla="*/ 2147483647 w 312"/>
              <a:gd name="T83" fmla="*/ 2147483647 h 2908"/>
              <a:gd name="T84" fmla="*/ 2147483647 w 312"/>
              <a:gd name="T85" fmla="*/ 2147483647 h 2908"/>
              <a:gd name="T86" fmla="*/ 2147483647 w 312"/>
              <a:gd name="T87" fmla="*/ 2147483647 h 2908"/>
              <a:gd name="T88" fmla="*/ 2147483647 w 312"/>
              <a:gd name="T89" fmla="*/ 2147483647 h 2908"/>
              <a:gd name="T90" fmla="*/ 2147483647 w 312"/>
              <a:gd name="T91" fmla="*/ 2147483647 h 2908"/>
              <a:gd name="T92" fmla="*/ 2147483647 w 312"/>
              <a:gd name="T93" fmla="*/ 2147483647 h 2908"/>
              <a:gd name="T94" fmla="*/ 2147483647 w 312"/>
              <a:gd name="T95" fmla="*/ 2147483647 h 2908"/>
              <a:gd name="T96" fmla="*/ 2147483647 w 312"/>
              <a:gd name="T97" fmla="*/ 2147483647 h 2908"/>
              <a:gd name="T98" fmla="*/ 2147483647 w 312"/>
              <a:gd name="T99" fmla="*/ 2147483647 h 2908"/>
              <a:gd name="T100" fmla="*/ 2147483647 w 312"/>
              <a:gd name="T101" fmla="*/ 2147483647 h 2908"/>
              <a:gd name="T102" fmla="*/ 2147483647 w 312"/>
              <a:gd name="T103" fmla="*/ 2147483647 h 2908"/>
              <a:gd name="T104" fmla="*/ 2147483647 w 312"/>
              <a:gd name="T105" fmla="*/ 0 h 2908"/>
              <a:gd name="T106" fmla="*/ 2147483647 w 312"/>
              <a:gd name="T107" fmla="*/ 0 h 2908"/>
              <a:gd name="T108" fmla="*/ 2147483647 w 312"/>
              <a:gd name="T109" fmla="*/ 2147483647 h 2908"/>
              <a:gd name="T110" fmla="*/ 2147483647 w 312"/>
              <a:gd name="T111" fmla="*/ 2147483647 h 2908"/>
              <a:gd name="T112" fmla="*/ 2147483647 w 312"/>
              <a:gd name="T113" fmla="*/ 2147483647 h 2908"/>
              <a:gd name="T114" fmla="*/ 2147483647 w 312"/>
              <a:gd name="T115" fmla="*/ 2147483647 h 2908"/>
              <a:gd name="T116" fmla="*/ 2147483647 w 312"/>
              <a:gd name="T117" fmla="*/ 2147483647 h 2908"/>
              <a:gd name="T118" fmla="*/ 2147483647 w 312"/>
              <a:gd name="T119" fmla="*/ 2147483647 h 2908"/>
              <a:gd name="T120" fmla="*/ 2147483647 w 312"/>
              <a:gd name="T121" fmla="*/ 2147483647 h 2908"/>
              <a:gd name="T122" fmla="*/ 2147483647 w 312"/>
              <a:gd name="T123" fmla="*/ 2147483647 h 2908"/>
              <a:gd name="T124" fmla="*/ 2147483647 w 312"/>
              <a:gd name="T125" fmla="*/ 2147483647 h 290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12"/>
              <a:gd name="T190" fmla="*/ 0 h 2908"/>
              <a:gd name="T191" fmla="*/ 312 w 312"/>
              <a:gd name="T192" fmla="*/ 2908 h 290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12" h="2908">
                <a:moveTo>
                  <a:pt x="267" y="409"/>
                </a:moveTo>
                <a:lnTo>
                  <a:pt x="265" y="418"/>
                </a:lnTo>
                <a:lnTo>
                  <a:pt x="265" y="430"/>
                </a:lnTo>
                <a:lnTo>
                  <a:pt x="262" y="442"/>
                </a:lnTo>
                <a:lnTo>
                  <a:pt x="262" y="456"/>
                </a:lnTo>
                <a:lnTo>
                  <a:pt x="260" y="471"/>
                </a:lnTo>
                <a:lnTo>
                  <a:pt x="260" y="485"/>
                </a:lnTo>
                <a:lnTo>
                  <a:pt x="260" y="499"/>
                </a:lnTo>
                <a:lnTo>
                  <a:pt x="258" y="516"/>
                </a:lnTo>
                <a:lnTo>
                  <a:pt x="258" y="533"/>
                </a:lnTo>
                <a:lnTo>
                  <a:pt x="258" y="552"/>
                </a:lnTo>
                <a:lnTo>
                  <a:pt x="258" y="571"/>
                </a:lnTo>
                <a:lnTo>
                  <a:pt x="255" y="590"/>
                </a:lnTo>
                <a:lnTo>
                  <a:pt x="255" y="609"/>
                </a:lnTo>
                <a:lnTo>
                  <a:pt x="255" y="630"/>
                </a:lnTo>
                <a:lnTo>
                  <a:pt x="255" y="652"/>
                </a:lnTo>
                <a:lnTo>
                  <a:pt x="255" y="675"/>
                </a:lnTo>
                <a:lnTo>
                  <a:pt x="255" y="699"/>
                </a:lnTo>
                <a:lnTo>
                  <a:pt x="253" y="723"/>
                </a:lnTo>
                <a:lnTo>
                  <a:pt x="253" y="747"/>
                </a:lnTo>
                <a:lnTo>
                  <a:pt x="253" y="773"/>
                </a:lnTo>
                <a:lnTo>
                  <a:pt x="253" y="799"/>
                </a:lnTo>
                <a:lnTo>
                  <a:pt x="253" y="825"/>
                </a:lnTo>
                <a:lnTo>
                  <a:pt x="253" y="854"/>
                </a:lnTo>
                <a:lnTo>
                  <a:pt x="253" y="883"/>
                </a:lnTo>
                <a:lnTo>
                  <a:pt x="253" y="911"/>
                </a:lnTo>
                <a:lnTo>
                  <a:pt x="253" y="942"/>
                </a:lnTo>
                <a:lnTo>
                  <a:pt x="253" y="973"/>
                </a:lnTo>
                <a:lnTo>
                  <a:pt x="253" y="1004"/>
                </a:lnTo>
                <a:lnTo>
                  <a:pt x="253" y="1035"/>
                </a:lnTo>
                <a:lnTo>
                  <a:pt x="253" y="1068"/>
                </a:lnTo>
                <a:lnTo>
                  <a:pt x="253" y="1101"/>
                </a:lnTo>
                <a:lnTo>
                  <a:pt x="253" y="1137"/>
                </a:lnTo>
                <a:lnTo>
                  <a:pt x="253" y="1278"/>
                </a:lnTo>
                <a:lnTo>
                  <a:pt x="250" y="1418"/>
                </a:lnTo>
                <a:lnTo>
                  <a:pt x="248" y="1561"/>
                </a:lnTo>
                <a:lnTo>
                  <a:pt x="243" y="1704"/>
                </a:lnTo>
                <a:lnTo>
                  <a:pt x="241" y="1849"/>
                </a:lnTo>
                <a:lnTo>
                  <a:pt x="236" y="1994"/>
                </a:lnTo>
                <a:lnTo>
                  <a:pt x="231" y="2142"/>
                </a:lnTo>
                <a:lnTo>
                  <a:pt x="227" y="2291"/>
                </a:lnTo>
                <a:lnTo>
                  <a:pt x="224" y="2327"/>
                </a:lnTo>
                <a:lnTo>
                  <a:pt x="222" y="2363"/>
                </a:lnTo>
                <a:lnTo>
                  <a:pt x="222" y="2399"/>
                </a:lnTo>
                <a:lnTo>
                  <a:pt x="220" y="2432"/>
                </a:lnTo>
                <a:lnTo>
                  <a:pt x="220" y="2463"/>
                </a:lnTo>
                <a:lnTo>
                  <a:pt x="217" y="2494"/>
                </a:lnTo>
                <a:lnTo>
                  <a:pt x="215" y="2525"/>
                </a:lnTo>
                <a:lnTo>
                  <a:pt x="212" y="2553"/>
                </a:lnTo>
                <a:lnTo>
                  <a:pt x="212" y="2582"/>
                </a:lnTo>
                <a:lnTo>
                  <a:pt x="210" y="2608"/>
                </a:lnTo>
                <a:lnTo>
                  <a:pt x="208" y="2634"/>
                </a:lnTo>
                <a:lnTo>
                  <a:pt x="205" y="2658"/>
                </a:lnTo>
                <a:lnTo>
                  <a:pt x="205" y="2682"/>
                </a:lnTo>
                <a:lnTo>
                  <a:pt x="203" y="2703"/>
                </a:lnTo>
                <a:lnTo>
                  <a:pt x="200" y="2725"/>
                </a:lnTo>
                <a:lnTo>
                  <a:pt x="198" y="2744"/>
                </a:lnTo>
                <a:lnTo>
                  <a:pt x="196" y="2763"/>
                </a:lnTo>
                <a:lnTo>
                  <a:pt x="196" y="2779"/>
                </a:lnTo>
                <a:lnTo>
                  <a:pt x="193" y="2796"/>
                </a:lnTo>
                <a:lnTo>
                  <a:pt x="191" y="2813"/>
                </a:lnTo>
                <a:lnTo>
                  <a:pt x="189" y="2827"/>
                </a:lnTo>
                <a:lnTo>
                  <a:pt x="186" y="2839"/>
                </a:lnTo>
                <a:lnTo>
                  <a:pt x="186" y="2851"/>
                </a:lnTo>
                <a:lnTo>
                  <a:pt x="184" y="2863"/>
                </a:lnTo>
                <a:lnTo>
                  <a:pt x="181" y="2872"/>
                </a:lnTo>
                <a:lnTo>
                  <a:pt x="179" y="2879"/>
                </a:lnTo>
                <a:lnTo>
                  <a:pt x="179" y="2889"/>
                </a:lnTo>
                <a:lnTo>
                  <a:pt x="177" y="2894"/>
                </a:lnTo>
                <a:lnTo>
                  <a:pt x="177" y="2901"/>
                </a:lnTo>
                <a:lnTo>
                  <a:pt x="174" y="2903"/>
                </a:lnTo>
                <a:lnTo>
                  <a:pt x="172" y="2906"/>
                </a:lnTo>
                <a:lnTo>
                  <a:pt x="172" y="2908"/>
                </a:lnTo>
                <a:lnTo>
                  <a:pt x="167" y="2908"/>
                </a:lnTo>
                <a:lnTo>
                  <a:pt x="162" y="2906"/>
                </a:lnTo>
                <a:lnTo>
                  <a:pt x="155" y="2903"/>
                </a:lnTo>
                <a:lnTo>
                  <a:pt x="150" y="2901"/>
                </a:lnTo>
                <a:lnTo>
                  <a:pt x="146" y="2896"/>
                </a:lnTo>
                <a:lnTo>
                  <a:pt x="141" y="2889"/>
                </a:lnTo>
                <a:lnTo>
                  <a:pt x="134" y="2882"/>
                </a:lnTo>
                <a:lnTo>
                  <a:pt x="129" y="2875"/>
                </a:lnTo>
                <a:lnTo>
                  <a:pt x="122" y="2865"/>
                </a:lnTo>
                <a:lnTo>
                  <a:pt x="117" y="2853"/>
                </a:lnTo>
                <a:lnTo>
                  <a:pt x="110" y="2841"/>
                </a:lnTo>
                <a:lnTo>
                  <a:pt x="105" y="2827"/>
                </a:lnTo>
                <a:lnTo>
                  <a:pt x="98" y="2813"/>
                </a:lnTo>
                <a:lnTo>
                  <a:pt x="91" y="2796"/>
                </a:lnTo>
                <a:lnTo>
                  <a:pt x="84" y="2777"/>
                </a:lnTo>
                <a:lnTo>
                  <a:pt x="77" y="2758"/>
                </a:lnTo>
                <a:lnTo>
                  <a:pt x="69" y="2739"/>
                </a:lnTo>
                <a:lnTo>
                  <a:pt x="62" y="2722"/>
                </a:lnTo>
                <a:lnTo>
                  <a:pt x="55" y="2708"/>
                </a:lnTo>
                <a:lnTo>
                  <a:pt x="50" y="2694"/>
                </a:lnTo>
                <a:lnTo>
                  <a:pt x="43" y="2679"/>
                </a:lnTo>
                <a:lnTo>
                  <a:pt x="38" y="2665"/>
                </a:lnTo>
                <a:lnTo>
                  <a:pt x="34" y="2653"/>
                </a:lnTo>
                <a:lnTo>
                  <a:pt x="29" y="2641"/>
                </a:lnTo>
                <a:lnTo>
                  <a:pt x="24" y="2632"/>
                </a:lnTo>
                <a:lnTo>
                  <a:pt x="19" y="2622"/>
                </a:lnTo>
                <a:lnTo>
                  <a:pt x="17" y="2613"/>
                </a:lnTo>
                <a:lnTo>
                  <a:pt x="15" y="2606"/>
                </a:lnTo>
                <a:lnTo>
                  <a:pt x="12" y="2599"/>
                </a:lnTo>
                <a:lnTo>
                  <a:pt x="10" y="2591"/>
                </a:lnTo>
                <a:lnTo>
                  <a:pt x="10" y="2584"/>
                </a:lnTo>
                <a:lnTo>
                  <a:pt x="10" y="2579"/>
                </a:lnTo>
                <a:lnTo>
                  <a:pt x="10" y="2575"/>
                </a:lnTo>
                <a:lnTo>
                  <a:pt x="10" y="2572"/>
                </a:lnTo>
                <a:lnTo>
                  <a:pt x="10" y="2565"/>
                </a:lnTo>
                <a:lnTo>
                  <a:pt x="12" y="2558"/>
                </a:lnTo>
                <a:lnTo>
                  <a:pt x="12" y="2551"/>
                </a:lnTo>
                <a:lnTo>
                  <a:pt x="15" y="2541"/>
                </a:lnTo>
                <a:lnTo>
                  <a:pt x="17" y="2529"/>
                </a:lnTo>
                <a:lnTo>
                  <a:pt x="19" y="2520"/>
                </a:lnTo>
                <a:lnTo>
                  <a:pt x="22" y="2506"/>
                </a:lnTo>
                <a:lnTo>
                  <a:pt x="24" y="2491"/>
                </a:lnTo>
                <a:lnTo>
                  <a:pt x="29" y="2477"/>
                </a:lnTo>
                <a:lnTo>
                  <a:pt x="31" y="2460"/>
                </a:lnTo>
                <a:lnTo>
                  <a:pt x="36" y="2444"/>
                </a:lnTo>
                <a:lnTo>
                  <a:pt x="41" y="2427"/>
                </a:lnTo>
                <a:lnTo>
                  <a:pt x="46" y="2406"/>
                </a:lnTo>
                <a:lnTo>
                  <a:pt x="50" y="2387"/>
                </a:lnTo>
                <a:lnTo>
                  <a:pt x="55" y="2344"/>
                </a:lnTo>
                <a:lnTo>
                  <a:pt x="60" y="2301"/>
                </a:lnTo>
                <a:lnTo>
                  <a:pt x="65" y="2258"/>
                </a:lnTo>
                <a:lnTo>
                  <a:pt x="69" y="2211"/>
                </a:lnTo>
                <a:lnTo>
                  <a:pt x="74" y="2165"/>
                </a:lnTo>
                <a:lnTo>
                  <a:pt x="79" y="2115"/>
                </a:lnTo>
                <a:lnTo>
                  <a:pt x="86" y="2068"/>
                </a:lnTo>
                <a:lnTo>
                  <a:pt x="91" y="2015"/>
                </a:lnTo>
                <a:lnTo>
                  <a:pt x="93" y="1989"/>
                </a:lnTo>
                <a:lnTo>
                  <a:pt x="96" y="1961"/>
                </a:lnTo>
                <a:lnTo>
                  <a:pt x="96" y="1930"/>
                </a:lnTo>
                <a:lnTo>
                  <a:pt x="98" y="1896"/>
                </a:lnTo>
                <a:lnTo>
                  <a:pt x="100" y="1863"/>
                </a:lnTo>
                <a:lnTo>
                  <a:pt x="100" y="1827"/>
                </a:lnTo>
                <a:lnTo>
                  <a:pt x="103" y="1789"/>
                </a:lnTo>
                <a:lnTo>
                  <a:pt x="103" y="1749"/>
                </a:lnTo>
                <a:lnTo>
                  <a:pt x="105" y="1708"/>
                </a:lnTo>
                <a:lnTo>
                  <a:pt x="108" y="1666"/>
                </a:lnTo>
                <a:lnTo>
                  <a:pt x="108" y="1620"/>
                </a:lnTo>
                <a:lnTo>
                  <a:pt x="110" y="1573"/>
                </a:lnTo>
                <a:lnTo>
                  <a:pt x="110" y="1525"/>
                </a:lnTo>
                <a:lnTo>
                  <a:pt x="112" y="1475"/>
                </a:lnTo>
                <a:lnTo>
                  <a:pt x="115" y="1423"/>
                </a:lnTo>
                <a:lnTo>
                  <a:pt x="117" y="1370"/>
                </a:lnTo>
                <a:lnTo>
                  <a:pt x="117" y="1316"/>
                </a:lnTo>
                <a:lnTo>
                  <a:pt x="117" y="1263"/>
                </a:lnTo>
                <a:lnTo>
                  <a:pt x="117" y="1213"/>
                </a:lnTo>
                <a:lnTo>
                  <a:pt x="117" y="1161"/>
                </a:lnTo>
                <a:lnTo>
                  <a:pt x="117" y="1113"/>
                </a:lnTo>
                <a:lnTo>
                  <a:pt x="117" y="1063"/>
                </a:lnTo>
                <a:lnTo>
                  <a:pt x="117" y="1018"/>
                </a:lnTo>
                <a:lnTo>
                  <a:pt x="117" y="973"/>
                </a:lnTo>
                <a:lnTo>
                  <a:pt x="117" y="928"/>
                </a:lnTo>
                <a:lnTo>
                  <a:pt x="117" y="885"/>
                </a:lnTo>
                <a:lnTo>
                  <a:pt x="117" y="842"/>
                </a:lnTo>
                <a:lnTo>
                  <a:pt x="117" y="802"/>
                </a:lnTo>
                <a:lnTo>
                  <a:pt x="117" y="764"/>
                </a:lnTo>
                <a:lnTo>
                  <a:pt x="117" y="725"/>
                </a:lnTo>
                <a:lnTo>
                  <a:pt x="117" y="690"/>
                </a:lnTo>
                <a:lnTo>
                  <a:pt x="117" y="656"/>
                </a:lnTo>
                <a:lnTo>
                  <a:pt x="115" y="623"/>
                </a:lnTo>
                <a:lnTo>
                  <a:pt x="112" y="592"/>
                </a:lnTo>
                <a:lnTo>
                  <a:pt x="110" y="561"/>
                </a:lnTo>
                <a:lnTo>
                  <a:pt x="110" y="533"/>
                </a:lnTo>
                <a:lnTo>
                  <a:pt x="108" y="504"/>
                </a:lnTo>
                <a:lnTo>
                  <a:pt x="108" y="478"/>
                </a:lnTo>
                <a:lnTo>
                  <a:pt x="105" y="452"/>
                </a:lnTo>
                <a:lnTo>
                  <a:pt x="103" y="426"/>
                </a:lnTo>
                <a:lnTo>
                  <a:pt x="103" y="402"/>
                </a:lnTo>
                <a:lnTo>
                  <a:pt x="100" y="378"/>
                </a:lnTo>
                <a:lnTo>
                  <a:pt x="100" y="357"/>
                </a:lnTo>
                <a:lnTo>
                  <a:pt x="98" y="335"/>
                </a:lnTo>
                <a:lnTo>
                  <a:pt x="96" y="314"/>
                </a:lnTo>
                <a:lnTo>
                  <a:pt x="96" y="295"/>
                </a:lnTo>
                <a:lnTo>
                  <a:pt x="93" y="276"/>
                </a:lnTo>
                <a:lnTo>
                  <a:pt x="91" y="257"/>
                </a:lnTo>
                <a:lnTo>
                  <a:pt x="88" y="240"/>
                </a:lnTo>
                <a:lnTo>
                  <a:pt x="86" y="223"/>
                </a:lnTo>
                <a:lnTo>
                  <a:pt x="81" y="209"/>
                </a:lnTo>
                <a:lnTo>
                  <a:pt x="79" y="192"/>
                </a:lnTo>
                <a:lnTo>
                  <a:pt x="77" y="178"/>
                </a:lnTo>
                <a:lnTo>
                  <a:pt x="74" y="166"/>
                </a:lnTo>
                <a:lnTo>
                  <a:pt x="72" y="154"/>
                </a:lnTo>
                <a:lnTo>
                  <a:pt x="67" y="142"/>
                </a:lnTo>
                <a:lnTo>
                  <a:pt x="65" y="133"/>
                </a:lnTo>
                <a:lnTo>
                  <a:pt x="62" y="123"/>
                </a:lnTo>
                <a:lnTo>
                  <a:pt x="57" y="114"/>
                </a:lnTo>
                <a:lnTo>
                  <a:pt x="53" y="104"/>
                </a:lnTo>
                <a:lnTo>
                  <a:pt x="50" y="97"/>
                </a:lnTo>
                <a:lnTo>
                  <a:pt x="46" y="90"/>
                </a:lnTo>
                <a:lnTo>
                  <a:pt x="41" y="85"/>
                </a:lnTo>
                <a:lnTo>
                  <a:pt x="36" y="78"/>
                </a:lnTo>
                <a:lnTo>
                  <a:pt x="29" y="76"/>
                </a:lnTo>
                <a:lnTo>
                  <a:pt x="22" y="73"/>
                </a:lnTo>
                <a:lnTo>
                  <a:pt x="17" y="71"/>
                </a:lnTo>
                <a:lnTo>
                  <a:pt x="12" y="66"/>
                </a:lnTo>
                <a:lnTo>
                  <a:pt x="10" y="61"/>
                </a:lnTo>
                <a:lnTo>
                  <a:pt x="5" y="59"/>
                </a:lnTo>
                <a:lnTo>
                  <a:pt x="3" y="54"/>
                </a:lnTo>
                <a:lnTo>
                  <a:pt x="3" y="50"/>
                </a:lnTo>
                <a:lnTo>
                  <a:pt x="0" y="45"/>
                </a:lnTo>
                <a:lnTo>
                  <a:pt x="0" y="40"/>
                </a:lnTo>
                <a:lnTo>
                  <a:pt x="3" y="30"/>
                </a:lnTo>
                <a:lnTo>
                  <a:pt x="5" y="21"/>
                </a:lnTo>
                <a:lnTo>
                  <a:pt x="10" y="11"/>
                </a:lnTo>
                <a:lnTo>
                  <a:pt x="12" y="9"/>
                </a:lnTo>
                <a:lnTo>
                  <a:pt x="17" y="7"/>
                </a:lnTo>
                <a:lnTo>
                  <a:pt x="22" y="4"/>
                </a:lnTo>
                <a:lnTo>
                  <a:pt x="26" y="2"/>
                </a:lnTo>
                <a:lnTo>
                  <a:pt x="34" y="2"/>
                </a:lnTo>
                <a:lnTo>
                  <a:pt x="41" y="0"/>
                </a:lnTo>
                <a:lnTo>
                  <a:pt x="48" y="0"/>
                </a:lnTo>
                <a:lnTo>
                  <a:pt x="55" y="0"/>
                </a:lnTo>
                <a:lnTo>
                  <a:pt x="65" y="0"/>
                </a:lnTo>
                <a:lnTo>
                  <a:pt x="74" y="0"/>
                </a:lnTo>
                <a:lnTo>
                  <a:pt x="96" y="2"/>
                </a:lnTo>
                <a:lnTo>
                  <a:pt x="119" y="7"/>
                </a:lnTo>
                <a:lnTo>
                  <a:pt x="143" y="11"/>
                </a:lnTo>
                <a:lnTo>
                  <a:pt x="169" y="21"/>
                </a:lnTo>
                <a:lnTo>
                  <a:pt x="193" y="30"/>
                </a:lnTo>
                <a:lnTo>
                  <a:pt x="215" y="42"/>
                </a:lnTo>
                <a:lnTo>
                  <a:pt x="234" y="52"/>
                </a:lnTo>
                <a:lnTo>
                  <a:pt x="253" y="61"/>
                </a:lnTo>
                <a:lnTo>
                  <a:pt x="267" y="73"/>
                </a:lnTo>
                <a:lnTo>
                  <a:pt x="274" y="78"/>
                </a:lnTo>
                <a:lnTo>
                  <a:pt x="281" y="83"/>
                </a:lnTo>
                <a:lnTo>
                  <a:pt x="289" y="88"/>
                </a:lnTo>
                <a:lnTo>
                  <a:pt x="293" y="92"/>
                </a:lnTo>
                <a:lnTo>
                  <a:pt x="298" y="104"/>
                </a:lnTo>
                <a:lnTo>
                  <a:pt x="303" y="114"/>
                </a:lnTo>
                <a:lnTo>
                  <a:pt x="308" y="123"/>
                </a:lnTo>
                <a:lnTo>
                  <a:pt x="310" y="135"/>
                </a:lnTo>
                <a:lnTo>
                  <a:pt x="312" y="145"/>
                </a:lnTo>
                <a:lnTo>
                  <a:pt x="312" y="154"/>
                </a:lnTo>
                <a:lnTo>
                  <a:pt x="310" y="164"/>
                </a:lnTo>
                <a:lnTo>
                  <a:pt x="310" y="171"/>
                </a:lnTo>
                <a:lnTo>
                  <a:pt x="308" y="176"/>
                </a:lnTo>
                <a:lnTo>
                  <a:pt x="305" y="183"/>
                </a:lnTo>
                <a:lnTo>
                  <a:pt x="301" y="192"/>
                </a:lnTo>
                <a:lnTo>
                  <a:pt x="298" y="202"/>
                </a:lnTo>
                <a:lnTo>
                  <a:pt x="296" y="211"/>
                </a:lnTo>
                <a:lnTo>
                  <a:pt x="293" y="223"/>
                </a:lnTo>
                <a:lnTo>
                  <a:pt x="291" y="235"/>
                </a:lnTo>
                <a:lnTo>
                  <a:pt x="289" y="247"/>
                </a:lnTo>
                <a:lnTo>
                  <a:pt x="286" y="261"/>
                </a:lnTo>
                <a:lnTo>
                  <a:pt x="284" y="276"/>
                </a:lnTo>
                <a:lnTo>
                  <a:pt x="281" y="292"/>
                </a:lnTo>
                <a:lnTo>
                  <a:pt x="279" y="309"/>
                </a:lnTo>
                <a:lnTo>
                  <a:pt x="277" y="326"/>
                </a:lnTo>
                <a:lnTo>
                  <a:pt x="274" y="345"/>
                </a:lnTo>
                <a:lnTo>
                  <a:pt x="272" y="366"/>
                </a:lnTo>
                <a:lnTo>
                  <a:pt x="270" y="385"/>
                </a:lnTo>
                <a:lnTo>
                  <a:pt x="267" y="40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6" grpId="0"/>
      <p:bldP spid="17" grpId="0"/>
      <p:bldP spid="18" grpId="0"/>
      <p:bldP spid="19" grpId="0"/>
      <p:bldP spid="20" grpId="0"/>
      <p:bldP spid="21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公司、企业的商业演示。</a:t>
            </a:r>
            <a:endParaRPr lang="zh-CN" altLang="en-US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拷贝模板中的内容用于其它幻灯片母版中使用。</a:t>
            </a:r>
            <a:endParaRPr lang="zh-CN" altLang="en-US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用于任何形式的在线付费下载。</a:t>
            </a:r>
            <a:endParaRPr lang="zh-CN" altLang="en-US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未命名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92430" y="-39370"/>
            <a:ext cx="9599295" cy="7199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398010" y="1721485"/>
            <a:ext cx="463169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李白（701—762）字太白，号青莲居士，他为人洒脱，足迹遍及我国名山大川，喜爱饮酒赋诗是我国伟大的浪漫主义诗人，</a:t>
            </a:r>
            <a:r>
              <a:rPr lang="zh-CN" altLang="en-US" sz="24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人称“酒仙”“诗仙”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。</a:t>
            </a:r>
            <a:endParaRPr lang="zh-CN" altLang="en-US" sz="2400" b="1" dirty="0" smtClean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    他的诗关注祖国壮丽的山河，诗风雄奇豪放，想象丰富，现存李白的诗有九百多首，</a:t>
            </a:r>
            <a:r>
              <a:rPr lang="zh-CN" altLang="en-US" sz="24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有《李太白集》存世。</a:t>
            </a:r>
            <a:endParaRPr lang="zh-CN" altLang="en-US" sz="24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4279265" y="437515"/>
            <a:ext cx="2701925" cy="11366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p>
            <a:pPr algn="ctr" eaLnBrk="0" hangingPunct="0">
              <a:buFont typeface="Arial" panose="020B0604020202020204" pitchFamily="34" charset="0"/>
              <a:buNone/>
              <a:defRPr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作者介绍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yesu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928688" y="2360613"/>
            <a:ext cx="7491412" cy="26301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defRPr/>
            </a:pPr>
            <a:r>
              <a:rPr lang="en-US" altLang="zh-CN" sz="2200" b="1" dirty="0">
                <a:latin typeface="+mn-ea"/>
                <a:ea typeface="+mn-ea"/>
              </a:rPr>
              <a:t>1.</a:t>
            </a:r>
            <a:r>
              <a:rPr lang="zh-CN" altLang="en-US" sz="2200" b="1" dirty="0">
                <a:latin typeface="+mn-ea"/>
                <a:ea typeface="+mn-ea"/>
              </a:rPr>
              <a:t>会写</a:t>
            </a:r>
            <a:r>
              <a:rPr lang="en-US" altLang="zh-CN" sz="2200" b="1" dirty="0">
                <a:latin typeface="+mn-ea"/>
                <a:ea typeface="+mn-ea"/>
              </a:rPr>
              <a:t>3</a:t>
            </a:r>
            <a:r>
              <a:rPr lang="zh-CN" altLang="en-US" sz="2200" b="1" dirty="0">
                <a:latin typeface="+mn-ea"/>
                <a:ea typeface="+mn-ea"/>
              </a:rPr>
              <a:t>个生字。</a:t>
            </a:r>
            <a:endParaRPr lang="en-US" altLang="zh-CN" sz="2200" b="1" dirty="0">
              <a:latin typeface="+mn-ea"/>
              <a:ea typeface="+mn-ea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200" b="1" dirty="0">
                <a:latin typeface="+mn-ea"/>
                <a:ea typeface="+mn-ea"/>
              </a:rPr>
              <a:t>2.</a:t>
            </a:r>
            <a:r>
              <a:rPr lang="zh-CN" altLang="en-US" sz="2200" b="1" dirty="0">
                <a:latin typeface="+mn-ea"/>
                <a:ea typeface="+mn-ea"/>
              </a:rPr>
              <a:t>背诵并默写</a:t>
            </a:r>
            <a:r>
              <a:rPr lang="en-US" altLang="zh-CN" sz="2200" b="1" dirty="0">
                <a:latin typeface="+mn-ea"/>
                <a:ea typeface="+mn-ea"/>
              </a:rPr>
              <a:t>《</a:t>
            </a:r>
            <a:r>
              <a:rPr lang="zh-CN" altLang="en-US" sz="2200" b="1" dirty="0">
                <a:latin typeface="+mn-ea"/>
                <a:ea typeface="+mn-ea"/>
              </a:rPr>
              <a:t>夜宿山寺</a:t>
            </a:r>
            <a:r>
              <a:rPr lang="en-US" altLang="zh-CN" sz="2200" b="1" dirty="0">
                <a:latin typeface="+mn-ea"/>
                <a:ea typeface="+mn-ea"/>
              </a:rPr>
              <a:t>》</a:t>
            </a:r>
            <a:r>
              <a:rPr lang="zh-CN" altLang="en-US" sz="2200" b="1" dirty="0">
                <a:latin typeface="+mn-ea"/>
                <a:ea typeface="+mn-ea"/>
              </a:rPr>
              <a:t>。</a:t>
            </a:r>
            <a:endParaRPr lang="en-US" altLang="zh-CN" sz="2200" b="1" dirty="0">
              <a:latin typeface="+mn-ea"/>
              <a:ea typeface="+mn-ea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200" b="1" dirty="0">
                <a:latin typeface="+mn-ea"/>
                <a:ea typeface="+mn-ea"/>
              </a:rPr>
              <a:t>3.</a:t>
            </a:r>
            <a:r>
              <a:rPr lang="zh-CN" altLang="en-US" sz="2200" b="1" dirty="0">
                <a:latin typeface="+mn-ea"/>
                <a:ea typeface="+mn-ea"/>
              </a:rPr>
              <a:t>用自己的话说说诗句的意思。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（重点）</a:t>
            </a:r>
            <a:endParaRPr lang="en-US" altLang="zh-CN" sz="2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200" b="1" dirty="0">
                <a:latin typeface="+mn-ea"/>
                <a:ea typeface="+mn-ea"/>
              </a:rPr>
              <a:t>4.</a:t>
            </a:r>
            <a:r>
              <a:rPr lang="zh-CN" altLang="en-US" sz="2200" b="1" dirty="0">
                <a:latin typeface="+mn-ea"/>
                <a:ea typeface="+mn-ea"/>
              </a:rPr>
              <a:t>启发学生处处想象，揣摩诗的意境，体会诗人的感受。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（难点）</a:t>
            </a:r>
            <a:endParaRPr lang="zh-CN" altLang="en-US" sz="2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2"/>
          <p:cNvGrpSpPr/>
          <p:nvPr/>
        </p:nvGrpSpPr>
        <p:grpSpPr bwMode="auto">
          <a:xfrm>
            <a:off x="614363" y="1368425"/>
            <a:ext cx="2905125" cy="66675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25617" name="图片 9" descr="book.gif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8" name="文本框 16"/>
            <p:cNvSpPr txBox="1">
              <a:spLocks noChangeArrowheads="1"/>
            </p:cNvSpPr>
            <p:nvPr/>
          </p:nvSpPr>
          <p:spPr bwMode="auto">
            <a:xfrm>
              <a:off x="1805798" y="1357279"/>
              <a:ext cx="17526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易读错字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25604" name="TextBox 1"/>
          <p:cNvSpPr txBox="1">
            <a:spLocks noChangeArrowheads="1"/>
          </p:cNvSpPr>
          <p:nvPr/>
        </p:nvSpPr>
        <p:spPr bwMode="auto">
          <a:xfrm>
            <a:off x="1644650" y="2724150"/>
            <a:ext cx="5783263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chemeClr val="tx1"/>
                </a:solidFill>
              </a:rPr>
              <a:t>夜</a:t>
            </a:r>
            <a:r>
              <a:rPr lang="zh-CN" altLang="en-US" sz="4000" b="1" dirty="0">
                <a:solidFill>
                  <a:srgbClr val="0000FF"/>
                </a:solidFill>
              </a:rPr>
              <a:t>宿</a:t>
            </a:r>
            <a:r>
              <a:rPr lang="zh-CN" altLang="en-US" sz="4000" b="1" dirty="0"/>
              <a:t>     山</a:t>
            </a:r>
            <a:r>
              <a:rPr lang="zh-CN" altLang="en-US" sz="4000" b="1" dirty="0">
                <a:solidFill>
                  <a:srgbClr val="0000FF"/>
                </a:solidFill>
              </a:rPr>
              <a:t>寺</a:t>
            </a: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0000FF"/>
                </a:solidFill>
              </a:rPr>
              <a:t>危</a:t>
            </a:r>
            <a:r>
              <a:rPr lang="zh-CN" altLang="en-US" sz="4000" b="1" dirty="0">
                <a:solidFill>
                  <a:schemeClr val="tx1"/>
                </a:solidFill>
              </a:rPr>
              <a:t>楼</a:t>
            </a:r>
            <a:r>
              <a:rPr lang="zh-CN" altLang="en-US" sz="4000" b="1" dirty="0"/>
              <a:t>  </a:t>
            </a:r>
            <a:endParaRPr lang="zh-CN" altLang="en-US" sz="4000" b="1" dirty="0"/>
          </a:p>
          <a:p>
            <a:pPr eaLnBrk="1" hangingPunct="1"/>
            <a:r>
              <a:rPr lang="zh-CN" altLang="en-US" sz="4000" b="1" dirty="0"/>
              <a:t> </a:t>
            </a:r>
            <a:endParaRPr lang="en-US" altLang="zh-CN" sz="4000" b="1" dirty="0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4000" b="1" dirty="0">
                <a:sym typeface="+mn-ea"/>
              </a:rPr>
              <a:t>星</a:t>
            </a:r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辰</a:t>
            </a:r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        恐    </a:t>
            </a:r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惊</a:t>
            </a:r>
            <a:r>
              <a:rPr lang="zh-CN" altLang="en-US" sz="4000" b="1" dirty="0">
                <a:sym typeface="+mn-ea"/>
              </a:rPr>
              <a:t> </a:t>
            </a:r>
            <a:endParaRPr lang="en-US" altLang="zh-CN" sz="4000" b="1" dirty="0"/>
          </a:p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</a:rPr>
              <a:t>   </a:t>
            </a:r>
            <a:r>
              <a:rPr lang="zh-CN" altLang="en-US" sz="4000" b="1" dirty="0"/>
              <a:t>      </a:t>
            </a:r>
            <a:endParaRPr lang="en-US" altLang="zh-CN" sz="4000" b="1" dirty="0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217738" y="2176463"/>
            <a:ext cx="622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sù</a:t>
            </a:r>
            <a:endParaRPr lang="en-US" altLang="zh-CN" sz="36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111500" y="2176463"/>
            <a:ext cx="13354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sì</a:t>
            </a:r>
            <a:endParaRPr lang="en-US" altLang="zh-CN" sz="36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284663" y="2174875"/>
            <a:ext cx="179641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wēi</a:t>
            </a:r>
            <a:endParaRPr lang="en-US" altLang="zh-CN" sz="36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779905" y="3372485"/>
            <a:ext cx="13354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chén</a:t>
            </a:r>
            <a:endParaRPr lang="en-US" altLang="zh-CN" sz="36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111183" y="2820035"/>
            <a:ext cx="22574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36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     </a:t>
            </a:r>
            <a:endParaRPr lang="en-US" altLang="zh-CN" sz="36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pPr algn="l"/>
            <a:r>
              <a:rPr lang="en-US" altLang="zh-CN" sz="36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kǒng</a:t>
            </a:r>
            <a:endParaRPr lang="en-US" altLang="zh-CN" sz="36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446905" y="3373755"/>
            <a:ext cx="11309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jīng</a:t>
            </a:r>
            <a:endParaRPr lang="en-US" altLang="zh-CN" sz="36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听英语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11750" y="1409700"/>
            <a:ext cx="2489200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Administrator\Desktop\3333\初读感知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1513" y="274638"/>
            <a:ext cx="2720975" cy="7112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3557" name="组合 19"/>
          <p:cNvGrpSpPr/>
          <p:nvPr/>
        </p:nvGrpSpPr>
        <p:grpSpPr bwMode="auto">
          <a:xfrm>
            <a:off x="1865313" y="1731963"/>
            <a:ext cx="2838450" cy="3578225"/>
            <a:chOff x="1864976" y="1731963"/>
            <a:chExt cx="2839124" cy="3577954"/>
          </a:xfrm>
        </p:grpSpPr>
        <p:sp>
          <p:nvSpPr>
            <p:cNvPr id="23558" name="Oval 677"/>
            <p:cNvSpPr>
              <a:spLocks noChangeArrowheads="1"/>
            </p:cNvSpPr>
            <p:nvPr/>
          </p:nvSpPr>
          <p:spPr bwMode="auto">
            <a:xfrm rot="-324743">
              <a:off x="2095218" y="1731963"/>
              <a:ext cx="2310361" cy="2311445"/>
            </a:xfrm>
            <a:prstGeom prst="ellipse">
              <a:avLst/>
            </a:prstGeom>
            <a:gradFill rotWithShape="1">
              <a:gsLst>
                <a:gs pos="0">
                  <a:srgbClr val="EEA420"/>
                </a:gs>
                <a:gs pos="100000">
                  <a:srgbClr val="DF642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defTabSz="914400"/>
              <a:endParaRPr lang="ko-KR" altLang="en-US">
                <a:solidFill>
                  <a:srgbClr val="000000"/>
                </a:solidFill>
                <a:ea typeface="Malgun Gothic" panose="020B0503020000020004" pitchFamily="34" charset="-127"/>
              </a:endParaRPr>
            </a:p>
          </p:txBody>
        </p:sp>
        <p:sp>
          <p:nvSpPr>
            <p:cNvPr id="23559" name="Oval 512"/>
            <p:cNvSpPr>
              <a:spLocks noChangeArrowheads="1"/>
            </p:cNvSpPr>
            <p:nvPr/>
          </p:nvSpPr>
          <p:spPr bwMode="auto">
            <a:xfrm>
              <a:off x="2514600" y="1973263"/>
              <a:ext cx="615950" cy="62071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ko-KR" altLang="en-US">
                <a:ea typeface="Malgun Gothic" panose="020B0503020000020004" pitchFamily="34" charset="-127"/>
              </a:endParaRPr>
            </a:p>
          </p:txBody>
        </p:sp>
        <p:sp>
          <p:nvSpPr>
            <p:cNvPr id="23560" name="AutoShape 513"/>
            <p:cNvSpPr>
              <a:spLocks noChangeArrowheads="1"/>
            </p:cNvSpPr>
            <p:nvPr/>
          </p:nvSpPr>
          <p:spPr bwMode="auto">
            <a:xfrm>
              <a:off x="1864976" y="3422221"/>
              <a:ext cx="2839124" cy="1815492"/>
            </a:xfrm>
            <a:prstGeom prst="roundRect">
              <a:avLst>
                <a:gd name="adj" fmla="val 5801"/>
              </a:avLst>
            </a:prstGeom>
            <a:solidFill>
              <a:schemeClr val="bg1"/>
            </a:solidFill>
            <a:ln w="57150">
              <a:solidFill>
                <a:srgbClr val="F69D26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ko-KR" altLang="en-US">
                <a:ea typeface="Malgun Gothic" panose="020B0503020000020004" pitchFamily="34" charset="-127"/>
              </a:endParaRPr>
            </a:p>
          </p:txBody>
        </p:sp>
        <p:sp>
          <p:nvSpPr>
            <p:cNvPr id="18" name="TextBox 6"/>
            <p:cNvSpPr txBox="1"/>
            <p:nvPr/>
          </p:nvSpPr>
          <p:spPr>
            <a:xfrm>
              <a:off x="2415969" y="2119284"/>
              <a:ext cx="1881635" cy="10778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spc="300" dirty="0" smtClean="0">
                  <a:solidFill>
                    <a:srgbClr val="C00000"/>
                  </a:solidFill>
                  <a:latin typeface="Adobe 黑体 Std R"/>
                  <a:ea typeface="Adobe 黑体 Std R"/>
                  <a:cs typeface="Adobe 黑体 Std R"/>
                  <a:hlinkClick r:id="rId3" action="ppaction://hlinkfile"/>
                </a:rPr>
                <a:t>   </a:t>
              </a:r>
              <a:r>
                <a:rPr lang="zh-CN" altLang="en-US" sz="3200" b="1" spc="300" dirty="0" smtClean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cs typeface="Adobe 黑体 Std R"/>
                  <a:hlinkClick r:id="rId3" action="ppaction://hlinkfile"/>
                </a:rPr>
                <a:t>点击</a:t>
              </a:r>
              <a:endParaRPr lang="en-US" altLang="zh-CN" sz="3200" b="1" spc="3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dobe 黑体 Std R"/>
                <a:hlinkClick r:id="rId3" action="ppaction://hlinkfile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cs typeface="Adobe 黑体 Std R"/>
                  <a:hlinkClick r:id="rId3" action="ppaction://hlinkfile"/>
                </a:rPr>
                <a:t>听朗读</a:t>
              </a:r>
              <a:endParaRPr lang="zh-CN" altLang="en-US" sz="3200" b="1" spc="3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dobe 黑体 Std R"/>
              </a:endParaRPr>
            </a:p>
          </p:txBody>
        </p:sp>
        <p:grpSp>
          <p:nvGrpSpPr>
            <p:cNvPr id="23562" name="组 53"/>
            <p:cNvGrpSpPr/>
            <p:nvPr/>
          </p:nvGrpSpPr>
          <p:grpSpPr bwMode="auto">
            <a:xfrm>
              <a:off x="2505075" y="2160588"/>
              <a:ext cx="533400" cy="393700"/>
              <a:chOff x="2505685" y="2160436"/>
              <a:chExt cx="533248" cy="39456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719803" y="2181085"/>
                <a:ext cx="207952" cy="208402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pic>
            <p:nvPicPr>
              <p:cNvPr id="23565" name="图片 10">
                <a:hlinkClick r:id="rId4" action="ppaction://hlinkfile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2700000">
                <a:off x="2575028" y="2091093"/>
                <a:ext cx="394562" cy="533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3563" name="矩形 11"/>
            <p:cNvSpPr>
              <a:spLocks noChangeArrowheads="1"/>
            </p:cNvSpPr>
            <p:nvPr/>
          </p:nvSpPr>
          <p:spPr bwMode="auto">
            <a:xfrm>
              <a:off x="2209800" y="3422221"/>
              <a:ext cx="2422525" cy="1887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3500"/>
                </a:lnSpc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000000"/>
                  </a:solidFill>
                  <a:latin typeface="宋体" panose="02010600030101010101" pitchFamily="2" charset="-122"/>
                </a:rPr>
                <a:t>听范读，边听边画出课文中的生字词。同时认准字音，理解诗词的意思。</a:t>
              </a:r>
              <a:endParaRPr lang="zh-CN" altLang="en-US" sz="2000" b="1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yesu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802323" y="447993"/>
            <a:ext cx="3394075" cy="433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夜宿山寺</a:t>
            </a:r>
            <a:endParaRPr lang="en-US" altLang="zh-CN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（唐）李白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危楼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//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高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百尺，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手可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//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摘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星辰。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不敢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//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高声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语，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恐惊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//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上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人。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425825" y="2486025"/>
            <a:ext cx="969963" cy="538163"/>
          </a:xfrm>
          <a:prstGeom prst="roundRect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83313" y="2486025"/>
            <a:ext cx="927100" cy="538163"/>
          </a:xfrm>
          <a:prstGeom prst="roundRect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051050" y="2486025"/>
            <a:ext cx="911225" cy="538163"/>
          </a:xfrm>
          <a:prstGeom prst="roundRect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37893" name="矩形 1"/>
          <p:cNvSpPr>
            <a:spLocks noChangeArrowheads="1"/>
          </p:cNvSpPr>
          <p:nvPr/>
        </p:nvSpPr>
        <p:spPr bwMode="auto">
          <a:xfrm>
            <a:off x="1963738" y="2432050"/>
            <a:ext cx="57261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危楼高百尺，手可摘星辰。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85913" y="1773238"/>
            <a:ext cx="1566862" cy="400050"/>
          </a:xfrm>
          <a:prstGeom prst="rect">
            <a:avLst/>
          </a:prstGeom>
          <a:noFill/>
          <a:ln w="9525">
            <a:solidFill>
              <a:srgbClr val="00A4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危楼：高楼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470525" y="1851025"/>
            <a:ext cx="2351088" cy="400050"/>
          </a:xfrm>
          <a:prstGeom prst="rect">
            <a:avLst/>
          </a:prstGeom>
          <a:noFill/>
          <a:ln w="9525">
            <a:solidFill>
              <a:srgbClr val="00A4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星辰：天上的星星。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38200" y="4414838"/>
            <a:ext cx="8018463" cy="1198880"/>
          </a:xfrm>
          <a:prstGeom prst="rect">
            <a:avLst/>
          </a:prstGeom>
          <a:noFill/>
          <a:ln w="9525">
            <a:solidFill>
              <a:srgbClr val="00A4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山上寺院的高楼真高啊，人站在楼上好像一伸手就能摘下天上的星星。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85913" y="3230563"/>
            <a:ext cx="3683000" cy="1016000"/>
          </a:xfrm>
          <a:prstGeom prst="rect">
            <a:avLst/>
          </a:prstGeom>
          <a:noFill/>
          <a:ln w="9525">
            <a:solidFill>
              <a:srgbClr val="00A4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百尺：百尺：虚指，不是实数，这里形容楼很高。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016250" y="3198813"/>
            <a:ext cx="1427163" cy="538162"/>
          </a:xfrm>
          <a:prstGeom prst="roundRect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246688" y="3198813"/>
            <a:ext cx="541337" cy="538162"/>
          </a:xfrm>
          <a:prstGeom prst="roundRect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916" name="矩形 1"/>
          <p:cNvSpPr>
            <a:spLocks noChangeArrowheads="1"/>
          </p:cNvSpPr>
          <p:nvPr/>
        </p:nvSpPr>
        <p:spPr bwMode="auto">
          <a:xfrm>
            <a:off x="1984375" y="3140075"/>
            <a:ext cx="57261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不敢高声语，恐惊天上人。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416050" y="2265363"/>
            <a:ext cx="2903538" cy="461962"/>
          </a:xfrm>
          <a:prstGeom prst="rect">
            <a:avLst/>
          </a:prstGeom>
          <a:noFill/>
          <a:ln w="9525">
            <a:solidFill>
              <a:srgbClr val="00A4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高声语：大声说话。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50900" y="4498975"/>
            <a:ext cx="8018463" cy="645160"/>
          </a:xfrm>
          <a:prstGeom prst="rect">
            <a:avLst/>
          </a:prstGeom>
          <a:noFill/>
          <a:ln w="9525">
            <a:solidFill>
              <a:srgbClr val="00A4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站在这里，我不敢大声说话，害怕惊动天上的神仙。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399088" y="2265363"/>
            <a:ext cx="1616075" cy="461962"/>
          </a:xfrm>
          <a:prstGeom prst="rect">
            <a:avLst/>
          </a:prstGeom>
          <a:noFill/>
          <a:ln w="9525">
            <a:solidFill>
              <a:srgbClr val="00A4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惊：惊动。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5" grpId="0" bldLvl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yesu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7" name="内容占位符 2"/>
          <p:cNvSpPr txBox="1">
            <a:spLocks noChangeArrowheads="1"/>
          </p:cNvSpPr>
          <p:nvPr/>
        </p:nvSpPr>
        <p:spPr bwMode="auto">
          <a:xfrm>
            <a:off x="809625" y="2165350"/>
            <a:ext cx="7793038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2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dobe 黑体 Std R" pitchFamily="34" charset="-122"/>
                <a:sym typeface="Calibri" panose="020F0502020204030204" pitchFamily="34" charset="0"/>
              </a:rPr>
              <a:t>核心问题：</a:t>
            </a:r>
            <a:endParaRPr lang="en-US" altLang="zh-CN" sz="2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Adobe 黑体 Std R" pitchFamily="34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Adobe 黑体 Std R" pitchFamily="34" charset="-122"/>
                <a:sym typeface="Calibri" panose="020F0502020204030204" pitchFamily="34" charset="0"/>
              </a:rPr>
              <a:t>《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Adobe 黑体 Std R" pitchFamily="34" charset="-122"/>
                <a:sym typeface="Calibri" panose="020F0502020204030204" pitchFamily="34" charset="0"/>
              </a:rPr>
              <a:t>夜宿山寺</a:t>
            </a:r>
            <a:r>
              <a:rPr lang="en-US" altLang="zh-CN" sz="2200" b="1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Adobe 黑体 Std R" pitchFamily="34" charset="-122"/>
                <a:sym typeface="Calibri" panose="020F0502020204030204" pitchFamily="34" charset="0"/>
              </a:rPr>
              <a:t>》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Adobe 黑体 Std R" pitchFamily="34" charset="-122"/>
                <a:sym typeface="Calibri" panose="020F0502020204030204" pitchFamily="34" charset="0"/>
              </a:rPr>
              <a:t>这首诗表达了作者对什么景色的赞美之情？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  <a:ea typeface="黑体" panose="02010609060101010101" charset="-122"/>
              <a:cs typeface="Adobe 黑体 Std R" pitchFamily="34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2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dobe 黑体 Std R" pitchFamily="34" charset="-122"/>
                <a:sym typeface="Calibri" panose="020F0502020204030204" pitchFamily="34" charset="0"/>
              </a:rPr>
              <a:t>串珠问题：</a:t>
            </a:r>
            <a:endParaRPr lang="zh-CN" altLang="zh-CN" sz="2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Adobe 黑体 Std R" pitchFamily="34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宋体" panose="02010600030101010101" pitchFamily="2" charset="-122"/>
                <a:ea typeface="Adobe 黑体 Std R" pitchFamily="34" charset="-122"/>
                <a:sym typeface="Calibri" panose="020F0502020204030204" pitchFamily="34" charset="0"/>
              </a:rPr>
              <a:t>1.《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  <a:ea typeface="Adobe 黑体 Std R" pitchFamily="34" charset="-122"/>
                <a:sym typeface="Calibri" panose="020F0502020204030204" pitchFamily="34" charset="0"/>
              </a:rPr>
              <a:t>夜宿山寺</a:t>
            </a:r>
            <a:r>
              <a:rPr lang="en-US" altLang="zh-CN" sz="2200" b="1" dirty="0">
                <a:solidFill>
                  <a:srgbClr val="000000"/>
                </a:solidFill>
                <a:latin typeface="宋体" panose="02010600030101010101" pitchFamily="2" charset="-122"/>
                <a:ea typeface="Adobe 黑体 Std R" pitchFamily="34" charset="-122"/>
                <a:sym typeface="Calibri" panose="020F0502020204030204" pitchFamily="34" charset="0"/>
              </a:rPr>
              <a:t>》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  <a:ea typeface="Adobe 黑体 Std R" pitchFamily="34" charset="-122"/>
                <a:sym typeface="Calibri" panose="020F0502020204030204" pitchFamily="34" charset="0"/>
              </a:rPr>
              <a:t>的前两句写了哪些事物？</a:t>
            </a:r>
            <a:endParaRPr lang="en-US" altLang="zh-CN" sz="2200" b="1" dirty="0">
              <a:solidFill>
                <a:srgbClr val="000000"/>
              </a:solidFill>
              <a:latin typeface="宋体" panose="02010600030101010101" pitchFamily="2" charset="-122"/>
              <a:ea typeface="Adobe 黑体 Std R" pitchFamily="34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宋体" panose="02010600030101010101" pitchFamily="2" charset="-122"/>
                <a:ea typeface="Adobe 黑体 Std R" pitchFamily="34" charset="-122"/>
                <a:sym typeface="Calibri" panose="020F0502020204030204" pitchFamily="34" charset="0"/>
              </a:rPr>
              <a:t>2.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  <a:ea typeface="Adobe 黑体 Std R" pitchFamily="34" charset="-122"/>
                <a:sym typeface="Calibri" panose="020F0502020204030204" pitchFamily="34" charset="0"/>
              </a:rPr>
              <a:t>诗人运用了哪些描写方法？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  <a:ea typeface="Adobe 黑体 Std R" pitchFamily="34" charset="-122"/>
              <a:sym typeface="Calibri" panose="020F0502020204030204" pitchFamily="34" charset="0"/>
            </a:endParaRPr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2163" y="1058863"/>
            <a:ext cx="3767137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74806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1784</Words>
  <Application>WPS 演示</Application>
  <PresentationFormat>全屏显示(4:3)</PresentationFormat>
  <Paragraphs>184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Arial</vt:lpstr>
      <vt:lpstr>Calibri</vt:lpstr>
      <vt:lpstr>黑体</vt:lpstr>
      <vt:lpstr>Gulim</vt:lpstr>
      <vt:lpstr>方正大黑简体</vt:lpstr>
      <vt:lpstr>微软雅黑</vt:lpstr>
      <vt:lpstr>仿宋</vt:lpstr>
      <vt:lpstr>华文楷体</vt:lpstr>
      <vt:lpstr>Malgun Gothic</vt:lpstr>
      <vt:lpstr>Adobe 黑体 Std R</vt:lpstr>
      <vt:lpstr>楷体</vt:lpstr>
      <vt:lpstr>方正姚体</vt:lpstr>
      <vt:lpstr>Adobe 黑体 Std R</vt:lpstr>
      <vt:lpstr>Times New Roman</vt:lpstr>
      <vt:lpstr>Arial Unicode MS</vt:lpstr>
      <vt:lpstr>新宋体</vt:lpstr>
      <vt:lpstr>方正兰亭超细黑简体</vt:lpstr>
      <vt:lpstr>Batang</vt:lpstr>
      <vt:lpstr>DotumChe</vt:lpstr>
      <vt:lpstr>GungsuhChe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小七</cp:lastModifiedBy>
  <cp:revision>512</cp:revision>
  <dcterms:created xsi:type="dcterms:W3CDTF">2015-12-30T08:03:00Z</dcterms:created>
  <dcterms:modified xsi:type="dcterms:W3CDTF">2018-12-05T05:23:36Z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