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3" r:id="rId3"/>
    <p:sldId id="332" r:id="rId4"/>
    <p:sldId id="304" r:id="rId6"/>
    <p:sldId id="305" r:id="rId7"/>
    <p:sldId id="306" r:id="rId8"/>
    <p:sldId id="260" r:id="rId9"/>
    <p:sldId id="263" r:id="rId10"/>
    <p:sldId id="267" r:id="rId11"/>
    <p:sldId id="333" r:id="rId12"/>
    <p:sldId id="268" r:id="rId13"/>
    <p:sldId id="269" r:id="rId14"/>
    <p:sldId id="280" r:id="rId15"/>
    <p:sldId id="291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34" autoAdjust="0"/>
    <p:restoredTop sz="94660"/>
  </p:normalViewPr>
  <p:slideViewPr>
    <p:cSldViewPr snapToGrid="0">
      <p:cViewPr>
        <p:scale>
          <a:sx n="66" d="100"/>
          <a:sy n="66" d="100"/>
        </p:scale>
        <p:origin x="-2046" y="-10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zoom dir="in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11&#12289;&#12298;&#31179;&#22825;&#30340;&#38632;&#12299;&#35838;&#25991;&#26391;&#35835;_&#26631;&#28165;(000021410-000147051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>
            <a:spLocks noGrp="1"/>
          </p:cNvSpPr>
          <p:nvPr>
            <p:ph type="title"/>
          </p:nvPr>
        </p:nvSpPr>
        <p:spPr>
          <a:xfrm>
            <a:off x="3245840" y="1296303"/>
            <a:ext cx="5361264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/>
              <a:t>11 </a:t>
            </a:r>
            <a:r>
              <a:rPr lang="zh-CN" altLang="en-US" sz="6600" b="1" i="1" dirty="0"/>
              <a:t>秋天的雨</a:t>
            </a:r>
            <a:endParaRPr lang="zh-CN" altLang="en-US" sz="6600" b="1" i="1" dirty="0"/>
          </a:p>
        </p:txBody>
      </p:sp>
      <p:sp>
        <p:nvSpPr>
          <p:cNvPr id="5" name="文本框 5"/>
          <p:cNvSpPr txBox="1"/>
          <p:nvPr/>
        </p:nvSpPr>
        <p:spPr>
          <a:xfrm>
            <a:off x="5863905" y="4812252"/>
            <a:ext cx="522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永胜县片角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小学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蒋志玲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xfrm>
            <a:off x="2603500" y="838200"/>
            <a:ext cx="231140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4800" b="1" dirty="0">
                <a:solidFill>
                  <a:srgbClr val="FF0000"/>
                </a:solidFill>
              </a:rPr>
              <a:t>练一练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11266" name="Picture 3"/>
          <p:cNvPicPr>
            <a:picLocks noChangeAspect="1"/>
          </p:cNvPicPr>
          <p:nvPr/>
        </p:nvPicPr>
        <p:blipFill>
          <a:blip r:embed="rId1"/>
          <a:srcRect b="9367"/>
          <a:stretch>
            <a:fillRect/>
          </a:stretch>
        </p:blipFill>
        <p:spPr>
          <a:xfrm>
            <a:off x="6067425" y="647700"/>
            <a:ext cx="4098925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4"/>
          <p:cNvSpPr txBox="1"/>
          <p:nvPr/>
        </p:nvSpPr>
        <p:spPr>
          <a:xfrm>
            <a:off x="1384935" y="3387408"/>
            <a:ext cx="8966200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　　秋天的雨把（　　 ）色 给了葡萄，（　　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）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像（　　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         ）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5"/>
          <p:cNvSpPr txBox="1"/>
          <p:nvPr/>
        </p:nvSpPr>
        <p:spPr>
          <a:xfrm rot="10380000" flipV="1">
            <a:off x="5492750" y="3206750"/>
            <a:ext cx="334963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6"/>
          <p:cNvSpPr txBox="1"/>
          <p:nvPr/>
        </p:nvSpPr>
        <p:spPr>
          <a:xfrm>
            <a:off x="5492750" y="2965450"/>
            <a:ext cx="106045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1840" y="1727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689600" y="3373120"/>
            <a:ext cx="94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紫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971040" y="4113530"/>
            <a:ext cx="2468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一串串葡萄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67070" y="4113530"/>
            <a:ext cx="4399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一颗颗紫色的宝石</a:t>
            </a:r>
            <a:endParaRPr lang="zh-CN" altLang="en-US" sz="32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7738" y="392113"/>
            <a:ext cx="4394200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 Box 3"/>
          <p:cNvSpPr txBox="1"/>
          <p:nvPr/>
        </p:nvSpPr>
        <p:spPr>
          <a:xfrm>
            <a:off x="1448753" y="3307080"/>
            <a:ext cx="9082087" cy="193899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　　秋天的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雨把（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　　）色给了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苹果 ，（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  ）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像（　</a:t>
            </a:r>
            <a:r>
              <a:rPr lang="zh-CN" altLang="en-US" sz="40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        ）。笑啊笑啊，笑来了丰收的喜悦。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0400" y="3434080"/>
            <a:ext cx="1148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30400" y="3942080"/>
            <a:ext cx="2783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红红的苹果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6480" y="4033520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小朋友的脸蛋儿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9685" y="33655"/>
            <a:ext cx="12198985" cy="6797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50000"/>
              </a:spcBef>
              <a:buClrTx/>
            </a:pPr>
            <a:endParaRPr lang="zh-CN" altLang="en-US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是一把钥匙。</a:t>
            </a:r>
            <a:endParaRPr lang="en-US" altLang="zh-CN" sz="4400" b="1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有一盒五彩缤纷的颜料。</a:t>
            </a:r>
            <a:endParaRPr lang="en-US" altLang="zh-CN" sz="4400" b="1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藏着非常好闻的气味。</a:t>
            </a:r>
            <a:endParaRPr lang="en-US" altLang="zh-CN" sz="4400" b="1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吹起了金色的小喇叭。</a:t>
            </a:r>
            <a:endParaRPr lang="en-US" altLang="zh-CN" sz="4400" b="1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是一曲丰收的歌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是一首欢乐的歌。</a:t>
            </a:r>
            <a:endParaRPr lang="en-US" altLang="zh-CN" sz="4400" b="1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 sz="440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14605"/>
            <a:ext cx="12226290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1524000" y="290513"/>
            <a:ext cx="9124950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990099"/>
                </a:solidFill>
              </a:rPr>
              <a:t>　　 </a:t>
            </a:r>
            <a:endParaRPr lang="zh-CN" altLang="en-US" sz="4000" b="1" dirty="0">
              <a:solidFill>
                <a:srgbClr val="990099"/>
              </a:solidFill>
            </a:endParaRPr>
          </a:p>
        </p:txBody>
      </p:sp>
      <p:sp>
        <p:nvSpPr>
          <p:cNvPr id="13316" name="WordArt 4"/>
          <p:cNvSpPr/>
          <p:nvPr/>
        </p:nvSpPr>
        <p:spPr>
          <a:xfrm>
            <a:off x="5262563" y="3724275"/>
            <a:ext cx="4746625" cy="2647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谢谢大家！</a:t>
            </a:r>
            <a:endParaRPr lang="zh-CN" altLang="en-US" sz="3600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761-16100PU9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3460" y="-58420"/>
            <a:ext cx="13562330" cy="6936105"/>
          </a:xfrm>
          <a:prstGeom prst="rect">
            <a:avLst/>
          </a:prstGeom>
        </p:spPr>
      </p:pic>
      <p:pic>
        <p:nvPicPr>
          <p:cNvPr id="5" name="图片 4" descr="761-16100PU9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0970" y="-58420"/>
            <a:ext cx="14441170" cy="7115810"/>
          </a:xfrm>
          <a:prstGeom prst="rect">
            <a:avLst/>
          </a:prstGeom>
        </p:spPr>
      </p:pic>
      <p:pic>
        <p:nvPicPr>
          <p:cNvPr id="6" name="图片 5" descr="爱奇艺20170601074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68575" y="-100965"/>
            <a:ext cx="15801340" cy="7330440"/>
          </a:xfrm>
          <a:prstGeom prst="rect">
            <a:avLst/>
          </a:prstGeom>
        </p:spPr>
      </p:pic>
      <p:pic>
        <p:nvPicPr>
          <p:cNvPr id="7" name="图片 6" descr="62-161026092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75305" y="-100965"/>
            <a:ext cx="16308705" cy="7538085"/>
          </a:xfrm>
          <a:prstGeom prst="rect">
            <a:avLst/>
          </a:prstGeom>
        </p:spPr>
      </p:pic>
      <p:pic>
        <p:nvPicPr>
          <p:cNvPr id="8" name="图片 7" descr="e1be56a521826f69effe78fa492e8ba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13480" y="-57785"/>
            <a:ext cx="17115155" cy="7115810"/>
          </a:xfrm>
          <a:prstGeom prst="rect">
            <a:avLst/>
          </a:prstGeom>
        </p:spPr>
      </p:pic>
      <p:pic>
        <p:nvPicPr>
          <p:cNvPr id="9" name="图片 8" descr="003NWKKyty6FjyS1Dx1f3&amp;6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133341" y="-379730"/>
            <a:ext cx="19798665" cy="8027035"/>
          </a:xfrm>
          <a:prstGeom prst="rect">
            <a:avLst/>
          </a:prstGeom>
        </p:spPr>
      </p:pic>
      <p:pic>
        <p:nvPicPr>
          <p:cNvPr id="10" name="图片 9" descr="1D86C4A63B07D929277F9FAAE597E6F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76130" y="-188686"/>
            <a:ext cx="13129387" cy="7474857"/>
          </a:xfrm>
          <a:prstGeom prst="rect">
            <a:avLst/>
          </a:prstGeom>
        </p:spPr>
      </p:pic>
      <p:pic>
        <p:nvPicPr>
          <p:cNvPr id="1027" name="Picture 3" descr="C:\Users\pjzxx\Desktop\图片\003dC8Npzy6W2HuS9hSc8&amp;69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59654" y="-632224"/>
            <a:ext cx="12409714" cy="80059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jzxx\Desktop\素材1\center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680" y="284480"/>
            <a:ext cx="11663680" cy="62814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35480" y="344805"/>
            <a:ext cx="1833880" cy="1758315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凉爽</a:t>
            </a:r>
            <a:endParaRPr lang="zh-CN" altLang="en-US" sz="60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874520" y="2041525"/>
            <a:ext cx="2433320" cy="1809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扇子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720840" y="2000885"/>
            <a:ext cx="3611880" cy="1809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扇哪扇哪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1996440" y="3809365"/>
            <a:ext cx="2433320" cy="1809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喇叭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963160" y="3839845"/>
            <a:ext cx="2433320" cy="1809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衣裳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8265160" y="3758565"/>
            <a:ext cx="2433320" cy="1809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钥匙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9240" y="202565"/>
            <a:ext cx="10515600" cy="1325563"/>
          </a:xfrm>
        </p:spPr>
        <p:txBody>
          <a:bodyPr/>
          <a:lstStyle/>
          <a:p>
            <a:pPr lvl="0"/>
            <a:r>
              <a:rPr lang="zh-CN" altLang="en-US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是一把钥匙。</a:t>
            </a:r>
            <a:br>
              <a:rPr lang="en-US" altLang="zh-CN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767080" y="17265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00B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98120" y="13912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有一盒五彩缤纷的颜料。</a:t>
            </a:r>
            <a:endParaRPr lang="en-US" altLang="zh-CN" sz="5700" b="1" dirty="0" smtClean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00B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57480" y="24885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藏着非常好闻的气味。 </a:t>
            </a: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00B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27000" y="394144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57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吹起了金色的小喇叭。</a:t>
            </a:r>
            <a:endParaRPr lang="en-US" altLang="zh-CN" sz="5700" b="1" dirty="0" smtClean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00B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259080" y="4957445"/>
            <a:ext cx="119329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80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80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80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是一曲丰收的歌</a:t>
            </a:r>
            <a:r>
              <a:rPr lang="en-US" altLang="zh-CN" sz="80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8000" b="1" dirty="0" smtClean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是一首欢乐的歌。</a:t>
            </a:r>
            <a:endParaRPr lang="en-US" altLang="zh-CN" sz="8000" b="1" dirty="0" smtClean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00B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985" y="-169545"/>
            <a:ext cx="12198985" cy="6797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50000"/>
              </a:spcBef>
              <a:buClrTx/>
            </a:pPr>
            <a:endParaRPr lang="zh-CN" altLang="en-US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是一把钥匙。</a:t>
            </a:r>
            <a:endParaRPr lang="en-US" altLang="zh-CN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有一盒五彩缤纷的颜料。</a:t>
            </a:r>
            <a:endParaRPr lang="en-US" altLang="zh-CN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藏着非常好闻的气味。</a:t>
            </a:r>
            <a:endParaRPr lang="en-US" altLang="zh-CN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吹起了金色的小喇叭。</a:t>
            </a:r>
            <a:endParaRPr lang="en-US" altLang="zh-CN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秋天的雨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是一曲丰收的歌</a:t>
            </a:r>
            <a:r>
              <a:rPr lang="en-US" altLang="zh-CN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 dirty="0">
                <a:solidFill>
                  <a:srgbClr val="5E00B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是一首欢乐的歌。</a:t>
            </a:r>
            <a:endParaRPr lang="en-US" altLang="zh-CN" sz="4400" b="1" dirty="0">
              <a:solidFill>
                <a:srgbClr val="5E00B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 sz="44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5562"/>
            <a:ext cx="12192000" cy="7097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3025775"/>
            <a:ext cx="5214938" cy="527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0" y="3357563"/>
            <a:ext cx="4702175" cy="494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325" y="2413000"/>
            <a:ext cx="4703763" cy="494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675" y="3817938"/>
            <a:ext cx="4703763" cy="494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7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088" y="884238"/>
            <a:ext cx="4703762" cy="494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8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088" y="3357563"/>
            <a:ext cx="4703762" cy="494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945" y="2177415"/>
            <a:ext cx="6076315" cy="494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10" descr="QQ图片20151017102826"/>
          <p:cNvPicPr>
            <a:picLocks noChangeAspect="1"/>
          </p:cNvPicPr>
          <p:nvPr/>
        </p:nvPicPr>
        <p:blipFill>
          <a:blip r:embed="rId2"/>
          <a:srcRect l="-1620" t="28085" r="1620" b="29166"/>
          <a:stretch>
            <a:fillRect/>
          </a:stretch>
        </p:blipFill>
        <p:spPr>
          <a:xfrm>
            <a:off x="5045075" y="4927600"/>
            <a:ext cx="4702175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11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38" y="1127125"/>
            <a:ext cx="4703762" cy="494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Picture 12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889125"/>
            <a:ext cx="4703763" cy="494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 descr="QQ图片20151017102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685" y="1957070"/>
            <a:ext cx="5048250" cy="455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14" descr="QQ图片20151017102826"/>
          <p:cNvPicPr>
            <a:picLocks noChangeAspect="1"/>
          </p:cNvPicPr>
          <p:nvPr/>
        </p:nvPicPr>
        <p:blipFill>
          <a:blip r:embed="rId2"/>
          <a:srcRect t="27023" b="32155"/>
          <a:stretch>
            <a:fillRect/>
          </a:stretch>
        </p:blipFill>
        <p:spPr>
          <a:xfrm>
            <a:off x="1974850" y="4179888"/>
            <a:ext cx="4702175" cy="201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9" name="Text Box 15"/>
          <p:cNvSpPr txBox="1"/>
          <p:nvPr/>
        </p:nvSpPr>
        <p:spPr>
          <a:xfrm>
            <a:off x="2800350" y="4730750"/>
            <a:ext cx="6829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481455" y="0"/>
            <a:ext cx="9290050" cy="22860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你看，它把黄色给了银杏树， 黄黄的叶子像一把把小扇子，扇哪扇哪，扇走了夏天的炎热。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/>
          <p:cNvPicPr>
            <a:picLocks noChangeAspect="1"/>
          </p:cNvPicPr>
          <p:nvPr/>
        </p:nvPicPr>
        <p:blipFill>
          <a:blip r:embed="rId1"/>
          <a:srcRect b="9698"/>
          <a:stretch>
            <a:fillRect/>
          </a:stretch>
        </p:blipFill>
        <p:spPr>
          <a:xfrm>
            <a:off x="-50800" y="-39370"/>
            <a:ext cx="12303125" cy="689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1524000" y="3565525"/>
            <a:ext cx="4087813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2701925" y="504145"/>
            <a:ext cx="4087813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3340100" y="4192588"/>
            <a:ext cx="4087813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4722813" y="3768725"/>
            <a:ext cx="4087812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7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5110163" y="4608513"/>
            <a:ext cx="4087812" cy="201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Picture 8" descr="QQ图片20151017110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380000">
            <a:off x="6765925" y="4735513"/>
            <a:ext cx="4087813" cy="189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Text Box 9"/>
          <p:cNvSpPr txBox="1"/>
          <p:nvPr/>
        </p:nvSpPr>
        <p:spPr>
          <a:xfrm>
            <a:off x="1725613" y="508000"/>
            <a:ext cx="8591550" cy="2560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它把红色给了枫树，红红的枫叶像一枚枚邮票，飘哇飘哇，邮来了秋天的凉爽。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 smtClean="0">
                <a:hlinkClick r:id="rId1" action="ppaction://hlinkfile"/>
              </a:rPr>
              <a:t>朗读</a:t>
            </a:r>
            <a:endParaRPr lang="zh-CN" altLang="en-US" sz="60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WPS 演示</Application>
  <PresentationFormat>自定义</PresentationFormat>
  <Paragraphs>73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楷体</vt:lpstr>
      <vt:lpstr>Calibri Light</vt:lpstr>
      <vt:lpstr>微软雅黑</vt:lpstr>
      <vt:lpstr>Calibri</vt:lpstr>
      <vt:lpstr>Office 主题</vt:lpstr>
      <vt:lpstr>11 秋天的雨</vt:lpstr>
      <vt:lpstr>PowerPoint 演示文稿</vt:lpstr>
      <vt:lpstr>PowerPoint 演示文稿</vt:lpstr>
      <vt:lpstr>凉爽</vt:lpstr>
      <vt:lpstr>秋天的雨,是一把钥匙。 </vt:lpstr>
      <vt:lpstr>PowerPoint 演示文稿</vt:lpstr>
      <vt:lpstr>PowerPoint 演示文稿</vt:lpstr>
      <vt:lpstr>PowerPoint 演示文稿</vt:lpstr>
      <vt:lpstr>朗读</vt:lpstr>
      <vt:lpstr>练一练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pjzxx</dc:creator>
  <cp:lastModifiedBy>pjzxx</cp:lastModifiedBy>
  <cp:revision>83</cp:revision>
  <dcterms:created xsi:type="dcterms:W3CDTF">2017-05-28T12:02:00Z</dcterms:created>
  <dcterms:modified xsi:type="dcterms:W3CDTF">2017-06-05T02:54:07Z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