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9" r:id="rId4"/>
    <p:sldId id="260" r:id="rId5"/>
    <p:sldId id="261" r:id="rId6"/>
    <p:sldId id="262" r:id="rId7"/>
    <p:sldId id="263" r:id="rId8"/>
    <p:sldId id="264" r:id="rId9"/>
    <p:sldId id="301" r:id="rId10"/>
    <p:sldId id="258" r:id="rId11"/>
    <p:sldId id="257" r:id="rId12"/>
    <p:sldId id="265" r:id="rId13"/>
    <p:sldId id="266" r:id="rId14"/>
    <p:sldId id="269" r:id="rId15"/>
    <p:sldId id="270" r:id="rId16"/>
    <p:sldId id="271" r:id="rId17"/>
    <p:sldId id="272" r:id="rId18"/>
    <p:sldId id="273" r:id="rId19"/>
    <p:sldId id="274" r:id="rId20"/>
    <p:sldId id="276" r:id="rId21"/>
    <p:sldId id="277" r:id="rId22"/>
    <p:sldId id="278" r:id="rId23"/>
    <p:sldId id="279" r:id="rId24"/>
    <p:sldId id="280" r:id="rId25"/>
    <p:sldId id="281" r:id="rId26"/>
    <p:sldId id="267" r:id="rId27"/>
    <p:sldId id="268" r:id="rId28"/>
    <p:sldId id="283" r:id="rId29"/>
    <p:sldId id="284" r:id="rId30"/>
    <p:sldId id="282" r:id="rId31"/>
    <p:sldId id="285" r:id="rId32"/>
    <p:sldId id="286" r:id="rId33"/>
    <p:sldId id="287" r:id="rId34"/>
    <p:sldId id="288" r:id="rId35"/>
    <p:sldId id="289" r:id="rId36"/>
    <p:sldId id="290" r:id="rId37"/>
    <p:sldId id="294" r:id="rId38"/>
    <p:sldId id="296" r:id="rId39"/>
    <p:sldId id="291" r:id="rId40"/>
    <p:sldId id="292" r:id="rId41"/>
    <p:sldId id="293" r:id="rId42"/>
    <p:sldId id="295" r:id="rId4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96" autoAdjust="0"/>
    <p:restoredTop sz="94660"/>
  </p:normalViewPr>
  <p:slideViewPr>
    <p:cSldViewPr>
      <p:cViewPr varScale="1">
        <p:scale>
          <a:sx n="64" d="100"/>
          <a:sy n="64" d="100"/>
        </p:scale>
        <p:origin x="-1320" y="-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6" Type="http://schemas.openxmlformats.org/officeDocument/2006/relationships/tableStyles" Target="tableStyles.xml"/><Relationship Id="rId45" Type="http://schemas.openxmlformats.org/officeDocument/2006/relationships/viewProps" Target="viewProps.xml"/><Relationship Id="rId44" Type="http://schemas.openxmlformats.org/officeDocument/2006/relationships/presProps" Target="presProps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0.jpeg"/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0.jpeg"/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3.wav"/><Relationship Id="rId1" Type="http://schemas.openxmlformats.org/officeDocument/2006/relationships/audio" Target="../media/audio2.wav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2.wav"/><Relationship Id="rId1" Type="http://schemas.openxmlformats.org/officeDocument/2006/relationships/image" Target="../media/image17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jpeg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4.wav"/><Relationship Id="rId2" Type="http://schemas.openxmlformats.org/officeDocument/2006/relationships/audio" Target="../media/audio2.wav"/><Relationship Id="rId1" Type="http://schemas.openxmlformats.org/officeDocument/2006/relationships/image" Target="../media/image18.jpeg"/></Relationships>
</file>

<file path=ppt/slides/_rels/slide3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audio" Target="../media/audio4.wav"/><Relationship Id="rId4" Type="http://schemas.openxmlformats.org/officeDocument/2006/relationships/audio" Target="../media/audio2.wav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4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audio" Target="../media/audio4.wav"/><Relationship Id="rId5" Type="http://schemas.openxmlformats.org/officeDocument/2006/relationships/audio" Target="../media/audio2.wav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18.jpe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audio" Target="../media/audio4.wav"/><Relationship Id="rId6" Type="http://schemas.openxmlformats.org/officeDocument/2006/relationships/audio" Target="../media/audio2.wav"/><Relationship Id="rId5" Type="http://schemas.openxmlformats.org/officeDocument/2006/relationships/audio" Target="../media/audio3.wav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17.png"/><Relationship Id="rId1" Type="http://schemas.openxmlformats.org/officeDocument/2006/relationships/image" Target="../media/image18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1.wav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mg.taopic.com/uploads/allimg/130203/234697-13020319335525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-2667000"/>
            <a:ext cx="9525000" cy="9525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pic28.nipic.com/20130424/2457331_102416068316_2.jpg"/>
          <p:cNvPicPr>
            <a:picLocks noChangeAspect="1" noChangeArrowheads="1"/>
          </p:cNvPicPr>
          <p:nvPr/>
        </p:nvPicPr>
        <p:blipFill>
          <a:blip r:embed="rId1"/>
          <a:srcRect t="1063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214546" y="2143116"/>
            <a:ext cx="4315605" cy="45243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 smtClean="0"/>
              <a:t>2</a:t>
            </a:r>
            <a:r>
              <a:rPr lang="zh-CN" altLang="en-US" sz="4800" b="1" dirty="0" smtClean="0"/>
              <a:t>、金木水火土</a:t>
            </a:r>
            <a:endParaRPr lang="en-US" altLang="zh-CN" sz="4800" b="1" dirty="0" smtClean="0"/>
          </a:p>
          <a:p>
            <a:endParaRPr lang="en-US" altLang="zh-CN" sz="4800" b="1" dirty="0" smtClean="0"/>
          </a:p>
          <a:p>
            <a:r>
              <a:rPr lang="zh-CN" altLang="en-US" sz="4800" b="1" dirty="0" smtClean="0"/>
              <a:t>   一二三四五，</a:t>
            </a:r>
            <a:endParaRPr lang="en-US" altLang="zh-CN" sz="4800" b="1" dirty="0" smtClean="0"/>
          </a:p>
          <a:p>
            <a:r>
              <a:rPr lang="zh-CN" altLang="en-US" sz="4800" b="1" dirty="0" smtClean="0"/>
              <a:t>   金木水火土。</a:t>
            </a:r>
            <a:endParaRPr lang="en-US" altLang="zh-CN" sz="4800" b="1" dirty="0" smtClean="0"/>
          </a:p>
          <a:p>
            <a:r>
              <a:rPr lang="zh-CN" altLang="en-US" sz="4800" b="1" dirty="0" smtClean="0"/>
              <a:t>   天地分上下，</a:t>
            </a:r>
            <a:endParaRPr lang="en-US" altLang="zh-CN" sz="4800" b="1" dirty="0" smtClean="0"/>
          </a:p>
          <a:p>
            <a:r>
              <a:rPr lang="zh-CN" altLang="en-US" sz="4800" b="1" dirty="0" smtClean="0"/>
              <a:t>   日月照今古。</a:t>
            </a:r>
            <a:endParaRPr lang="zh-CN" altLang="en-US" sz="4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img1.3lian.com/img2011/w1/106/15/d/93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214346" y="-5857940"/>
            <a:ext cx="18288000" cy="1371600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357422" y="500042"/>
            <a:ext cx="4830168" cy="50783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 smtClean="0"/>
              <a:t>2</a:t>
            </a:r>
            <a:r>
              <a:rPr lang="zh-CN" altLang="en-US" sz="5400" b="1" dirty="0" smtClean="0"/>
              <a:t>、金木水火土</a:t>
            </a:r>
            <a:endParaRPr lang="en-US" altLang="zh-CN" sz="5400" b="1" dirty="0" smtClean="0"/>
          </a:p>
          <a:p>
            <a:endParaRPr lang="en-US" altLang="zh-CN" sz="5400" b="1" dirty="0" smtClean="0"/>
          </a:p>
          <a:p>
            <a:r>
              <a:rPr lang="zh-CN" altLang="en-US" sz="5400" b="1" dirty="0" smtClean="0"/>
              <a:t>   </a:t>
            </a:r>
            <a:r>
              <a:rPr lang="zh-CN" altLang="en-US" sz="5400" b="1" dirty="0" smtClean="0">
                <a:solidFill>
                  <a:srgbClr val="FF0000"/>
                </a:solidFill>
              </a:rPr>
              <a:t>一二三四五</a:t>
            </a:r>
            <a:r>
              <a:rPr lang="zh-CN" altLang="en-US" sz="5400" b="1" dirty="0" smtClean="0"/>
              <a:t>，</a:t>
            </a:r>
            <a:endParaRPr lang="en-US" altLang="zh-CN" sz="5400" b="1" dirty="0" smtClean="0"/>
          </a:p>
          <a:p>
            <a:r>
              <a:rPr lang="zh-CN" altLang="en-US" sz="5400" b="1" dirty="0" smtClean="0"/>
              <a:t>   金木水火土。</a:t>
            </a:r>
            <a:endParaRPr lang="en-US" altLang="zh-CN" sz="5400" b="1" dirty="0" smtClean="0"/>
          </a:p>
          <a:p>
            <a:r>
              <a:rPr lang="zh-CN" altLang="en-US" sz="5400" b="1" dirty="0" smtClean="0"/>
              <a:t>   天地分上下，</a:t>
            </a:r>
            <a:endParaRPr lang="en-US" altLang="zh-CN" sz="5400" b="1" dirty="0" smtClean="0"/>
          </a:p>
          <a:p>
            <a:r>
              <a:rPr lang="zh-CN" altLang="en-US" sz="5400" b="1" dirty="0" smtClean="0"/>
              <a:t>   日月照今古。</a:t>
            </a:r>
            <a:endParaRPr lang="zh-CN" altLang="en-US" sz="5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img1.3lian.com/img2011/w1/106/15/d/93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214346" y="-5857940"/>
            <a:ext cx="18288000" cy="1371600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357422" y="500042"/>
            <a:ext cx="4830168" cy="50783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 smtClean="0"/>
              <a:t>2</a:t>
            </a:r>
            <a:r>
              <a:rPr lang="zh-CN" altLang="en-US" sz="5400" b="1" dirty="0" smtClean="0"/>
              <a:t>、金木水火土</a:t>
            </a:r>
            <a:endParaRPr lang="en-US" altLang="zh-CN" sz="5400" b="1" dirty="0" smtClean="0"/>
          </a:p>
          <a:p>
            <a:endParaRPr lang="en-US" altLang="zh-CN" sz="5400" b="1" dirty="0" smtClean="0"/>
          </a:p>
          <a:p>
            <a:r>
              <a:rPr lang="zh-CN" altLang="en-US" sz="5400" b="1" dirty="0" smtClean="0"/>
              <a:t>   </a:t>
            </a:r>
            <a:r>
              <a:rPr lang="zh-CN" altLang="en-US" sz="5400" b="1" dirty="0" smtClean="0">
                <a:solidFill>
                  <a:srgbClr val="FF0000"/>
                </a:solidFill>
              </a:rPr>
              <a:t>一二三四五</a:t>
            </a:r>
            <a:r>
              <a:rPr lang="zh-CN" altLang="en-US" sz="5400" b="1" dirty="0" smtClean="0"/>
              <a:t>，</a:t>
            </a:r>
            <a:endParaRPr lang="en-US" altLang="zh-CN" sz="5400" b="1" dirty="0" smtClean="0"/>
          </a:p>
          <a:p>
            <a:r>
              <a:rPr lang="zh-CN" altLang="en-US" sz="5400" b="1" dirty="0" smtClean="0"/>
              <a:t>   金木水火土。</a:t>
            </a:r>
            <a:endParaRPr lang="en-US" altLang="zh-CN" sz="5400" b="1" dirty="0" smtClean="0"/>
          </a:p>
          <a:p>
            <a:r>
              <a:rPr lang="zh-CN" altLang="en-US" sz="5400" b="1" dirty="0" smtClean="0"/>
              <a:t>   天地分上下，</a:t>
            </a:r>
            <a:endParaRPr lang="en-US" altLang="zh-CN" sz="5400" b="1" dirty="0" smtClean="0"/>
          </a:p>
          <a:p>
            <a:r>
              <a:rPr lang="zh-CN" altLang="en-US" sz="5400" b="1" dirty="0" smtClean="0"/>
              <a:t>   日月照今古。</a:t>
            </a:r>
            <a:endParaRPr lang="zh-CN" altLang="en-US" sz="5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6786578" y="2143116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rgbClr val="00B0F0"/>
                </a:solidFill>
              </a:rPr>
              <a:t>（数字）</a:t>
            </a:r>
            <a:endParaRPr lang="zh-CN" altLang="en-US" sz="4800" b="1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6" name="Picture 4" descr="http://p0.so.qhmsg.com/bdr/_240_/t0135dd7dd59e1732a0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85786" y="357166"/>
            <a:ext cx="1762125" cy="2286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6" name="Picture 4" descr="http://p0.so.qhmsg.com/bdr/_240_/t0135dd7dd59e1732a0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85786" y="357166"/>
            <a:ext cx="1762125" cy="228600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643174" y="857232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endParaRPr lang="zh-CN" altLang="en-US" sz="8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6" name="Picture 4" descr="http://p0.so.qhmsg.com/bdr/_240_/t0135dd7dd59e1732a0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85786" y="357166"/>
            <a:ext cx="1762125" cy="228600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643174" y="857232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endParaRPr lang="zh-CN" altLang="en-US" sz="8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7650" name="Picture 2" descr="http://p4.so.qhmsg.com/bdr/_240_/t01401f84cc46496109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28" y="285728"/>
            <a:ext cx="2071702" cy="1243022"/>
          </a:xfrm>
          <a:prstGeom prst="rect">
            <a:avLst/>
          </a:prstGeom>
          <a:noFill/>
        </p:spPr>
      </p:pic>
      <p:pic>
        <p:nvPicPr>
          <p:cNvPr id="5" name="Picture 2" descr="http://p4.so.qhmsg.com/bdr/_240_/t01401f84cc46496109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28" y="1643050"/>
            <a:ext cx="2071702" cy="12430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6" name="Picture 4" descr="http://p0.so.qhmsg.com/bdr/_240_/t0135dd7dd59e1732a0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85786" y="357166"/>
            <a:ext cx="1762125" cy="228600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643174" y="857232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endParaRPr lang="zh-CN" altLang="en-US" sz="8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7650" name="Picture 2" descr="http://p4.so.qhmsg.com/bdr/_240_/t01401f84cc46496109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28" y="285728"/>
            <a:ext cx="2071702" cy="1243022"/>
          </a:xfrm>
          <a:prstGeom prst="rect">
            <a:avLst/>
          </a:prstGeom>
          <a:noFill/>
        </p:spPr>
      </p:pic>
      <p:pic>
        <p:nvPicPr>
          <p:cNvPr id="5" name="Picture 2" descr="http://p4.so.qhmsg.com/bdr/_240_/t01401f84cc46496109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28" y="1643050"/>
            <a:ext cx="2071702" cy="1243022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7000892" y="928670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endParaRPr lang="zh-CN" altLang="en-US" sz="8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6" name="Picture 4" descr="http://p0.so.qhmsg.com/bdr/_240_/t0135dd7dd59e1732a0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85786" y="357166"/>
            <a:ext cx="1762125" cy="228600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643174" y="857232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endParaRPr lang="zh-CN" altLang="en-US" sz="8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7650" name="Picture 2" descr="http://p4.so.qhmsg.com/bdr/_240_/t01401f84cc46496109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28" y="285728"/>
            <a:ext cx="2071702" cy="1243022"/>
          </a:xfrm>
          <a:prstGeom prst="rect">
            <a:avLst/>
          </a:prstGeom>
          <a:noFill/>
        </p:spPr>
      </p:pic>
      <p:pic>
        <p:nvPicPr>
          <p:cNvPr id="5" name="Picture 2" descr="http://p4.so.qhmsg.com/bdr/_240_/t01401f84cc46496109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28" y="1643050"/>
            <a:ext cx="2071702" cy="1243022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7000892" y="928670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endParaRPr lang="zh-CN" altLang="en-US" sz="8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9698" name="Picture 2" descr="http://p1.so.qhmsg.com/bdr/_240_/t014898bafdc08517c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286124"/>
            <a:ext cx="1428760" cy="1428761"/>
          </a:xfrm>
          <a:prstGeom prst="rect">
            <a:avLst/>
          </a:prstGeom>
          <a:noFill/>
        </p:spPr>
      </p:pic>
      <p:pic>
        <p:nvPicPr>
          <p:cNvPr id="8" name="Picture 2" descr="http://p1.so.qhmsg.com/bdr/_240_/t014898bafdc08517c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3286124"/>
            <a:ext cx="1428760" cy="1428761"/>
          </a:xfrm>
          <a:prstGeom prst="rect">
            <a:avLst/>
          </a:prstGeom>
          <a:noFill/>
        </p:spPr>
      </p:pic>
      <p:pic>
        <p:nvPicPr>
          <p:cNvPr id="9" name="Picture 2" descr="http://p1.so.qhmsg.com/bdr/_240_/t014898bafdc08517c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0298" y="3286124"/>
            <a:ext cx="1428760" cy="142876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6" name="Picture 4" descr="http://p0.so.qhmsg.com/bdr/_240_/t0135dd7dd59e1732a0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85786" y="357166"/>
            <a:ext cx="1762125" cy="228600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643174" y="857232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endParaRPr lang="zh-CN" altLang="en-US" sz="8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7650" name="Picture 2" descr="http://p4.so.qhmsg.com/bdr/_240_/t01401f84cc46496109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28" y="285728"/>
            <a:ext cx="2071702" cy="1243022"/>
          </a:xfrm>
          <a:prstGeom prst="rect">
            <a:avLst/>
          </a:prstGeom>
          <a:noFill/>
        </p:spPr>
      </p:pic>
      <p:pic>
        <p:nvPicPr>
          <p:cNvPr id="5" name="Picture 2" descr="http://p4.so.qhmsg.com/bdr/_240_/t01401f84cc46496109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28" y="1643050"/>
            <a:ext cx="2071702" cy="1243022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7000892" y="928670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endParaRPr lang="zh-CN" altLang="en-US" sz="8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9698" name="Picture 2" descr="http://p1.so.qhmsg.com/bdr/_240_/t014898bafdc08517c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286124"/>
            <a:ext cx="1428760" cy="1428761"/>
          </a:xfrm>
          <a:prstGeom prst="rect">
            <a:avLst/>
          </a:prstGeom>
          <a:noFill/>
        </p:spPr>
      </p:pic>
      <p:pic>
        <p:nvPicPr>
          <p:cNvPr id="8" name="Picture 2" descr="http://p1.so.qhmsg.com/bdr/_240_/t014898bafdc08517c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3286124"/>
            <a:ext cx="1428760" cy="1428761"/>
          </a:xfrm>
          <a:prstGeom prst="rect">
            <a:avLst/>
          </a:prstGeom>
          <a:noFill/>
        </p:spPr>
      </p:pic>
      <p:pic>
        <p:nvPicPr>
          <p:cNvPr id="9" name="Picture 2" descr="http://p1.so.qhmsg.com/bdr/_240_/t014898bafdc08517c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0298" y="3286124"/>
            <a:ext cx="1428760" cy="1428761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3643306" y="3214686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endParaRPr lang="zh-CN" altLang="en-US" sz="8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6" name="Picture 4" descr="http://p0.so.qhmsg.com/bdr/_240_/t0135dd7dd59e1732a0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85786" y="357166"/>
            <a:ext cx="1762125" cy="228600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643174" y="857232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endParaRPr lang="zh-CN" altLang="en-US" sz="8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7650" name="Picture 2" descr="http://p4.so.qhmsg.com/bdr/_240_/t01401f84cc46496109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28" y="285728"/>
            <a:ext cx="2071702" cy="1243022"/>
          </a:xfrm>
          <a:prstGeom prst="rect">
            <a:avLst/>
          </a:prstGeom>
          <a:noFill/>
        </p:spPr>
      </p:pic>
      <p:pic>
        <p:nvPicPr>
          <p:cNvPr id="5" name="Picture 2" descr="http://p4.so.qhmsg.com/bdr/_240_/t01401f84cc46496109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28" y="1643050"/>
            <a:ext cx="2071702" cy="1243022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7000892" y="928670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endParaRPr lang="zh-CN" altLang="en-US" sz="8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9698" name="Picture 2" descr="http://p1.so.qhmsg.com/bdr/_240_/t014898bafdc08517c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286124"/>
            <a:ext cx="1428760" cy="1428761"/>
          </a:xfrm>
          <a:prstGeom prst="rect">
            <a:avLst/>
          </a:prstGeom>
          <a:noFill/>
        </p:spPr>
      </p:pic>
      <p:pic>
        <p:nvPicPr>
          <p:cNvPr id="8" name="Picture 2" descr="http://p1.so.qhmsg.com/bdr/_240_/t014898bafdc08517c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3286124"/>
            <a:ext cx="1428760" cy="1428761"/>
          </a:xfrm>
          <a:prstGeom prst="rect">
            <a:avLst/>
          </a:prstGeom>
          <a:noFill/>
        </p:spPr>
      </p:pic>
      <p:pic>
        <p:nvPicPr>
          <p:cNvPr id="9" name="Picture 2" descr="http://p1.so.qhmsg.com/bdr/_240_/t014898bafdc08517c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0298" y="3286124"/>
            <a:ext cx="1428760" cy="1428761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3643306" y="3214686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endParaRPr lang="zh-CN" altLang="en-US" sz="8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2770" name="Picture 2" descr="http://p2.so.qhmsg.com/bdr/_240_/t010889fcf09470fc6c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29190" y="2928934"/>
            <a:ext cx="1285884" cy="1285885"/>
          </a:xfrm>
          <a:prstGeom prst="rect">
            <a:avLst/>
          </a:prstGeom>
          <a:noFill/>
        </p:spPr>
      </p:pic>
      <p:pic>
        <p:nvPicPr>
          <p:cNvPr id="17" name="Picture 2" descr="http://p2.so.qhmsg.com/bdr/_240_/t010889fcf09470fc6c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43636" y="2928934"/>
            <a:ext cx="1285884" cy="1285885"/>
          </a:xfrm>
          <a:prstGeom prst="rect">
            <a:avLst/>
          </a:prstGeom>
          <a:noFill/>
        </p:spPr>
      </p:pic>
      <p:pic>
        <p:nvPicPr>
          <p:cNvPr id="18" name="Picture 2" descr="http://p2.so.qhmsg.com/bdr/_240_/t010889fcf09470fc6c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00694" y="3643314"/>
            <a:ext cx="1285884" cy="1285885"/>
          </a:xfrm>
          <a:prstGeom prst="rect">
            <a:avLst/>
          </a:prstGeom>
          <a:noFill/>
        </p:spPr>
      </p:pic>
      <p:pic>
        <p:nvPicPr>
          <p:cNvPr id="19" name="Picture 2" descr="http://p2.so.qhmsg.com/bdr/_240_/t010889fcf09470fc6c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43702" y="3643314"/>
            <a:ext cx="1285884" cy="12858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pic41.nipic.com/20140516/9448607_215304124000_2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571604" y="214290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/>
              <a:t>复习</a:t>
            </a:r>
            <a:endParaRPr lang="zh-CN" altLang="en-US" sz="3600" b="1" dirty="0"/>
          </a:p>
        </p:txBody>
      </p:sp>
      <p:sp>
        <p:nvSpPr>
          <p:cNvPr id="6" name="椭圆 5"/>
          <p:cNvSpPr/>
          <p:nvPr/>
        </p:nvSpPr>
        <p:spPr>
          <a:xfrm>
            <a:off x="785786" y="1714488"/>
            <a:ext cx="1357322" cy="121444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</a:t>
            </a:r>
            <a:endParaRPr lang="zh-CN" altLang="en-US" sz="8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6" name="Picture 4" descr="http://p0.so.qhmsg.com/bdr/_240_/t0135dd7dd59e1732a0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85786" y="357166"/>
            <a:ext cx="1762125" cy="228600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643174" y="857232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endParaRPr lang="zh-CN" altLang="en-US" sz="8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7650" name="Picture 2" descr="http://p4.so.qhmsg.com/bdr/_240_/t01401f84cc46496109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28" y="285728"/>
            <a:ext cx="2071702" cy="1243022"/>
          </a:xfrm>
          <a:prstGeom prst="rect">
            <a:avLst/>
          </a:prstGeom>
          <a:noFill/>
        </p:spPr>
      </p:pic>
      <p:pic>
        <p:nvPicPr>
          <p:cNvPr id="5" name="Picture 2" descr="http://p4.so.qhmsg.com/bdr/_240_/t01401f84cc46496109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28" y="1643050"/>
            <a:ext cx="2071702" cy="1243022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7000892" y="928670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endParaRPr lang="zh-CN" altLang="en-US" sz="8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9698" name="Picture 2" descr="http://p1.so.qhmsg.com/bdr/_240_/t014898bafdc08517c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286124"/>
            <a:ext cx="1428760" cy="1428761"/>
          </a:xfrm>
          <a:prstGeom prst="rect">
            <a:avLst/>
          </a:prstGeom>
          <a:noFill/>
        </p:spPr>
      </p:pic>
      <p:pic>
        <p:nvPicPr>
          <p:cNvPr id="8" name="Picture 2" descr="http://p1.so.qhmsg.com/bdr/_240_/t014898bafdc08517c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3286124"/>
            <a:ext cx="1428760" cy="1428761"/>
          </a:xfrm>
          <a:prstGeom prst="rect">
            <a:avLst/>
          </a:prstGeom>
          <a:noFill/>
        </p:spPr>
      </p:pic>
      <p:pic>
        <p:nvPicPr>
          <p:cNvPr id="9" name="Picture 2" descr="http://p1.so.qhmsg.com/bdr/_240_/t014898bafdc08517c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0298" y="3286124"/>
            <a:ext cx="1428760" cy="1428761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3643306" y="3214686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endParaRPr lang="zh-CN" altLang="en-US" sz="8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2770" name="Picture 2" descr="http://p2.so.qhmsg.com/bdr/_240_/t010889fcf09470fc6c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29190" y="2928934"/>
            <a:ext cx="1285884" cy="1285885"/>
          </a:xfrm>
          <a:prstGeom prst="rect">
            <a:avLst/>
          </a:prstGeom>
          <a:noFill/>
        </p:spPr>
      </p:pic>
      <p:pic>
        <p:nvPicPr>
          <p:cNvPr id="17" name="Picture 2" descr="http://p2.so.qhmsg.com/bdr/_240_/t010889fcf09470fc6c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43636" y="2928934"/>
            <a:ext cx="1285884" cy="1285885"/>
          </a:xfrm>
          <a:prstGeom prst="rect">
            <a:avLst/>
          </a:prstGeom>
          <a:noFill/>
        </p:spPr>
      </p:pic>
      <p:pic>
        <p:nvPicPr>
          <p:cNvPr id="18" name="Picture 2" descr="http://p2.so.qhmsg.com/bdr/_240_/t010889fcf09470fc6c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00694" y="3643314"/>
            <a:ext cx="1285884" cy="1285885"/>
          </a:xfrm>
          <a:prstGeom prst="rect">
            <a:avLst/>
          </a:prstGeom>
          <a:noFill/>
        </p:spPr>
      </p:pic>
      <p:pic>
        <p:nvPicPr>
          <p:cNvPr id="19" name="Picture 2" descr="http://p2.so.qhmsg.com/bdr/_240_/t010889fcf09470fc6c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43702" y="3643314"/>
            <a:ext cx="1285884" cy="1285885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7572396" y="3000372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</a:t>
            </a:r>
            <a:endParaRPr lang="zh-CN" altLang="en-US" sz="8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6" name="Picture 4" descr="http://p0.so.qhmsg.com/bdr/_240_/t0135dd7dd59e1732a0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85786" y="357166"/>
            <a:ext cx="1762125" cy="228600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643174" y="857232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endParaRPr lang="zh-CN" altLang="en-US" sz="8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7650" name="Picture 2" descr="http://p4.so.qhmsg.com/bdr/_240_/t01401f84cc46496109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28" y="285728"/>
            <a:ext cx="2071702" cy="1243022"/>
          </a:xfrm>
          <a:prstGeom prst="rect">
            <a:avLst/>
          </a:prstGeom>
          <a:noFill/>
        </p:spPr>
      </p:pic>
      <p:pic>
        <p:nvPicPr>
          <p:cNvPr id="5" name="Picture 2" descr="http://p4.so.qhmsg.com/bdr/_240_/t01401f84cc46496109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28" y="1643050"/>
            <a:ext cx="2071702" cy="1243022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7000892" y="928670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endParaRPr lang="zh-CN" altLang="en-US" sz="8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9698" name="Picture 2" descr="http://p1.so.qhmsg.com/bdr/_240_/t014898bafdc08517c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286124"/>
            <a:ext cx="1428760" cy="1428761"/>
          </a:xfrm>
          <a:prstGeom prst="rect">
            <a:avLst/>
          </a:prstGeom>
          <a:noFill/>
        </p:spPr>
      </p:pic>
      <p:pic>
        <p:nvPicPr>
          <p:cNvPr id="8" name="Picture 2" descr="http://p1.so.qhmsg.com/bdr/_240_/t014898bafdc08517c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3286124"/>
            <a:ext cx="1428760" cy="1428761"/>
          </a:xfrm>
          <a:prstGeom prst="rect">
            <a:avLst/>
          </a:prstGeom>
          <a:noFill/>
        </p:spPr>
      </p:pic>
      <p:pic>
        <p:nvPicPr>
          <p:cNvPr id="9" name="Picture 2" descr="http://p1.so.qhmsg.com/bdr/_240_/t014898bafdc08517c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0298" y="3286124"/>
            <a:ext cx="1428760" cy="1428761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3643306" y="3214686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endParaRPr lang="zh-CN" altLang="en-US" sz="8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2770" name="Picture 2" descr="http://p2.so.qhmsg.com/bdr/_240_/t010889fcf09470fc6c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29190" y="2928934"/>
            <a:ext cx="1285884" cy="1285885"/>
          </a:xfrm>
          <a:prstGeom prst="rect">
            <a:avLst/>
          </a:prstGeom>
          <a:noFill/>
        </p:spPr>
      </p:pic>
      <p:pic>
        <p:nvPicPr>
          <p:cNvPr id="17" name="Picture 2" descr="http://p2.so.qhmsg.com/bdr/_240_/t010889fcf09470fc6c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43636" y="2928934"/>
            <a:ext cx="1285884" cy="1285885"/>
          </a:xfrm>
          <a:prstGeom prst="rect">
            <a:avLst/>
          </a:prstGeom>
          <a:noFill/>
        </p:spPr>
      </p:pic>
      <p:pic>
        <p:nvPicPr>
          <p:cNvPr id="18" name="Picture 2" descr="http://p2.so.qhmsg.com/bdr/_240_/t010889fcf09470fc6c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00694" y="3643314"/>
            <a:ext cx="1285884" cy="1285885"/>
          </a:xfrm>
          <a:prstGeom prst="rect">
            <a:avLst/>
          </a:prstGeom>
          <a:noFill/>
        </p:spPr>
      </p:pic>
      <p:pic>
        <p:nvPicPr>
          <p:cNvPr id="19" name="Picture 2" descr="http://p2.so.qhmsg.com/bdr/_240_/t010889fcf09470fc6c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43702" y="3643314"/>
            <a:ext cx="1285884" cy="1285885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7572396" y="3000372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</a:t>
            </a:r>
            <a:endParaRPr lang="zh-CN" altLang="en-US" sz="8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Picture 2" descr="http://p4.so.qhmsg.com/bdr/_240_/t01aceeba39fe61ed5e.jpg"/>
          <p:cNvPicPr>
            <a:picLocks noChangeAspect="1" noChangeArrowheads="1"/>
          </p:cNvPicPr>
          <p:nvPr/>
        </p:nvPicPr>
        <p:blipFill>
          <a:blip r:embed="rId5"/>
          <a:srcRect t="15625" r="73007"/>
          <a:stretch>
            <a:fillRect/>
          </a:stretch>
        </p:blipFill>
        <p:spPr bwMode="auto">
          <a:xfrm>
            <a:off x="214282" y="4929199"/>
            <a:ext cx="814929" cy="1571636"/>
          </a:xfrm>
          <a:prstGeom prst="rect">
            <a:avLst/>
          </a:prstGeom>
          <a:noFill/>
        </p:spPr>
      </p:pic>
      <p:pic>
        <p:nvPicPr>
          <p:cNvPr id="20" name="Picture 2" descr="http://p4.so.qhmsg.com/bdr/_240_/t01aceeba39fe61ed5e.jpg"/>
          <p:cNvPicPr>
            <a:picLocks noChangeAspect="1" noChangeArrowheads="1"/>
          </p:cNvPicPr>
          <p:nvPr/>
        </p:nvPicPr>
        <p:blipFill>
          <a:blip r:embed="rId5"/>
          <a:srcRect t="15625" r="73007"/>
          <a:stretch>
            <a:fillRect/>
          </a:stretch>
        </p:blipFill>
        <p:spPr bwMode="auto">
          <a:xfrm>
            <a:off x="1000100" y="4929198"/>
            <a:ext cx="814929" cy="1571636"/>
          </a:xfrm>
          <a:prstGeom prst="rect">
            <a:avLst/>
          </a:prstGeom>
          <a:noFill/>
        </p:spPr>
      </p:pic>
      <p:pic>
        <p:nvPicPr>
          <p:cNvPr id="21" name="Picture 2" descr="http://p4.so.qhmsg.com/bdr/_240_/t01aceeba39fe61ed5e.jpg"/>
          <p:cNvPicPr>
            <a:picLocks noChangeAspect="1" noChangeArrowheads="1"/>
          </p:cNvPicPr>
          <p:nvPr/>
        </p:nvPicPr>
        <p:blipFill>
          <a:blip r:embed="rId5"/>
          <a:srcRect t="15625" r="73007"/>
          <a:stretch>
            <a:fillRect/>
          </a:stretch>
        </p:blipFill>
        <p:spPr bwMode="auto">
          <a:xfrm>
            <a:off x="1714480" y="4929199"/>
            <a:ext cx="814929" cy="1571636"/>
          </a:xfrm>
          <a:prstGeom prst="rect">
            <a:avLst/>
          </a:prstGeom>
          <a:noFill/>
        </p:spPr>
      </p:pic>
      <p:pic>
        <p:nvPicPr>
          <p:cNvPr id="22" name="Picture 2" descr="http://p4.so.qhmsg.com/bdr/_240_/t01aceeba39fe61ed5e.jpg"/>
          <p:cNvPicPr>
            <a:picLocks noChangeAspect="1" noChangeArrowheads="1"/>
          </p:cNvPicPr>
          <p:nvPr/>
        </p:nvPicPr>
        <p:blipFill>
          <a:blip r:embed="rId5"/>
          <a:srcRect t="15625" r="73007"/>
          <a:stretch>
            <a:fillRect/>
          </a:stretch>
        </p:blipFill>
        <p:spPr bwMode="auto">
          <a:xfrm>
            <a:off x="2500298" y="4929198"/>
            <a:ext cx="814929" cy="1571636"/>
          </a:xfrm>
          <a:prstGeom prst="rect">
            <a:avLst/>
          </a:prstGeom>
          <a:noFill/>
        </p:spPr>
      </p:pic>
      <p:pic>
        <p:nvPicPr>
          <p:cNvPr id="23" name="Picture 2" descr="http://p4.so.qhmsg.com/bdr/_240_/t01aceeba39fe61ed5e.jpg"/>
          <p:cNvPicPr>
            <a:picLocks noChangeAspect="1" noChangeArrowheads="1"/>
          </p:cNvPicPr>
          <p:nvPr/>
        </p:nvPicPr>
        <p:blipFill>
          <a:blip r:embed="rId5"/>
          <a:srcRect t="15625" r="73007"/>
          <a:stretch>
            <a:fillRect/>
          </a:stretch>
        </p:blipFill>
        <p:spPr bwMode="auto">
          <a:xfrm>
            <a:off x="3286116" y="5000636"/>
            <a:ext cx="814929" cy="15716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6" name="Picture 4" descr="http://p0.so.qhmsg.com/bdr/_240_/t0135dd7dd59e1732a0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85786" y="357166"/>
            <a:ext cx="1762125" cy="228600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643174" y="857232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endParaRPr lang="zh-CN" altLang="en-US" sz="8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7650" name="Picture 2" descr="http://p4.so.qhmsg.com/bdr/_240_/t01401f84cc46496109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28" y="285728"/>
            <a:ext cx="2071702" cy="1243022"/>
          </a:xfrm>
          <a:prstGeom prst="rect">
            <a:avLst/>
          </a:prstGeom>
          <a:noFill/>
        </p:spPr>
      </p:pic>
      <p:pic>
        <p:nvPicPr>
          <p:cNvPr id="5" name="Picture 2" descr="http://p4.so.qhmsg.com/bdr/_240_/t01401f84cc46496109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28" y="1643050"/>
            <a:ext cx="2071702" cy="1243022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7000892" y="928670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endParaRPr lang="zh-CN" altLang="en-US" sz="8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9698" name="Picture 2" descr="http://p1.so.qhmsg.com/bdr/_240_/t014898bafdc08517c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286124"/>
            <a:ext cx="1428760" cy="1428761"/>
          </a:xfrm>
          <a:prstGeom prst="rect">
            <a:avLst/>
          </a:prstGeom>
          <a:noFill/>
        </p:spPr>
      </p:pic>
      <p:pic>
        <p:nvPicPr>
          <p:cNvPr id="8" name="Picture 2" descr="http://p1.so.qhmsg.com/bdr/_240_/t014898bafdc08517c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3286124"/>
            <a:ext cx="1428760" cy="1428761"/>
          </a:xfrm>
          <a:prstGeom prst="rect">
            <a:avLst/>
          </a:prstGeom>
          <a:noFill/>
        </p:spPr>
      </p:pic>
      <p:pic>
        <p:nvPicPr>
          <p:cNvPr id="9" name="Picture 2" descr="http://p1.so.qhmsg.com/bdr/_240_/t014898bafdc08517c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0298" y="3286124"/>
            <a:ext cx="1428760" cy="1428761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3643306" y="3214686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endParaRPr lang="zh-CN" altLang="en-US" sz="8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2770" name="Picture 2" descr="http://p2.so.qhmsg.com/bdr/_240_/t010889fcf09470fc6c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29190" y="2928934"/>
            <a:ext cx="1285884" cy="1285885"/>
          </a:xfrm>
          <a:prstGeom prst="rect">
            <a:avLst/>
          </a:prstGeom>
          <a:noFill/>
        </p:spPr>
      </p:pic>
      <p:pic>
        <p:nvPicPr>
          <p:cNvPr id="17" name="Picture 2" descr="http://p2.so.qhmsg.com/bdr/_240_/t010889fcf09470fc6c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43636" y="2928934"/>
            <a:ext cx="1285884" cy="1285885"/>
          </a:xfrm>
          <a:prstGeom prst="rect">
            <a:avLst/>
          </a:prstGeom>
          <a:noFill/>
        </p:spPr>
      </p:pic>
      <p:pic>
        <p:nvPicPr>
          <p:cNvPr id="18" name="Picture 2" descr="http://p2.so.qhmsg.com/bdr/_240_/t010889fcf09470fc6c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00694" y="3643314"/>
            <a:ext cx="1285884" cy="1285885"/>
          </a:xfrm>
          <a:prstGeom prst="rect">
            <a:avLst/>
          </a:prstGeom>
          <a:noFill/>
        </p:spPr>
      </p:pic>
      <p:pic>
        <p:nvPicPr>
          <p:cNvPr id="19" name="Picture 2" descr="http://p2.so.qhmsg.com/bdr/_240_/t010889fcf09470fc6c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43702" y="3643314"/>
            <a:ext cx="1285884" cy="1285885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7572396" y="3000372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</a:t>
            </a:r>
            <a:endParaRPr lang="zh-CN" altLang="en-US" sz="8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Picture 2" descr="http://p4.so.qhmsg.com/bdr/_240_/t01aceeba39fe61ed5e.jpg"/>
          <p:cNvPicPr>
            <a:picLocks noChangeAspect="1" noChangeArrowheads="1"/>
          </p:cNvPicPr>
          <p:nvPr/>
        </p:nvPicPr>
        <p:blipFill>
          <a:blip r:embed="rId5"/>
          <a:srcRect t="15625" r="73007"/>
          <a:stretch>
            <a:fillRect/>
          </a:stretch>
        </p:blipFill>
        <p:spPr bwMode="auto">
          <a:xfrm>
            <a:off x="214282" y="4929199"/>
            <a:ext cx="814929" cy="1571636"/>
          </a:xfrm>
          <a:prstGeom prst="rect">
            <a:avLst/>
          </a:prstGeom>
          <a:noFill/>
        </p:spPr>
      </p:pic>
      <p:pic>
        <p:nvPicPr>
          <p:cNvPr id="20" name="Picture 2" descr="http://p4.so.qhmsg.com/bdr/_240_/t01aceeba39fe61ed5e.jpg"/>
          <p:cNvPicPr>
            <a:picLocks noChangeAspect="1" noChangeArrowheads="1"/>
          </p:cNvPicPr>
          <p:nvPr/>
        </p:nvPicPr>
        <p:blipFill>
          <a:blip r:embed="rId5"/>
          <a:srcRect t="15625" r="73007"/>
          <a:stretch>
            <a:fillRect/>
          </a:stretch>
        </p:blipFill>
        <p:spPr bwMode="auto">
          <a:xfrm>
            <a:off x="1000100" y="4929198"/>
            <a:ext cx="814929" cy="1571636"/>
          </a:xfrm>
          <a:prstGeom prst="rect">
            <a:avLst/>
          </a:prstGeom>
          <a:noFill/>
        </p:spPr>
      </p:pic>
      <p:pic>
        <p:nvPicPr>
          <p:cNvPr id="21" name="Picture 2" descr="http://p4.so.qhmsg.com/bdr/_240_/t01aceeba39fe61ed5e.jpg"/>
          <p:cNvPicPr>
            <a:picLocks noChangeAspect="1" noChangeArrowheads="1"/>
          </p:cNvPicPr>
          <p:nvPr/>
        </p:nvPicPr>
        <p:blipFill>
          <a:blip r:embed="rId5"/>
          <a:srcRect t="15625" r="73007"/>
          <a:stretch>
            <a:fillRect/>
          </a:stretch>
        </p:blipFill>
        <p:spPr bwMode="auto">
          <a:xfrm>
            <a:off x="1714480" y="4929199"/>
            <a:ext cx="814929" cy="1571636"/>
          </a:xfrm>
          <a:prstGeom prst="rect">
            <a:avLst/>
          </a:prstGeom>
          <a:noFill/>
        </p:spPr>
      </p:pic>
      <p:pic>
        <p:nvPicPr>
          <p:cNvPr id="22" name="Picture 2" descr="http://p4.so.qhmsg.com/bdr/_240_/t01aceeba39fe61ed5e.jpg"/>
          <p:cNvPicPr>
            <a:picLocks noChangeAspect="1" noChangeArrowheads="1"/>
          </p:cNvPicPr>
          <p:nvPr/>
        </p:nvPicPr>
        <p:blipFill>
          <a:blip r:embed="rId5"/>
          <a:srcRect t="15625" r="73007"/>
          <a:stretch>
            <a:fillRect/>
          </a:stretch>
        </p:blipFill>
        <p:spPr bwMode="auto">
          <a:xfrm>
            <a:off x="2500298" y="4929198"/>
            <a:ext cx="814929" cy="1571636"/>
          </a:xfrm>
          <a:prstGeom prst="rect">
            <a:avLst/>
          </a:prstGeom>
          <a:noFill/>
        </p:spPr>
      </p:pic>
      <p:pic>
        <p:nvPicPr>
          <p:cNvPr id="23" name="Picture 2" descr="http://p4.so.qhmsg.com/bdr/_240_/t01aceeba39fe61ed5e.jpg"/>
          <p:cNvPicPr>
            <a:picLocks noChangeAspect="1" noChangeArrowheads="1"/>
          </p:cNvPicPr>
          <p:nvPr/>
        </p:nvPicPr>
        <p:blipFill>
          <a:blip r:embed="rId5"/>
          <a:srcRect t="15625" r="73007"/>
          <a:stretch>
            <a:fillRect/>
          </a:stretch>
        </p:blipFill>
        <p:spPr bwMode="auto">
          <a:xfrm>
            <a:off x="3286116" y="5000636"/>
            <a:ext cx="814929" cy="1571636"/>
          </a:xfrm>
          <a:prstGeom prst="rect">
            <a:avLst/>
          </a:prstGeom>
          <a:noFill/>
        </p:spPr>
      </p:pic>
      <p:sp>
        <p:nvSpPr>
          <p:cNvPr id="24" name="TextBox 23"/>
          <p:cNvSpPr txBox="1"/>
          <p:nvPr/>
        </p:nvSpPr>
        <p:spPr>
          <a:xfrm>
            <a:off x="4214810" y="5072074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五</a:t>
            </a:r>
            <a:endParaRPr lang="zh-CN" altLang="en-US" sz="8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8662" y="928670"/>
            <a:ext cx="641714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/>
              <a:t>你还知道哪些数字？</a:t>
            </a:r>
            <a:endParaRPr lang="zh-CN" altLang="en-US" sz="5400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8662" y="928670"/>
            <a:ext cx="641714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/>
              <a:t>你还知道哪些数字？</a:t>
            </a:r>
            <a:endParaRPr lang="zh-CN" altLang="en-US" sz="5400" dirty="0"/>
          </a:p>
        </p:txBody>
      </p:sp>
      <p:sp>
        <p:nvSpPr>
          <p:cNvPr id="3" name="TextBox 2"/>
          <p:cNvSpPr txBox="1"/>
          <p:nvPr/>
        </p:nvSpPr>
        <p:spPr>
          <a:xfrm>
            <a:off x="500034" y="2643182"/>
            <a:ext cx="812754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b="1" dirty="0" smtClean="0">
                <a:solidFill>
                  <a:srgbClr val="FF0000"/>
                </a:solidFill>
              </a:rPr>
              <a:t>六   七   八   九   十</a:t>
            </a:r>
            <a:endParaRPr lang="zh-CN" altLang="en-US" sz="8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img1.3lian.com/img2011/w1/106/15/d/93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214346" y="-5857940"/>
            <a:ext cx="18288000" cy="1371600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357422" y="500042"/>
            <a:ext cx="4830168" cy="50783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 smtClean="0"/>
              <a:t>2</a:t>
            </a:r>
            <a:r>
              <a:rPr lang="zh-CN" altLang="en-US" sz="5400" b="1" dirty="0" smtClean="0"/>
              <a:t>、金木水火土</a:t>
            </a:r>
            <a:endParaRPr lang="en-US" altLang="zh-CN" sz="5400" b="1" dirty="0" smtClean="0"/>
          </a:p>
          <a:p>
            <a:endParaRPr lang="en-US" altLang="zh-CN" sz="5400" b="1" dirty="0" smtClean="0"/>
          </a:p>
          <a:p>
            <a:r>
              <a:rPr lang="zh-CN" altLang="en-US" sz="5400" b="1" dirty="0" smtClean="0"/>
              <a:t>   </a:t>
            </a:r>
            <a:r>
              <a:rPr lang="zh-CN" altLang="en-US" sz="5400" b="1" dirty="0" smtClean="0">
                <a:solidFill>
                  <a:srgbClr val="FF0000"/>
                </a:solidFill>
              </a:rPr>
              <a:t>一二三四五</a:t>
            </a:r>
            <a:r>
              <a:rPr lang="zh-CN" altLang="en-US" sz="5400" b="1" dirty="0" smtClean="0"/>
              <a:t>，</a:t>
            </a:r>
            <a:endParaRPr lang="en-US" altLang="zh-CN" sz="5400" b="1" dirty="0" smtClean="0"/>
          </a:p>
          <a:p>
            <a:r>
              <a:rPr lang="zh-CN" altLang="en-US" sz="5400" b="1" dirty="0" smtClean="0"/>
              <a:t>   </a:t>
            </a:r>
            <a:r>
              <a:rPr lang="zh-CN" altLang="en-US" sz="5400" b="1" dirty="0" smtClean="0">
                <a:solidFill>
                  <a:srgbClr val="00B050"/>
                </a:solidFill>
              </a:rPr>
              <a:t>金木水火土</a:t>
            </a:r>
            <a:r>
              <a:rPr lang="zh-CN" altLang="en-US" sz="5400" b="1" dirty="0" smtClean="0"/>
              <a:t>。</a:t>
            </a:r>
            <a:endParaRPr lang="en-US" altLang="zh-CN" sz="5400" b="1" dirty="0" smtClean="0"/>
          </a:p>
          <a:p>
            <a:r>
              <a:rPr lang="zh-CN" altLang="en-US" sz="5400" b="1" dirty="0" smtClean="0"/>
              <a:t>   天地分上下，</a:t>
            </a:r>
            <a:endParaRPr lang="en-US" altLang="zh-CN" sz="5400" b="1" dirty="0" smtClean="0"/>
          </a:p>
          <a:p>
            <a:r>
              <a:rPr lang="zh-CN" altLang="en-US" sz="5400" b="1" dirty="0" smtClean="0"/>
              <a:t>   日月照今古。</a:t>
            </a:r>
            <a:endParaRPr lang="zh-CN" altLang="en-US" sz="5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6786578" y="2143116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rgbClr val="00B0F0"/>
                </a:solidFill>
              </a:rPr>
              <a:t>（数字）</a:t>
            </a:r>
            <a:endParaRPr lang="zh-CN" altLang="en-US" sz="4800" b="1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img1.3lian.com/img2011/w1/106/15/d/93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214346" y="-5857940"/>
            <a:ext cx="18288000" cy="1371600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357422" y="500042"/>
            <a:ext cx="4830168" cy="50783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 smtClean="0"/>
              <a:t>2</a:t>
            </a:r>
            <a:r>
              <a:rPr lang="zh-CN" altLang="en-US" sz="5400" b="1" dirty="0" smtClean="0"/>
              <a:t>、金木水火土</a:t>
            </a:r>
            <a:endParaRPr lang="en-US" altLang="zh-CN" sz="5400" b="1" dirty="0" smtClean="0"/>
          </a:p>
          <a:p>
            <a:endParaRPr lang="en-US" altLang="zh-CN" sz="5400" b="1" dirty="0" smtClean="0"/>
          </a:p>
          <a:p>
            <a:r>
              <a:rPr lang="zh-CN" altLang="en-US" sz="5400" b="1" dirty="0" smtClean="0"/>
              <a:t>   </a:t>
            </a:r>
            <a:r>
              <a:rPr lang="zh-CN" altLang="en-US" sz="5400" b="1" dirty="0" smtClean="0">
                <a:solidFill>
                  <a:srgbClr val="FF0000"/>
                </a:solidFill>
              </a:rPr>
              <a:t>一二三四五</a:t>
            </a:r>
            <a:r>
              <a:rPr lang="zh-CN" altLang="en-US" sz="5400" b="1" dirty="0" smtClean="0"/>
              <a:t>，</a:t>
            </a:r>
            <a:endParaRPr lang="en-US" altLang="zh-CN" sz="5400" b="1" dirty="0" smtClean="0"/>
          </a:p>
          <a:p>
            <a:r>
              <a:rPr lang="zh-CN" altLang="en-US" sz="5400" b="1" dirty="0" smtClean="0"/>
              <a:t>   </a:t>
            </a:r>
            <a:r>
              <a:rPr lang="zh-CN" altLang="en-US" sz="5400" b="1" dirty="0" smtClean="0">
                <a:solidFill>
                  <a:srgbClr val="00B050"/>
                </a:solidFill>
              </a:rPr>
              <a:t>金木水火土</a:t>
            </a:r>
            <a:r>
              <a:rPr lang="zh-CN" altLang="en-US" sz="5400" b="1" dirty="0" smtClean="0"/>
              <a:t>。</a:t>
            </a:r>
            <a:endParaRPr lang="en-US" altLang="zh-CN" sz="5400" b="1" dirty="0" smtClean="0"/>
          </a:p>
          <a:p>
            <a:r>
              <a:rPr lang="zh-CN" altLang="en-US" sz="5400" b="1" dirty="0" smtClean="0"/>
              <a:t>   天地分上下，</a:t>
            </a:r>
            <a:endParaRPr lang="en-US" altLang="zh-CN" sz="5400" b="1" dirty="0" smtClean="0"/>
          </a:p>
          <a:p>
            <a:r>
              <a:rPr lang="zh-CN" altLang="en-US" sz="5400" b="1" dirty="0" smtClean="0"/>
              <a:t>   日月照今古。</a:t>
            </a:r>
            <a:endParaRPr lang="zh-CN" altLang="en-US" sz="5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6786578" y="2143116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rgbClr val="00B0F0"/>
                </a:solidFill>
              </a:rPr>
              <a:t>（数字）</a:t>
            </a:r>
            <a:endParaRPr lang="zh-CN" altLang="en-US" sz="4800" b="1" dirty="0">
              <a:solidFill>
                <a:srgbClr val="00B0F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929454" y="3071810"/>
            <a:ext cx="265970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rgbClr val="00B0F0"/>
                </a:solidFill>
              </a:rPr>
              <a:t>（五行）</a:t>
            </a:r>
            <a:endParaRPr lang="zh-CN" altLang="en-US" sz="4800" b="1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AutoShape 2" descr="http://pica.nipic.com/2007-11-13/20071113153934125_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820" name="AutoShape 4" descr="http://pica.nipic.com/2007-11-13/20071113153934125_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822" name="AutoShape 6" descr="http://pica.nipic.com/2007-11-13/20071113153934125_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34824" name="Picture 8" descr="http://pic1a.nipic.com/2009-02-23/200922382038860_2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785918" y="428604"/>
            <a:ext cx="121058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 smtClean="0">
                <a:solidFill>
                  <a:srgbClr val="FF0000"/>
                </a:solidFill>
              </a:rPr>
              <a:t>天</a:t>
            </a:r>
            <a:endParaRPr lang="zh-CN" altLang="en-US" sz="80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85918" y="4071942"/>
            <a:ext cx="121058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 smtClean="0">
                <a:solidFill>
                  <a:srgbClr val="FF0000"/>
                </a:solidFill>
              </a:rPr>
              <a:t>地</a:t>
            </a:r>
            <a:endParaRPr lang="zh-CN" altLang="en-US" sz="8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AutoShape 2" descr="http://pica.nipic.com/2007-11-13/20071113153934125_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820" name="AutoShape 4" descr="http://pica.nipic.com/2007-11-13/20071113153934125_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822" name="AutoShape 6" descr="http://pica.nipic.com/2007-11-13/20071113153934125_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34824" name="Picture 8" descr="http://pic1a.nipic.com/2009-02-23/200922382038860_2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785918" y="428604"/>
            <a:ext cx="121058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 smtClean="0">
                <a:solidFill>
                  <a:srgbClr val="FF0000"/>
                </a:solidFill>
              </a:rPr>
              <a:t>天</a:t>
            </a:r>
            <a:endParaRPr lang="zh-CN" altLang="en-US" sz="80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85918" y="4071942"/>
            <a:ext cx="121058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 smtClean="0">
                <a:solidFill>
                  <a:srgbClr val="FF0000"/>
                </a:solidFill>
              </a:rPr>
              <a:t>地</a:t>
            </a:r>
            <a:endParaRPr lang="zh-CN" altLang="en-US" sz="8000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71868" y="500042"/>
            <a:ext cx="121058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 smtClean="0">
                <a:solidFill>
                  <a:srgbClr val="FF0000"/>
                </a:solidFill>
              </a:rPr>
              <a:t>上</a:t>
            </a:r>
            <a:endParaRPr lang="zh-CN" altLang="en-US" sz="8000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71868" y="4143380"/>
            <a:ext cx="121058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 smtClean="0">
                <a:solidFill>
                  <a:srgbClr val="FF0000"/>
                </a:solidFill>
              </a:rPr>
              <a:t>下</a:t>
            </a:r>
            <a:endParaRPr lang="zh-CN" altLang="en-US" sz="8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img1.3lian.com/img2011/w1/106/15/d/93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214346" y="-5857940"/>
            <a:ext cx="18288000" cy="1371600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357422" y="500042"/>
            <a:ext cx="4830168" cy="50783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 smtClean="0"/>
              <a:t>2</a:t>
            </a:r>
            <a:r>
              <a:rPr lang="zh-CN" altLang="en-US" sz="5400" b="1" dirty="0" smtClean="0"/>
              <a:t>、金木水火土</a:t>
            </a:r>
            <a:endParaRPr lang="en-US" altLang="zh-CN" sz="5400" b="1" dirty="0" smtClean="0"/>
          </a:p>
          <a:p>
            <a:endParaRPr lang="en-US" altLang="zh-CN" sz="5400" b="1" dirty="0" smtClean="0"/>
          </a:p>
          <a:p>
            <a:r>
              <a:rPr lang="zh-CN" altLang="en-US" sz="5400" b="1" dirty="0" smtClean="0"/>
              <a:t>   </a:t>
            </a:r>
            <a:r>
              <a:rPr lang="zh-CN" altLang="en-US" sz="5400" b="1" dirty="0" smtClean="0">
                <a:solidFill>
                  <a:srgbClr val="FF0000"/>
                </a:solidFill>
              </a:rPr>
              <a:t>一二三四五</a:t>
            </a:r>
            <a:r>
              <a:rPr lang="zh-CN" altLang="en-US" sz="5400" b="1" dirty="0" smtClean="0"/>
              <a:t>，</a:t>
            </a:r>
            <a:endParaRPr lang="en-US" altLang="zh-CN" sz="5400" b="1" dirty="0" smtClean="0"/>
          </a:p>
          <a:p>
            <a:r>
              <a:rPr lang="zh-CN" altLang="en-US" sz="5400" b="1" dirty="0" smtClean="0"/>
              <a:t>   </a:t>
            </a:r>
            <a:r>
              <a:rPr lang="zh-CN" altLang="en-US" sz="5400" b="1" dirty="0" smtClean="0">
                <a:solidFill>
                  <a:srgbClr val="00B050"/>
                </a:solidFill>
              </a:rPr>
              <a:t>金木水火土</a:t>
            </a:r>
            <a:r>
              <a:rPr lang="zh-CN" altLang="en-US" sz="5400" b="1" dirty="0" smtClean="0"/>
              <a:t>。</a:t>
            </a:r>
            <a:endParaRPr lang="en-US" altLang="zh-CN" sz="5400" b="1" dirty="0" smtClean="0"/>
          </a:p>
          <a:p>
            <a:r>
              <a:rPr lang="zh-CN" altLang="en-US" sz="5400" b="1" dirty="0" smtClean="0"/>
              <a:t>   天地分上下，</a:t>
            </a:r>
            <a:endParaRPr lang="en-US" altLang="zh-CN" sz="5400" b="1" dirty="0" smtClean="0"/>
          </a:p>
          <a:p>
            <a:r>
              <a:rPr lang="zh-CN" altLang="en-US" sz="5400" b="1" dirty="0" smtClean="0"/>
              <a:t>   日月照今古。</a:t>
            </a:r>
            <a:endParaRPr lang="zh-CN" altLang="en-US" sz="5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6786578" y="2143116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rgbClr val="00B0F0"/>
                </a:solidFill>
              </a:rPr>
              <a:t>（数字）</a:t>
            </a:r>
            <a:endParaRPr lang="zh-CN" altLang="en-US" sz="4800" b="1" dirty="0">
              <a:solidFill>
                <a:srgbClr val="00B0F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929454" y="3071810"/>
            <a:ext cx="265970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rgbClr val="00B0F0"/>
                </a:solidFill>
              </a:rPr>
              <a:t>（五行）</a:t>
            </a:r>
            <a:endParaRPr lang="zh-CN" altLang="en-US" sz="4800" b="1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pic41.nipic.com/20140516/9448607_215304124000_2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571604" y="214290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/>
              <a:t>复习</a:t>
            </a:r>
            <a:endParaRPr lang="zh-CN" altLang="en-US" sz="3600" b="1" dirty="0"/>
          </a:p>
        </p:txBody>
      </p:sp>
      <p:sp>
        <p:nvSpPr>
          <p:cNvPr id="6" name="椭圆 5"/>
          <p:cNvSpPr/>
          <p:nvPr/>
        </p:nvSpPr>
        <p:spPr>
          <a:xfrm>
            <a:off x="1000100" y="1285860"/>
            <a:ext cx="1357322" cy="121444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</a:t>
            </a:r>
            <a:endParaRPr lang="zh-CN" altLang="en-US" sz="8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3428992" y="1142984"/>
            <a:ext cx="1357322" cy="121444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地</a:t>
            </a:r>
            <a:endParaRPr lang="zh-CN" altLang="en-US" sz="8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http://p1.so.qhmsg.com/bdr/_240_/t010a47900b4da3dcdb.jpg"/>
          <p:cNvPicPr>
            <a:picLocks noChangeAspect="1" noChangeArrowheads="1"/>
          </p:cNvPicPr>
          <p:nvPr/>
        </p:nvPicPr>
        <p:blipFill>
          <a:blip r:embed="rId1"/>
          <a:srcRect b="6249"/>
          <a:stretch>
            <a:fillRect/>
          </a:stretch>
        </p:blipFill>
        <p:spPr bwMode="auto">
          <a:xfrm>
            <a:off x="857224" y="500042"/>
            <a:ext cx="2786082" cy="2702038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571604" y="3500438"/>
            <a:ext cx="121058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 smtClean="0"/>
              <a:t>日</a:t>
            </a:r>
            <a:endParaRPr lang="zh-CN" altLang="en-US" sz="8000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http://p1.so.qhmsg.com/bdr/_240_/t010a47900b4da3dcdb.jpg"/>
          <p:cNvPicPr>
            <a:picLocks noChangeAspect="1" noChangeArrowheads="1"/>
          </p:cNvPicPr>
          <p:nvPr/>
        </p:nvPicPr>
        <p:blipFill>
          <a:blip r:embed="rId1"/>
          <a:srcRect b="6249"/>
          <a:stretch>
            <a:fillRect/>
          </a:stretch>
        </p:blipFill>
        <p:spPr bwMode="auto">
          <a:xfrm>
            <a:off x="857224" y="500042"/>
            <a:ext cx="2786082" cy="2702038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571604" y="3500438"/>
            <a:ext cx="121058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 smtClean="0"/>
              <a:t>日</a:t>
            </a:r>
            <a:endParaRPr lang="zh-CN" altLang="en-US" sz="8000" dirty="0"/>
          </a:p>
        </p:txBody>
      </p:sp>
      <p:pic>
        <p:nvPicPr>
          <p:cNvPr id="44034" name="Picture 2" descr="http://p4.so.qhmsg.com/bdr/_240_/t0152d6cc7b13d89354.jpg"/>
          <p:cNvPicPr>
            <a:picLocks noChangeAspect="1" noChangeArrowheads="1"/>
          </p:cNvPicPr>
          <p:nvPr/>
        </p:nvPicPr>
        <p:blipFill>
          <a:blip r:embed="rId2"/>
          <a:srcRect b="6249"/>
          <a:stretch>
            <a:fillRect/>
          </a:stretch>
        </p:blipFill>
        <p:spPr bwMode="auto">
          <a:xfrm>
            <a:off x="5572132" y="642918"/>
            <a:ext cx="2443480" cy="264320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6215074" y="3429000"/>
            <a:ext cx="121058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 smtClean="0"/>
              <a:t>月</a:t>
            </a:r>
            <a:endParaRPr lang="zh-CN" altLang="en-US" sz="8000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img1.3lian.com/img2011/w1/106/15/d/93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214346" y="-5857940"/>
            <a:ext cx="18288000" cy="1371600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357422" y="500042"/>
            <a:ext cx="4830168" cy="50783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 smtClean="0"/>
              <a:t>2</a:t>
            </a:r>
            <a:r>
              <a:rPr lang="zh-CN" altLang="en-US" sz="5400" b="1" dirty="0" smtClean="0"/>
              <a:t>、金木水火土</a:t>
            </a:r>
            <a:endParaRPr lang="en-US" altLang="zh-CN" sz="5400" b="1" dirty="0" smtClean="0"/>
          </a:p>
          <a:p>
            <a:endParaRPr lang="en-US" altLang="zh-CN" sz="5400" b="1" dirty="0" smtClean="0"/>
          </a:p>
          <a:p>
            <a:r>
              <a:rPr lang="zh-CN" altLang="en-US" sz="5400" b="1" dirty="0" smtClean="0"/>
              <a:t>   </a:t>
            </a:r>
            <a:r>
              <a:rPr lang="zh-CN" altLang="en-US" sz="5400" b="1" dirty="0" smtClean="0">
                <a:solidFill>
                  <a:srgbClr val="FF0000"/>
                </a:solidFill>
              </a:rPr>
              <a:t>一二三四五</a:t>
            </a:r>
            <a:r>
              <a:rPr lang="zh-CN" altLang="en-US" sz="5400" b="1" dirty="0" smtClean="0"/>
              <a:t>，</a:t>
            </a:r>
            <a:endParaRPr lang="en-US" altLang="zh-CN" sz="5400" b="1" dirty="0" smtClean="0"/>
          </a:p>
          <a:p>
            <a:r>
              <a:rPr lang="zh-CN" altLang="en-US" sz="5400" b="1" dirty="0" smtClean="0"/>
              <a:t>   金木水火土。</a:t>
            </a:r>
            <a:endParaRPr lang="en-US" altLang="zh-CN" sz="5400" b="1" dirty="0" smtClean="0"/>
          </a:p>
          <a:p>
            <a:r>
              <a:rPr lang="zh-CN" altLang="en-US" sz="5400" b="1" dirty="0" smtClean="0"/>
              <a:t>   天地分</a:t>
            </a:r>
            <a:r>
              <a:rPr lang="zh-CN" altLang="en-US" sz="5400" b="1" dirty="0" smtClean="0">
                <a:solidFill>
                  <a:srgbClr val="FF0000"/>
                </a:solidFill>
              </a:rPr>
              <a:t>上下</a:t>
            </a:r>
            <a:r>
              <a:rPr lang="zh-CN" altLang="en-US" sz="5400" b="1" dirty="0" smtClean="0"/>
              <a:t>，</a:t>
            </a:r>
            <a:endParaRPr lang="en-US" altLang="zh-CN" sz="5400" b="1" dirty="0" smtClean="0"/>
          </a:p>
          <a:p>
            <a:r>
              <a:rPr lang="zh-CN" altLang="en-US" sz="5400" b="1" dirty="0" smtClean="0"/>
              <a:t>   日月照今古。</a:t>
            </a:r>
            <a:endParaRPr lang="zh-CN" altLang="en-US" sz="5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http://img.bimg.126.net/photo/ixcrsxJsxiVh34CmbTCFwg==/2258555213126629193.jpg"/>
          <p:cNvPicPr>
            <a:picLocks noChangeAspect="1" noChangeArrowheads="1"/>
          </p:cNvPicPr>
          <p:nvPr/>
        </p:nvPicPr>
        <p:blipFill>
          <a:blip r:embed="rId1"/>
          <a:srcRect b="976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14282" y="1500174"/>
            <a:ext cx="9417963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143000" indent="-1143000">
              <a:buAutoNum type="ea1ChsPlain"/>
            </a:pPr>
            <a:r>
              <a:rPr lang="zh-CN" altLang="en-US" sz="6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二   三   四   五   </a:t>
            </a:r>
            <a:endParaRPr lang="en-US" altLang="zh-CN" sz="6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1143000" indent="-1143000"/>
            <a:endParaRPr lang="en-US" altLang="zh-CN" sz="6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1143000" indent="-1143000"/>
            <a:r>
              <a:rPr lang="zh-CN" altLang="en-US" sz="6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   下</a:t>
            </a:r>
            <a:endParaRPr lang="zh-CN" altLang="en-US" sz="6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http://img4.ph.126.net/kFN64E-bdvu4R_AWn055fQ==/6597369933331302434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81728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31" name="Group 31"/>
          <p:cNvGraphicFramePr>
            <a:graphicFrameLocks noGrp="1"/>
          </p:cNvGraphicFramePr>
          <p:nvPr/>
        </p:nvGraphicFramePr>
        <p:xfrm>
          <a:off x="2843213" y="2209800"/>
          <a:ext cx="2795587" cy="2298701"/>
        </p:xfrm>
        <a:graphic>
          <a:graphicData uri="http://schemas.openxmlformats.org/drawingml/2006/table">
            <a:tbl>
              <a:tblPr/>
              <a:tblGrid>
                <a:gridCol w="1398587"/>
                <a:gridCol w="1397000"/>
              </a:tblGrid>
              <a:tr h="1147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509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2" name="Group 13"/>
          <p:cNvGrpSpPr/>
          <p:nvPr/>
        </p:nvGrpSpPr>
        <p:grpSpPr bwMode="auto">
          <a:xfrm>
            <a:off x="3492500" y="836613"/>
            <a:ext cx="1447800" cy="1447800"/>
            <a:chOff x="2352" y="528"/>
            <a:chExt cx="912" cy="912"/>
          </a:xfrm>
        </p:grpSpPr>
        <p:sp>
          <p:nvSpPr>
            <p:cNvPr id="49166" name="Line 14"/>
            <p:cNvSpPr>
              <a:spLocks noChangeShapeType="1"/>
            </p:cNvSpPr>
            <p:nvPr/>
          </p:nvSpPr>
          <p:spPr bwMode="auto">
            <a:xfrm flipV="1">
              <a:off x="2832" y="912"/>
              <a:ext cx="0" cy="528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</a:ln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49167" name="Text Box 15"/>
            <p:cNvSpPr txBox="1">
              <a:spLocks noChangeArrowheads="1"/>
            </p:cNvSpPr>
            <p:nvPr/>
          </p:nvSpPr>
          <p:spPr bwMode="auto">
            <a:xfrm>
              <a:off x="2352" y="528"/>
              <a:ext cx="912" cy="327"/>
            </a:xfrm>
            <a:prstGeom prst="rect">
              <a:avLst/>
            </a:prstGeom>
            <a:noFill/>
            <a:ln w="2857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800">
                  <a:solidFill>
                    <a:schemeClr val="tx1"/>
                  </a:solidFill>
                  <a:ea typeface="黑体" panose="02010609060101010101" pitchFamily="49" charset="-122"/>
                </a:rPr>
                <a:t>竖中线</a:t>
              </a:r>
              <a:endParaRPr lang="zh-CN" altLang="en-US" sz="2800">
                <a:solidFill>
                  <a:schemeClr val="tx1"/>
                </a:solidFill>
                <a:ea typeface="黑体" panose="02010609060101010101" pitchFamily="49" charset="-122"/>
              </a:endParaRPr>
            </a:p>
          </p:txBody>
        </p:sp>
      </p:grpSp>
      <p:grpSp>
        <p:nvGrpSpPr>
          <p:cNvPr id="3" name="Group 16"/>
          <p:cNvGrpSpPr/>
          <p:nvPr/>
        </p:nvGrpSpPr>
        <p:grpSpPr bwMode="auto">
          <a:xfrm>
            <a:off x="1331913" y="3644900"/>
            <a:ext cx="1676400" cy="1509713"/>
            <a:chOff x="1344" y="2448"/>
            <a:chExt cx="1056" cy="951"/>
          </a:xfrm>
        </p:grpSpPr>
        <p:sp>
          <p:nvSpPr>
            <p:cNvPr id="49169" name="Line 17"/>
            <p:cNvSpPr>
              <a:spLocks noChangeShapeType="1"/>
            </p:cNvSpPr>
            <p:nvPr/>
          </p:nvSpPr>
          <p:spPr bwMode="auto">
            <a:xfrm flipV="1">
              <a:off x="1872" y="2448"/>
              <a:ext cx="528" cy="672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</a:ln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49170" name="Text Box 18"/>
            <p:cNvSpPr txBox="1">
              <a:spLocks noChangeArrowheads="1"/>
            </p:cNvSpPr>
            <p:nvPr/>
          </p:nvSpPr>
          <p:spPr bwMode="auto">
            <a:xfrm>
              <a:off x="1344" y="3072"/>
              <a:ext cx="912" cy="327"/>
            </a:xfrm>
            <a:prstGeom prst="rect">
              <a:avLst/>
            </a:prstGeom>
            <a:noFill/>
            <a:ln w="2857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800">
                  <a:solidFill>
                    <a:schemeClr val="tx1"/>
                  </a:solidFill>
                  <a:ea typeface="黑体" panose="02010609060101010101" pitchFamily="49" charset="-122"/>
                </a:rPr>
                <a:t>左下格</a:t>
              </a:r>
              <a:endParaRPr lang="zh-CN" altLang="en-US" sz="2800">
                <a:solidFill>
                  <a:schemeClr val="tx1"/>
                </a:solidFill>
                <a:ea typeface="黑体" panose="02010609060101010101" pitchFamily="49" charset="-122"/>
              </a:endParaRPr>
            </a:p>
          </p:txBody>
        </p:sp>
      </p:grpSp>
      <p:grpSp>
        <p:nvGrpSpPr>
          <p:cNvPr id="4" name="Group 19"/>
          <p:cNvGrpSpPr/>
          <p:nvPr/>
        </p:nvGrpSpPr>
        <p:grpSpPr bwMode="auto">
          <a:xfrm>
            <a:off x="5435600" y="3644900"/>
            <a:ext cx="1752600" cy="1357313"/>
            <a:chOff x="3216" y="2496"/>
            <a:chExt cx="1104" cy="855"/>
          </a:xfrm>
        </p:grpSpPr>
        <p:sp>
          <p:nvSpPr>
            <p:cNvPr id="49172" name="Line 20"/>
            <p:cNvSpPr>
              <a:spLocks noChangeShapeType="1"/>
            </p:cNvSpPr>
            <p:nvPr/>
          </p:nvSpPr>
          <p:spPr bwMode="auto">
            <a:xfrm rot="5400000" flipV="1">
              <a:off x="3288" y="2424"/>
              <a:ext cx="528" cy="672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</a:ln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49173" name="Text Box 21"/>
            <p:cNvSpPr txBox="1">
              <a:spLocks noChangeArrowheads="1"/>
            </p:cNvSpPr>
            <p:nvPr/>
          </p:nvSpPr>
          <p:spPr bwMode="auto">
            <a:xfrm>
              <a:off x="3408" y="3024"/>
              <a:ext cx="912" cy="327"/>
            </a:xfrm>
            <a:prstGeom prst="rect">
              <a:avLst/>
            </a:prstGeom>
            <a:noFill/>
            <a:ln w="2857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800">
                  <a:solidFill>
                    <a:schemeClr val="tx1"/>
                  </a:solidFill>
                  <a:ea typeface="黑体" panose="02010609060101010101" pitchFamily="49" charset="-122"/>
                </a:rPr>
                <a:t>右下格</a:t>
              </a:r>
              <a:endParaRPr lang="zh-CN" altLang="en-US" sz="2800">
                <a:solidFill>
                  <a:schemeClr val="tx1"/>
                </a:solidFill>
                <a:ea typeface="黑体" panose="02010609060101010101" pitchFamily="49" charset="-122"/>
              </a:endParaRPr>
            </a:p>
          </p:txBody>
        </p:sp>
      </p:grpSp>
      <p:grpSp>
        <p:nvGrpSpPr>
          <p:cNvPr id="5" name="Group 22"/>
          <p:cNvGrpSpPr/>
          <p:nvPr/>
        </p:nvGrpSpPr>
        <p:grpSpPr bwMode="auto">
          <a:xfrm>
            <a:off x="1981200" y="1219200"/>
            <a:ext cx="1905000" cy="1524000"/>
            <a:chOff x="1248" y="768"/>
            <a:chExt cx="1200" cy="960"/>
          </a:xfrm>
        </p:grpSpPr>
        <p:sp>
          <p:nvSpPr>
            <p:cNvPr id="49175" name="Line 23"/>
            <p:cNvSpPr>
              <a:spLocks noChangeShapeType="1"/>
            </p:cNvSpPr>
            <p:nvPr/>
          </p:nvSpPr>
          <p:spPr bwMode="auto">
            <a:xfrm rot="5400000" flipV="1">
              <a:off x="1848" y="1128"/>
              <a:ext cx="576" cy="624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76" name="Text Box 24"/>
            <p:cNvSpPr txBox="1">
              <a:spLocks noChangeArrowheads="1"/>
            </p:cNvSpPr>
            <p:nvPr/>
          </p:nvSpPr>
          <p:spPr bwMode="auto">
            <a:xfrm>
              <a:off x="1248" y="768"/>
              <a:ext cx="912" cy="327"/>
            </a:xfrm>
            <a:prstGeom prst="rect">
              <a:avLst/>
            </a:prstGeom>
            <a:noFill/>
            <a:ln w="2857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800">
                  <a:solidFill>
                    <a:schemeClr val="tx1"/>
                  </a:solidFill>
                  <a:ea typeface="黑体" panose="02010609060101010101" pitchFamily="49" charset="-122"/>
                </a:rPr>
                <a:t>左上格</a:t>
              </a:r>
              <a:endParaRPr lang="zh-CN" altLang="en-US" sz="2800">
                <a:solidFill>
                  <a:schemeClr val="tx1"/>
                </a:solidFill>
                <a:ea typeface="黑体" panose="02010609060101010101" pitchFamily="49" charset="-122"/>
              </a:endParaRPr>
            </a:p>
          </p:txBody>
        </p:sp>
      </p:grpSp>
      <p:grpSp>
        <p:nvGrpSpPr>
          <p:cNvPr id="6" name="Group 25"/>
          <p:cNvGrpSpPr/>
          <p:nvPr/>
        </p:nvGrpSpPr>
        <p:grpSpPr bwMode="auto">
          <a:xfrm>
            <a:off x="5257800" y="1143000"/>
            <a:ext cx="1447800" cy="1524000"/>
            <a:chOff x="3312" y="720"/>
            <a:chExt cx="912" cy="960"/>
          </a:xfrm>
        </p:grpSpPr>
        <p:sp>
          <p:nvSpPr>
            <p:cNvPr id="49178" name="Line 26"/>
            <p:cNvSpPr>
              <a:spLocks noChangeShapeType="1"/>
            </p:cNvSpPr>
            <p:nvPr/>
          </p:nvSpPr>
          <p:spPr bwMode="auto">
            <a:xfrm flipV="1">
              <a:off x="3312" y="1056"/>
              <a:ext cx="432" cy="624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</a:ln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49179" name="Text Box 27"/>
            <p:cNvSpPr txBox="1">
              <a:spLocks noChangeArrowheads="1"/>
            </p:cNvSpPr>
            <p:nvPr/>
          </p:nvSpPr>
          <p:spPr bwMode="auto">
            <a:xfrm>
              <a:off x="3408" y="720"/>
              <a:ext cx="816" cy="327"/>
            </a:xfrm>
            <a:prstGeom prst="rect">
              <a:avLst/>
            </a:prstGeom>
            <a:noFill/>
            <a:ln w="2857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800">
                  <a:solidFill>
                    <a:schemeClr val="tx1"/>
                  </a:solidFill>
                  <a:ea typeface="黑体" panose="02010609060101010101" pitchFamily="49" charset="-122"/>
                </a:rPr>
                <a:t>右上格</a:t>
              </a:r>
              <a:endParaRPr lang="zh-CN" altLang="en-US" sz="2800">
                <a:solidFill>
                  <a:schemeClr val="tx1"/>
                </a:solidFill>
                <a:ea typeface="黑体" panose="02010609060101010101" pitchFamily="49" charset="-122"/>
              </a:endParaRPr>
            </a:p>
          </p:txBody>
        </p:sp>
      </p:grpSp>
      <p:grpSp>
        <p:nvGrpSpPr>
          <p:cNvPr id="7" name="Group 28"/>
          <p:cNvGrpSpPr/>
          <p:nvPr/>
        </p:nvGrpSpPr>
        <p:grpSpPr bwMode="auto">
          <a:xfrm>
            <a:off x="5486400" y="2590800"/>
            <a:ext cx="1585913" cy="1373188"/>
            <a:chOff x="3456" y="1632"/>
            <a:chExt cx="999" cy="865"/>
          </a:xfrm>
        </p:grpSpPr>
        <p:sp>
          <p:nvSpPr>
            <p:cNvPr id="49181" name="Line 29"/>
            <p:cNvSpPr>
              <a:spLocks noChangeShapeType="1"/>
            </p:cNvSpPr>
            <p:nvPr/>
          </p:nvSpPr>
          <p:spPr bwMode="auto">
            <a:xfrm flipV="1">
              <a:off x="3456" y="2112"/>
              <a:ext cx="480" cy="0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</a:ln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49182" name="Text Box 30"/>
            <p:cNvSpPr txBox="1">
              <a:spLocks noChangeArrowheads="1"/>
            </p:cNvSpPr>
            <p:nvPr/>
          </p:nvSpPr>
          <p:spPr bwMode="auto">
            <a:xfrm>
              <a:off x="4032" y="1632"/>
              <a:ext cx="423" cy="865"/>
            </a:xfrm>
            <a:prstGeom prst="rect">
              <a:avLst/>
            </a:prstGeom>
            <a:noFill/>
            <a:ln w="2857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800">
                  <a:solidFill>
                    <a:schemeClr val="tx1"/>
                  </a:solidFill>
                  <a:ea typeface="黑体" panose="02010609060101010101" pitchFamily="49" charset="-122"/>
                </a:rPr>
                <a:t>横中线</a:t>
              </a:r>
              <a:endParaRPr lang="zh-CN" altLang="en-US" sz="2800">
                <a:solidFill>
                  <a:schemeClr val="tx1"/>
                </a:solidFill>
                <a:ea typeface="黑体" panose="02010609060101010101" pitchFamily="49" charset="-122"/>
              </a:endParaRPr>
            </a:p>
          </p:txBody>
        </p:sp>
      </p:grpSp>
      <p:sp>
        <p:nvSpPr>
          <p:cNvPr id="49183" name="Text Box 32"/>
          <p:cNvSpPr txBox="1">
            <a:spLocks noChangeArrowheads="1"/>
          </p:cNvSpPr>
          <p:nvPr/>
        </p:nvSpPr>
        <p:spPr bwMode="auto">
          <a:xfrm>
            <a:off x="323850" y="333375"/>
            <a:ext cx="273685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zh-CN" altLang="en-US" sz="3200">
                <a:latin typeface="Arial" panose="020B0604020202020204" pitchFamily="34" charset="0"/>
                <a:ea typeface="黑体" panose="02010609060101010101" pitchFamily="49" charset="-122"/>
              </a:rPr>
              <a:t>认识田字格</a:t>
            </a:r>
            <a:endParaRPr kumimoji="0" lang="zh-CN" altLang="en-US" sz="320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5633" name="Text Box 33"/>
          <p:cNvSpPr txBox="1">
            <a:spLocks noChangeArrowheads="1"/>
          </p:cNvSpPr>
          <p:nvPr/>
        </p:nvSpPr>
        <p:spPr bwMode="auto">
          <a:xfrm>
            <a:off x="2700338" y="5013325"/>
            <a:ext cx="6048375" cy="1590675"/>
          </a:xfrm>
          <a:prstGeom prst="rect">
            <a:avLst/>
          </a:prstGeom>
          <a:solidFill>
            <a:srgbClr val="CC99FF"/>
          </a:solidFill>
          <a:ln w="38100" cap="rnd">
            <a:solidFill>
              <a:schemeClr val="bg1"/>
            </a:solidFill>
            <a:prstDash val="sysDot"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0" lang="zh-CN" altLang="en-US"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田字格，四方方，写好汉字它来帮。</a:t>
            </a:r>
            <a:endParaRPr kumimoji="0" lang="zh-CN" altLang="en-US" sz="2400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algn="ctr">
              <a:spcBef>
                <a:spcPct val="50000"/>
              </a:spcBef>
            </a:pPr>
            <a:r>
              <a:rPr kumimoji="0" lang="zh-CN" altLang="en-US"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左上格、左下格，右上格、右下格。</a:t>
            </a:r>
            <a:endParaRPr kumimoji="0" lang="zh-CN" altLang="en-US" sz="2400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algn="ctr">
              <a:spcBef>
                <a:spcPct val="50000"/>
              </a:spcBef>
            </a:pPr>
            <a:r>
              <a:rPr kumimoji="0" lang="zh-CN" altLang="en-US"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横中线、竖中线，各个方位记心间。</a:t>
            </a:r>
            <a:endParaRPr kumimoji="0" lang="zh-CN" altLang="en-US" sz="2400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1" dur="1000"/>
                                        <p:tgtEl>
                                          <p:spTgt spid="256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3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9" name="Text Box 5"/>
          <p:cNvSpPr txBox="1">
            <a:spLocks noChangeArrowheads="1"/>
          </p:cNvSpPr>
          <p:nvPr/>
        </p:nvSpPr>
        <p:spPr bwMode="auto">
          <a:xfrm>
            <a:off x="785786" y="714356"/>
            <a:ext cx="3371850" cy="39020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kumimoji="0" lang="zh-CN" altLang="en-US" sz="250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一</a:t>
            </a:r>
            <a:endParaRPr kumimoji="0" lang="zh-CN" altLang="en-US" sz="25000" b="1" dirty="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pic>
        <p:nvPicPr>
          <p:cNvPr id="8" name="Picture 11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29322" y="1071546"/>
            <a:ext cx="899416" cy="342902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8806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8806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8806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69" grpId="0"/>
      <p:bldP spid="88069" grpId="1"/>
      <p:bldP spid="88069" grpId="2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785918" y="1142984"/>
            <a:ext cx="1979612" cy="1801813"/>
            <a:chOff x="179388" y="981075"/>
            <a:chExt cx="1979612" cy="1801813"/>
          </a:xfrm>
        </p:grpSpPr>
        <p:pic>
          <p:nvPicPr>
            <p:cNvPr id="4" name="Picture 11" descr="田字格"/>
            <p:cNvPicPr>
              <a:picLocks noChangeAspect="1" noChangeArrowheads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79388" y="981075"/>
              <a:ext cx="1979612" cy="18018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WordArt 11"/>
            <p:cNvSpPr>
              <a:spLocks noChangeArrowheads="1" noChangeShapeType="1" noTextEdit="1"/>
            </p:cNvSpPr>
            <p:nvPr/>
          </p:nvSpPr>
          <p:spPr bwMode="auto">
            <a:xfrm>
              <a:off x="539750" y="1700213"/>
              <a:ext cx="935038" cy="31273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0000"/>
                    </a:solidFill>
                    <a:round/>
                  </a:ln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一</a:t>
              </a:r>
              <a:endParaRPr lang="zh-CN" altLang="en-US" sz="3600" kern="10" dirty="0">
                <a:ln w="9525">
                  <a:solidFill>
                    <a:srgbClr val="FF0000"/>
                  </a:solidFill>
                  <a:round/>
                </a:ln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2" name="Picture 11" descr="田字格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84728" y="1142984"/>
            <a:ext cx="1979612" cy="180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 Box 8"/>
          <p:cNvSpPr txBox="1">
            <a:spLocks noChangeArrowheads="1"/>
          </p:cNvSpPr>
          <p:nvPr/>
        </p:nvSpPr>
        <p:spPr bwMode="auto">
          <a:xfrm>
            <a:off x="4929190" y="1142984"/>
            <a:ext cx="1408113" cy="15557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kumimoji="0" lang="zh-CN" altLang="en-US" sz="96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二</a:t>
            </a:r>
            <a:endParaRPr kumimoji="0" lang="zh-CN" altLang="en-US" sz="9600" b="1" dirty="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pic>
        <p:nvPicPr>
          <p:cNvPr id="14" name="Picture 11" descr="田字格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55770" y="3429000"/>
            <a:ext cx="1979612" cy="180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 Box 6"/>
          <p:cNvSpPr txBox="1">
            <a:spLocks noChangeArrowheads="1"/>
          </p:cNvSpPr>
          <p:nvPr/>
        </p:nvSpPr>
        <p:spPr bwMode="auto">
          <a:xfrm>
            <a:off x="2000232" y="3429000"/>
            <a:ext cx="1408113" cy="15557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kumimoji="0" lang="zh-CN" altLang="en-US" sz="96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三</a:t>
            </a:r>
            <a:endParaRPr kumimoji="0" lang="zh-CN" altLang="en-US" sz="9600" b="1" dirty="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pic>
        <p:nvPicPr>
          <p:cNvPr id="16" name="Picture 11" descr="田字格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86314" y="3429000"/>
            <a:ext cx="1979612" cy="180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WordArt 10"/>
          <p:cNvSpPr>
            <a:spLocks noChangeArrowheads="1" noChangeShapeType="1" noTextEdit="1"/>
          </p:cNvSpPr>
          <p:nvPr/>
        </p:nvSpPr>
        <p:spPr bwMode="auto">
          <a:xfrm>
            <a:off x="5178398" y="3805223"/>
            <a:ext cx="1008063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 dirty="0">
                <a:ln w="9525">
                  <a:solidFill>
                    <a:srgbClr val="FF0000"/>
                  </a:solidFill>
                  <a:round/>
                </a:ln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</a:t>
            </a:r>
            <a:endParaRPr lang="zh-CN" altLang="en-US" sz="3600" kern="10" dirty="0">
              <a:ln w="9525">
                <a:solidFill>
                  <a:srgbClr val="FF0000"/>
                </a:solidFill>
                <a:round/>
              </a:ln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6" name="Picture 11" descr="田字格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44800" y="1674813"/>
            <a:ext cx="5364163" cy="488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8069" name="Text Box 5"/>
          <p:cNvSpPr txBox="1">
            <a:spLocks noChangeArrowheads="1"/>
          </p:cNvSpPr>
          <p:nvPr/>
        </p:nvSpPr>
        <p:spPr bwMode="auto">
          <a:xfrm>
            <a:off x="3571868" y="1928802"/>
            <a:ext cx="3371850" cy="39020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kumimoji="0" lang="zh-CN" altLang="en-US" sz="250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一</a:t>
            </a:r>
            <a:endParaRPr kumimoji="0" lang="zh-CN" altLang="en-US" sz="25000" b="1" dirty="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88070" name="Text Box 6"/>
          <p:cNvSpPr txBox="1">
            <a:spLocks noChangeArrowheads="1"/>
          </p:cNvSpPr>
          <p:nvPr/>
        </p:nvSpPr>
        <p:spPr bwMode="auto">
          <a:xfrm>
            <a:off x="7308850" y="4941888"/>
            <a:ext cx="1327150" cy="10064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kumimoji="0" lang="en-US" altLang="zh-CN" sz="60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kumimoji="0" lang="zh-CN" altLang="en-US" sz="60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画</a:t>
            </a:r>
            <a:endParaRPr kumimoji="0" lang="zh-CN" altLang="en-US" sz="60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8074" name="Text Box 10"/>
          <p:cNvSpPr txBox="1">
            <a:spLocks noChangeArrowheads="1"/>
          </p:cNvSpPr>
          <p:nvPr/>
        </p:nvSpPr>
        <p:spPr bwMode="auto">
          <a:xfrm>
            <a:off x="539750" y="2636838"/>
            <a:ext cx="2411413" cy="3440112"/>
          </a:xfrm>
          <a:prstGeom prst="rect">
            <a:avLst/>
          </a:prstGeom>
          <a:noFill/>
          <a:ln w="57150">
            <a:solidFill>
              <a:srgbClr val="00CC00"/>
            </a:solidFill>
            <a:miter lim="800000"/>
          </a:ln>
          <a:effectLst/>
        </p:spPr>
        <p:txBody>
          <a:bodyPr>
            <a:spAutoFit/>
          </a:bodyPr>
          <a:lstStyle/>
          <a:p>
            <a:r>
              <a:rPr kumimoji="0" lang="zh-CN" altLang="en-US" sz="7200" b="1">
                <a:solidFill>
                  <a:srgbClr val="FF00FF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十一</a:t>
            </a:r>
            <a:endParaRPr kumimoji="0" lang="zh-CN" altLang="en-US" sz="7200" b="1">
              <a:solidFill>
                <a:srgbClr val="FF00FF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r>
              <a:rPr kumimoji="0" lang="zh-CN" altLang="en-US" sz="7200" b="1">
                <a:solidFill>
                  <a:srgbClr val="0000FF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一个</a:t>
            </a:r>
            <a:endParaRPr kumimoji="0" lang="zh-CN" altLang="en-US" sz="7200" b="1">
              <a:solidFill>
                <a:srgbClr val="0000FF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r>
              <a:rPr kumimoji="0" lang="zh-CN" altLang="en-US" sz="7200" b="1"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一天</a:t>
            </a:r>
            <a:endParaRPr kumimoji="0" lang="zh-CN" altLang="en-US" sz="7200" b="1">
              <a:solidFill>
                <a:schemeClr val="tx1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79388" y="981075"/>
            <a:ext cx="1979612" cy="1801813"/>
            <a:chOff x="179388" y="981075"/>
            <a:chExt cx="1979612" cy="1801813"/>
          </a:xfrm>
        </p:grpSpPr>
        <p:pic>
          <p:nvPicPr>
            <p:cNvPr id="88071" name="Picture 11" descr="田字格"/>
            <p:cNvPicPr>
              <a:picLocks noChangeAspect="1" noChangeArrowheads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79388" y="981075"/>
              <a:ext cx="1979612" cy="18018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8075" name="WordArt 11"/>
            <p:cNvSpPr>
              <a:spLocks noChangeArrowheads="1" noChangeShapeType="1" noTextEdit="1"/>
            </p:cNvSpPr>
            <p:nvPr/>
          </p:nvSpPr>
          <p:spPr bwMode="auto">
            <a:xfrm>
              <a:off x="539750" y="1700213"/>
              <a:ext cx="935038" cy="31273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0000"/>
                    </a:solidFill>
                    <a:round/>
                  </a:ln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一</a:t>
              </a:r>
              <a:endParaRPr lang="zh-CN" altLang="en-US" sz="3600" kern="10" dirty="0">
                <a:ln w="9525">
                  <a:solidFill>
                    <a:srgbClr val="FF0000"/>
                  </a:solidFill>
                  <a:round/>
                </a:ln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8806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8806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8806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880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8807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69" grpId="0"/>
      <p:bldP spid="88069" grpId="1"/>
      <p:bldP spid="88069" grpId="2"/>
      <p:bldP spid="8807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62" name="Picture 11" descr="田字格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44800" y="1674813"/>
            <a:ext cx="5364163" cy="488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65" name="Text Box 5"/>
          <p:cNvSpPr txBox="1">
            <a:spLocks noChangeArrowheads="1"/>
          </p:cNvSpPr>
          <p:nvPr/>
        </p:nvSpPr>
        <p:spPr bwMode="auto">
          <a:xfrm>
            <a:off x="7308850" y="4941888"/>
            <a:ext cx="1327150" cy="10064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kumimoji="0" lang="en-US" altLang="zh-CN" sz="60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kumimoji="0" lang="zh-CN" altLang="en-US" sz="60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画</a:t>
            </a:r>
            <a:endParaRPr kumimoji="0" lang="zh-CN" altLang="en-US" sz="60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2166" name="Picture 11" descr="田字格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388" y="981075"/>
            <a:ext cx="1979612" cy="180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68" name="Text Box 8"/>
          <p:cNvSpPr txBox="1">
            <a:spLocks noChangeArrowheads="1"/>
          </p:cNvSpPr>
          <p:nvPr/>
        </p:nvSpPr>
        <p:spPr bwMode="auto">
          <a:xfrm>
            <a:off x="323850" y="981075"/>
            <a:ext cx="1408113" cy="15557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kumimoji="0" lang="zh-CN" altLang="en-US" sz="96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二</a:t>
            </a:r>
            <a:endParaRPr kumimoji="0" lang="zh-CN" altLang="en-US" sz="9600" b="1" dirty="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pic>
        <p:nvPicPr>
          <p:cNvPr id="92169" name="Picture 9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40200" y="2781300"/>
            <a:ext cx="2038350" cy="990600"/>
          </a:xfrm>
          <a:prstGeom prst="rect">
            <a:avLst/>
          </a:prstGeom>
          <a:noFill/>
        </p:spPr>
      </p:pic>
      <p:pic>
        <p:nvPicPr>
          <p:cNvPr id="92170" name="Picture 10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08400" y="4005263"/>
            <a:ext cx="3200400" cy="1009650"/>
          </a:xfrm>
          <a:prstGeom prst="rect">
            <a:avLst/>
          </a:prstGeom>
          <a:noFill/>
        </p:spPr>
      </p:pic>
      <p:sp>
        <p:nvSpPr>
          <p:cNvPr id="92172" name="Line 12"/>
          <p:cNvSpPr>
            <a:spLocks noChangeShapeType="1"/>
          </p:cNvSpPr>
          <p:nvPr/>
        </p:nvSpPr>
        <p:spPr bwMode="auto">
          <a:xfrm>
            <a:off x="684213" y="1341438"/>
            <a:ext cx="0" cy="1079500"/>
          </a:xfrm>
          <a:prstGeom prst="line">
            <a:avLst/>
          </a:prstGeom>
          <a:noFill/>
          <a:ln w="38100">
            <a:solidFill>
              <a:srgbClr val="0000FF"/>
            </a:solidFill>
            <a:prstDash val="dash"/>
            <a:round/>
          </a:ln>
          <a:effectLst/>
        </p:spPr>
        <p:txBody>
          <a:bodyPr wrap="none">
            <a:spAutoFit/>
          </a:bodyPr>
          <a:lstStyle/>
          <a:p>
            <a:endParaRPr lang="zh-CN" altLang="en-US"/>
          </a:p>
        </p:txBody>
      </p:sp>
      <p:sp>
        <p:nvSpPr>
          <p:cNvPr id="92173" name="Line 13"/>
          <p:cNvSpPr>
            <a:spLocks noChangeShapeType="1"/>
          </p:cNvSpPr>
          <p:nvPr/>
        </p:nvSpPr>
        <p:spPr bwMode="auto">
          <a:xfrm>
            <a:off x="1331913" y="1341438"/>
            <a:ext cx="0" cy="1079500"/>
          </a:xfrm>
          <a:prstGeom prst="line">
            <a:avLst/>
          </a:prstGeom>
          <a:noFill/>
          <a:ln w="38100">
            <a:solidFill>
              <a:srgbClr val="0000FF"/>
            </a:solidFill>
            <a:prstDash val="dash"/>
            <a:round/>
          </a:ln>
          <a:effectLst/>
        </p:spPr>
        <p:txBody>
          <a:bodyPr wrap="none">
            <a:spAutoFit/>
          </a:bodyPr>
          <a:lstStyle/>
          <a:p>
            <a:endParaRPr lang="zh-CN" altLang="en-US"/>
          </a:p>
        </p:txBody>
      </p:sp>
      <p:sp>
        <p:nvSpPr>
          <p:cNvPr id="92174" name="Text Box 14"/>
          <p:cNvSpPr txBox="1">
            <a:spLocks noChangeArrowheads="1"/>
          </p:cNvSpPr>
          <p:nvPr/>
        </p:nvSpPr>
        <p:spPr bwMode="auto">
          <a:xfrm>
            <a:off x="539750" y="2636838"/>
            <a:ext cx="2411413" cy="3440112"/>
          </a:xfrm>
          <a:prstGeom prst="rect">
            <a:avLst/>
          </a:prstGeom>
          <a:noFill/>
          <a:ln w="57150">
            <a:solidFill>
              <a:srgbClr val="00CC00"/>
            </a:solidFill>
            <a:miter lim="800000"/>
          </a:ln>
          <a:effectLst/>
        </p:spPr>
        <p:txBody>
          <a:bodyPr>
            <a:spAutoFit/>
          </a:bodyPr>
          <a:lstStyle/>
          <a:p>
            <a:r>
              <a:rPr kumimoji="0" lang="zh-CN" altLang="en-US" sz="7200" b="1">
                <a:solidFill>
                  <a:srgbClr val="FF00FF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十二</a:t>
            </a:r>
            <a:endParaRPr kumimoji="0" lang="zh-CN" altLang="en-US" sz="7200" b="1">
              <a:solidFill>
                <a:srgbClr val="FF00FF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r>
              <a:rPr kumimoji="0" lang="zh-CN" altLang="en-US" sz="7200" b="1">
                <a:solidFill>
                  <a:srgbClr val="0000FF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二十</a:t>
            </a:r>
            <a:endParaRPr kumimoji="0" lang="zh-CN" altLang="en-US" sz="7200" b="1">
              <a:solidFill>
                <a:srgbClr val="0000FF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r>
              <a:rPr kumimoji="0" lang="zh-CN" altLang="en-US" sz="7200" b="1"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二月</a:t>
            </a:r>
            <a:endParaRPr kumimoji="0" lang="zh-CN" altLang="en-US" sz="7200" b="1">
              <a:solidFill>
                <a:schemeClr val="tx1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2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9217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5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" dur="1000" fill="hold"/>
                                        <p:tgtEl>
                                          <p:spTgt spid="92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35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" dur="1000" fill="hold"/>
                                        <p:tgtEl>
                                          <p:spTgt spid="92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000"/>
                                        <p:tgtEl>
                                          <p:spTgt spid="9216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000"/>
                                        <p:tgtEl>
                                          <p:spTgt spid="9217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2000"/>
                                        <p:tgtEl>
                                          <p:spTgt spid="9216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2000"/>
                                        <p:tgtEl>
                                          <p:spTgt spid="9217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921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500"/>
                                        <p:tgtEl>
                                          <p:spTgt spid="9217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72" grpId="0" animBg="1"/>
      <p:bldP spid="92172" grpId="1" animBg="1"/>
      <p:bldP spid="92173" grpId="0" animBg="1"/>
      <p:bldP spid="92173" grpId="1" animBg="1"/>
      <p:bldP spid="9217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pic41.nipic.com/20140516/9448607_215304124000_2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571604" y="214290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/>
              <a:t>复习</a:t>
            </a:r>
            <a:endParaRPr lang="zh-CN" altLang="en-US" sz="3600" b="1" dirty="0"/>
          </a:p>
        </p:txBody>
      </p:sp>
      <p:sp>
        <p:nvSpPr>
          <p:cNvPr id="6" name="椭圆 5"/>
          <p:cNvSpPr/>
          <p:nvPr/>
        </p:nvSpPr>
        <p:spPr>
          <a:xfrm>
            <a:off x="1000100" y="1285860"/>
            <a:ext cx="1357322" cy="121444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</a:t>
            </a:r>
            <a:endParaRPr lang="zh-CN" altLang="en-US" sz="8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3428992" y="1142984"/>
            <a:ext cx="1357322" cy="121444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地</a:t>
            </a:r>
            <a:endParaRPr lang="zh-CN" altLang="en-US" sz="8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5929322" y="1071546"/>
            <a:ext cx="1357322" cy="121444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endParaRPr lang="zh-CN" altLang="en-US" sz="8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6" name="Picture 11" descr="田字格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44800" y="1674813"/>
            <a:ext cx="5364163" cy="488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3187" name="Text Box 3"/>
          <p:cNvSpPr txBox="1">
            <a:spLocks noChangeArrowheads="1"/>
          </p:cNvSpPr>
          <p:nvPr/>
        </p:nvSpPr>
        <p:spPr bwMode="auto">
          <a:xfrm>
            <a:off x="7308850" y="4941888"/>
            <a:ext cx="1327150" cy="10064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kumimoji="0" lang="en-US" altLang="zh-CN" sz="60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kumimoji="0" lang="zh-CN" altLang="en-US" sz="60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画</a:t>
            </a:r>
            <a:endParaRPr kumimoji="0" lang="zh-CN" altLang="en-US" sz="60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3188" name="Picture 11" descr="田字格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388" y="981075"/>
            <a:ext cx="1979612" cy="180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3190" name="Text Box 6"/>
          <p:cNvSpPr txBox="1">
            <a:spLocks noChangeArrowheads="1"/>
          </p:cNvSpPr>
          <p:nvPr/>
        </p:nvSpPr>
        <p:spPr bwMode="auto">
          <a:xfrm>
            <a:off x="323850" y="981075"/>
            <a:ext cx="1408113" cy="15557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kumimoji="0" lang="zh-CN" altLang="en-US" sz="96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三</a:t>
            </a:r>
            <a:endParaRPr kumimoji="0" lang="zh-CN" altLang="en-US" sz="9600" b="1" dirty="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pic>
        <p:nvPicPr>
          <p:cNvPr id="93196" name="Picture 1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11638" y="2708275"/>
            <a:ext cx="2057400" cy="781050"/>
          </a:xfrm>
          <a:prstGeom prst="rect">
            <a:avLst/>
          </a:prstGeom>
          <a:noFill/>
        </p:spPr>
      </p:pic>
      <p:pic>
        <p:nvPicPr>
          <p:cNvPr id="93197" name="Picture 1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4663" y="3644900"/>
            <a:ext cx="1771650" cy="609600"/>
          </a:xfrm>
          <a:prstGeom prst="rect">
            <a:avLst/>
          </a:prstGeom>
          <a:noFill/>
        </p:spPr>
      </p:pic>
      <p:pic>
        <p:nvPicPr>
          <p:cNvPr id="93198" name="Picture 14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63938" y="4292600"/>
            <a:ext cx="3286125" cy="876300"/>
          </a:xfrm>
          <a:prstGeom prst="rect">
            <a:avLst/>
          </a:prstGeom>
          <a:noFill/>
        </p:spPr>
      </p:pic>
      <p:sp>
        <p:nvSpPr>
          <p:cNvPr id="93199" name="Line 15"/>
          <p:cNvSpPr>
            <a:spLocks noChangeShapeType="1"/>
          </p:cNvSpPr>
          <p:nvPr/>
        </p:nvSpPr>
        <p:spPr bwMode="auto">
          <a:xfrm>
            <a:off x="684213" y="1341438"/>
            <a:ext cx="0" cy="1079500"/>
          </a:xfrm>
          <a:prstGeom prst="line">
            <a:avLst/>
          </a:prstGeom>
          <a:noFill/>
          <a:ln w="38100">
            <a:solidFill>
              <a:srgbClr val="0000FF"/>
            </a:solidFill>
            <a:prstDash val="dash"/>
            <a:round/>
          </a:ln>
          <a:effectLst/>
        </p:spPr>
        <p:txBody>
          <a:bodyPr wrap="none">
            <a:spAutoFit/>
          </a:bodyPr>
          <a:lstStyle/>
          <a:p>
            <a:endParaRPr lang="zh-CN" altLang="en-US"/>
          </a:p>
        </p:txBody>
      </p:sp>
      <p:sp>
        <p:nvSpPr>
          <p:cNvPr id="93200" name="Line 16"/>
          <p:cNvSpPr>
            <a:spLocks noChangeShapeType="1"/>
          </p:cNvSpPr>
          <p:nvPr/>
        </p:nvSpPr>
        <p:spPr bwMode="auto">
          <a:xfrm>
            <a:off x="1331913" y="1341438"/>
            <a:ext cx="0" cy="1079500"/>
          </a:xfrm>
          <a:prstGeom prst="line">
            <a:avLst/>
          </a:prstGeom>
          <a:noFill/>
          <a:ln w="38100">
            <a:solidFill>
              <a:srgbClr val="0000FF"/>
            </a:solidFill>
            <a:prstDash val="dash"/>
            <a:round/>
          </a:ln>
          <a:effectLst/>
        </p:spPr>
        <p:txBody>
          <a:bodyPr wrap="none">
            <a:spAutoFit/>
          </a:bodyPr>
          <a:lstStyle/>
          <a:p>
            <a:endParaRPr lang="zh-CN" altLang="en-US"/>
          </a:p>
        </p:txBody>
      </p:sp>
      <p:sp>
        <p:nvSpPr>
          <p:cNvPr id="93201" name="Text Box 17"/>
          <p:cNvSpPr txBox="1">
            <a:spLocks noChangeArrowheads="1"/>
          </p:cNvSpPr>
          <p:nvPr/>
        </p:nvSpPr>
        <p:spPr bwMode="auto">
          <a:xfrm>
            <a:off x="539750" y="2636838"/>
            <a:ext cx="2411413" cy="3440112"/>
          </a:xfrm>
          <a:prstGeom prst="rect">
            <a:avLst/>
          </a:prstGeom>
          <a:noFill/>
          <a:ln w="57150">
            <a:solidFill>
              <a:srgbClr val="00CC00"/>
            </a:solidFill>
            <a:miter lim="800000"/>
          </a:ln>
          <a:effectLst/>
        </p:spPr>
        <p:txBody>
          <a:bodyPr>
            <a:spAutoFit/>
          </a:bodyPr>
          <a:lstStyle/>
          <a:p>
            <a:r>
              <a:rPr kumimoji="0" lang="zh-CN" altLang="en-US" sz="7200" b="1">
                <a:solidFill>
                  <a:srgbClr val="FF00FF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十三</a:t>
            </a:r>
            <a:endParaRPr kumimoji="0" lang="zh-CN" altLang="en-US" sz="7200" b="1">
              <a:solidFill>
                <a:srgbClr val="FF00FF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r>
              <a:rPr kumimoji="0" lang="zh-CN" altLang="en-US" sz="7200" b="1">
                <a:solidFill>
                  <a:srgbClr val="0000FF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三十</a:t>
            </a:r>
            <a:endParaRPr kumimoji="0" lang="zh-CN" altLang="en-US" sz="7200" b="1">
              <a:solidFill>
                <a:srgbClr val="0000FF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r>
              <a:rPr kumimoji="0" lang="zh-CN" altLang="en-US" sz="7200" b="1"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三天</a:t>
            </a:r>
            <a:endParaRPr kumimoji="0" lang="zh-CN" altLang="en-US" sz="7200" b="1">
              <a:solidFill>
                <a:schemeClr val="tx1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3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9320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5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" dur="1000" fill="hold"/>
                                        <p:tgtEl>
                                          <p:spTgt spid="93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35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" dur="1000" fill="hold"/>
                                        <p:tgtEl>
                                          <p:spTgt spid="93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000"/>
                                        <p:tgtEl>
                                          <p:spTgt spid="9319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000"/>
                                        <p:tgtEl>
                                          <p:spTgt spid="9319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2000"/>
                                        <p:tgtEl>
                                          <p:spTgt spid="9319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2000"/>
                                        <p:tgtEl>
                                          <p:spTgt spid="9319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2000"/>
                                        <p:tgtEl>
                                          <p:spTgt spid="9319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2000"/>
                                        <p:tgtEl>
                                          <p:spTgt spid="9319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8" dur="500"/>
                                        <p:tgtEl>
                                          <p:spTgt spid="93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" dur="500"/>
                                        <p:tgtEl>
                                          <p:spTgt spid="9320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99" grpId="0" animBg="1"/>
      <p:bldP spid="93199" grpId="1" animBg="1"/>
      <p:bldP spid="93200" grpId="0" animBg="1"/>
      <p:bldP spid="93200" grpId="1" animBg="1"/>
      <p:bldP spid="93201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282" name="Picture 11" descr="田字格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44800" y="1674813"/>
            <a:ext cx="5364163" cy="488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7285" name="Text Box 5"/>
          <p:cNvSpPr txBox="1">
            <a:spLocks noChangeArrowheads="1"/>
          </p:cNvSpPr>
          <p:nvPr/>
        </p:nvSpPr>
        <p:spPr bwMode="auto">
          <a:xfrm>
            <a:off x="7308850" y="4941888"/>
            <a:ext cx="1327150" cy="10064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600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6000">
                <a:latin typeface="楷体" panose="02010609060101010101" pitchFamily="49" charset="-122"/>
                <a:ea typeface="楷体" panose="02010609060101010101" pitchFamily="49" charset="-122"/>
              </a:rPr>
              <a:t>画</a:t>
            </a:r>
            <a:endParaRPr lang="zh-CN" altLang="en-US" sz="6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7286" name="Picture 11" descr="田字格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388" y="981075"/>
            <a:ext cx="1979612" cy="180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7289" name="Text Box 9"/>
          <p:cNvSpPr txBox="1">
            <a:spLocks noChangeArrowheads="1"/>
          </p:cNvSpPr>
          <p:nvPr/>
        </p:nvSpPr>
        <p:spPr bwMode="auto">
          <a:xfrm>
            <a:off x="539750" y="2636838"/>
            <a:ext cx="2411413" cy="3440112"/>
          </a:xfrm>
          <a:prstGeom prst="rect">
            <a:avLst/>
          </a:prstGeom>
          <a:noFill/>
          <a:ln w="57150">
            <a:solidFill>
              <a:srgbClr val="00CC00"/>
            </a:solidFill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7200" b="1">
                <a:solidFill>
                  <a:srgbClr val="FF00FF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上下</a:t>
            </a:r>
            <a:endParaRPr lang="zh-CN" altLang="en-US" sz="7200" b="1">
              <a:solidFill>
                <a:srgbClr val="FF00FF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r>
              <a:rPr lang="zh-CN" altLang="en-US" sz="7200" b="1">
                <a:solidFill>
                  <a:srgbClr val="0000FF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天上</a:t>
            </a:r>
            <a:endParaRPr lang="zh-CN" altLang="en-US" sz="7200" b="1">
              <a:solidFill>
                <a:srgbClr val="0000FF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r>
              <a:rPr lang="zh-CN" altLang="en-US" sz="7200" b="1">
                <a:latin typeface="Arial" panose="020B0604020202020204" pitchFamily="34" charset="0"/>
                <a:ea typeface="楷体" panose="02010609060101010101" pitchFamily="49" charset="-122"/>
              </a:rPr>
              <a:t>上去</a:t>
            </a:r>
            <a:endParaRPr lang="zh-CN" altLang="en-US" sz="7200" b="1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97290" name="WordArt 10"/>
          <p:cNvSpPr>
            <a:spLocks noChangeArrowheads="1" noChangeShapeType="1" noTextEdit="1"/>
          </p:cNvSpPr>
          <p:nvPr/>
        </p:nvSpPr>
        <p:spPr bwMode="auto">
          <a:xfrm>
            <a:off x="571472" y="1357298"/>
            <a:ext cx="1008063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 dirty="0">
                <a:ln w="9525">
                  <a:solidFill>
                    <a:srgbClr val="FF0000"/>
                  </a:solidFill>
                  <a:round/>
                </a:ln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</a:t>
            </a:r>
            <a:endParaRPr lang="zh-CN" altLang="en-US" sz="3600" kern="10" dirty="0">
              <a:ln w="9525">
                <a:solidFill>
                  <a:srgbClr val="FF0000"/>
                </a:solidFill>
                <a:round/>
              </a:ln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7291" name="Picture 1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59338" y="2565400"/>
            <a:ext cx="647700" cy="2447925"/>
          </a:xfrm>
          <a:prstGeom prst="rect">
            <a:avLst/>
          </a:prstGeom>
          <a:noFill/>
        </p:spPr>
      </p:pic>
      <p:pic>
        <p:nvPicPr>
          <p:cNvPr id="97292" name="Picture 1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72066" y="3357562"/>
            <a:ext cx="1366838" cy="752475"/>
          </a:xfrm>
          <a:prstGeom prst="rect">
            <a:avLst/>
          </a:prstGeom>
          <a:noFill/>
        </p:spPr>
      </p:pic>
      <p:pic>
        <p:nvPicPr>
          <p:cNvPr id="97293" name="Picture 1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63938" y="4508500"/>
            <a:ext cx="3455987" cy="863600"/>
          </a:xfrm>
          <a:prstGeom prst="rect">
            <a:avLst/>
          </a:prstGeom>
          <a:noFill/>
        </p:spPr>
      </p:pic>
    </p:spTree>
  </p:cSld>
  <p:clrMapOvr>
    <a:masterClrMapping/>
  </p:clrMapOvr>
  <p:transition>
    <p:push dir="r"/>
    <p:sndAc>
      <p:stSnd>
        <p:snd r:embed="rId5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9729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9729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9729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2000"/>
                                        <p:tgtEl>
                                          <p:spTgt spid="9729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2000"/>
                                        <p:tgtEl>
                                          <p:spTgt spid="9729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2000"/>
                                        <p:tgtEl>
                                          <p:spTgt spid="9729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972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9728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8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pic41.nipic.com/20140516/9448607_215304124000_2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571604" y="214290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/>
              <a:t>复习</a:t>
            </a:r>
            <a:endParaRPr lang="zh-CN" altLang="en-US" sz="3600" b="1" dirty="0"/>
          </a:p>
        </p:txBody>
      </p:sp>
      <p:sp>
        <p:nvSpPr>
          <p:cNvPr id="6" name="椭圆 5"/>
          <p:cNvSpPr/>
          <p:nvPr/>
        </p:nvSpPr>
        <p:spPr>
          <a:xfrm>
            <a:off x="1000100" y="1285860"/>
            <a:ext cx="1357322" cy="121444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</a:t>
            </a:r>
            <a:endParaRPr lang="zh-CN" altLang="en-US" sz="8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3428992" y="1142984"/>
            <a:ext cx="1357322" cy="121444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地</a:t>
            </a:r>
            <a:endParaRPr lang="zh-CN" altLang="en-US" sz="8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5929322" y="1071546"/>
            <a:ext cx="1357322" cy="121444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endParaRPr lang="zh-CN" altLang="en-US" sz="8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1000100" y="3000372"/>
            <a:ext cx="1357322" cy="121444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</a:t>
            </a:r>
            <a:endParaRPr lang="zh-CN" altLang="en-US" sz="8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pic41.nipic.com/20140516/9448607_215304124000_2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571604" y="214290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/>
              <a:t>复习</a:t>
            </a:r>
            <a:endParaRPr lang="zh-CN" altLang="en-US" sz="3600" b="1" dirty="0"/>
          </a:p>
        </p:txBody>
      </p:sp>
      <p:sp>
        <p:nvSpPr>
          <p:cNvPr id="6" name="椭圆 5"/>
          <p:cNvSpPr/>
          <p:nvPr/>
        </p:nvSpPr>
        <p:spPr>
          <a:xfrm>
            <a:off x="1000100" y="1285860"/>
            <a:ext cx="1357322" cy="121444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</a:t>
            </a:r>
            <a:endParaRPr lang="zh-CN" altLang="en-US" sz="8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3428992" y="1142984"/>
            <a:ext cx="1357322" cy="121444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地</a:t>
            </a:r>
            <a:endParaRPr lang="zh-CN" altLang="en-US" sz="8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5929322" y="1071546"/>
            <a:ext cx="1357322" cy="121444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endParaRPr lang="zh-CN" altLang="en-US" sz="8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1000100" y="3000372"/>
            <a:ext cx="1357322" cy="121444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</a:t>
            </a:r>
            <a:endParaRPr lang="zh-CN" altLang="en-US" sz="8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3500430" y="3071810"/>
            <a:ext cx="1357322" cy="121444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endParaRPr lang="zh-CN" altLang="en-US" sz="8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pic41.nipic.com/20140516/9448607_215304124000_2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571604" y="214290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/>
              <a:t>复习</a:t>
            </a:r>
            <a:endParaRPr lang="zh-CN" altLang="en-US" sz="3600" b="1" dirty="0"/>
          </a:p>
        </p:txBody>
      </p:sp>
      <p:sp>
        <p:nvSpPr>
          <p:cNvPr id="6" name="椭圆 5"/>
          <p:cNvSpPr/>
          <p:nvPr/>
        </p:nvSpPr>
        <p:spPr>
          <a:xfrm>
            <a:off x="1000100" y="1285860"/>
            <a:ext cx="1357322" cy="121444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</a:t>
            </a:r>
            <a:endParaRPr lang="zh-CN" altLang="en-US" sz="8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3428992" y="1142984"/>
            <a:ext cx="1357322" cy="121444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地</a:t>
            </a:r>
            <a:endParaRPr lang="zh-CN" altLang="en-US" sz="8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5929322" y="1071546"/>
            <a:ext cx="1357322" cy="121444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endParaRPr lang="zh-CN" altLang="en-US" sz="8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1000100" y="3000372"/>
            <a:ext cx="1357322" cy="121444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</a:t>
            </a:r>
            <a:endParaRPr lang="zh-CN" altLang="en-US" sz="8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3500430" y="3071810"/>
            <a:ext cx="1357322" cy="121444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endParaRPr lang="zh-CN" altLang="en-US" sz="8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5929322" y="3071810"/>
            <a:ext cx="1357322" cy="121444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</a:t>
            </a:r>
            <a:endParaRPr lang="zh-CN" altLang="en-US" sz="8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pic41.nipic.com/20140516/9448607_215304124000_2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571604" y="214290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/>
              <a:t>复习</a:t>
            </a:r>
            <a:endParaRPr lang="zh-CN" altLang="en-US" sz="3600" b="1" dirty="0"/>
          </a:p>
        </p:txBody>
      </p:sp>
      <p:sp>
        <p:nvSpPr>
          <p:cNvPr id="6" name="椭圆 5"/>
          <p:cNvSpPr/>
          <p:nvPr/>
        </p:nvSpPr>
        <p:spPr>
          <a:xfrm>
            <a:off x="-1357630" y="1461135"/>
            <a:ext cx="1357630" cy="1214755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</a:t>
            </a:r>
            <a:endParaRPr lang="zh-CN" altLang="en-US" sz="8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9344017" y="3957304"/>
            <a:ext cx="1357322" cy="121444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地</a:t>
            </a:r>
            <a:endParaRPr lang="zh-CN" altLang="en-US" sz="8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571317" y="6948471"/>
            <a:ext cx="1357322" cy="121444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endParaRPr lang="zh-CN" altLang="en-US" sz="8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767680" y="6948167"/>
            <a:ext cx="1357322" cy="121444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</a:t>
            </a:r>
            <a:endParaRPr lang="zh-CN" altLang="en-US" sz="8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-1444315" y="5489890"/>
            <a:ext cx="1357322" cy="121444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endParaRPr lang="zh-CN" altLang="en-US" sz="8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133792" y="-1214440"/>
            <a:ext cx="1357322" cy="121444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</a:t>
            </a:r>
            <a:endParaRPr lang="zh-CN" altLang="en-US" sz="8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389 0.000093 L 1.182292 -0.850926 " pathEditMode="relative" rAng="0" ptsTypes="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5" y="-4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185 L -0.741042 1.197593 " pathEditMode="relative" rAng="0" ptsTypes="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5" y="5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661458 0.808519 " pathEditMode="relative" ptsTypes="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753542 -0.806019 " pathEditMode="relative" rAng="0" ptsTypes="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0" y="-3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401667 -0.798056 " pathEditMode="relative" ptsTypes="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312986 -1.158148 " pathEditMode="relative" rAng="0" ptsTypes="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5" y="-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6" grpId="0" animBg="1"/>
      <p:bldP spid="5" grpId="0" animBg="1"/>
      <p:bldP spid="8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 descr="u=1702978780,2784536723&amp;fm=21&amp;gp=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pSp>
        <p:nvGrpSpPr>
          <p:cNvPr id="3" name="Group 6"/>
          <p:cNvGrpSpPr/>
          <p:nvPr/>
        </p:nvGrpSpPr>
        <p:grpSpPr bwMode="auto">
          <a:xfrm>
            <a:off x="1285092" y="1785938"/>
            <a:ext cx="1800225" cy="1592262"/>
            <a:chOff x="978" y="2168"/>
            <a:chExt cx="884" cy="1003"/>
          </a:xfrm>
        </p:grpSpPr>
        <p:pic>
          <p:nvPicPr>
            <p:cNvPr id="56327" name="Picture 7" descr="u=3559092405,1546089045&amp;fm=21&amp;gp=0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AFAFA"/>
                </a:clrFrom>
                <a:clrTo>
                  <a:srgbClr val="FAFAFA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978" y="2168"/>
              <a:ext cx="884" cy="1003"/>
            </a:xfrm>
            <a:prstGeom prst="rect">
              <a:avLst/>
            </a:prstGeom>
            <a:noFill/>
          </p:spPr>
        </p:pic>
        <p:sp>
          <p:nvSpPr>
            <p:cNvPr id="56328" name="WordArt 8"/>
            <p:cNvSpPr>
              <a:spLocks noChangeArrowheads="1" noChangeShapeType="1" noTextEdit="1"/>
            </p:cNvSpPr>
            <p:nvPr/>
          </p:nvSpPr>
          <p:spPr bwMode="auto">
            <a:xfrm>
              <a:off x="1154" y="2483"/>
              <a:ext cx="555" cy="50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3600" b="1" kern="10" dirty="0" smtClean="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天</a:t>
              </a:r>
              <a:endParaRPr lang="zh-CN" altLang="en-US" sz="3600" b="1" kern="10" dirty="0">
                <a:ln w="9525">
                  <a:solidFill>
                    <a:srgbClr val="000000"/>
                  </a:solidFill>
                  <a:round/>
                </a:ln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" name="Group 9"/>
          <p:cNvGrpSpPr/>
          <p:nvPr/>
        </p:nvGrpSpPr>
        <p:grpSpPr bwMode="auto">
          <a:xfrm>
            <a:off x="3429477" y="1214438"/>
            <a:ext cx="1800225" cy="1592262"/>
            <a:chOff x="1147" y="2534"/>
            <a:chExt cx="884" cy="1003"/>
          </a:xfrm>
        </p:grpSpPr>
        <p:pic>
          <p:nvPicPr>
            <p:cNvPr id="56330" name="Picture 10" descr="u=3559092405,1546089045&amp;fm=21&amp;gp=0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AFAFA"/>
                </a:clrFrom>
                <a:clrTo>
                  <a:srgbClr val="FAFAFA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147" y="2534"/>
              <a:ext cx="884" cy="1003"/>
            </a:xfrm>
            <a:prstGeom prst="rect">
              <a:avLst/>
            </a:prstGeom>
            <a:noFill/>
          </p:spPr>
        </p:pic>
        <p:sp>
          <p:nvSpPr>
            <p:cNvPr id="56331" name="WordArt 11"/>
            <p:cNvSpPr>
              <a:spLocks noChangeArrowheads="1" noChangeShapeType="1" noTextEdit="1"/>
            </p:cNvSpPr>
            <p:nvPr/>
          </p:nvSpPr>
          <p:spPr bwMode="auto">
            <a:xfrm>
              <a:off x="1357" y="2849"/>
              <a:ext cx="555" cy="50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3600" b="1" kern="10" dirty="0" smtClean="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地</a:t>
              </a:r>
              <a:endParaRPr lang="zh-CN" altLang="en-US" sz="3600" b="1" kern="10" dirty="0">
                <a:ln w="9525">
                  <a:solidFill>
                    <a:srgbClr val="000000"/>
                  </a:solidFill>
                  <a:round/>
                </a:ln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" name="Group 12"/>
          <p:cNvGrpSpPr/>
          <p:nvPr/>
        </p:nvGrpSpPr>
        <p:grpSpPr bwMode="auto">
          <a:xfrm>
            <a:off x="2071361" y="3571875"/>
            <a:ext cx="1800225" cy="1592263"/>
            <a:chOff x="339" y="2930"/>
            <a:chExt cx="884" cy="1003"/>
          </a:xfrm>
        </p:grpSpPr>
        <p:pic>
          <p:nvPicPr>
            <p:cNvPr id="56333" name="Picture 13" descr="u=3559092405,1546089045&amp;fm=21&amp;gp=0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AFAFA"/>
                </a:clrFrom>
                <a:clrTo>
                  <a:srgbClr val="FAFAFA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39" y="2930"/>
              <a:ext cx="884" cy="1003"/>
            </a:xfrm>
            <a:prstGeom prst="rect">
              <a:avLst/>
            </a:prstGeom>
            <a:noFill/>
          </p:spPr>
        </p:pic>
        <p:sp>
          <p:nvSpPr>
            <p:cNvPr id="56334" name="WordArt 14"/>
            <p:cNvSpPr>
              <a:spLocks noChangeArrowheads="1" noChangeShapeType="1" noTextEdit="1"/>
            </p:cNvSpPr>
            <p:nvPr/>
          </p:nvSpPr>
          <p:spPr bwMode="auto">
            <a:xfrm>
              <a:off x="515" y="3245"/>
              <a:ext cx="555" cy="50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3600" b="1" kern="10" dirty="0" smtClean="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你</a:t>
              </a:r>
              <a:endParaRPr lang="zh-CN" altLang="en-US" sz="3600" b="1" kern="10" dirty="0">
                <a:ln w="9525">
                  <a:solidFill>
                    <a:srgbClr val="000000"/>
                  </a:solidFill>
                  <a:round/>
                </a:ln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" name="Group 15"/>
          <p:cNvGrpSpPr/>
          <p:nvPr/>
        </p:nvGrpSpPr>
        <p:grpSpPr bwMode="auto">
          <a:xfrm>
            <a:off x="4572000" y="3357563"/>
            <a:ext cx="1800225" cy="1592262"/>
            <a:chOff x="612" y="2568"/>
            <a:chExt cx="884" cy="1003"/>
          </a:xfrm>
        </p:grpSpPr>
        <p:pic>
          <p:nvPicPr>
            <p:cNvPr id="56336" name="Picture 16" descr="u=3559092405,1546089045&amp;fm=21&amp;gp=0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AFAFA"/>
                </a:clrFrom>
                <a:clrTo>
                  <a:srgbClr val="FAFAFA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12" y="2568"/>
              <a:ext cx="884" cy="1003"/>
            </a:xfrm>
            <a:prstGeom prst="rect">
              <a:avLst/>
            </a:prstGeom>
            <a:noFill/>
          </p:spPr>
        </p:pic>
        <p:sp>
          <p:nvSpPr>
            <p:cNvPr id="56337" name="WordArt 17"/>
            <p:cNvSpPr>
              <a:spLocks noChangeArrowheads="1" noChangeShapeType="1" noTextEdit="1"/>
            </p:cNvSpPr>
            <p:nvPr/>
          </p:nvSpPr>
          <p:spPr bwMode="auto">
            <a:xfrm>
              <a:off x="793" y="2886"/>
              <a:ext cx="555" cy="50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3600" b="1" kern="10" dirty="0" smtClean="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我</a:t>
              </a:r>
              <a:endParaRPr lang="zh-CN" altLang="en-US" sz="3600" b="1" kern="10" dirty="0">
                <a:ln w="9525">
                  <a:solidFill>
                    <a:srgbClr val="000000"/>
                  </a:solidFill>
                  <a:round/>
                </a:ln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" name="Group 18"/>
          <p:cNvGrpSpPr/>
          <p:nvPr/>
        </p:nvGrpSpPr>
        <p:grpSpPr bwMode="auto">
          <a:xfrm>
            <a:off x="5715008" y="1357298"/>
            <a:ext cx="1800225" cy="1592262"/>
            <a:chOff x="612" y="2568"/>
            <a:chExt cx="884" cy="1003"/>
          </a:xfrm>
        </p:grpSpPr>
        <p:pic>
          <p:nvPicPr>
            <p:cNvPr id="56339" name="Picture 19" descr="u=3559092405,1546089045&amp;fm=21&amp;gp=0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AFAFA"/>
                </a:clrFrom>
                <a:clrTo>
                  <a:srgbClr val="FAFAFA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12" y="2568"/>
              <a:ext cx="884" cy="1003"/>
            </a:xfrm>
            <a:prstGeom prst="rect">
              <a:avLst/>
            </a:prstGeom>
            <a:noFill/>
          </p:spPr>
        </p:pic>
        <p:sp>
          <p:nvSpPr>
            <p:cNvPr id="56340" name="WordArt 20"/>
            <p:cNvSpPr>
              <a:spLocks noChangeArrowheads="1" noChangeShapeType="1" noTextEdit="1"/>
            </p:cNvSpPr>
            <p:nvPr/>
          </p:nvSpPr>
          <p:spPr bwMode="auto">
            <a:xfrm>
              <a:off x="793" y="2886"/>
              <a:ext cx="555" cy="50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3600" b="1" kern="10" dirty="0" smtClean="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人</a:t>
              </a:r>
              <a:endParaRPr lang="zh-CN" altLang="en-US" sz="3600" b="1" kern="10" dirty="0">
                <a:ln w="9525">
                  <a:solidFill>
                    <a:srgbClr val="000000"/>
                  </a:solidFill>
                  <a:round/>
                </a:ln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" name="Group 24"/>
          <p:cNvGrpSpPr/>
          <p:nvPr/>
        </p:nvGrpSpPr>
        <p:grpSpPr bwMode="auto">
          <a:xfrm>
            <a:off x="7019925" y="3213100"/>
            <a:ext cx="1800225" cy="1592263"/>
            <a:chOff x="612" y="2568"/>
            <a:chExt cx="884" cy="1003"/>
          </a:xfrm>
        </p:grpSpPr>
        <p:pic>
          <p:nvPicPr>
            <p:cNvPr id="56345" name="Picture 25" descr="u=3559092405,1546089045&amp;fm=21&amp;gp=0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AFAFA"/>
                </a:clrFrom>
                <a:clrTo>
                  <a:srgbClr val="FAFAFA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12" y="2568"/>
              <a:ext cx="884" cy="1003"/>
            </a:xfrm>
            <a:prstGeom prst="rect">
              <a:avLst/>
            </a:prstGeom>
            <a:noFill/>
          </p:spPr>
        </p:pic>
        <p:sp>
          <p:nvSpPr>
            <p:cNvPr id="56346" name="WordArt 26"/>
            <p:cNvSpPr>
              <a:spLocks noChangeArrowheads="1" noChangeShapeType="1" noTextEdit="1"/>
            </p:cNvSpPr>
            <p:nvPr/>
          </p:nvSpPr>
          <p:spPr bwMode="auto">
            <a:xfrm>
              <a:off x="793" y="2886"/>
              <a:ext cx="555" cy="50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3600" b="1" kern="10" dirty="0" smtClean="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他</a:t>
              </a:r>
              <a:endParaRPr lang="zh-CN" altLang="en-US" sz="3600" b="1" kern="10" dirty="0">
                <a:ln w="9525">
                  <a:solidFill>
                    <a:srgbClr val="000000"/>
                  </a:solidFill>
                  <a:round/>
                </a:ln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1.48148E-6 L -0.04341 0.4300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" y="215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4.07407E-6 L -0.01979 0.5875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" y="29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7.40741E-7 L 0.07483 0.35648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" y="178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4.44444E-6 L -0.02761 0.28287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" y="14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4.07407E-6 L 0.09062 0.57686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" y="288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7.40741E-7 L -0.00382 0.29352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147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576</Words>
  <Application>WPS 演示</Application>
  <PresentationFormat>全屏显示(4:3)</PresentationFormat>
  <Paragraphs>281</Paragraphs>
  <Slides>41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51" baseType="lpstr">
      <vt:lpstr>Arial</vt:lpstr>
      <vt:lpstr>宋体</vt:lpstr>
      <vt:lpstr>Wingdings</vt:lpstr>
      <vt:lpstr>楷体</vt:lpstr>
      <vt:lpstr>微软雅黑</vt:lpstr>
      <vt:lpstr>Arial Unicode MS</vt:lpstr>
      <vt:lpstr>Calibri</vt:lpstr>
      <vt:lpstr>Times New Roman</vt:lpstr>
      <vt:lpstr>黑体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lenovopc</dc:creator>
  <cp:lastModifiedBy>Administrator</cp:lastModifiedBy>
  <cp:revision>11</cp:revision>
  <dcterms:created xsi:type="dcterms:W3CDTF">2016-07-23T08:35:00Z</dcterms:created>
  <dcterms:modified xsi:type="dcterms:W3CDTF">2017-09-06T14:56:28Z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2052-10.1.0.6759</vt:lpwstr>
  </property>
</Properties>
</file>