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0" r:id="rId2"/>
    <p:sldId id="304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533" y="-82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756CAC5-8AB0-4279-8B0F-BBFF753FA63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455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BF90F1-C360-4390-A4BB-288AD4C19F9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7764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3" r="14514" b="75572"/>
          <a:stretch>
            <a:fillRect/>
          </a:stretch>
        </p:blipFill>
        <p:spPr bwMode="auto">
          <a:xfrm>
            <a:off x="2233613" y="190500"/>
            <a:ext cx="99583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8"/>
          <p:cNvSpPr>
            <a:spLocks noChangeArrowheads="1"/>
          </p:cNvSpPr>
          <p:nvPr userDrawn="1"/>
        </p:nvSpPr>
        <p:spPr bwMode="auto">
          <a:xfrm>
            <a:off x="8077206" y="280988"/>
            <a:ext cx="32496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教育部组织编写 三年级 </a:t>
            </a:r>
            <a:r>
              <a:rPr lang="en-US" altLang="zh-CN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2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6145" descr="18995647415036660761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869950"/>
            <a:ext cx="8153401" cy="746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6146" descr="363890543150366607610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" t="9363" r="29749" b="-82"/>
          <a:stretch>
            <a:fillRect/>
          </a:stretch>
        </p:blipFill>
        <p:spPr bwMode="auto">
          <a:xfrm>
            <a:off x="-12700" y="895350"/>
            <a:ext cx="81407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6147" descr="36445699215036660761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536700"/>
            <a:ext cx="8154988" cy="46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6148" descr="79330916815036660761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0606" cy="615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6150"/>
          <p:cNvGrpSpPr/>
          <p:nvPr/>
        </p:nvGrpSpPr>
        <p:grpSpPr bwMode="auto">
          <a:xfrm>
            <a:off x="1170409" y="1972620"/>
            <a:ext cx="6251338" cy="1363268"/>
            <a:chOff x="1136" y="1242"/>
            <a:chExt cx="3218" cy="913"/>
          </a:xfrm>
        </p:grpSpPr>
        <p:sp>
          <p:nvSpPr>
            <p:cNvPr id="15" name="矩形 6151"/>
            <p:cNvSpPr>
              <a:spLocks noChangeArrowheads="1"/>
            </p:cNvSpPr>
            <p:nvPr/>
          </p:nvSpPr>
          <p:spPr bwMode="auto">
            <a:xfrm>
              <a:off x="1776" y="1242"/>
              <a:ext cx="1573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第四单元 </a:t>
              </a:r>
              <a:r>
                <a:rPr lang="en-US" altLang="zh-CN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</a:t>
              </a:r>
              <a:r>
                <a:rPr lang="en-US" altLang="zh-CN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12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课</a:t>
              </a:r>
            </a:p>
          </p:txBody>
        </p:sp>
        <p:sp>
          <p:nvSpPr>
            <p:cNvPr id="16" name="文本框 6152"/>
            <p:cNvSpPr txBox="1">
              <a:spLocks noChangeArrowheads="1"/>
            </p:cNvSpPr>
            <p:nvPr/>
          </p:nvSpPr>
          <p:spPr bwMode="auto">
            <a:xfrm>
              <a:off x="1136" y="1599"/>
              <a:ext cx="3218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总也倒不了的老屋</a:t>
              </a:r>
            </a:p>
          </p:txBody>
        </p:sp>
      </p:grpSp>
      <p:pic>
        <p:nvPicPr>
          <p:cNvPr id="13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588" y="1541463"/>
            <a:ext cx="4062412" cy="531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/>
          <p:nvPr/>
        </p:nvSpPr>
        <p:spPr>
          <a:xfrm>
            <a:off x="2238375" y="1365250"/>
            <a:ext cx="7715250" cy="2584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老屋已经活了一百多岁了。它的窗户变成了黑窟窿，门板也破了洞。它很久很久没人住了。</a:t>
            </a:r>
          </a:p>
        </p:txBody>
      </p:sp>
      <p:pic>
        <p:nvPicPr>
          <p:cNvPr id="12291" name="Picture 6" descr="C:\Users\Administrator\AppData\Roaming\Tencent\Users\541737432\QQ\WinTemp\RichOle\}Q)}D%WS}X$ZLW7PAZCG0@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5" y="3500438"/>
            <a:ext cx="3267075" cy="276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/>
          <p:nvPr/>
        </p:nvSpPr>
        <p:spPr>
          <a:xfrm>
            <a:off x="2309813" y="1500188"/>
            <a:ext cx="76438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0046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“好了，我到了倒下的时候了！”它自言自语着，准备往旁边倒去。</a:t>
            </a:r>
          </a:p>
        </p:txBody>
      </p:sp>
      <p:pic>
        <p:nvPicPr>
          <p:cNvPr id="13315" name="Picture 6" descr="C:\Users\Administrator\AppData\Roaming\Tencent\Users\541737432\QQ\WinTemp\RichOle\}Q)}D%WS}X$ZLW7PAZCG0@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5" y="3500438"/>
            <a:ext cx="3267075" cy="276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/>
          <p:nvPr/>
        </p:nvSpPr>
        <p:spPr>
          <a:xfrm>
            <a:off x="2381250" y="1428750"/>
            <a:ext cx="7358063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“等等，老屋！”一个小小的声音在它门前响起，“再过一个晚上，行吗？今天晚上有暴风雨，我找不到一个安心睡觉的地方。”</a:t>
            </a: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437" y="4000503"/>
            <a:ext cx="3586166" cy="22358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/>
          <p:nvPr/>
        </p:nvSpPr>
        <p:spPr>
          <a:xfrm>
            <a:off x="2238375" y="1428750"/>
            <a:ext cx="7786688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老屋低下头，把老花的眼睛使劲往前凑：“哦，是小猫啊！好吧，我就再站一个晚上。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190292"/>
            <a:ext cx="5940152" cy="2122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Users\Administrator\AppData\Roaming\Tencent\Users\541737432\QQ\WinTemp\RichOle\6H%V}320}T6`$XY1Y(%E[G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5" y="3429000"/>
            <a:ext cx="2786063" cy="284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1"/>
          <p:cNvSpPr/>
          <p:nvPr/>
        </p:nvSpPr>
        <p:spPr>
          <a:xfrm>
            <a:off x="2238375" y="1285875"/>
            <a:ext cx="7786688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“等等，老屋！”一个小小的声音在它门前响起，“再过二十一天，行吗？主人想拿走我的蛋，可是我想孵小鸡。我找不到一个安心孵蛋的地方。”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/>
          <p:nvPr/>
        </p:nvSpPr>
        <p:spPr>
          <a:xfrm>
            <a:off x="2238375" y="1285875"/>
            <a:ext cx="771525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老屋低头看看，墙壁吱吱呀呀地响：“哦，是老母鸡啊。好吧，我就再站二十一天。”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714751"/>
            <a:ext cx="7399125" cy="2643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/>
          <p:nvPr/>
        </p:nvSpPr>
        <p:spPr>
          <a:xfrm>
            <a:off x="2309813" y="1285875"/>
            <a:ext cx="785812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“等等，老屋！”一个小极了的声音在它门前响起，不注意根本听不到，“请再站一会儿吧，我肚子好饿好饿，外面的树被砍光了，我找不到一个安心织网抓虫的地方。”</a:t>
            </a:r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2" y="4000504"/>
            <a:ext cx="3214710" cy="21294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714751"/>
            <a:ext cx="7399125" cy="2643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59" name="矩形 1"/>
          <p:cNvSpPr/>
          <p:nvPr/>
        </p:nvSpPr>
        <p:spPr>
          <a:xfrm>
            <a:off x="2381250" y="1285875"/>
            <a:ext cx="7500938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老屋低头看看，眼睛眯成一条缝：“哦，是小蜘蛛啊。好吧，我就再站一会儿。”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000125"/>
            <a:ext cx="8424863" cy="5303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1"/>
          <p:cNvSpPr/>
          <p:nvPr/>
        </p:nvSpPr>
        <p:spPr>
          <a:xfrm>
            <a:off x="2095500" y="1429385"/>
            <a:ext cx="7929563" cy="452310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小蜘蛛飞快地爬进屋子，在屋檐上织了一张又大又漂亮的网。偶尔有虫子撞到网上，小蜘蛛马上爬过去把虫子吃掉。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“小蜘蛛，你吃饱了吗？”老屋问。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“没有，没有！”小蜘蛛一边忙着补网，一边回答，“老屋老屋，我给你讲个故事吧！”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老屋想，这倒很有意思。于是它就开始听小蜘蛛讲故事。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3"/>
          <p:cNvSpPr/>
          <p:nvPr/>
        </p:nvSpPr>
        <p:spPr>
          <a:xfrm>
            <a:off x="2381250" y="1643063"/>
            <a:ext cx="7632700" cy="4000500"/>
          </a:xfrm>
          <a:prstGeom prst="roundRect">
            <a:avLst>
              <a:gd name="adj" fmla="val 8815"/>
            </a:avLst>
          </a:prstGeom>
          <a:solidFill>
            <a:schemeClr val="bg1"/>
          </a:solidFill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b="0" dirty="0">
              <a:latin typeface="Arial" panose="020B0604020202020204" pitchFamily="34" charset="0"/>
            </a:endParaRPr>
          </a:p>
        </p:txBody>
      </p:sp>
      <p:grpSp>
        <p:nvGrpSpPr>
          <p:cNvPr id="21507" name="Group 9"/>
          <p:cNvGrpSpPr/>
          <p:nvPr/>
        </p:nvGrpSpPr>
        <p:grpSpPr>
          <a:xfrm rot="-2096692">
            <a:off x="2222500" y="1489075"/>
            <a:ext cx="854075" cy="461963"/>
            <a:chOff x="0" y="0"/>
            <a:chExt cx="648" cy="377"/>
          </a:xfrm>
        </p:grpSpPr>
        <p:sp>
          <p:nvSpPr>
            <p:cNvPr id="21510" name="AutoShape 10"/>
            <p:cNvSpPr/>
            <p:nvPr/>
          </p:nvSpPr>
          <p:spPr>
            <a:xfrm rot="5400000">
              <a:off x="268" y="24"/>
              <a:ext cx="373" cy="325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10860" y="2187"/>
                </a:cxn>
                <a:cxn ang="0">
                  <a:pos x="9015" y="730"/>
                </a:cxn>
                <a:cxn ang="0">
                  <a:pos x="5415" y="0"/>
                </a:cxn>
                <a:cxn ang="0">
                  <a:pos x="1967" y="1305"/>
                </a:cxn>
                <a:cxn ang="0">
                  <a:pos x="242" y="4220"/>
                </a:cxn>
                <a:cxn ang="0">
                  <a:pos x="575" y="7597"/>
                </a:cxn>
                <a:cxn ang="0">
                  <a:pos x="10860" y="21600"/>
                </a:cxn>
                <a:cxn ang="0">
                  <a:pos x="20995" y="7597"/>
                </a:cxn>
                <a:cxn ang="0">
                  <a:pos x="21480" y="4220"/>
                </a:cxn>
                <a:cxn ang="0">
                  <a:pos x="19632" y="1305"/>
                </a:cxn>
                <a:cxn ang="0">
                  <a:pos x="16275" y="0"/>
                </a:cxn>
                <a:cxn ang="0">
                  <a:pos x="12705" y="730"/>
                </a:cxn>
                <a:cxn ang="0">
                  <a:pos x="10860" y="2187"/>
                </a:cxn>
              </a:cxnLst>
              <a:rect l="txL" t="txT" r="txR" b="tx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9525" cap="flat" cmpd="sng">
              <a:solidFill>
                <a:srgbClr val="CC99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1" name="AutoShape 11"/>
            <p:cNvSpPr/>
            <p:nvPr/>
          </p:nvSpPr>
          <p:spPr>
            <a:xfrm rot="-5400000">
              <a:off x="35" y="25"/>
              <a:ext cx="373" cy="325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10860" y="2187"/>
                </a:cxn>
                <a:cxn ang="0">
                  <a:pos x="9015" y="730"/>
                </a:cxn>
                <a:cxn ang="0">
                  <a:pos x="5415" y="0"/>
                </a:cxn>
                <a:cxn ang="0">
                  <a:pos x="1967" y="1305"/>
                </a:cxn>
                <a:cxn ang="0">
                  <a:pos x="242" y="4220"/>
                </a:cxn>
                <a:cxn ang="0">
                  <a:pos x="575" y="7597"/>
                </a:cxn>
                <a:cxn ang="0">
                  <a:pos x="10860" y="21600"/>
                </a:cxn>
                <a:cxn ang="0">
                  <a:pos x="20995" y="7597"/>
                </a:cxn>
                <a:cxn ang="0">
                  <a:pos x="21480" y="4220"/>
                </a:cxn>
                <a:cxn ang="0">
                  <a:pos x="19632" y="1305"/>
                </a:cxn>
                <a:cxn ang="0">
                  <a:pos x="16275" y="0"/>
                </a:cxn>
                <a:cxn ang="0">
                  <a:pos x="12705" y="730"/>
                </a:cxn>
                <a:cxn ang="0">
                  <a:pos x="10860" y="2187"/>
                </a:cxn>
              </a:cxnLst>
              <a:rect l="txL" t="txT" r="txR" b="tx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9525" cap="flat" cmpd="sng">
              <a:solidFill>
                <a:srgbClr val="CC99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Oval 12"/>
            <p:cNvSpPr/>
            <p:nvPr/>
          </p:nvSpPr>
          <p:spPr>
            <a:xfrm>
              <a:off x="371" y="15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b="0" dirty="0">
                <a:latin typeface="Arial" panose="020B0604020202020204" pitchFamily="34" charset="0"/>
              </a:endParaRPr>
            </a:p>
          </p:txBody>
        </p:sp>
        <p:sp>
          <p:nvSpPr>
            <p:cNvPr id="21513" name="Oval 13"/>
            <p:cNvSpPr/>
            <p:nvPr/>
          </p:nvSpPr>
          <p:spPr>
            <a:xfrm>
              <a:off x="115" y="55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b="0" dirty="0">
                <a:latin typeface="Arial" panose="020B0604020202020204" pitchFamily="34" charset="0"/>
              </a:endParaRPr>
            </a:p>
          </p:txBody>
        </p:sp>
        <p:sp>
          <p:nvSpPr>
            <p:cNvPr id="21514" name="Oval 14"/>
            <p:cNvSpPr/>
            <p:nvPr/>
          </p:nvSpPr>
          <p:spPr>
            <a:xfrm>
              <a:off x="151" y="210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b="0" dirty="0">
                <a:latin typeface="Arial" panose="020B0604020202020204" pitchFamily="34" charset="0"/>
              </a:endParaRPr>
            </a:p>
          </p:txBody>
        </p:sp>
        <p:sp>
          <p:nvSpPr>
            <p:cNvPr id="21515" name="Oval 15"/>
            <p:cNvSpPr/>
            <p:nvPr/>
          </p:nvSpPr>
          <p:spPr>
            <a:xfrm>
              <a:off x="475" y="1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b="0" dirty="0">
                <a:latin typeface="Arial" panose="020B0604020202020204" pitchFamily="34" charset="0"/>
              </a:endParaRPr>
            </a:p>
          </p:txBody>
        </p:sp>
        <p:sp>
          <p:nvSpPr>
            <p:cNvPr id="21516" name="Oval 16"/>
            <p:cNvSpPr/>
            <p:nvPr/>
          </p:nvSpPr>
          <p:spPr>
            <a:xfrm>
              <a:off x="558" y="22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b="0" dirty="0">
                <a:latin typeface="Arial" panose="020B0604020202020204" pitchFamily="34" charset="0"/>
              </a:endParaRPr>
            </a:p>
          </p:txBody>
        </p:sp>
        <p:sp>
          <p:nvSpPr>
            <p:cNvPr id="21517" name="Oval 17"/>
            <p:cNvSpPr/>
            <p:nvPr/>
          </p:nvSpPr>
          <p:spPr>
            <a:xfrm>
              <a:off x="250" y="82"/>
              <a:ext cx="173" cy="228"/>
            </a:xfrm>
            <a:prstGeom prst="ellipse">
              <a:avLst/>
            </a:prstGeom>
            <a:solidFill>
              <a:srgbClr val="FFCCFF"/>
            </a:solidFill>
            <a:ln w="9525" cap="flat" cmpd="sng">
              <a:solidFill>
                <a:srgbClr val="CC99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b="0" dirty="0">
                <a:latin typeface="Arial" panose="020B0604020202020204" pitchFamily="34" charset="0"/>
              </a:endParaRPr>
            </a:p>
          </p:txBody>
        </p:sp>
        <p:sp>
          <p:nvSpPr>
            <p:cNvPr id="21518" name="Oval 18"/>
            <p:cNvSpPr/>
            <p:nvPr/>
          </p:nvSpPr>
          <p:spPr>
            <a:xfrm>
              <a:off x="0" y="19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b="0" dirty="0">
                <a:latin typeface="Arial" panose="020B0604020202020204" pitchFamily="34" charset="0"/>
              </a:endParaRPr>
            </a:p>
          </p:txBody>
        </p:sp>
        <p:sp>
          <p:nvSpPr>
            <p:cNvPr id="21519" name="Oval 19"/>
            <p:cNvSpPr/>
            <p:nvPr/>
          </p:nvSpPr>
          <p:spPr>
            <a:xfrm>
              <a:off x="246" y="10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b="0" dirty="0">
                <a:latin typeface="Arial" panose="020B0604020202020204" pitchFamily="34" charset="0"/>
              </a:endParaRPr>
            </a:p>
          </p:txBody>
        </p:sp>
      </p:grpSp>
      <p:pic>
        <p:nvPicPr>
          <p:cNvPr id="21508" name="Picture 8" descr="2009411052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6375" y="4537075"/>
            <a:ext cx="1571625" cy="187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2524125" y="2072482"/>
            <a:ext cx="7286625" cy="2584450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小蜘蛛的故事一直没讲完，因此，老屋到现在还站在那儿，边晒太阳，边听小蜘蛛讲故事。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3" descr="C:\Users\Administrator\AppData\Roaming\Tencent\Users\541737432\QQ\WinTemp\RichOle\)WY~KE}TOO1_x001B_XAN@Q`7%9.png"/>
          <p:cNvSpPr>
            <a:spLocks noChangeAspect="1"/>
          </p:cNvSpPr>
          <p:nvPr/>
        </p:nvSpPr>
        <p:spPr>
          <a:xfrm>
            <a:off x="152400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6976" y="1232201"/>
            <a:ext cx="7104654" cy="47149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 descr="%R@JY_TJ~KWI{S5JC4K$I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8" y="1000125"/>
            <a:ext cx="8572500" cy="525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595563" y="1968500"/>
            <a:ext cx="6786563" cy="42462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）爱就是充实了的生命，正如盛满了酒的酒杯。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——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泰戈尔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）只要还有能力帮助别人，就没有权利袖手旁观。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——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罗曼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罗兰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）真正的同情，在忧愁的时候，不在快乐的期间。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——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冰心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（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）一个人有再大的权力、再多的财富、再高的智慧，如果没有学会去关怀别人、去爱别人，那他的生命还有多少意义呢！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——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温世仁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2532" name="Picture 3" descr="边框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438" y="1209675"/>
            <a:ext cx="1724025" cy="719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2"/>
          <p:cNvSpPr txBox="1">
            <a:spLocks noChangeArrowheads="1"/>
          </p:cNvSpPr>
          <p:nvPr/>
        </p:nvSpPr>
        <p:spPr bwMode="auto">
          <a:xfrm>
            <a:off x="5167313" y="1323975"/>
            <a:ext cx="1402080" cy="4603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爱心名言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071563"/>
            <a:ext cx="8572500" cy="528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2"/>
          <p:cNvSpPr/>
          <p:nvPr/>
        </p:nvSpPr>
        <p:spPr>
          <a:xfrm>
            <a:off x="3452813" y="3786188"/>
            <a:ext cx="60007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①读准字音，读通顺句子。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②边读边思考，在不理解的地方做上记号。</a:t>
            </a:r>
          </a:p>
        </p:txBody>
      </p:sp>
      <p:sp>
        <p:nvSpPr>
          <p:cNvPr id="5124" name="WordArt 2"/>
          <p:cNvSpPr>
            <a:spLocks noTextEdit="1"/>
          </p:cNvSpPr>
          <p:nvPr/>
        </p:nvSpPr>
        <p:spPr>
          <a:xfrm>
            <a:off x="3238500" y="3286125"/>
            <a:ext cx="1357313" cy="5000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 fontScale="85000" lnSpcReduction="20000"/>
          </a:bodyPr>
          <a:lstStyle/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要求：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%R@JY_TJ~KWI{S5JC4K$I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8" y="1214438"/>
            <a:ext cx="8572500" cy="5040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4"/>
          <p:cNvSpPr txBox="1"/>
          <p:nvPr/>
        </p:nvSpPr>
        <p:spPr>
          <a:xfrm>
            <a:off x="3230563" y="1928813"/>
            <a:ext cx="779462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洞  准 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  暴  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墙    壁</a:t>
            </a:r>
            <a:endParaRPr lang="en-US" altLang="zh-CN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饿 蜘 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蛛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漂 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撞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饱 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晒   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3016250" y="2286000"/>
            <a:ext cx="82946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dònɡ    zhǔn      bèi     bào    qiáng     bì</a:t>
            </a:r>
          </a:p>
        </p:txBody>
      </p:sp>
      <p:sp>
        <p:nvSpPr>
          <p:cNvPr id="6149" name="Rectangle 4"/>
          <p:cNvSpPr/>
          <p:nvPr/>
        </p:nvSpPr>
        <p:spPr>
          <a:xfrm>
            <a:off x="4902200" y="3245644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3167063" y="4000500"/>
            <a:ext cx="7715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è     zhī     zhū   piāo zhuànɡ bǎo  shài </a:t>
            </a:r>
          </a:p>
        </p:txBody>
      </p:sp>
      <p:sp>
        <p:nvSpPr>
          <p:cNvPr id="6151" name="WordArt 2"/>
          <p:cNvSpPr>
            <a:spLocks noTextEdit="1"/>
          </p:cNvSpPr>
          <p:nvPr/>
        </p:nvSpPr>
        <p:spPr>
          <a:xfrm>
            <a:off x="5024438" y="1500188"/>
            <a:ext cx="1857375" cy="6429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读一读：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封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071563"/>
            <a:ext cx="8569325" cy="5256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1"/>
          <p:cNvSpPr/>
          <p:nvPr/>
        </p:nvSpPr>
        <p:spPr>
          <a:xfrm>
            <a:off x="2524125" y="2000885"/>
            <a:ext cx="64458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152400" eaLnBrk="0" hangingPunct="0">
              <a:lnSpc>
                <a:spcPct val="150000"/>
              </a:lnSpc>
            </a:pPr>
            <a:r>
              <a:rPr lang="zh-CN" altLang="en-US" sz="40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暴风雨   往前凑  喵喵 </a:t>
            </a:r>
            <a:endParaRPr lang="en-US" altLang="zh-CN" sz="4000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52400" eaLnBrk="0" hangingPunct="0">
              <a:lnSpc>
                <a:spcPct val="150000"/>
              </a:lnSpc>
            </a:pPr>
            <a:r>
              <a:rPr lang="zh-CN" altLang="en-US" sz="40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孵小鸡   叽叽   好饿  </a:t>
            </a:r>
            <a:endParaRPr lang="en-US" altLang="zh-CN" sz="4000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52400" eaLnBrk="0" hangingPunct="0">
              <a:lnSpc>
                <a:spcPct val="150000"/>
              </a:lnSpc>
            </a:pPr>
            <a:r>
              <a:rPr lang="zh-CN" altLang="en-US" sz="40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偶尔</a:t>
            </a:r>
          </a:p>
        </p:txBody>
      </p:sp>
      <p:sp>
        <p:nvSpPr>
          <p:cNvPr id="7172" name="WordArt 2"/>
          <p:cNvSpPr>
            <a:spLocks noTextEdit="1"/>
          </p:cNvSpPr>
          <p:nvPr/>
        </p:nvSpPr>
        <p:spPr>
          <a:xfrm rot="-1178931">
            <a:off x="2363788" y="1257300"/>
            <a:ext cx="2071687" cy="6810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读词语：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4034" y="1142982"/>
            <a:ext cx="8260370" cy="5000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3"/>
          <p:cNvGrpSpPr/>
          <p:nvPr/>
        </p:nvGrpSpPr>
        <p:grpSpPr>
          <a:xfrm>
            <a:off x="9215438" y="4295775"/>
            <a:ext cx="1079500" cy="1008063"/>
            <a:chOff x="2426" y="1253"/>
            <a:chExt cx="1815" cy="1814"/>
          </a:xfrm>
        </p:grpSpPr>
        <p:sp>
          <p:nvSpPr>
            <p:cNvPr id="9271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72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73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19" name="Group 3"/>
          <p:cNvGrpSpPr/>
          <p:nvPr/>
        </p:nvGrpSpPr>
        <p:grpSpPr>
          <a:xfrm>
            <a:off x="2208213" y="2565400"/>
            <a:ext cx="1079500" cy="1008063"/>
            <a:chOff x="2426" y="1253"/>
            <a:chExt cx="1815" cy="1814"/>
          </a:xfrm>
        </p:grpSpPr>
        <p:sp>
          <p:nvSpPr>
            <p:cNvPr id="9268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69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70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pic>
        <p:nvPicPr>
          <p:cNvPr id="9220" name="Picture 3" descr="边框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038" y="1196975"/>
            <a:ext cx="2143125" cy="893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0" name="Text Box 2"/>
          <p:cNvSpPr txBox="1">
            <a:spLocks noChangeArrowheads="1"/>
          </p:cNvSpPr>
          <p:nvPr/>
        </p:nvSpPr>
        <p:spPr bwMode="auto">
          <a:xfrm>
            <a:off x="5016500" y="1341438"/>
            <a:ext cx="180848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kern="1200" cap="none" spc="0" normalizeH="0" baseline="0" noProof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会写的字</a:t>
            </a:r>
          </a:p>
        </p:txBody>
      </p:sp>
      <p:grpSp>
        <p:nvGrpSpPr>
          <p:cNvPr id="9222" name="Group 3"/>
          <p:cNvGrpSpPr/>
          <p:nvPr/>
        </p:nvGrpSpPr>
        <p:grpSpPr>
          <a:xfrm>
            <a:off x="3575050" y="2565400"/>
            <a:ext cx="1079500" cy="1008063"/>
            <a:chOff x="2426" y="1253"/>
            <a:chExt cx="1815" cy="1814"/>
          </a:xfrm>
        </p:grpSpPr>
        <p:sp>
          <p:nvSpPr>
            <p:cNvPr id="9265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66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67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23" name="Group 3"/>
          <p:cNvGrpSpPr/>
          <p:nvPr/>
        </p:nvGrpSpPr>
        <p:grpSpPr>
          <a:xfrm>
            <a:off x="5016500" y="2565400"/>
            <a:ext cx="1079500" cy="1008063"/>
            <a:chOff x="2426" y="1253"/>
            <a:chExt cx="1815" cy="1814"/>
          </a:xfrm>
        </p:grpSpPr>
        <p:sp>
          <p:nvSpPr>
            <p:cNvPr id="9262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63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64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24" name="Group 3"/>
          <p:cNvGrpSpPr/>
          <p:nvPr/>
        </p:nvGrpSpPr>
        <p:grpSpPr>
          <a:xfrm>
            <a:off x="6383338" y="2565400"/>
            <a:ext cx="1079500" cy="1008063"/>
            <a:chOff x="2426" y="1253"/>
            <a:chExt cx="1815" cy="1814"/>
          </a:xfrm>
        </p:grpSpPr>
        <p:sp>
          <p:nvSpPr>
            <p:cNvPr id="9259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60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61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25" name="Group 3"/>
          <p:cNvGrpSpPr/>
          <p:nvPr/>
        </p:nvGrpSpPr>
        <p:grpSpPr>
          <a:xfrm>
            <a:off x="7751763" y="2565400"/>
            <a:ext cx="1079500" cy="1008063"/>
            <a:chOff x="2426" y="1253"/>
            <a:chExt cx="1815" cy="1814"/>
          </a:xfrm>
        </p:grpSpPr>
        <p:sp>
          <p:nvSpPr>
            <p:cNvPr id="9256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57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58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26" name="Group 3"/>
          <p:cNvGrpSpPr/>
          <p:nvPr/>
        </p:nvGrpSpPr>
        <p:grpSpPr>
          <a:xfrm>
            <a:off x="9120188" y="2565400"/>
            <a:ext cx="1079500" cy="1008063"/>
            <a:chOff x="2426" y="1253"/>
            <a:chExt cx="1815" cy="1814"/>
          </a:xfrm>
        </p:grpSpPr>
        <p:sp>
          <p:nvSpPr>
            <p:cNvPr id="9253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54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55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27" name="Group 3"/>
          <p:cNvGrpSpPr/>
          <p:nvPr/>
        </p:nvGrpSpPr>
        <p:grpSpPr>
          <a:xfrm>
            <a:off x="1785938" y="4292600"/>
            <a:ext cx="1079500" cy="1008063"/>
            <a:chOff x="2426" y="1253"/>
            <a:chExt cx="1815" cy="1814"/>
          </a:xfrm>
        </p:grpSpPr>
        <p:sp>
          <p:nvSpPr>
            <p:cNvPr id="9250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51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52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28" name="Group 3"/>
          <p:cNvGrpSpPr/>
          <p:nvPr/>
        </p:nvGrpSpPr>
        <p:grpSpPr>
          <a:xfrm>
            <a:off x="3062288" y="4292600"/>
            <a:ext cx="1079500" cy="1008063"/>
            <a:chOff x="2426" y="1253"/>
            <a:chExt cx="1815" cy="1814"/>
          </a:xfrm>
        </p:grpSpPr>
        <p:sp>
          <p:nvSpPr>
            <p:cNvPr id="9247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48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49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" name="Text Box 19"/>
          <p:cNvSpPr txBox="1"/>
          <p:nvPr/>
        </p:nvSpPr>
        <p:spPr>
          <a:xfrm>
            <a:off x="2247900" y="2565400"/>
            <a:ext cx="7920038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 eaLnBrk="0" hangingPunct="0"/>
            <a:r>
              <a:rPr lang="zh-CN" altLang="en-US" sz="6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洞准备暴墙壁</a:t>
            </a:r>
          </a:p>
        </p:txBody>
      </p:sp>
      <p:grpSp>
        <p:nvGrpSpPr>
          <p:cNvPr id="9230" name="Group 3"/>
          <p:cNvGrpSpPr/>
          <p:nvPr/>
        </p:nvGrpSpPr>
        <p:grpSpPr>
          <a:xfrm>
            <a:off x="4287838" y="4292600"/>
            <a:ext cx="1079500" cy="1008063"/>
            <a:chOff x="2426" y="1253"/>
            <a:chExt cx="1815" cy="1814"/>
          </a:xfrm>
        </p:grpSpPr>
        <p:sp>
          <p:nvSpPr>
            <p:cNvPr id="9244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45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46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31" name="Group 3"/>
          <p:cNvGrpSpPr/>
          <p:nvPr/>
        </p:nvGrpSpPr>
        <p:grpSpPr>
          <a:xfrm>
            <a:off x="5510213" y="4292600"/>
            <a:ext cx="1079500" cy="1008063"/>
            <a:chOff x="2426" y="1253"/>
            <a:chExt cx="1815" cy="1814"/>
          </a:xfrm>
        </p:grpSpPr>
        <p:sp>
          <p:nvSpPr>
            <p:cNvPr id="9241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42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43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32" name="Group 3"/>
          <p:cNvGrpSpPr/>
          <p:nvPr/>
        </p:nvGrpSpPr>
        <p:grpSpPr>
          <a:xfrm>
            <a:off x="6735763" y="4292600"/>
            <a:ext cx="1079500" cy="1008063"/>
            <a:chOff x="2426" y="1253"/>
            <a:chExt cx="1815" cy="1814"/>
          </a:xfrm>
        </p:grpSpPr>
        <p:sp>
          <p:nvSpPr>
            <p:cNvPr id="9238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39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40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9233" name="Group 3"/>
          <p:cNvGrpSpPr/>
          <p:nvPr/>
        </p:nvGrpSpPr>
        <p:grpSpPr>
          <a:xfrm>
            <a:off x="7932738" y="4292600"/>
            <a:ext cx="1079500" cy="1008063"/>
            <a:chOff x="2426" y="1253"/>
            <a:chExt cx="1815" cy="1814"/>
          </a:xfrm>
        </p:grpSpPr>
        <p:sp>
          <p:nvSpPr>
            <p:cNvPr id="9235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36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9237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58" name="Text Box 19"/>
          <p:cNvSpPr txBox="1"/>
          <p:nvPr/>
        </p:nvSpPr>
        <p:spPr>
          <a:xfrm>
            <a:off x="1835150" y="4319588"/>
            <a:ext cx="8459788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 eaLnBrk="0" hangingPunct="0"/>
            <a:r>
              <a:rPr lang="zh-CN" altLang="en-US" sz="6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饿 蜘 蛛 漂 撞 饱 晒</a:t>
            </a:r>
          </a:p>
        </p:txBody>
      </p:sp>
    </p:spTree>
  </p:cSld>
  <p:clrMapOvr>
    <a:masterClrMapping/>
  </p:clrMapOvr>
  <p:transition spd="med">
    <p:checker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9"/>
          <p:cNvSpPr txBox="1"/>
          <p:nvPr/>
        </p:nvSpPr>
        <p:spPr>
          <a:xfrm>
            <a:off x="3595688" y="2357438"/>
            <a:ext cx="51816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000125"/>
            <a:ext cx="8424863" cy="5303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1"/>
          <p:cNvSpPr/>
          <p:nvPr/>
        </p:nvSpPr>
        <p:spPr>
          <a:xfrm>
            <a:off x="2024063" y="2572385"/>
            <a:ext cx="8143875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板  洞  准  备  暴  壁 </a:t>
            </a:r>
            <a:endParaRPr lang="en-US" altLang="zh-CN" sz="4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饿  抓  张  撞  饱  晒</a:t>
            </a:r>
          </a:p>
        </p:txBody>
      </p:sp>
      <p:sp>
        <p:nvSpPr>
          <p:cNvPr id="11268" name="WordArt 2"/>
          <p:cNvSpPr>
            <a:spLocks noTextEdit="1"/>
          </p:cNvSpPr>
          <p:nvPr/>
        </p:nvSpPr>
        <p:spPr>
          <a:xfrm>
            <a:off x="5024438" y="1714500"/>
            <a:ext cx="1714500" cy="7143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565</Words>
  <Application>Microsoft Office PowerPoint</Application>
  <PresentationFormat>自定义</PresentationFormat>
  <Paragraphs>41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zhd</cp:lastModifiedBy>
  <cp:revision>166</cp:revision>
  <dcterms:created xsi:type="dcterms:W3CDTF">2013-07-01T03:05:00Z</dcterms:created>
  <dcterms:modified xsi:type="dcterms:W3CDTF">2018-09-09T06:13:15Z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