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256" r:id="rId3"/>
    <p:sldId id="286" r:id="rId5"/>
    <p:sldId id="374" r:id="rId6"/>
    <p:sldId id="381" r:id="rId7"/>
    <p:sldId id="305" r:id="rId8"/>
    <p:sldId id="293" r:id="rId9"/>
    <p:sldId id="380" r:id="rId10"/>
    <p:sldId id="375" r:id="rId11"/>
    <p:sldId id="298" r:id="rId12"/>
    <p:sldId id="296" r:id="rId13"/>
    <p:sldId id="420" r:id="rId14"/>
    <p:sldId id="297" r:id="rId15"/>
    <p:sldId id="418" r:id="rId16"/>
    <p:sldId id="421" r:id="rId17"/>
    <p:sldId id="378" r:id="rId18"/>
    <p:sldId id="377" r:id="rId19"/>
    <p:sldId id="379" r:id="rId20"/>
    <p:sldId id="313" r:id="rId21"/>
    <p:sldId id="325" r:id="rId22"/>
    <p:sldId id="314" r:id="rId23"/>
    <p:sldId id="315" r:id="rId24"/>
    <p:sldId id="433" r:id="rId25"/>
    <p:sldId id="434" r:id="rId26"/>
    <p:sldId id="435" r:id="rId27"/>
    <p:sldId id="436" r:id="rId28"/>
    <p:sldId id="285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B3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0584" autoAdjust="0"/>
  </p:normalViewPr>
  <p:slideViewPr>
    <p:cSldViewPr>
      <p:cViewPr>
        <p:scale>
          <a:sx n="100" d="100"/>
          <a:sy n="100" d="100"/>
        </p:scale>
        <p:origin x="-1860" y="-354"/>
      </p:cViewPr>
      <p:guideLst>
        <p:guide orient="horz" pos="1623"/>
        <p:guide pos="293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3630" y="-78"/>
      </p:cViewPr>
      <p:guideLst>
        <p:guide orient="horz" pos="2885"/>
        <p:guide pos="219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659973-5AD2-46D7-9F03-979CA3FA17B7}" type="doc">
      <dgm:prSet loTypeId="urn:microsoft.com/office/officeart/2009/3/layout/SubStepProcess" loCatId="process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F6E77EC0-048E-430F-9E63-E60DDAC7D7C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AC73ADE-7D3A-4013-94AC-47CDFED12E2A}" cxnId="{3761433A-1AEC-4551-8AC0-557E7D60F419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9CFC16E-FF43-42DB-B280-277FB1EDAD69}" cxnId="{3761433A-1AEC-4551-8AC0-557E7D60F419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A96D211-95E7-419F-9B52-FFFBCD0939A1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E9B8413-5A45-4F58-84E1-0370C6415E0B}" cxnId="{C37759E8-B4A7-4AB3-A744-3B687074750D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67C47EB-D78E-49FF-B5AF-EAB43B9DEBE3}" cxnId="{C37759E8-B4A7-4AB3-A744-3B687074750D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BBEE0FCB-E1B5-4FA6-B76E-867B3269EA60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65C35F60-EB42-42F0-9F30-1CCFA706C317}" cxnId="{8C1DFC1D-D160-4BDB-8E3A-E5F9FF8D66C0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198F13-A302-4CB1-B9EC-7E39B6B9E832}" cxnId="{8C1DFC1D-D160-4BDB-8E3A-E5F9FF8D66C0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783993F-0D58-4F3D-8B13-33BD7E24BA1F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3508C65F-382F-4CDD-B421-CCF101B3862E}" cxnId="{3B0499E5-3AE4-4FE9-931A-9DDCB2F52F2A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88C543A-50AB-4536-A262-983C9E095896}" cxnId="{3B0499E5-3AE4-4FE9-931A-9DDCB2F52F2A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4CE55A1B-6B0D-4E35-B34C-5DE968C1A0E6}">
      <dgm:prSet custT="1"/>
      <dgm:spPr/>
      <dgm:t>
        <a:bodyPr/>
        <a:lstStyle/>
        <a:p>
          <a:pPr rtl="0"/>
          <a:r>
            <a:rPr lang="zh-CN" altLang="en-US" sz="4000" b="0" i="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5F555257-0EE2-4E86-B0B8-F775D5E34EB9}" cxnId="{9DC8EDB5-7644-43A8-B87C-5EF5C4B9376B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7F2799A-3A03-428D-A8E8-133C243F1797}" cxnId="{9DC8EDB5-7644-43A8-B87C-5EF5C4B9376B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13EDB31B-A9DC-4389-A201-0A2312E3C883}">
      <dgm:prSet custT="1"/>
      <dgm:spPr/>
      <dgm:t>
        <a:bodyPr/>
        <a:lstStyle/>
        <a:p>
          <a:pPr rtl="0"/>
          <a:r>
            <a:rPr lang="zh-CN" altLang="en-US" sz="4000" b="0" i="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F87EF3AC-1D0E-4232-BE4F-527442232C64}" cxnId="{7CF5E26A-F84F-4E30-BFEF-D19043A06D87}" type="par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0233B772-15EC-418E-B932-7D3A08A3210F}" cxnId="{7CF5E26A-F84F-4E30-BFEF-D19043A06D87}" type="sibTrans">
      <dgm:prSet/>
      <dgm:spPr/>
      <dgm:t>
        <a:bodyPr/>
        <a:lstStyle/>
        <a:p>
          <a:endParaRPr lang="zh-CN" altLang="en-US" sz="4000" b="0" cap="none" spc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gm:t>
    </dgm:pt>
    <dgm:pt modelId="{72855CE3-1ABE-40C2-98BA-BC9A4D16DFB1}" type="pres">
      <dgm:prSet presAssocID="{6D659973-5AD2-46D7-9F03-979CA3FA17B7}" presName="Name0" presStyleCnt="0">
        <dgm:presLayoutVars>
          <dgm:chMax val="7"/>
          <dgm:dir/>
          <dgm:animOne val="branch"/>
        </dgm:presLayoutVars>
      </dgm:prSet>
      <dgm:spPr/>
      <dgm:t>
        <a:bodyPr/>
        <a:lstStyle/>
        <a:p>
          <a:endParaRPr lang="zh-CN" altLang="en-US"/>
        </a:p>
      </dgm:t>
    </dgm:pt>
    <dgm:pt modelId="{AD3E94F9-C025-4EAC-BBA3-2ADB832FBA0E}" type="pres">
      <dgm:prSet presAssocID="{F6E77EC0-048E-430F-9E63-E60DDAC7D7CF}" presName="parTx1" presStyleLbl="node1" presStyleIdx="0" presStyleCnt="6"/>
      <dgm:spPr/>
      <dgm:t>
        <a:bodyPr/>
        <a:lstStyle/>
        <a:p>
          <a:endParaRPr lang="zh-CN" altLang="en-US"/>
        </a:p>
      </dgm:t>
    </dgm:pt>
    <dgm:pt modelId="{0AD29750-2EC0-4697-83DD-CB1FA58C2FD0}" type="pres">
      <dgm:prSet presAssocID="{4A96D211-95E7-419F-9B52-FFFBCD0939A1}" presName="parTx2" presStyleLbl="node1" presStyleIdx="1" presStyleCnt="6"/>
      <dgm:spPr/>
      <dgm:t>
        <a:bodyPr/>
        <a:lstStyle/>
        <a:p>
          <a:endParaRPr lang="zh-CN" altLang="en-US"/>
        </a:p>
      </dgm:t>
    </dgm:pt>
    <dgm:pt modelId="{DC5C58D7-9EE6-4316-828F-5BFD6CF76A3E}" type="pres">
      <dgm:prSet presAssocID="{BBEE0FCB-E1B5-4FA6-B76E-867B3269EA60}" presName="parTx3" presStyleLbl="node1" presStyleIdx="2" presStyleCnt="6"/>
      <dgm:spPr/>
      <dgm:t>
        <a:bodyPr/>
        <a:lstStyle/>
        <a:p>
          <a:endParaRPr lang="zh-CN" altLang="en-US"/>
        </a:p>
      </dgm:t>
    </dgm:pt>
    <dgm:pt modelId="{3E075571-8697-402F-BE6F-2A683D7B9FAD}" type="pres">
      <dgm:prSet presAssocID="{7783993F-0D58-4F3D-8B13-33BD7E24BA1F}" presName="parTx4" presStyleLbl="node1" presStyleIdx="3" presStyleCnt="6"/>
      <dgm:spPr/>
      <dgm:t>
        <a:bodyPr/>
        <a:lstStyle/>
        <a:p>
          <a:endParaRPr lang="zh-CN" altLang="en-US"/>
        </a:p>
      </dgm:t>
    </dgm:pt>
    <dgm:pt modelId="{5BC72908-51CC-4C59-A198-BFEC8DB29A06}" type="pres">
      <dgm:prSet presAssocID="{4CE55A1B-6B0D-4E35-B34C-5DE968C1A0E6}" presName="parTx5" presStyleLbl="node1" presStyleIdx="4" presStyleCnt="6"/>
      <dgm:spPr/>
      <dgm:t>
        <a:bodyPr/>
        <a:lstStyle/>
        <a:p>
          <a:endParaRPr lang="zh-CN" altLang="en-US"/>
        </a:p>
      </dgm:t>
    </dgm:pt>
    <dgm:pt modelId="{0DFDEEDF-BEE0-4238-B497-75D2DD0A1770}" type="pres">
      <dgm:prSet presAssocID="{13EDB31B-A9DC-4389-A201-0A2312E3C883}" presName="parTx6" presStyleLbl="node1" presStyleIdx="5" presStyleCnt="6"/>
      <dgm:spPr/>
      <dgm:t>
        <a:bodyPr/>
        <a:lstStyle/>
        <a:p>
          <a:endParaRPr lang="zh-CN" altLang="en-US"/>
        </a:p>
      </dgm:t>
    </dgm:pt>
  </dgm:ptLst>
  <dgm:cxnLst>
    <dgm:cxn modelId="{3761433A-1AEC-4551-8AC0-557E7D60F419}" srcId="{6D659973-5AD2-46D7-9F03-979CA3FA17B7}" destId="{F6E77EC0-048E-430F-9E63-E60DDAC7D7CF}" srcOrd="0" destOrd="0" parTransId="{BAC73ADE-7D3A-4013-94AC-47CDFED12E2A}" sibTransId="{19CFC16E-FF43-42DB-B280-277FB1EDAD69}"/>
    <dgm:cxn modelId="{C37759E8-B4A7-4AB3-A744-3B687074750D}" srcId="{6D659973-5AD2-46D7-9F03-979CA3FA17B7}" destId="{4A96D211-95E7-419F-9B52-FFFBCD0939A1}" srcOrd="1" destOrd="0" parTransId="{1E9B8413-5A45-4F58-84E1-0370C6415E0B}" sibTransId="{167C47EB-D78E-49FF-B5AF-EAB43B9DEBE3}"/>
    <dgm:cxn modelId="{162F7CC4-7B75-4309-9A35-932882573A8D}" type="presOf" srcId="{4A96D211-95E7-419F-9B52-FFFBCD0939A1}" destId="{0AD29750-2EC0-4697-83DD-CB1FA58C2FD0}" srcOrd="0" destOrd="0" presId="urn:microsoft.com/office/officeart/2009/3/layout/SubStepProcess"/>
    <dgm:cxn modelId="{F2F063C7-402E-44D6-8B9E-C7C609F53A79}" type="presOf" srcId="{13EDB31B-A9DC-4389-A201-0A2312E3C883}" destId="{0DFDEEDF-BEE0-4238-B497-75D2DD0A1770}" srcOrd="0" destOrd="0" presId="urn:microsoft.com/office/officeart/2009/3/layout/SubStepProcess"/>
    <dgm:cxn modelId="{CD154098-6C4B-407A-B09D-D6D030FACCE2}" type="presOf" srcId="{7783993F-0D58-4F3D-8B13-33BD7E24BA1F}" destId="{3E075571-8697-402F-BE6F-2A683D7B9FAD}" srcOrd="0" destOrd="0" presId="urn:microsoft.com/office/officeart/2009/3/layout/SubStepProcess"/>
    <dgm:cxn modelId="{1DEF30D1-275E-4CF7-83A7-3A30D2EEB0F0}" type="presOf" srcId="{4CE55A1B-6B0D-4E35-B34C-5DE968C1A0E6}" destId="{5BC72908-51CC-4C59-A198-BFEC8DB29A06}" srcOrd="0" destOrd="0" presId="urn:microsoft.com/office/officeart/2009/3/layout/SubStepProcess"/>
    <dgm:cxn modelId="{9DC8EDB5-7644-43A8-B87C-5EF5C4B9376B}" srcId="{6D659973-5AD2-46D7-9F03-979CA3FA17B7}" destId="{4CE55A1B-6B0D-4E35-B34C-5DE968C1A0E6}" srcOrd="4" destOrd="0" parTransId="{5F555257-0EE2-4E86-B0B8-F775D5E34EB9}" sibTransId="{F7F2799A-3A03-428D-A8E8-133C243F1797}"/>
    <dgm:cxn modelId="{8C1DFC1D-D160-4BDB-8E3A-E5F9FF8D66C0}" srcId="{6D659973-5AD2-46D7-9F03-979CA3FA17B7}" destId="{BBEE0FCB-E1B5-4FA6-B76E-867B3269EA60}" srcOrd="2" destOrd="0" parTransId="{65C35F60-EB42-42F0-9F30-1CCFA706C317}" sibTransId="{13198F13-A302-4CB1-B9EC-7E39B6B9E832}"/>
    <dgm:cxn modelId="{3B0499E5-3AE4-4FE9-931A-9DDCB2F52F2A}" srcId="{6D659973-5AD2-46D7-9F03-979CA3FA17B7}" destId="{7783993F-0D58-4F3D-8B13-33BD7E24BA1F}" srcOrd="3" destOrd="0" parTransId="{3508C65F-382F-4CDD-B421-CCF101B3862E}" sibTransId="{188C543A-50AB-4536-A262-983C9E095896}"/>
    <dgm:cxn modelId="{7CF5E26A-F84F-4E30-BFEF-D19043A06D87}" srcId="{6D659973-5AD2-46D7-9F03-979CA3FA17B7}" destId="{13EDB31B-A9DC-4389-A201-0A2312E3C883}" srcOrd="5" destOrd="0" parTransId="{F87EF3AC-1D0E-4232-BE4F-527442232C64}" sibTransId="{0233B772-15EC-418E-B932-7D3A08A3210F}"/>
    <dgm:cxn modelId="{FD6C6491-4BE4-4A00-9E1A-F32E5EC9D7CF}" type="presOf" srcId="{F6E77EC0-048E-430F-9E63-E60DDAC7D7CF}" destId="{AD3E94F9-C025-4EAC-BBA3-2ADB832FBA0E}" srcOrd="0" destOrd="0" presId="urn:microsoft.com/office/officeart/2009/3/layout/SubStepProcess"/>
    <dgm:cxn modelId="{A2A6C8CB-7F03-490E-8E8F-B5F8C0B9E0F2}" type="presOf" srcId="{6D659973-5AD2-46D7-9F03-979CA3FA17B7}" destId="{72855CE3-1ABE-40C2-98BA-BC9A4D16DFB1}" srcOrd="0" destOrd="0" presId="urn:microsoft.com/office/officeart/2009/3/layout/SubStepProcess"/>
    <dgm:cxn modelId="{128F3F7A-C060-40FD-BE65-44C84E7E6C0A}" type="presOf" srcId="{BBEE0FCB-E1B5-4FA6-B76E-867B3269EA60}" destId="{DC5C58D7-9EE6-4316-828F-5BFD6CF76A3E}" srcOrd="0" destOrd="0" presId="urn:microsoft.com/office/officeart/2009/3/layout/SubStepProcess"/>
    <dgm:cxn modelId="{4B5D3457-1CB6-4FBB-AC0E-B7AD4F8ECAEA}" type="presParOf" srcId="{72855CE3-1ABE-40C2-98BA-BC9A4D16DFB1}" destId="{AD3E94F9-C025-4EAC-BBA3-2ADB832FBA0E}" srcOrd="0" destOrd="0" presId="urn:microsoft.com/office/officeart/2009/3/layout/SubStepProcess"/>
    <dgm:cxn modelId="{6F9B447E-E316-4675-AA01-DB497195E9D7}" type="presParOf" srcId="{72855CE3-1ABE-40C2-98BA-BC9A4D16DFB1}" destId="{0AD29750-2EC0-4697-83DD-CB1FA58C2FD0}" srcOrd="1" destOrd="0" presId="urn:microsoft.com/office/officeart/2009/3/layout/SubStepProcess"/>
    <dgm:cxn modelId="{207BA246-C90D-436C-9D42-702FBF8B7268}" type="presParOf" srcId="{72855CE3-1ABE-40C2-98BA-BC9A4D16DFB1}" destId="{DC5C58D7-9EE6-4316-828F-5BFD6CF76A3E}" srcOrd="2" destOrd="0" presId="urn:microsoft.com/office/officeart/2009/3/layout/SubStepProcess"/>
    <dgm:cxn modelId="{A5147477-FA41-4F92-B93B-B515CA2645A1}" type="presParOf" srcId="{72855CE3-1ABE-40C2-98BA-BC9A4D16DFB1}" destId="{3E075571-8697-402F-BE6F-2A683D7B9FAD}" srcOrd="3" destOrd="0" presId="urn:microsoft.com/office/officeart/2009/3/layout/SubStepProcess"/>
    <dgm:cxn modelId="{9D2533A3-0BC9-4FA7-82DA-173332C24147}" type="presParOf" srcId="{72855CE3-1ABE-40C2-98BA-BC9A4D16DFB1}" destId="{5BC72908-51CC-4C59-A198-BFEC8DB29A06}" srcOrd="4" destOrd="0" presId="urn:microsoft.com/office/officeart/2009/3/layout/SubStepProcess"/>
    <dgm:cxn modelId="{7D8BF34A-60B1-440F-BA68-ACD853CD93E9}" type="presParOf" srcId="{72855CE3-1ABE-40C2-98BA-BC9A4D16DFB1}" destId="{0DFDEEDF-BEE0-4238-B497-75D2DD0A1770}" srcOrd="5" destOrd="0" presId="urn:microsoft.com/office/officeart/2009/3/layout/SubStepProcess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E94F9-C025-4EAC-BBA3-2ADB832FBA0E}">
      <dsp:nvSpPr>
        <dsp:cNvPr id="0" name=""/>
        <dsp:cNvSpPr/>
      </dsp:nvSpPr>
      <dsp:spPr>
        <a:xfrm>
          <a:off x="1781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检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90758" y="286521"/>
        <a:ext cx="429616" cy="429616"/>
      </dsp:txXfrm>
    </dsp:sp>
    <dsp:sp modelId="{0AD29750-2EC0-4697-83DD-CB1FA58C2FD0}">
      <dsp:nvSpPr>
        <dsp:cNvPr id="0" name=""/>
        <dsp:cNvSpPr/>
      </dsp:nvSpPr>
      <dsp:spPr>
        <a:xfrm>
          <a:off x="609352" y="197544"/>
          <a:ext cx="607570" cy="60757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查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698329" y="286521"/>
        <a:ext cx="429616" cy="429616"/>
      </dsp:txXfrm>
    </dsp:sp>
    <dsp:sp modelId="{DC5C58D7-9EE6-4316-828F-5BFD6CF76A3E}">
      <dsp:nvSpPr>
        <dsp:cNvPr id="0" name=""/>
        <dsp:cNvSpPr/>
      </dsp:nvSpPr>
      <dsp:spPr>
        <a:xfrm>
          <a:off x="1216922" y="197544"/>
          <a:ext cx="607570" cy="60757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自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305899" y="286521"/>
        <a:ext cx="429616" cy="429616"/>
      </dsp:txXfrm>
    </dsp:sp>
    <dsp:sp modelId="{3E075571-8697-402F-BE6F-2A683D7B9FAD}">
      <dsp:nvSpPr>
        <dsp:cNvPr id="0" name=""/>
        <dsp:cNvSpPr/>
      </dsp:nvSpPr>
      <dsp:spPr>
        <a:xfrm>
          <a:off x="1824492" y="197544"/>
          <a:ext cx="607570" cy="60757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读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1913469" y="286521"/>
        <a:ext cx="429616" cy="429616"/>
      </dsp:txXfrm>
    </dsp:sp>
    <dsp:sp modelId="{5BC72908-51CC-4C59-A198-BFEC8DB29A06}">
      <dsp:nvSpPr>
        <dsp:cNvPr id="0" name=""/>
        <dsp:cNvSpPr/>
      </dsp:nvSpPr>
      <dsp:spPr>
        <a:xfrm>
          <a:off x="2432063" y="197544"/>
          <a:ext cx="607570" cy="60757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dirty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情</a:t>
          </a:r>
          <a:endParaRPr lang="zh-CN" altLang="en-US" sz="4000" b="0" kern="1200" cap="none" spc="0" dirty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2521040" y="286521"/>
        <a:ext cx="429616" cy="429616"/>
      </dsp:txXfrm>
    </dsp:sp>
    <dsp:sp modelId="{0DFDEEDF-BEE0-4238-B497-75D2DD0A1770}">
      <dsp:nvSpPr>
        <dsp:cNvPr id="0" name=""/>
        <dsp:cNvSpPr/>
      </dsp:nvSpPr>
      <dsp:spPr>
        <a:xfrm>
          <a:off x="3039633" y="197544"/>
          <a:ext cx="607570" cy="60757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0" i="0" kern="1200" cap="none" spc="0" baseline="0" smtClean="0">
              <a:ln w="18415" cmpd="sng"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方正卡通简体" pitchFamily="65" charset="-122"/>
              <a:ea typeface="方正卡通简体" pitchFamily="65" charset="-122"/>
            </a:rPr>
            <a:t>况</a:t>
          </a:r>
          <a:endParaRPr lang="zh-CN" altLang="en-US" sz="4000" b="0" kern="1200" cap="none" spc="0">
            <a:ln w="18415" cmpd="sng">
              <a:prstDash val="solid"/>
            </a:ln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  <a:latin typeface="方正卡通简体" pitchFamily="65" charset="-122"/>
            <a:ea typeface="方正卡通简体" pitchFamily="65" charset="-122"/>
          </a:endParaRPr>
        </a:p>
      </dsp:txBody>
      <dsp:txXfrm>
        <a:off x="3128610" y="286521"/>
        <a:ext cx="429616" cy="4296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ubStepProcess">
  <dgm:title val=""/>
  <dgm:desc val=""/>
  <dgm:catLst>
    <dgm:cat type="process" pri="1225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61" srcId="1" destId="11" srcOrd="0" destOrd="0"/>
        <dgm:cxn modelId="62" srcId="1" destId="12" srcOrd="1" destOrd="0"/>
        <dgm:cxn modelId="7" srcId="0" destId="2" srcOrd="0" destOrd="0"/>
        <dgm:cxn modelId="8" srcId="0" destId="3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8" srcId="0" destId="1" srcOrd="0" destOrd="0"/>
        <dgm:cxn modelId="81" srcId="1" destId="11" srcOrd="0" destOrd="0"/>
        <dgm:cxn modelId="82" srcId="1" destId="12" srcOrd="1" destOrd="0"/>
        <dgm:cxn modelId="9" srcId="0" destId="2" srcOrd="0" destOrd="0"/>
        <dgm:cxn modelId="10" srcId="0" destId="3" srcOrd="0" destOrd="0"/>
        <dgm:cxn modelId="11" srcId="0" destId="4" srcOrd="0" destOrd="0"/>
      </dgm:cxnLst>
      <dgm:bg/>
      <dgm:whole/>
    </dgm:dataModel>
  </dgm:clrData>
  <dgm:layoutNode name="Name0">
    <dgm:varLst>
      <dgm:chMax val="7"/>
      <dgm:dir/>
      <dgm:animOne val="branch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Tx1" refType="w"/>
      <dgm:constr type="w" for="ch" forName="chLin1" refType="w" refFor="ch" refForName="parTx1" fact="1.38"/>
      <dgm:constr type="h" for="ch" forName="chLin1" refType="h"/>
      <dgm:constr type="w" for="ch" forName="spPre1" refType="w" fact="0.27"/>
      <dgm:constr type="w" for="ch" forName="spPost1" refType="w" fact="0.27"/>
      <dgm:constr type="h" for="ch" forName="spPre1" refType="h"/>
      <dgm:constr type="h" for="ch" forName="spPost1" refType="h"/>
      <dgm:constr type="primFontSz" for="ch" forName="parTx1" val="65"/>
      <dgm:constr type="primFontSz" for="des" forName="desTx1" refType="primFontSz" refFor="ch" refForName="parTx1" fact="0.78"/>
      <dgm:constr type="primFontSz" for="des" forName="desTx1" op="equ"/>
      <dgm:constr type="w" for="ch" forName="parTx2" refType="w"/>
      <dgm:constr type="w" for="ch" forName="chLin2" refType="w" refFor="ch" refForName="parTx2" fact="1.38"/>
      <dgm:constr type="h" for="ch" forName="chLin2" refType="h"/>
      <dgm:constr type="w" for="ch" forName="spPre2" refType="w" fact="0.54"/>
      <dgm:constr type="w" for="ch" forName="spPost2" refType="w" fact="0.54"/>
      <dgm:constr type="h" for="ch" forName="spPre2" refType="h"/>
      <dgm:constr type="h" for="ch" forName="spPost2" refType="h"/>
      <dgm:constr type="primFontSz" for="ch" forName="parTx2" refType="primFontSz" refFor="ch" refForName="parTx1" op="equ"/>
      <dgm:constr type="primFontSz" for="des" forName="desTx2" refType="primFontSz" refFor="des" refForName="desTx1" op="equ"/>
      <dgm:constr type="w" for="ch" forName="parTx3" refType="w"/>
      <dgm:constr type="w" for="ch" forName="chLin3" refType="w" refFor="ch" refForName="parTx3" fact="1.38"/>
      <dgm:constr type="h" for="ch" forName="chLin3" refType="h"/>
      <dgm:constr type="w" for="ch" forName="spPre3" refType="w" fact="0.54"/>
      <dgm:constr type="w" for="ch" forName="spPost3" refType="w" fact="0.54"/>
      <dgm:constr type="h" for="ch" forName="spPre3" refType="h"/>
      <dgm:constr type="h" for="ch" forName="spPost3" refType="h"/>
      <dgm:constr type="primFontSz" for="ch" forName="parTx3" refType="primFontSz" refFor="ch" refForName="parTx1" op="equ"/>
      <dgm:constr type="primFontSz" for="des" forName="desTx3" refType="primFontSz" refFor="des" refForName="desTx1" op="equ"/>
      <dgm:constr type="w" for="ch" forName="parTx4" refType="w"/>
      <dgm:constr type="w" for="ch" forName="chLin4" refType="w" refFor="ch" refForName="parTx4" fact="1.38"/>
      <dgm:constr type="h" for="ch" forName="chLin4" refType="h"/>
      <dgm:constr type="w" for="ch" forName="spPre4" refType="w" fact="0.54"/>
      <dgm:constr type="w" for="ch" forName="spPost4" refType="w" fact="0.54"/>
      <dgm:constr type="h" for="ch" forName="spPre4" refType="h"/>
      <dgm:constr type="h" for="ch" forName="spPost4" refType="h"/>
      <dgm:constr type="primFontSz" for="ch" forName="parTx4" refType="primFontSz" refFor="ch" refForName="parTx1" op="equ"/>
      <dgm:constr type="primFontSz" for="des" forName="desTx4" refType="primFontSz" refFor="des" refForName="desTx1" op="equ"/>
      <dgm:constr type="w" for="ch" forName="parTx5" refType="w"/>
      <dgm:constr type="w" for="ch" forName="chLin5" refType="w" refFor="ch" refForName="parTx5" fact="1.38"/>
      <dgm:constr type="h" for="ch" forName="chLin5" refType="h"/>
      <dgm:constr type="w" for="ch" forName="spPre5" refType="w" fact="0.54"/>
      <dgm:constr type="w" for="ch" forName="spPost5" refType="w" fact="0.54"/>
      <dgm:constr type="h" for="ch" forName="spPre5" refType="h"/>
      <dgm:constr type="h" for="ch" forName="spPost5" refType="h"/>
      <dgm:constr type="primFontSz" for="ch" forName="parTx5" refType="primFontSz" refFor="ch" refForName="parTx1" op="equ"/>
      <dgm:constr type="primFontSz" for="des" forName="desTx5" refType="primFontSz" refFor="des" refForName="desTx1" op="equ"/>
      <dgm:constr type="w" for="ch" forName="parTx6" refType="w"/>
      <dgm:constr type="w" for="ch" forName="chLin6" refType="w" refFor="ch" refForName="parTx6" fact="1.38"/>
      <dgm:constr type="h" for="ch" forName="chLin6" refType="h"/>
      <dgm:constr type="w" for="ch" forName="spPre6" refType="w" fact="0.54"/>
      <dgm:constr type="w" for="ch" forName="spPost6" refType="w" fact="0.54"/>
      <dgm:constr type="h" for="ch" forName="spPre6" refType="h"/>
      <dgm:constr type="h" for="ch" forName="spPost6" refType="h"/>
      <dgm:constr type="primFontSz" for="ch" forName="parTx6" refType="primFontSz" refFor="ch" refForName="parTx1" op="equ"/>
      <dgm:constr type="primFontSz" for="des" forName="desTx6" refType="primFontSz" refFor="des" refForName="desTx1" op="equ"/>
      <dgm:constr type="w" for="ch" forName="parTx7" refType="w"/>
      <dgm:constr type="w" for="ch" forName="chLin7" refType="w" refFor="ch" refForName="parTx7" fact="1.38"/>
      <dgm:constr type="h" for="ch" forName="chLin7" refType="h"/>
      <dgm:constr type="w" for="ch" forName="spPre7" refType="w" fact="0.54"/>
      <dgm:constr type="w" for="ch" forName="spPost7" refType="w" fact="0.54"/>
      <dgm:constr type="h" for="ch" forName="spPre7" refType="h"/>
      <dgm:constr type="h" for="ch" forName="spPost7" refType="h"/>
      <dgm:constr type="primFontSz" for="ch" forName="parTx7" refType="primFontSz" refFor="ch" refForName="parTx1" op="equ"/>
      <dgm:constr type="primFontSz" for="des" forName="desTx7" refType="primFontSz" refFor="des" refForName="desTx1" op="equ"/>
    </dgm:constrLst>
    <dgm:forEach name="Name4" axis="ch" ptType="node">
      <dgm:choose name="Name5">
        <dgm:if name="Name6" axis="self" ptType="node" func="pos" op="equ" val="1">
          <dgm:layoutNode name="parTx1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">
            <dgm:if name="Name8" axis="ch" ptType="node" func="cnt" op="gte" val="1">
              <dgm:layoutNode name="spPre1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1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1" refType="w" fact="0.77"/>
                  <dgm:constr type="w" for="ch" forName="top1" refType="w" refFor="ch" refForName="txAndLines1" fact="0.78"/>
                </dgm:constrLst>
                <dgm:forEach name="Name9" axis="ch">
                  <dgm:forEach name="Name10" axis="self" ptType="parTrans">
                    <dgm:layoutNode name="Name11" styleLbl="parChTrans1D1">
                      <dgm:choose name="Name12">
                        <dgm:if name="Name13" func="var" arg="dir" op="equ" val="norm">
                          <dgm:alg type="conn">
                            <dgm:param type="dstNode" val="anchor1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4">
                          <dgm:alg type="conn">
                            <dgm:param type="srcNode" val="parTx1"/>
                            <dgm:param type="dstNode" val="anchor1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" axis="self" ptType="node">
                    <dgm:choose name="Name16">
                      <dgm:if name="Name17" axis="par ch" ptType="node node" func="cnt" op="equ" val="1">
                        <dgm:layoutNode name="top1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"/>
                    </dgm:choose>
                    <dgm:layoutNode name="txAndLines1">
                      <dgm:choose name="Name19">
                        <dgm:if name="Name20" func="var" arg="dir" op="equ" val="norm">
                          <dgm:alg type="lin"/>
                        </dgm:if>
                        <dgm:else name="Name2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22">
                        <dgm:if name="Name23" axis="root ch" ptType="all node" func="cnt" op="gte" val="2">
                          <dgm:constrLst>
                            <dgm:constr type="w" for="ch" forName="anchor1" refType="w"/>
                            <dgm:constr type="w" for="ch" forName="backup1" refType="w" fact="-1"/>
                            <dgm:constr type="w" for="ch" forName="preLine1" refType="w" fact="0.11"/>
                            <dgm:constr type="w" for="ch" forName="desTx1" refType="w" fact="0.78"/>
                            <dgm:constr type="w" for="ch" forName="postLine1" refType="w" fact="0.11"/>
                          </dgm:constrLst>
                        </dgm:if>
                        <dgm:else name="Name24">
                          <dgm:constrLst>
                            <dgm:constr type="w" for="ch" forName="anchor1" refType="w" fact="0.89"/>
                            <dgm:constr type="w" for="ch" forName="backup1" refType="w" fact="-0.89"/>
                            <dgm:constr type="w" for="ch" forName="preLine1" refType="w" fact="0.11"/>
                            <dgm:constr type="w" for="ch" forName="desTx1" refType="w" fact="0.78"/>
                          </dgm:constrLst>
                        </dgm:else>
                      </dgm:choose>
                      <dgm:layoutNode name="anchor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1" moveWith="desTx1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1" styleLbl="parChTrans1D1" moveWith="desTx1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1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25">
                        <dgm:if name="Name26" axis="root ch" ptType="all node" func="cnt" op="gte" val="2">
                          <dgm:layoutNode name="postLine1" styleLbl="parChTrans1D1" moveWith="desTx1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27"/>
                      </dgm:choose>
                    </dgm:layoutNode>
                  </dgm:forEach>
                  <dgm:choose name="Name28">
                    <dgm:if name="Name29" axis="root ch" ptType="all node" func="cnt" op="gte" val="2">
                      <dgm:forEach name="Name30" axis="self" ptType="parTrans">
                        <dgm:layoutNode name="Name31" styleLbl="parChTrans1D1">
                          <dgm:choose name="Name32">
                            <dgm:if name="Name33" func="var" arg="dir" op="equ" val="norm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34">
                              <dgm:alg type="conn">
                                <dgm:param type="srcNode" val="parTx2"/>
                                <dgm:param type="dstNode" val="anchor1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35"/>
                  </dgm:choose>
                </dgm:forEach>
              </dgm:layoutNode>
              <dgm:choose name="Name36">
                <dgm:if name="Name37" axis="root ch" ptType="all node" func="cnt" op="gte" val="2">
                  <dgm:layoutNode name="spPost1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38"/>
              </dgm:choose>
            </dgm:if>
            <dgm:else name="Name39"/>
          </dgm:choose>
        </dgm:if>
        <dgm:if name="Name40" axis="self" ptType="node" func="pos" op="equ" val="2">
          <dgm:layoutNode name="parTx2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41">
            <dgm:if name="Name42" axis="ch" ptType="node" func="cnt" op="gte" val="1">
              <dgm:layoutNode name="spPre2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2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2" refType="w" fact="0.77"/>
                  <dgm:constr type="w" for="ch" forName="top2" refType="w" refFor="ch" refForName="txAndLines2" fact="0.78"/>
                </dgm:constrLst>
                <dgm:forEach name="Name43" axis="ch">
                  <dgm:forEach name="Name44" axis="self" ptType="parTrans">
                    <dgm:layoutNode name="Name45" styleLbl="parChTrans1D1">
                      <dgm:choose name="Name46">
                        <dgm:if name="Name47" func="var" arg="dir" op="equ" val="norm">
                          <dgm:alg type="conn">
                            <dgm:param type="dstNode" val="anchor2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48">
                          <dgm:alg type="conn">
                            <dgm:param type="srcNode" val="parTx2"/>
                            <dgm:param type="dstNode" val="anchor2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49" axis="self" ptType="node">
                    <dgm:choose name="Name50">
                      <dgm:if name="Name51" axis="par ch" ptType="node node" func="cnt" op="equ" val="1">
                        <dgm:layoutNode name="top2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52"/>
                    </dgm:choose>
                    <dgm:layoutNode name="txAndLines2">
                      <dgm:choose name="Name53">
                        <dgm:if name="Name54" func="var" arg="dir" op="equ" val="norm">
                          <dgm:alg type="lin"/>
                        </dgm:if>
                        <dgm:else name="Name5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56">
                        <dgm:if name="Name57" axis="root ch" ptType="all node" func="cnt" op="gte" val="3">
                          <dgm:constrLst>
                            <dgm:constr type="w" for="ch" forName="anchor2" refType="w"/>
                            <dgm:constr type="w" for="ch" forName="backup2" refType="w" fact="-1"/>
                            <dgm:constr type="w" for="ch" forName="preLine2" refType="w" fact="0.11"/>
                            <dgm:constr type="w" for="ch" forName="desTx2" refType="w" fact="0.78"/>
                            <dgm:constr type="w" for="ch" forName="postLine2" refType="w" fact="0.11"/>
                          </dgm:constrLst>
                        </dgm:if>
                        <dgm:else name="Name58">
                          <dgm:constrLst>
                            <dgm:constr type="w" for="ch" forName="anchor2" refType="w" fact="0.89"/>
                            <dgm:constr type="w" for="ch" forName="backup2" refType="w" fact="-0.89"/>
                            <dgm:constr type="w" for="ch" forName="preLine2" refType="w" fact="0.11"/>
                            <dgm:constr type="w" for="ch" forName="desTx2" refType="w" fact="0.78"/>
                          </dgm:constrLst>
                        </dgm:else>
                      </dgm:choose>
                      <dgm:layoutNode name="anchor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2" moveWith="desTx2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2" styleLbl="parChTrans1D1" moveWith="desTx2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2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59">
                        <dgm:if name="Name60" axis="root ch" ptType="all node" func="cnt" op="gte" val="3">
                          <dgm:layoutNode name="postLine2" styleLbl="parChTrans1D1" moveWith="desTx2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61"/>
                      </dgm:choose>
                    </dgm:layoutNode>
                  </dgm:forEach>
                  <dgm:choose name="Name62">
                    <dgm:if name="Name63" axis="root ch" ptType="all node" func="cnt" op="gte" val="3">
                      <dgm:forEach name="Name64" axis="self" ptType="parTrans">
                        <dgm:layoutNode name="Name65" styleLbl="parChTrans1D1">
                          <dgm:choose name="Name66">
                            <dgm:if name="Name67" func="var" arg="dir" op="equ" val="norm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68">
                              <dgm:alg type="conn">
                                <dgm:param type="srcNode" val="parTx3"/>
                                <dgm:param type="dstNode" val="anchor2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69"/>
                  </dgm:choose>
                </dgm:forEach>
              </dgm:layoutNode>
              <dgm:choose name="Name70">
                <dgm:if name="Name71" axis="root ch" ptType="all node" func="cnt" op="gte" val="3">
                  <dgm:layoutNode name="spPost2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72"/>
              </dgm:choose>
            </dgm:if>
            <dgm:else name="Name73"/>
          </dgm:choose>
        </dgm:if>
        <dgm:if name="Name74" axis="self" ptType="node" func="pos" op="equ" val="3">
          <dgm:layoutNode name="parTx3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75">
            <dgm:if name="Name76" axis="ch" ptType="node" func="cnt" op="gte" val="1">
              <dgm:layoutNode name="spPre3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3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3" refType="w" fact="0.77"/>
                  <dgm:constr type="w" for="ch" forName="top3" refType="w" refFor="ch" refForName="txAndLines3" fact="0.78"/>
                </dgm:constrLst>
                <dgm:forEach name="Name77" axis="ch">
                  <dgm:forEach name="Name78" axis="self" ptType="parTrans">
                    <dgm:layoutNode name="Name79" styleLbl="parChTrans1D1">
                      <dgm:choose name="Name80">
                        <dgm:if name="Name81" func="var" arg="dir" op="equ" val="norm">
                          <dgm:alg type="conn">
                            <dgm:param type="dstNode" val="anchor3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82">
                          <dgm:alg type="conn">
                            <dgm:param type="srcNode" val="parTx3"/>
                            <dgm:param type="dstNode" val="anchor3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83" axis="self" ptType="node">
                    <dgm:choose name="Name84">
                      <dgm:if name="Name85" axis="par ch" ptType="node node" func="cnt" op="equ" val="1">
                        <dgm:layoutNode name="top3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86"/>
                    </dgm:choose>
                    <dgm:layoutNode name="txAndLines3">
                      <dgm:choose name="Name87">
                        <dgm:if name="Name88" func="var" arg="dir" op="equ" val="norm">
                          <dgm:alg type="lin"/>
                        </dgm:if>
                        <dgm:else name="Name89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90">
                        <dgm:if name="Name91" axis="root ch" ptType="all node" func="cnt" op="gte" val="4">
                          <dgm:constrLst>
                            <dgm:constr type="w" for="ch" forName="anchor3" refType="w"/>
                            <dgm:constr type="w" for="ch" forName="backup3" refType="w" fact="-1"/>
                            <dgm:constr type="w" for="ch" forName="preLine3" refType="w" fact="0.11"/>
                            <dgm:constr type="w" for="ch" forName="desTx3" refType="w" fact="0.78"/>
                            <dgm:constr type="w" for="ch" forName="postLine3" refType="w" fact="0.11"/>
                          </dgm:constrLst>
                        </dgm:if>
                        <dgm:else name="Name92">
                          <dgm:constrLst>
                            <dgm:constr type="w" for="ch" forName="anchor3" refType="w" fact="0.89"/>
                            <dgm:constr type="w" for="ch" forName="backup3" refType="w" fact="-0.89"/>
                            <dgm:constr type="w" for="ch" forName="preLine3" refType="w" fact="0.11"/>
                            <dgm:constr type="w" for="ch" forName="desTx3" refType="w" fact="0.78"/>
                          </dgm:constrLst>
                        </dgm:else>
                      </dgm:choose>
                      <dgm:layoutNode name="anchor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3" moveWith="desTx3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3" styleLbl="parChTrans1D1" moveWith="desTx3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3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93">
                        <dgm:if name="Name94" axis="root ch" ptType="all node" func="cnt" op="gte" val="4">
                          <dgm:layoutNode name="postLine3" styleLbl="parChTrans1D1" moveWith="desTx3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95"/>
                      </dgm:choose>
                    </dgm:layoutNode>
                  </dgm:forEach>
                  <dgm:choose name="Name96">
                    <dgm:if name="Name97" axis="root ch" ptType="all node" func="cnt" op="gte" val="4">
                      <dgm:forEach name="Name98" axis="self" ptType="parTrans">
                        <dgm:layoutNode name="Name99" styleLbl="parChTrans1D1">
                          <dgm:choose name="Name100">
                            <dgm:if name="Name101" func="var" arg="dir" op="equ" val="norm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02">
                              <dgm:alg type="conn">
                                <dgm:param type="srcNode" val="parTx4"/>
                                <dgm:param type="dstNode" val="anchor3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03"/>
                  </dgm:choose>
                </dgm:forEach>
              </dgm:layoutNode>
              <dgm:choose name="Name104">
                <dgm:if name="Name105" axis="root ch" ptType="all node" func="cnt" op="gte" val="4">
                  <dgm:layoutNode name="spPost3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06"/>
              </dgm:choose>
            </dgm:if>
            <dgm:else name="Name107"/>
          </dgm:choose>
        </dgm:if>
        <dgm:if name="Name108" axis="self" ptType="node" func="pos" op="equ" val="4">
          <dgm:layoutNode name="parTx4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09">
            <dgm:if name="Name110" axis="ch" ptType="node" func="cnt" op="gte" val="1">
              <dgm:layoutNode name="spPre4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4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4" refType="w" fact="0.77"/>
                  <dgm:constr type="w" for="ch" forName="top4" refType="w" refFor="ch" refForName="txAndLines4" fact="0.78"/>
                </dgm:constrLst>
                <dgm:forEach name="Name111" axis="ch">
                  <dgm:forEach name="Name112" axis="self" ptType="parTrans">
                    <dgm:layoutNode name="Name113" styleLbl="parChTrans1D1">
                      <dgm:choose name="Name114">
                        <dgm:if name="Name115" func="var" arg="dir" op="equ" val="norm">
                          <dgm:alg type="conn">
                            <dgm:param type="dstNode" val="anchor4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16">
                          <dgm:alg type="conn">
                            <dgm:param type="srcNode" val="parTx4"/>
                            <dgm:param type="dstNode" val="anchor4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17" axis="self" ptType="node">
                    <dgm:choose name="Name118">
                      <dgm:if name="Name119" axis="par ch" ptType="node node" func="cnt" op="equ" val="1">
                        <dgm:layoutNode name="top4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20"/>
                    </dgm:choose>
                    <dgm:layoutNode name="txAndLines4">
                      <dgm:choose name="Name121">
                        <dgm:if name="Name122" func="var" arg="dir" op="equ" val="norm">
                          <dgm:alg type="lin"/>
                        </dgm:if>
                        <dgm:else name="Name123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24">
                        <dgm:if name="Name125" axis="root ch" ptType="all node" func="cnt" op="gte" val="5">
                          <dgm:constrLst>
                            <dgm:constr type="w" for="ch" forName="anchor4" refType="w"/>
                            <dgm:constr type="w" for="ch" forName="backup4" refType="w" fact="-1"/>
                            <dgm:constr type="w" for="ch" forName="preLine4" refType="w" fact="0.11"/>
                            <dgm:constr type="w" for="ch" forName="desTx4" refType="w" fact="0.78"/>
                            <dgm:constr type="w" for="ch" forName="postLine4" refType="w" fact="0.11"/>
                          </dgm:constrLst>
                        </dgm:if>
                        <dgm:else name="Name126">
                          <dgm:constrLst>
                            <dgm:constr type="w" for="ch" forName="anchor4" refType="w" fact="0.89"/>
                            <dgm:constr type="w" for="ch" forName="backup4" refType="w" fact="-0.89"/>
                            <dgm:constr type="w" for="ch" forName="preLine4" refType="w" fact="0.11"/>
                            <dgm:constr type="w" for="ch" forName="desTx4" refType="w" fact="0.78"/>
                          </dgm:constrLst>
                        </dgm:else>
                      </dgm:choose>
                      <dgm:layoutNode name="anchor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4" moveWith="desTx4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4" styleLbl="parChTrans1D1" moveWith="desTx4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4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27">
                        <dgm:if name="Name128" axis="root ch" ptType="all node" func="cnt" op="gte" val="5">
                          <dgm:layoutNode name="postLine4" styleLbl="parChTrans1D1" moveWith="desTx4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29"/>
                      </dgm:choose>
                    </dgm:layoutNode>
                  </dgm:forEach>
                  <dgm:choose name="Name130">
                    <dgm:if name="Name131" axis="root ch" ptType="all node" func="cnt" op="gte" val="5">
                      <dgm:forEach name="Name132" axis="self" ptType="parTrans">
                        <dgm:layoutNode name="Name133" styleLbl="parChTrans1D1">
                          <dgm:choose name="Name134">
                            <dgm:if name="Name135" func="var" arg="dir" op="equ" val="norm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36">
                              <dgm:alg type="conn">
                                <dgm:param type="srcNode" val="parTx5"/>
                                <dgm:param type="dstNode" val="anchor4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37"/>
                  </dgm:choose>
                </dgm:forEach>
              </dgm:layoutNode>
              <dgm:choose name="Name138">
                <dgm:if name="Name139" axis="root ch" ptType="all node" func="cnt" op="gte" val="5">
                  <dgm:layoutNode name="spPost4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40"/>
              </dgm:choose>
            </dgm:if>
            <dgm:else name="Name141"/>
          </dgm:choose>
        </dgm:if>
        <dgm:if name="Name142" axis="self" ptType="node" func="pos" op="equ" val="5">
          <dgm:layoutNode name="parTx5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43">
            <dgm:if name="Name144" axis="ch" ptType="node" func="cnt" op="gte" val="1">
              <dgm:layoutNode name="spPre5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5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5" refType="w" fact="0.77"/>
                  <dgm:constr type="w" for="ch" forName="top5" refType="w" refFor="ch" refForName="txAndLines5" fact="0.78"/>
                </dgm:constrLst>
                <dgm:forEach name="Name145" axis="ch">
                  <dgm:forEach name="Name146" axis="self" ptType="parTrans">
                    <dgm:layoutNode name="Name147" styleLbl="parChTrans1D1">
                      <dgm:choose name="Name148">
                        <dgm:if name="Name149" func="var" arg="dir" op="equ" val="norm">
                          <dgm:alg type="conn">
                            <dgm:param type="dstNode" val="anchor5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50">
                          <dgm:alg type="conn">
                            <dgm:param type="srcNode" val="parTx5"/>
                            <dgm:param type="dstNode" val="anchor5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51" axis="self" ptType="node">
                    <dgm:choose name="Name152">
                      <dgm:if name="Name153" axis="par ch" ptType="node node" func="cnt" op="equ" val="1">
                        <dgm:layoutNode name="top5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54"/>
                    </dgm:choose>
                    <dgm:layoutNode name="txAndLines5">
                      <dgm:choose name="Name155">
                        <dgm:if name="Name156" func="var" arg="dir" op="equ" val="norm">
                          <dgm:alg type="lin"/>
                        </dgm:if>
                        <dgm:else name="Name157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58">
                        <dgm:if name="Name159" axis="root ch" ptType="all node" func="cnt" op="gte" val="6">
                          <dgm:constrLst>
                            <dgm:constr type="w" for="ch" forName="anchor5" refType="w"/>
                            <dgm:constr type="w" for="ch" forName="backup5" refType="w" fact="-1"/>
                            <dgm:constr type="w" for="ch" forName="preLine5" refType="w" fact="0.11"/>
                            <dgm:constr type="w" for="ch" forName="desTx5" refType="w" fact="0.78"/>
                            <dgm:constr type="w" for="ch" forName="postLine5" refType="w" fact="0.11"/>
                          </dgm:constrLst>
                        </dgm:if>
                        <dgm:else name="Name160">
                          <dgm:constrLst>
                            <dgm:constr type="w" for="ch" forName="anchor5" refType="w" fact="0.89"/>
                            <dgm:constr type="w" for="ch" forName="backup5" refType="w" fact="-0.89"/>
                            <dgm:constr type="w" for="ch" forName="preLine5" refType="w" fact="0.11"/>
                            <dgm:constr type="w" for="ch" forName="desTx5" refType="w" fact="0.78"/>
                          </dgm:constrLst>
                        </dgm:else>
                      </dgm:choose>
                      <dgm:layoutNode name="anchor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5" moveWith="desTx5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5" styleLbl="parChTrans1D1" moveWith="desTx5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5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61">
                        <dgm:if name="Name162" axis="root ch" ptType="all node" func="cnt" op="gte" val="6">
                          <dgm:layoutNode name="postLine5" styleLbl="parChTrans1D1" moveWith="desTx5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63"/>
                      </dgm:choose>
                    </dgm:layoutNode>
                  </dgm:forEach>
                  <dgm:choose name="Name164">
                    <dgm:if name="Name165" axis="root ch" ptType="all node" func="cnt" op="gte" val="6">
                      <dgm:forEach name="Name166" axis="self" ptType="parTrans">
                        <dgm:layoutNode name="Name167" styleLbl="parChTrans1D1">
                          <dgm:choose name="Name168">
                            <dgm:if name="Name169" func="var" arg="dir" op="equ" val="norm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170">
                              <dgm:alg type="conn">
                                <dgm:param type="srcNode" val="parTx6"/>
                                <dgm:param type="dstNode" val="anchor5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171"/>
                  </dgm:choose>
                </dgm:forEach>
              </dgm:layoutNode>
              <dgm:choose name="Name172">
                <dgm:if name="Name173" axis="root ch" ptType="all node" func="cnt" op="gte" val="6">
                  <dgm:layoutNode name="spPost5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174"/>
              </dgm:choose>
            </dgm:if>
            <dgm:else name="Name175"/>
          </dgm:choose>
        </dgm:if>
        <dgm:if name="Name176" axis="self" ptType="node" func="pos" op="equ" val="6">
          <dgm:layoutNode name="parTx6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177">
            <dgm:if name="Name178" axis="ch" ptType="node" func="cnt" op="gte" val="1">
              <dgm:layoutNode name="spPre6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6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6" refType="w" fact="0.77"/>
                  <dgm:constr type="w" for="ch" forName="top6" refType="w" refFor="ch" refForName="txAndLines6" fact="0.78"/>
                </dgm:constrLst>
                <dgm:forEach name="Name179" axis="ch">
                  <dgm:forEach name="Name180" axis="self" ptType="parTrans">
                    <dgm:layoutNode name="Name181" styleLbl="parChTrans1D1">
                      <dgm:choose name="Name182">
                        <dgm:if name="Name183" func="var" arg="dir" op="equ" val="norm">
                          <dgm:alg type="conn">
                            <dgm:param type="dstNode" val="anchor6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184">
                          <dgm:alg type="conn">
                            <dgm:param type="srcNode" val="parTx6"/>
                            <dgm:param type="dstNode" val="anchor6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185" axis="self" ptType="node">
                    <dgm:choose name="Name186">
                      <dgm:if name="Name187" axis="par ch" ptType="node node" func="cnt" op="equ" val="1">
                        <dgm:layoutNode name="top6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188"/>
                    </dgm:choose>
                    <dgm:layoutNode name="txAndLines6">
                      <dgm:choose name="Name189">
                        <dgm:if name="Name190" func="var" arg="dir" op="equ" val="norm">
                          <dgm:alg type="lin"/>
                        </dgm:if>
                        <dgm:else name="Name191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hoose name="Name192">
                        <dgm:if name="Name193" axis="root ch" ptType="all node" func="cnt" op="gte" val="7">
                          <dgm:constrLst>
                            <dgm:constr type="w" for="ch" forName="anchor6" refType="w"/>
                            <dgm:constr type="w" for="ch" forName="backup6" refType="w" fact="-1"/>
                            <dgm:constr type="w" for="ch" forName="preLine6" refType="w" fact="0.11"/>
                            <dgm:constr type="w" for="ch" forName="desTx6" refType="w" fact="0.78"/>
                            <dgm:constr type="w" for="ch" forName="postLine6" refType="w" fact="0.11"/>
                          </dgm:constrLst>
                        </dgm:if>
                        <dgm:else name="Name194">
                          <dgm:constrLst>
                            <dgm:constr type="w" for="ch" forName="anchor6" refType="w" fact="0.89"/>
                            <dgm:constr type="w" for="ch" forName="backup6" refType="w" fact="-0.89"/>
                            <dgm:constr type="w" for="ch" forName="preLine6" refType="w" fact="0.11"/>
                            <dgm:constr type="w" for="ch" forName="desTx6" refType="w" fact="0.78"/>
                          </dgm:constrLst>
                        </dgm:else>
                      </dgm:choose>
                      <dgm:layoutNode name="anchor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6" moveWith="desTx6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6" styleLbl="parChTrans1D1" moveWith="desTx6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6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  <dgm:choose name="Name195">
                        <dgm:if name="Name196" axis="root ch" ptType="all node" func="cnt" op="gte" val="7">
                          <dgm:layoutNode name="postLine6" styleLbl="parChTrans1D1" moveWith="desTx6">
                            <dgm:alg type="sp"/>
                            <dgm:shape xmlns:r="http://schemas.openxmlformats.org/officeDocument/2006/relationships" type="line" r:blip="">
                              <dgm:adjLst/>
                            </dgm:shape>
                            <dgm:presOf/>
                          </dgm:layoutNode>
                        </dgm:if>
                        <dgm:else name="Name197"/>
                      </dgm:choose>
                    </dgm:layoutNode>
                  </dgm:forEach>
                  <dgm:choose name="Name198">
                    <dgm:if name="Name199" axis="root ch" ptType="all node" func="cnt" op="gte" val="7">
                      <dgm:forEach name="Name200" axis="self" ptType="parTrans">
                        <dgm:layoutNode name="Name201" styleLbl="parChTrans1D1">
                          <dgm:choose name="Name202">
                            <dgm:if name="Name203" func="var" arg="dir" op="equ" val="norm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L"/>
                              </dgm:alg>
                            </dgm:if>
                            <dgm:else name="Name204">
                              <dgm:alg type="conn">
                                <dgm:param type="srcNode" val="parTx7"/>
                                <dgm:param type="dstNode" val="anchor6"/>
                                <dgm:param type="dim" val="1D"/>
                                <dgm:param type="endSty" val="noArr"/>
                                <dgm:param type="begPts" val="midR"/>
                              </dgm:alg>
                            </dgm:else>
                          </dgm:choose>
                          <dgm:shape xmlns:r="http://schemas.openxmlformats.org/officeDocument/2006/relationships" type="conn" r:blip="">
                            <dgm:adjLst/>
                          </dgm:shape>
                          <dgm:presOf/>
                          <dgm:constrLst>
                            <dgm:constr type="connDist"/>
                            <dgm:constr type="begPad" refType="connDist" fact="0.11"/>
                            <dgm:constr type="endPad"/>
                          </dgm:constrLst>
                        </dgm:layoutNode>
                      </dgm:forEach>
                    </dgm:if>
                    <dgm:else name="Name205"/>
                  </dgm:choose>
                </dgm:forEach>
              </dgm:layoutNode>
              <dgm:choose name="Name206">
                <dgm:if name="Name207" axis="root ch" ptType="all node" func="cnt" op="gte" val="7">
                  <dgm:layoutNode name="spPost6">
                    <dgm:alg type="sp"/>
                    <dgm:shape xmlns:r="http://schemas.openxmlformats.org/officeDocument/2006/relationships" r:blip="">
                      <dgm:adjLst/>
                    </dgm:shape>
                  </dgm:layoutNode>
                </dgm:if>
                <dgm:else name="Name208"/>
              </dgm:choose>
            </dgm:if>
            <dgm:else name="Name209"/>
          </dgm:choose>
        </dgm:if>
        <dgm:if name="Name210" axis="self" ptType="node" func="pos" op="equ" val="7">
          <dgm:layoutNode name="parTx7" styleLbl="node1">
            <dgm:alg type="tx"/>
            <dgm:shape xmlns:r="http://schemas.openxmlformats.org/officeDocument/2006/relationships" type="ellipse" r:blip="">
              <dgm:adjLst/>
            </dgm:shape>
            <dgm:presOf axis="self" ptType="node"/>
            <dgm:constrLst>
              <dgm:constr type="h" refType="w"/>
              <dgm:constr type="w" refType="h" op="lte"/>
              <dgm:constr type="tMarg"/>
              <dgm:constr type="bMarg"/>
              <dgm:constr type="lMarg"/>
              <dgm:constr type="rMarg"/>
            </dgm:constrLst>
            <dgm:ruleLst>
              <dgm:rule type="primFontSz" val="5" fact="NaN" max="NaN"/>
            </dgm:ruleLst>
          </dgm:layoutNode>
          <dgm:choose name="Name211">
            <dgm:if name="Name212" axis="ch" ptType="node" func="cnt" op="gte" val="1">
              <dgm:layoutNode name="spPre7">
                <dgm:alg type="sp"/>
                <dgm:shape xmlns:r="http://schemas.openxmlformats.org/officeDocument/2006/relationships" r:blip="">
                  <dgm:adjLst/>
                </dgm:shape>
              </dgm:layoutNode>
              <dgm:layoutNode name="chLin7">
                <dgm:alg type="lin">
                  <dgm:param type="linDir" val="fromT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txAndLines7" refType="w" fact="0.77"/>
                  <dgm:constr type="w" for="ch" forName="top7" refType="w" refFor="ch" refForName="txAndLines7" fact="0.78"/>
                </dgm:constrLst>
                <dgm:forEach name="Name213" axis="ch">
                  <dgm:forEach name="Name214" axis="self" ptType="parTrans">
                    <dgm:layoutNode name="Name215" styleLbl="parChTrans1D1">
                      <dgm:choose name="Name216">
                        <dgm:if name="Name217" func="var" arg="dir" op="equ" val="norm">
                          <dgm:alg type="conn">
                            <dgm:param type="dstNode" val="anchor7"/>
                            <dgm:param type="dim" val="1D"/>
                            <dgm:param type="endSty" val="noArr"/>
                            <dgm:param type="begPts" val="midR"/>
                          </dgm:alg>
                        </dgm:if>
                        <dgm:else name="Name218">
                          <dgm:alg type="conn">
                            <dgm:param type="srcNode" val="parTx7"/>
                            <dgm:param type="dstNode" val="anchor7"/>
                            <dgm:param type="dim" val="1D"/>
                            <dgm:param type="endSty" val="noArr"/>
                            <dgm:param type="begPts" val="midL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/>
                      <dgm:constrLst>
                        <dgm:constr type="connDist"/>
                        <dgm:constr type="begPad" refType="connDist" fact="0.11"/>
                        <dgm:constr type="endPad"/>
                      </dgm:constrLst>
                    </dgm:layoutNode>
                  </dgm:forEach>
                  <dgm:forEach name="Name219" axis="self" ptType="node">
                    <dgm:choose name="Name220">
                      <dgm:if name="Name221" axis="par ch" ptType="node node" func="cnt" op="equ" val="1">
                        <dgm:layoutNode name="top7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constrLst>
                            <dgm:constr type="h" refType="w" fact="0.6"/>
                          </dgm:constrLst>
                        </dgm:layoutNode>
                      </dgm:if>
                      <dgm:else name="Name222"/>
                    </dgm:choose>
                    <dgm:layoutNode name="txAndLines7">
                      <dgm:choose name="Name223">
                        <dgm:if name="Name224" func="var" arg="dir" op="equ" val="norm">
                          <dgm:alg type="lin"/>
                        </dgm:if>
                        <dgm:else name="Name225">
                          <dgm:alg type="lin">
                            <dgm:param type="linDir" val="from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w" for="ch" forName="anchor7" refType="w" fact="0.89"/>
                        <dgm:constr type="w" for="ch" forName="backup7" refType="w" fact="-0.89"/>
                        <dgm:constr type="w" for="ch" forName="preLine7" refType="w" fact="0.11"/>
                        <dgm:constr type="w" for="ch" forName="desTx7" refType="w" fact="0.78"/>
                      </dgm:constrLst>
                      <dgm:layoutNode name="anchor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backup7" moveWith="desTx7">
                        <dgm:alg type="sp"/>
                        <dgm:shape xmlns:r="http://schemas.openxmlformats.org/officeDocument/2006/relationships" r:blip="">
                          <dgm:adjLst/>
                        </dgm:shape>
                      </dgm:layoutNode>
                      <dgm:layoutNode name="preLine7" styleLbl="parChTrans1D1" moveWith="desTx7">
                        <dgm:alg type="sp"/>
                        <dgm:shape xmlns:r="http://schemas.openxmlformats.org/officeDocument/2006/relationships" type="line" r:blip="">
                          <dgm:adjLst/>
                        </dgm:shape>
                        <dgm:presOf/>
                      </dgm:layoutNode>
                      <dgm:layoutNode name="desTx7" styleLbl="revTx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ect" r:blip="" hideGeom="1">
                          <dgm:adjLst/>
                        </dgm:shape>
                        <dgm:presOf axis="desOrSelf" ptType="node"/>
                        <dgm:constrLst>
                          <dgm:constr type="h" refType="w" fact="0.6"/>
                        </dgm:constrLst>
                        <dgm:ruleLst>
                          <dgm:rule type="primFontSz" val="5" fact="NaN" max="NaN"/>
                        </dgm:ruleLst>
                      </dgm:layoutNode>
                    </dgm:layoutNode>
                  </dgm:forEach>
                </dgm:forEach>
              </dgm:layoutNode>
            </dgm:if>
            <dgm:else name="Name226"/>
          </dgm:choose>
        </dgm:if>
        <dgm:else name="Name22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C5A056-B6BE-40A4-B5A6-020D122768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648FC8-89F1-4499-AB21-50E4609FBB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77E1662-8F1D-4A86-AEF4-910D9DF24AB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1EA7D1F-091A-4EA0-A978-A2BF31EF9B5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A7D1F-091A-4EA0-A978-A2BF31EF9B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二、细读课文，认真感受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1</a:t>
            </a:r>
            <a:r>
              <a:rPr lang="zh-CN" altLang="en-US" smtClean="0"/>
              <a:t>．大象在文中说了几句话，找一找，画一画，读一读。</a:t>
            </a:r>
            <a:endParaRPr lang="zh-CN" altLang="en-US" smtClean="0"/>
          </a:p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804DAB1-8998-4331-8A5C-C6A32AD50F8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大象说：“我生来就是这样啊。”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大象也不安起来，他自言自语地说：“他们都这么说，是不是我的耳朵真的有毛病啦？我得让我的耳朵竖起来。” 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大象说：“我还是让耳朵耷拉着吧。人家是人家，我是我。”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）生读句子。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F4EAC4-0972-4A23-B179-97C43F73604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）根据大象的话，说说大象的想法有什么变化？</a:t>
            </a: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）指导朗读，读出大象相应的语气。</a:t>
            </a:r>
            <a:endParaRPr lang="zh-CN" altLang="en-US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7C721E2-63EC-443F-A26B-E5C35EF16B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47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）想出办法：用两根竹竿，把耳朵撑起来，就可以使耳朵竖起来。</a:t>
            </a:r>
            <a:endParaRPr lang="en-US" altLang="zh-CN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dirty="0" smtClean="0"/>
              <a:t>（</a:t>
            </a:r>
            <a:r>
              <a:rPr lang="en-US" altLang="zh-CN" dirty="0" smtClean="0"/>
              <a:t>3</a:t>
            </a:r>
            <a:r>
              <a:rPr lang="zh-CN" altLang="zh-CN" dirty="0" smtClean="0"/>
              <a:t>）后果：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（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）后果：经常有小虫子飞进大象的耳朵眼儿里，吵得大象又头痛、又心烦。</a:t>
            </a:r>
            <a:endParaRPr lang="zh-CN" altLang="zh-CN" dirty="0" smtClean="0"/>
          </a:p>
          <a:p>
            <a:r>
              <a:rPr lang="zh-CN" altLang="zh-CN" dirty="0" smtClean="0"/>
              <a:t>想象自己被苍蝇、蚊子在自己耳边打转的场景，体会大象的心情。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A01C0C1-7BC5-48EE-B298-2A8FB4CA838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（</a:t>
            </a:r>
            <a:r>
              <a:rPr lang="en-US" altLang="zh-CN" smtClean="0"/>
              <a:t>4</a:t>
            </a:r>
            <a:r>
              <a:rPr lang="zh-CN" altLang="zh-CN" smtClean="0"/>
              <a:t>）结果：大象把耳朵放了下来。</a:t>
            </a:r>
            <a:endParaRPr lang="zh-CN" altLang="zh-CN" smtClean="0"/>
          </a:p>
          <a:p>
            <a:r>
              <a:rPr lang="zh-CN" altLang="zh-CN" smtClean="0"/>
              <a:t>原因：大象的耳朵有神奇的作用：散热、驱虫、示威。</a:t>
            </a:r>
            <a:endParaRPr lang="zh-CN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60E8ECF-DD1F-4A44-8D0C-227F66E6F33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三、总结课文，拓展延伸</a:t>
            </a:r>
            <a:endParaRPr lang="zh-CN" altLang="zh-CN" smtClean="0"/>
          </a:p>
          <a:p>
            <a:r>
              <a:rPr lang="en-US" altLang="zh-CN" smtClean="0"/>
              <a:t>1</a:t>
            </a:r>
            <a:r>
              <a:rPr lang="zh-CN" altLang="zh-CN" smtClean="0"/>
              <a:t>．分角色朗读课文。</a:t>
            </a:r>
            <a:endParaRPr lang="zh-CN" altLang="zh-CN" smtClean="0"/>
          </a:p>
          <a:p>
            <a:r>
              <a:rPr lang="en-US" altLang="zh-CN" smtClean="0"/>
              <a:t>2</a:t>
            </a:r>
            <a:r>
              <a:rPr lang="zh-CN" altLang="zh-CN" smtClean="0"/>
              <a:t>．小组合作思考：大象为什么说“人家是人家，我是我”？结合生活实际，说说你是怎么理解这句话的。</a:t>
            </a:r>
            <a:endParaRPr lang="zh-CN" altLang="zh-CN" smtClean="0"/>
          </a:p>
          <a:p>
            <a:r>
              <a:rPr lang="en-US" altLang="zh-CN" smtClean="0"/>
              <a:t>3</a:t>
            </a:r>
            <a:r>
              <a:rPr lang="zh-CN" altLang="zh-CN" smtClean="0"/>
              <a:t>．小组代表反馈合作成果，师总结。（引导生明白每一样东西都有自己的功效，正确的事情要坚持做自己。）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F22D87-4977-4BFF-9CE2-BDC813379C9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4</a:t>
            </a:r>
            <a:r>
              <a:rPr lang="zh-CN" altLang="zh-CN" smtClean="0"/>
              <a:t>．在你的生活中，你遇到过和大象相类似的情况吗？当时你是怎么说，怎么做的？现在你又会怎么来处理呢？和小组成员讨论讨论。（老师巡视指正）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4F93BB-CD3C-4869-870F-19523C9DAFD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A7D1F-091A-4EA0-A978-A2BF31EF9B5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一、</a:t>
            </a:r>
            <a:r>
              <a:rPr lang="zh-CN" altLang="en-US" dirty="0" smtClean="0"/>
              <a:t>谈话</a:t>
            </a:r>
            <a:r>
              <a:rPr lang="zh-CN" altLang="zh-CN" dirty="0" smtClean="0"/>
              <a:t>导入，设问激疑</a:t>
            </a:r>
            <a:endParaRPr lang="zh-CN" altLang="zh-CN" dirty="0" smtClean="0"/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．</a:t>
            </a:r>
            <a:r>
              <a:rPr lang="zh-CN" altLang="en-US" dirty="0" smtClean="0"/>
              <a:t>观察大象，说一说大象的特点是什么？（耳朵大，鼻子长，身体壮，腿像四根柱子等。）</a:t>
            </a:r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564C2A-DD23-4DE5-8316-61DC6107F0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②用联想记忆的方法：由“耷”想到大象的耳朵耷拉着；由“舞”想到六一儿童节的舞蹈；由“扇”想到夏天可以用它扇走炎热。</a:t>
            </a:r>
            <a:endParaRPr lang="zh-CN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29E38E-4B80-4121-86DC-865CC7C31C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③让生字开花的方法：“</a:t>
            </a:r>
            <a:r>
              <a:rPr lang="zh-CN" altLang="en-US" dirty="0" smtClean="0"/>
              <a:t>烦</a:t>
            </a:r>
            <a:r>
              <a:rPr lang="zh-CN" altLang="zh-CN" dirty="0" smtClean="0"/>
              <a:t>”“竖”“痛”可以组成很多词。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4</a:t>
            </a:r>
            <a:r>
              <a:rPr lang="zh-CN" altLang="zh-CN" dirty="0" smtClean="0"/>
              <a:t>）指名分自然段朗读课文。</a:t>
            </a:r>
            <a:endParaRPr lang="zh-CN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1DC0F5-9DAA-4BF9-9B4A-71BE03AF48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dirty="0" smtClean="0"/>
              <a:t>2</a:t>
            </a:r>
            <a:r>
              <a:rPr lang="zh-CN" altLang="zh-CN" dirty="0" smtClean="0"/>
              <a:t>．检查识字情况。出示字词：（课件标红本课的生字）</a:t>
            </a:r>
            <a:endParaRPr lang="zh-CN" altLang="zh-CN" dirty="0" smtClean="0"/>
          </a:p>
          <a:p>
            <a:r>
              <a:rPr lang="zh-CN" altLang="zh-CN" dirty="0" smtClean="0"/>
              <a:t>似的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耷拉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咦</a:t>
            </a:r>
            <a:r>
              <a:rPr lang="en-US" altLang="zh-CN" dirty="0" smtClean="0"/>
              <a:t>      </a:t>
            </a:r>
            <a:r>
              <a:rPr lang="zh-CN" altLang="zh-CN" dirty="0" smtClean="0"/>
              <a:t>竖着 </a:t>
            </a:r>
            <a:r>
              <a:rPr lang="en-US" altLang="zh-CN" dirty="0" smtClean="0"/>
              <a:t>   </a:t>
            </a:r>
            <a:r>
              <a:rPr lang="zh-CN" altLang="zh-CN" dirty="0" smtClean="0"/>
              <a:t>竹竿</a:t>
            </a:r>
            <a:endParaRPr lang="zh-CN" altLang="zh-CN" dirty="0" smtClean="0"/>
          </a:p>
          <a:p>
            <a:r>
              <a:rPr lang="zh-CN" altLang="zh-CN" dirty="0" smtClean="0"/>
              <a:t>跳舞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头痛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心烦</a:t>
            </a:r>
            <a:r>
              <a:rPr lang="en-US" altLang="zh-CN" dirty="0" smtClean="0"/>
              <a:t>    </a:t>
            </a:r>
            <a:r>
              <a:rPr lang="zh-CN" altLang="zh-CN" dirty="0" smtClean="0"/>
              <a:t>扇子</a:t>
            </a:r>
            <a:endParaRPr lang="zh-CN" altLang="zh-CN" dirty="0" smtClean="0"/>
          </a:p>
          <a:p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）读准字音。（自由读，指名领读，指名读）</a:t>
            </a:r>
            <a:endParaRPr lang="zh-CN" altLang="zh-CN" dirty="0" smtClean="0"/>
          </a:p>
          <a:p>
            <a:r>
              <a:rPr lang="zh-CN" altLang="zh-CN" dirty="0" smtClean="0"/>
              <a:t>师相机指导：“似”“竖”“扇”是翘舌音，读的时候要卷舌。</a:t>
            </a:r>
            <a:endParaRPr lang="zh-CN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4232A1-523A-405B-8158-7B6E688480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）多音字组词辨析，加强识记效果。</a:t>
            </a:r>
            <a:endParaRPr lang="zh-CN" altLang="zh-CN" dirty="0" smtClean="0"/>
          </a:p>
          <a:p>
            <a:r>
              <a:rPr lang="zh-CN" altLang="zh-CN" dirty="0" smtClean="0"/>
              <a:t>似：</a:t>
            </a:r>
            <a:r>
              <a:rPr lang="en-US" altLang="zh-CN" dirty="0" err="1" smtClean="0"/>
              <a:t>sh</a:t>
            </a:r>
            <a:r>
              <a:rPr lang="zh-CN" altLang="zh-CN" dirty="0" smtClean="0"/>
              <a:t>ì</a:t>
            </a:r>
            <a:r>
              <a:rPr lang="en-US" altLang="zh-CN" dirty="0" smtClean="0"/>
              <a:t>________</a:t>
            </a:r>
            <a:endParaRPr lang="zh-CN" altLang="zh-CN" dirty="0" smtClean="0"/>
          </a:p>
          <a:p>
            <a:r>
              <a:rPr lang="en-US" altLang="zh-CN" dirty="0" smtClean="0"/>
              <a:t>s</a:t>
            </a:r>
            <a:r>
              <a:rPr lang="zh-CN" altLang="zh-CN" dirty="0" smtClean="0"/>
              <a:t>ì</a:t>
            </a:r>
            <a:r>
              <a:rPr lang="en-US" altLang="zh-CN" dirty="0" smtClean="0"/>
              <a:t>_________</a:t>
            </a:r>
            <a:endParaRPr lang="zh-CN" altLang="zh-CN" dirty="0" smtClean="0"/>
          </a:p>
          <a:p>
            <a:r>
              <a:rPr lang="zh-CN" altLang="zh-CN" dirty="0" smtClean="0"/>
              <a:t>（只有组词“似的”的时候读“</a:t>
            </a:r>
            <a:r>
              <a:rPr lang="en-US" altLang="zh-CN" dirty="0" err="1" smtClean="0"/>
              <a:t>sh</a:t>
            </a:r>
            <a:r>
              <a:rPr lang="zh-CN" altLang="zh-CN" dirty="0" smtClean="0"/>
              <a:t>ì”。表示跟某种情况或事物相似。）</a:t>
            </a:r>
            <a:endParaRPr lang="zh-CN" altLang="zh-CN" dirty="0" smtClean="0"/>
          </a:p>
          <a:p>
            <a:r>
              <a:rPr lang="zh-CN" altLang="zh-CN" dirty="0" smtClean="0"/>
              <a:t>扇：</a:t>
            </a:r>
            <a:r>
              <a:rPr lang="en-US" altLang="zh-CN" dirty="0" err="1" smtClean="0"/>
              <a:t>sh</a:t>
            </a:r>
            <a:r>
              <a:rPr lang="zh-CN" altLang="zh-CN" dirty="0" smtClean="0"/>
              <a:t>ā</a:t>
            </a:r>
            <a:r>
              <a:rPr lang="en-US" altLang="zh-CN" dirty="0" smtClean="0"/>
              <a:t>n________</a:t>
            </a:r>
            <a:endParaRPr lang="zh-CN" altLang="zh-CN" dirty="0" smtClean="0"/>
          </a:p>
          <a:p>
            <a:r>
              <a:rPr lang="en-US" altLang="zh-CN" dirty="0" err="1" smtClean="0"/>
              <a:t>sh</a:t>
            </a:r>
            <a:r>
              <a:rPr lang="zh-CN" altLang="zh-CN" dirty="0" smtClean="0"/>
              <a:t>à</a:t>
            </a:r>
            <a:r>
              <a:rPr lang="en-US" altLang="zh-CN" dirty="0" smtClean="0"/>
              <a:t>n________</a:t>
            </a:r>
            <a:endParaRPr lang="zh-CN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283BB9B-989F-4419-8B20-7B0A8D74EC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smtClean="0"/>
              <a:t>②【课件出示大象的图片】，观察大象的耳朵，用自己的话来描述一下他的耳朵。</a:t>
            </a:r>
            <a:endParaRPr lang="zh-CN" altLang="zh-CN" smtClean="0"/>
          </a:p>
          <a:p>
            <a:r>
              <a:rPr lang="zh-CN" altLang="zh-CN" smtClean="0"/>
              <a:t>引生读句子：大象有一对大耳朵，像扇子似的耷拉着。</a:t>
            </a:r>
            <a:endParaRPr lang="zh-CN" altLang="zh-CN" smtClean="0"/>
          </a:p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E6358E8-C009-47DB-8E84-D4383B3372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zh-CN" altLang="zh-CN" dirty="0" smtClean="0"/>
              <a:t>四、感情朗读，创设情境</a:t>
            </a:r>
            <a:endParaRPr lang="zh-CN" altLang="zh-CN" dirty="0" smtClean="0"/>
          </a:p>
          <a:p>
            <a:r>
              <a:rPr lang="en-US" altLang="zh-CN" dirty="0" smtClean="0"/>
              <a:t>1</a:t>
            </a:r>
            <a:r>
              <a:rPr lang="zh-CN" altLang="zh-CN" dirty="0" smtClean="0"/>
              <a:t>．学生有感情地朗读课文。</a:t>
            </a:r>
            <a:endParaRPr lang="zh-CN" altLang="zh-CN" dirty="0" smtClean="0"/>
          </a:p>
          <a:p>
            <a:r>
              <a:rPr lang="en-US" altLang="zh-CN" dirty="0" smtClean="0"/>
              <a:t>2</a:t>
            </a:r>
            <a:r>
              <a:rPr lang="zh-CN" altLang="zh-CN" dirty="0" smtClean="0"/>
              <a:t>．小组合作思考：大象在路上遇到了谁？他们分别对大象说了什么话？把</a:t>
            </a:r>
            <a:r>
              <a:rPr lang="zh-CN" altLang="en-US" dirty="0" smtClean="0"/>
              <a:t>他</a:t>
            </a:r>
            <a:r>
              <a:rPr lang="zh-CN" altLang="zh-CN" dirty="0" smtClean="0"/>
              <a:t>们说的话用“</a:t>
            </a:r>
            <a:r>
              <a:rPr lang="en-US" altLang="zh-CN" dirty="0" smtClean="0"/>
              <a:t>——</a:t>
            </a:r>
            <a:r>
              <a:rPr lang="zh-CN" altLang="zh-CN" dirty="0" smtClean="0"/>
              <a:t>”画出来。</a:t>
            </a:r>
            <a:endParaRPr lang="zh-CN" altLang="zh-CN" dirty="0" smtClean="0"/>
          </a:p>
          <a:p>
            <a:endParaRPr lang="zh-CN" altLang="en-US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20E61C7-B2BF-4F84-BF02-4081441080E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r>
              <a:rPr lang="en-US" altLang="zh-CN" smtClean="0"/>
              <a:t>3</a:t>
            </a:r>
            <a:r>
              <a:rPr lang="zh-CN" altLang="zh-CN" smtClean="0"/>
              <a:t>．出示句子，指导朗读：</a:t>
            </a:r>
            <a:endParaRPr lang="zh-CN" altLang="zh-CN" smtClean="0"/>
          </a:p>
          <a:p>
            <a:r>
              <a:rPr lang="zh-CN" altLang="zh-CN" smtClean="0"/>
              <a:t>（</a:t>
            </a:r>
            <a:r>
              <a:rPr lang="en-US" altLang="zh-CN" smtClean="0"/>
              <a:t>1</a:t>
            </a:r>
            <a:r>
              <a:rPr lang="zh-CN" altLang="zh-CN" smtClean="0"/>
              <a:t>）这一天，大象正在路上慢慢地散步，遇到了小兔子。</a:t>
            </a:r>
            <a:endParaRPr lang="zh-CN" altLang="zh-CN" smtClean="0"/>
          </a:p>
          <a:p>
            <a:r>
              <a:rPr lang="zh-CN" altLang="zh-CN" smtClean="0"/>
              <a:t>小兔子说：“</a:t>
            </a:r>
            <a:r>
              <a:rPr lang="en-US" altLang="zh-CN" smtClean="0"/>
              <a:t>________________________________</a:t>
            </a:r>
            <a:r>
              <a:rPr lang="zh-CN" altLang="zh-CN" smtClean="0"/>
              <a:t>？”</a:t>
            </a:r>
            <a:endParaRPr lang="zh-CN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76B787-9D9F-485F-8BBD-3EEE2289D0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pattFill prst="pct80">
          <a:fgClr>
            <a:srgbClr val="FFC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288" y="120650"/>
            <a:ext cx="7599362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37013" y="317500"/>
            <a:ext cx="1209675" cy="99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1851025"/>
            <a:ext cx="12954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4975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26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2288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1840" y="2928938"/>
            <a:ext cx="1192213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6" descr="动物1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2139702"/>
            <a:ext cx="1630362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0" y="4721225"/>
            <a:ext cx="9158288" cy="381000"/>
          </a:xfrm>
          <a:custGeom>
            <a:avLst/>
            <a:gdLst>
              <a:gd name="connsiteX0" fmla="*/ 4584701 w 9158977"/>
              <a:gd name="connsiteY0" fmla="*/ 0 h 523993"/>
              <a:gd name="connsiteX1" fmla="*/ 9126954 w 9158977"/>
              <a:gd name="connsiteY1" fmla="*/ 215060 h 523993"/>
              <a:gd name="connsiteX2" fmla="*/ 9158977 w 9158977"/>
              <a:gd name="connsiteY2" fmla="*/ 219230 h 523993"/>
              <a:gd name="connsiteX3" fmla="*/ 9158977 w 9158977"/>
              <a:gd name="connsiteY3" fmla="*/ 523993 h 523993"/>
              <a:gd name="connsiteX4" fmla="*/ 0 w 9158977"/>
              <a:gd name="connsiteY4" fmla="*/ 523993 h 523993"/>
              <a:gd name="connsiteX5" fmla="*/ 0 w 9158977"/>
              <a:gd name="connsiteY5" fmla="*/ 220588 h 523993"/>
              <a:gd name="connsiteX6" fmla="*/ 42448 w 9158977"/>
              <a:gd name="connsiteY6" fmla="*/ 215060 h 523993"/>
              <a:gd name="connsiteX7" fmla="*/ 4584701 w 9158977"/>
              <a:gd name="connsiteY7" fmla="*/ 0 h 523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58977" h="523993">
                <a:moveTo>
                  <a:pt x="4584701" y="0"/>
                </a:moveTo>
                <a:cubicBezTo>
                  <a:pt x="6399030" y="0"/>
                  <a:pt x="8025494" y="83329"/>
                  <a:pt x="9126954" y="215060"/>
                </a:cubicBezTo>
                <a:lnTo>
                  <a:pt x="9158977" y="219230"/>
                </a:lnTo>
                <a:lnTo>
                  <a:pt x="9158977" y="523993"/>
                </a:lnTo>
                <a:lnTo>
                  <a:pt x="0" y="523993"/>
                </a:lnTo>
                <a:lnTo>
                  <a:pt x="0" y="220588"/>
                </a:lnTo>
                <a:lnTo>
                  <a:pt x="42448" y="215060"/>
                </a:lnTo>
                <a:cubicBezTo>
                  <a:pt x="1143909" y="83329"/>
                  <a:pt x="2770372" y="0"/>
                  <a:pt x="4584701" y="0"/>
                </a:cubicBezTo>
                <a:close/>
              </a:path>
            </a:pathLst>
          </a:custGeom>
          <a:solidFill>
            <a:srgbClr val="FFBE00">
              <a:alpha val="3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0" y="4884738"/>
            <a:ext cx="9144000" cy="266700"/>
          </a:xfrm>
          <a:custGeom>
            <a:avLst/>
            <a:gdLst>
              <a:gd name="connsiteX0" fmla="*/ 4584701 w 9144000"/>
              <a:gd name="connsiteY0" fmla="*/ 0 h 369040"/>
              <a:gd name="connsiteX1" fmla="*/ 9126954 w 9144000"/>
              <a:gd name="connsiteY1" fmla="*/ 151463 h 369040"/>
              <a:gd name="connsiteX2" fmla="*/ 9144000 w 9144000"/>
              <a:gd name="connsiteY2" fmla="*/ 153027 h 369040"/>
              <a:gd name="connsiteX3" fmla="*/ 9144000 w 9144000"/>
              <a:gd name="connsiteY3" fmla="*/ 369040 h 369040"/>
              <a:gd name="connsiteX4" fmla="*/ 0 w 9144000"/>
              <a:gd name="connsiteY4" fmla="*/ 369040 h 369040"/>
              <a:gd name="connsiteX5" fmla="*/ 0 w 9144000"/>
              <a:gd name="connsiteY5" fmla="*/ 155356 h 369040"/>
              <a:gd name="connsiteX6" fmla="*/ 42448 w 9144000"/>
              <a:gd name="connsiteY6" fmla="*/ 151463 h 369040"/>
              <a:gd name="connsiteX7" fmla="*/ 4584701 w 9144000"/>
              <a:gd name="connsiteY7" fmla="*/ 0 h 36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69040">
                <a:moveTo>
                  <a:pt x="4584701" y="0"/>
                </a:moveTo>
                <a:cubicBezTo>
                  <a:pt x="6399030" y="0"/>
                  <a:pt x="8025494" y="58687"/>
                  <a:pt x="9126954" y="151463"/>
                </a:cubicBezTo>
                <a:lnTo>
                  <a:pt x="9144000" y="153027"/>
                </a:lnTo>
                <a:lnTo>
                  <a:pt x="9144000" y="369040"/>
                </a:lnTo>
                <a:lnTo>
                  <a:pt x="0" y="369040"/>
                </a:lnTo>
                <a:lnTo>
                  <a:pt x="0" y="155356"/>
                </a:lnTo>
                <a:lnTo>
                  <a:pt x="42448" y="151463"/>
                </a:lnTo>
                <a:cubicBezTo>
                  <a:pt x="1143909" y="58687"/>
                  <a:pt x="2770372" y="0"/>
                  <a:pt x="4584701" y="0"/>
                </a:cubicBezTo>
                <a:close/>
              </a:path>
            </a:pathLst>
          </a:custGeom>
          <a:solidFill>
            <a:srgbClr val="FFB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5" name="组合 9"/>
          <p:cNvGrpSpPr/>
          <p:nvPr/>
        </p:nvGrpSpPr>
        <p:grpSpPr bwMode="auto">
          <a:xfrm>
            <a:off x="541338" y="525463"/>
            <a:ext cx="8602662" cy="107950"/>
            <a:chOff x="541020" y="525780"/>
            <a:chExt cx="8602980" cy="108167"/>
          </a:xfrm>
        </p:grpSpPr>
        <p:sp>
          <p:nvSpPr>
            <p:cNvPr id="6" name="矩形 5"/>
            <p:cNvSpPr/>
            <p:nvPr/>
          </p:nvSpPr>
          <p:spPr>
            <a:xfrm>
              <a:off x="541020" y="525780"/>
              <a:ext cx="816005" cy="108167"/>
            </a:xfrm>
            <a:prstGeom prst="rect">
              <a:avLst/>
            </a:prstGeom>
            <a:solidFill>
              <a:srgbClr val="FF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357025" y="525780"/>
              <a:ext cx="1123992" cy="108167"/>
            </a:xfrm>
            <a:prstGeom prst="rect">
              <a:avLst/>
            </a:prstGeom>
            <a:solidFill>
              <a:srgbClr val="ED7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481017" y="525780"/>
              <a:ext cx="1782828" cy="108167"/>
            </a:xfrm>
            <a:prstGeom prst="rect">
              <a:avLst/>
            </a:prstGeom>
            <a:solidFill>
              <a:srgbClr val="3CBC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4263845" y="525780"/>
              <a:ext cx="4880155" cy="108167"/>
            </a:xfrm>
            <a:prstGeom prst="rect">
              <a:avLst/>
            </a:prstGeom>
            <a:solidFill>
              <a:srgbClr val="CEDE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8432800" y="4721225"/>
            <a:ext cx="322263" cy="32385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B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97875" y="4721225"/>
            <a:ext cx="390525" cy="30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ECA7BF41-BC56-4C73-AAB4-F0AB86DA0614}" type="slidenum">
              <a:rPr lang="zh-CN" altLang="en-US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</a:rPr>
            </a:fld>
            <a:endParaRPr lang="zh-CN" altLang="en-US" dirty="0">
              <a:solidFill>
                <a:schemeClr val="bg1">
                  <a:lumMod val="65000"/>
                </a:schemeClr>
              </a:solidFill>
              <a:latin typeface="+mn-lt"/>
              <a:ea typeface="+mn-ea"/>
            </a:endParaRPr>
          </a:p>
        </p:txBody>
      </p:sp>
      <p:pic>
        <p:nvPicPr>
          <p:cNvPr id="12" name="图片 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688" y="131763"/>
            <a:ext cx="960437" cy="67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文本占位符 12"/>
          <p:cNvSpPr>
            <a:spLocks noGrp="1"/>
          </p:cNvSpPr>
          <p:nvPr>
            <p:ph type="body" sz="quarter" idx="10" hasCustomPrompt="1"/>
          </p:nvPr>
        </p:nvSpPr>
        <p:spPr>
          <a:xfrm>
            <a:off x="773298" y="71720"/>
            <a:ext cx="5185072" cy="483518"/>
          </a:xfrm>
        </p:spPr>
        <p:txBody>
          <a:bodyPr/>
          <a:lstStyle>
            <a:lvl1pPr>
              <a:buNone/>
              <a:defRPr sz="3200" b="0">
                <a:latin typeface="华文新魏" pitchFamily="2" charset="-122"/>
                <a:ea typeface="华文新魏" pitchFamily="2" charset="-122"/>
              </a:defRPr>
            </a:lvl1pPr>
          </a:lstStyle>
          <a:p>
            <a:pPr lvl="0"/>
            <a:r>
              <a:rPr lang="zh-CN" altLang="en-US" dirty="0" smtClean="0"/>
              <a:t>单击此处编辑母版文</a:t>
            </a:r>
            <a:endParaRPr lang="zh-CN" altLang="en-US" dirty="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bg>
      <p:bgPr>
        <a:pattFill prst="pct80">
          <a:fgClr>
            <a:srgbClr val="FFBE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0288" y="120650"/>
            <a:ext cx="7599362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任意多边形 2"/>
          <p:cNvSpPr/>
          <p:nvPr/>
        </p:nvSpPr>
        <p:spPr>
          <a:xfrm>
            <a:off x="0" y="4178300"/>
            <a:ext cx="9290050" cy="979488"/>
          </a:xfrm>
          <a:custGeom>
            <a:avLst/>
            <a:gdLst>
              <a:gd name="connsiteX0" fmla="*/ 3264055 w 6528110"/>
              <a:gd name="connsiteY0" fmla="*/ 0 h 592972"/>
              <a:gd name="connsiteX1" fmla="*/ 6413511 w 6528110"/>
              <a:gd name="connsiteY1" fmla="*/ 537511 h 592972"/>
              <a:gd name="connsiteX2" fmla="*/ 6528110 w 6528110"/>
              <a:gd name="connsiteY2" fmla="*/ 592972 h 592972"/>
              <a:gd name="connsiteX3" fmla="*/ 0 w 6528110"/>
              <a:gd name="connsiteY3" fmla="*/ 592972 h 592972"/>
              <a:gd name="connsiteX4" fmla="*/ 114600 w 6528110"/>
              <a:gd name="connsiteY4" fmla="*/ 537511 h 592972"/>
              <a:gd name="connsiteX5" fmla="*/ 3264055 w 6528110"/>
              <a:gd name="connsiteY5" fmla="*/ 0 h 592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28110" h="592972">
                <a:moveTo>
                  <a:pt x="3264055" y="0"/>
                </a:moveTo>
                <a:cubicBezTo>
                  <a:pt x="4532003" y="0"/>
                  <a:pt x="5664910" y="209240"/>
                  <a:pt x="6413511" y="537511"/>
                </a:cubicBezTo>
                <a:lnTo>
                  <a:pt x="6528110" y="592972"/>
                </a:lnTo>
                <a:lnTo>
                  <a:pt x="0" y="592972"/>
                </a:lnTo>
                <a:lnTo>
                  <a:pt x="114600" y="537511"/>
                </a:lnTo>
                <a:cubicBezTo>
                  <a:pt x="863200" y="209240"/>
                  <a:pt x="1996107" y="0"/>
                  <a:pt x="3264055" y="0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03225" y="1487488"/>
            <a:ext cx="2540000" cy="3562350"/>
            <a:chOff x="735" y="639"/>
            <a:chExt cx="1600" cy="2244"/>
          </a:xfrm>
        </p:grpSpPr>
        <p:sp>
          <p:nvSpPr>
            <p:cNvPr id="5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735" y="639"/>
              <a:ext cx="1600" cy="224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5"/>
            <p:cNvSpPr/>
            <p:nvPr userDrawn="1"/>
          </p:nvSpPr>
          <p:spPr bwMode="auto">
            <a:xfrm>
              <a:off x="1013" y="929"/>
              <a:ext cx="92" cy="114"/>
            </a:xfrm>
            <a:custGeom>
              <a:avLst/>
              <a:gdLst>
                <a:gd name="T0" fmla="*/ 92 w 92"/>
                <a:gd name="T1" fmla="*/ 3 h 114"/>
                <a:gd name="T2" fmla="*/ 4 w 92"/>
                <a:gd name="T3" fmla="*/ 114 h 114"/>
                <a:gd name="T4" fmla="*/ 0 w 92"/>
                <a:gd name="T5" fmla="*/ 111 h 114"/>
                <a:gd name="T6" fmla="*/ 88 w 92"/>
                <a:gd name="T7" fmla="*/ 0 h 114"/>
                <a:gd name="T8" fmla="*/ 92 w 92"/>
                <a:gd name="T9" fmla="*/ 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14">
                  <a:moveTo>
                    <a:pt x="92" y="3"/>
                  </a:moveTo>
                  <a:lnTo>
                    <a:pt x="4" y="114"/>
                  </a:lnTo>
                  <a:lnTo>
                    <a:pt x="0" y="111"/>
                  </a:lnTo>
                  <a:lnTo>
                    <a:pt x="88" y="0"/>
                  </a:lnTo>
                  <a:lnTo>
                    <a:pt x="92" y="3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6"/>
            <p:cNvSpPr/>
            <p:nvPr userDrawn="1"/>
          </p:nvSpPr>
          <p:spPr bwMode="auto">
            <a:xfrm>
              <a:off x="1011" y="763"/>
              <a:ext cx="32" cy="282"/>
            </a:xfrm>
            <a:custGeom>
              <a:avLst/>
              <a:gdLst>
                <a:gd name="T0" fmla="*/ 32 w 32"/>
                <a:gd name="T1" fmla="*/ 0 h 282"/>
                <a:gd name="T2" fmla="*/ 10 w 32"/>
                <a:gd name="T3" fmla="*/ 282 h 282"/>
                <a:gd name="T4" fmla="*/ 0 w 32"/>
                <a:gd name="T5" fmla="*/ 281 h 282"/>
                <a:gd name="T6" fmla="*/ 23 w 32"/>
                <a:gd name="T7" fmla="*/ 0 h 282"/>
                <a:gd name="T8" fmla="*/ 32 w 32"/>
                <a:gd name="T9" fmla="*/ 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2">
                  <a:moveTo>
                    <a:pt x="32" y="0"/>
                  </a:moveTo>
                  <a:lnTo>
                    <a:pt x="10" y="282"/>
                  </a:lnTo>
                  <a:lnTo>
                    <a:pt x="0" y="281"/>
                  </a:lnTo>
                  <a:lnTo>
                    <a:pt x="23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7"/>
            <p:cNvSpPr/>
            <p:nvPr userDrawn="1"/>
          </p:nvSpPr>
          <p:spPr bwMode="auto">
            <a:xfrm>
              <a:off x="1029" y="1228"/>
              <a:ext cx="54" cy="70"/>
            </a:xfrm>
            <a:custGeom>
              <a:avLst/>
              <a:gdLst>
                <a:gd name="T0" fmla="*/ 54 w 54"/>
                <a:gd name="T1" fmla="*/ 3 h 70"/>
                <a:gd name="T2" fmla="*/ 4 w 54"/>
                <a:gd name="T3" fmla="*/ 70 h 70"/>
                <a:gd name="T4" fmla="*/ 0 w 54"/>
                <a:gd name="T5" fmla="*/ 67 h 70"/>
                <a:gd name="T6" fmla="*/ 50 w 54"/>
                <a:gd name="T7" fmla="*/ 0 h 70"/>
                <a:gd name="T8" fmla="*/ 54 w 54"/>
                <a:gd name="T9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70">
                  <a:moveTo>
                    <a:pt x="54" y="3"/>
                  </a:moveTo>
                  <a:lnTo>
                    <a:pt x="4" y="70"/>
                  </a:lnTo>
                  <a:lnTo>
                    <a:pt x="0" y="67"/>
                  </a:lnTo>
                  <a:lnTo>
                    <a:pt x="50" y="0"/>
                  </a:lnTo>
                  <a:lnTo>
                    <a:pt x="54" y="3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8"/>
            <p:cNvSpPr/>
            <p:nvPr userDrawn="1"/>
          </p:nvSpPr>
          <p:spPr bwMode="auto">
            <a:xfrm>
              <a:off x="1164" y="1800"/>
              <a:ext cx="47" cy="98"/>
            </a:xfrm>
            <a:custGeom>
              <a:avLst/>
              <a:gdLst>
                <a:gd name="T0" fmla="*/ 0 w 47"/>
                <a:gd name="T1" fmla="*/ 95 h 98"/>
                <a:gd name="T2" fmla="*/ 42 w 47"/>
                <a:gd name="T3" fmla="*/ 0 h 98"/>
                <a:gd name="T4" fmla="*/ 47 w 47"/>
                <a:gd name="T5" fmla="*/ 2 h 98"/>
                <a:gd name="T6" fmla="*/ 5 w 47"/>
                <a:gd name="T7" fmla="*/ 98 h 98"/>
                <a:gd name="T8" fmla="*/ 0 w 47"/>
                <a:gd name="T9" fmla="*/ 95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8">
                  <a:moveTo>
                    <a:pt x="0" y="95"/>
                  </a:moveTo>
                  <a:lnTo>
                    <a:pt x="42" y="0"/>
                  </a:lnTo>
                  <a:lnTo>
                    <a:pt x="47" y="2"/>
                  </a:lnTo>
                  <a:lnTo>
                    <a:pt x="5" y="98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9"/>
            <p:cNvSpPr/>
            <p:nvPr userDrawn="1"/>
          </p:nvSpPr>
          <p:spPr bwMode="auto">
            <a:xfrm>
              <a:off x="1079" y="1779"/>
              <a:ext cx="188" cy="81"/>
            </a:xfrm>
            <a:custGeom>
              <a:avLst/>
              <a:gdLst>
                <a:gd name="T0" fmla="*/ 188 w 188"/>
                <a:gd name="T1" fmla="*/ 9 h 81"/>
                <a:gd name="T2" fmla="*/ 4 w 188"/>
                <a:gd name="T3" fmla="*/ 81 h 81"/>
                <a:gd name="T4" fmla="*/ 0 w 188"/>
                <a:gd name="T5" fmla="*/ 71 h 81"/>
                <a:gd name="T6" fmla="*/ 185 w 188"/>
                <a:gd name="T7" fmla="*/ 0 h 81"/>
                <a:gd name="T8" fmla="*/ 188 w 188"/>
                <a:gd name="T9" fmla="*/ 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81">
                  <a:moveTo>
                    <a:pt x="188" y="9"/>
                  </a:moveTo>
                  <a:lnTo>
                    <a:pt x="4" y="81"/>
                  </a:lnTo>
                  <a:lnTo>
                    <a:pt x="0" y="71"/>
                  </a:lnTo>
                  <a:lnTo>
                    <a:pt x="185" y="0"/>
                  </a:lnTo>
                  <a:lnTo>
                    <a:pt x="188" y="9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0"/>
            <p:cNvSpPr/>
            <p:nvPr userDrawn="1"/>
          </p:nvSpPr>
          <p:spPr bwMode="auto">
            <a:xfrm>
              <a:off x="2113" y="1582"/>
              <a:ext cx="121" cy="82"/>
            </a:xfrm>
            <a:custGeom>
              <a:avLst/>
              <a:gdLst>
                <a:gd name="T0" fmla="*/ 121 w 121"/>
                <a:gd name="T1" fmla="*/ 4 h 82"/>
                <a:gd name="T2" fmla="*/ 3 w 121"/>
                <a:gd name="T3" fmla="*/ 82 h 82"/>
                <a:gd name="T4" fmla="*/ 0 w 121"/>
                <a:gd name="T5" fmla="*/ 78 h 82"/>
                <a:gd name="T6" fmla="*/ 118 w 121"/>
                <a:gd name="T7" fmla="*/ 0 h 82"/>
                <a:gd name="T8" fmla="*/ 121 w 121"/>
                <a:gd name="T9" fmla="*/ 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82">
                  <a:moveTo>
                    <a:pt x="121" y="4"/>
                  </a:moveTo>
                  <a:lnTo>
                    <a:pt x="3" y="82"/>
                  </a:lnTo>
                  <a:lnTo>
                    <a:pt x="0" y="78"/>
                  </a:lnTo>
                  <a:lnTo>
                    <a:pt x="118" y="0"/>
                  </a:lnTo>
                  <a:lnTo>
                    <a:pt x="121" y="4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"/>
            <p:cNvSpPr/>
            <p:nvPr userDrawn="1"/>
          </p:nvSpPr>
          <p:spPr bwMode="auto">
            <a:xfrm>
              <a:off x="2070" y="1524"/>
              <a:ext cx="87" cy="275"/>
            </a:xfrm>
            <a:custGeom>
              <a:avLst/>
              <a:gdLst>
                <a:gd name="T0" fmla="*/ 87 w 87"/>
                <a:gd name="T1" fmla="*/ 3 h 275"/>
                <a:gd name="T2" fmla="*/ 10 w 87"/>
                <a:gd name="T3" fmla="*/ 275 h 275"/>
                <a:gd name="T4" fmla="*/ 0 w 87"/>
                <a:gd name="T5" fmla="*/ 272 h 275"/>
                <a:gd name="T6" fmla="*/ 77 w 87"/>
                <a:gd name="T7" fmla="*/ 0 h 275"/>
                <a:gd name="T8" fmla="*/ 87 w 87"/>
                <a:gd name="T9" fmla="*/ 3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275">
                  <a:moveTo>
                    <a:pt x="87" y="3"/>
                  </a:moveTo>
                  <a:lnTo>
                    <a:pt x="10" y="275"/>
                  </a:lnTo>
                  <a:lnTo>
                    <a:pt x="0" y="272"/>
                  </a:lnTo>
                  <a:lnTo>
                    <a:pt x="77" y="0"/>
                  </a:lnTo>
                  <a:lnTo>
                    <a:pt x="87" y="3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 userDrawn="1"/>
          </p:nvSpPr>
          <p:spPr bwMode="auto">
            <a:xfrm>
              <a:off x="1618" y="2369"/>
              <a:ext cx="33" cy="3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 userDrawn="1"/>
          </p:nvSpPr>
          <p:spPr bwMode="auto">
            <a:xfrm>
              <a:off x="1618" y="2361"/>
              <a:ext cx="33" cy="33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 userDrawn="1"/>
          </p:nvSpPr>
          <p:spPr bwMode="auto">
            <a:xfrm>
              <a:off x="1577" y="2372"/>
              <a:ext cx="34" cy="3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 userDrawn="1"/>
          </p:nvSpPr>
          <p:spPr bwMode="auto">
            <a:xfrm>
              <a:off x="1577" y="2364"/>
              <a:ext cx="34" cy="33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 userDrawn="1"/>
          </p:nvSpPr>
          <p:spPr bwMode="auto">
            <a:xfrm>
              <a:off x="1536" y="2369"/>
              <a:ext cx="34" cy="3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 userDrawn="1"/>
          </p:nvSpPr>
          <p:spPr bwMode="auto">
            <a:xfrm>
              <a:off x="1536" y="2361"/>
              <a:ext cx="34" cy="33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 userDrawn="1"/>
          </p:nvSpPr>
          <p:spPr bwMode="auto">
            <a:xfrm>
              <a:off x="1338" y="1953"/>
              <a:ext cx="468" cy="567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 userDrawn="1"/>
          </p:nvSpPr>
          <p:spPr bwMode="auto">
            <a:xfrm>
              <a:off x="1422" y="2102"/>
              <a:ext cx="326" cy="370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20"/>
            <p:cNvSpPr/>
            <p:nvPr userDrawn="1"/>
          </p:nvSpPr>
          <p:spPr bwMode="auto">
            <a:xfrm>
              <a:off x="1428" y="2077"/>
              <a:ext cx="312" cy="363"/>
            </a:xfrm>
            <a:custGeom>
              <a:avLst/>
              <a:gdLst>
                <a:gd name="T0" fmla="*/ 0 w 314"/>
                <a:gd name="T1" fmla="*/ 149 h 365"/>
                <a:gd name="T2" fmla="*/ 51 w 314"/>
                <a:gd name="T3" fmla="*/ 365 h 365"/>
                <a:gd name="T4" fmla="*/ 274 w 314"/>
                <a:gd name="T5" fmla="*/ 365 h 365"/>
                <a:gd name="T6" fmla="*/ 314 w 314"/>
                <a:gd name="T7" fmla="*/ 137 h 365"/>
                <a:gd name="T8" fmla="*/ 160 w 314"/>
                <a:gd name="T9" fmla="*/ 7 h 365"/>
                <a:gd name="T10" fmla="*/ 0 w 314"/>
                <a:gd name="T11" fmla="*/ 149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4" h="365">
                  <a:moveTo>
                    <a:pt x="0" y="149"/>
                  </a:moveTo>
                  <a:cubicBezTo>
                    <a:pt x="0" y="149"/>
                    <a:pt x="59" y="325"/>
                    <a:pt x="51" y="365"/>
                  </a:cubicBezTo>
                  <a:cubicBezTo>
                    <a:pt x="274" y="365"/>
                    <a:pt x="274" y="365"/>
                    <a:pt x="274" y="365"/>
                  </a:cubicBezTo>
                  <a:cubicBezTo>
                    <a:pt x="274" y="365"/>
                    <a:pt x="248" y="331"/>
                    <a:pt x="314" y="137"/>
                  </a:cubicBezTo>
                  <a:cubicBezTo>
                    <a:pt x="314" y="137"/>
                    <a:pt x="297" y="18"/>
                    <a:pt x="160" y="7"/>
                  </a:cubicBezTo>
                  <a:cubicBezTo>
                    <a:pt x="160" y="7"/>
                    <a:pt x="29" y="0"/>
                    <a:pt x="0" y="149"/>
                  </a:cubicBezTo>
                  <a:close/>
                </a:path>
              </a:pathLst>
            </a:cu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 userDrawn="1"/>
          </p:nvSpPr>
          <p:spPr bwMode="auto">
            <a:xfrm>
              <a:off x="900" y="652"/>
              <a:ext cx="1411" cy="2099"/>
            </a:xfrm>
            <a:custGeom>
              <a:avLst/>
              <a:gdLst>
                <a:gd name="T0" fmla="*/ 1002 w 1418"/>
                <a:gd name="T1" fmla="*/ 1292 h 2110"/>
                <a:gd name="T2" fmla="*/ 1372 w 1418"/>
                <a:gd name="T3" fmla="*/ 1096 h 2110"/>
                <a:gd name="T4" fmla="*/ 1358 w 1418"/>
                <a:gd name="T5" fmla="*/ 1058 h 2110"/>
                <a:gd name="T6" fmla="*/ 1008 w 1418"/>
                <a:gd name="T7" fmla="*/ 1226 h 2110"/>
                <a:gd name="T8" fmla="*/ 932 w 1418"/>
                <a:gd name="T9" fmla="*/ 1210 h 2110"/>
                <a:gd name="T10" fmla="*/ 894 w 1418"/>
                <a:gd name="T11" fmla="*/ 1092 h 2110"/>
                <a:gd name="T12" fmla="*/ 866 w 1418"/>
                <a:gd name="T13" fmla="*/ 872 h 2110"/>
                <a:gd name="T14" fmla="*/ 1418 w 1418"/>
                <a:gd name="T15" fmla="*/ 544 h 2110"/>
                <a:gd name="T16" fmla="*/ 1408 w 1418"/>
                <a:gd name="T17" fmla="*/ 520 h 2110"/>
                <a:gd name="T18" fmla="*/ 880 w 1418"/>
                <a:gd name="T19" fmla="*/ 748 h 2110"/>
                <a:gd name="T20" fmla="*/ 840 w 1418"/>
                <a:gd name="T21" fmla="*/ 714 h 2110"/>
                <a:gd name="T22" fmla="*/ 912 w 1418"/>
                <a:gd name="T23" fmla="*/ 0 h 2110"/>
                <a:gd name="T24" fmla="*/ 878 w 1418"/>
                <a:gd name="T25" fmla="*/ 0 h 2110"/>
                <a:gd name="T26" fmla="*/ 706 w 1418"/>
                <a:gd name="T27" fmla="*/ 590 h 2110"/>
                <a:gd name="T28" fmla="*/ 516 w 1418"/>
                <a:gd name="T29" fmla="*/ 628 h 2110"/>
                <a:gd name="T30" fmla="*/ 238 w 1418"/>
                <a:gd name="T31" fmla="*/ 458 h 2110"/>
                <a:gd name="T32" fmla="*/ 16 w 1418"/>
                <a:gd name="T33" fmla="*/ 302 h 2110"/>
                <a:gd name="T34" fmla="*/ 0 w 1418"/>
                <a:gd name="T35" fmla="*/ 326 h 2110"/>
                <a:gd name="T36" fmla="*/ 502 w 1418"/>
                <a:gd name="T37" fmla="*/ 760 h 2110"/>
                <a:gd name="T38" fmla="*/ 472 w 1418"/>
                <a:gd name="T39" fmla="*/ 1034 h 2110"/>
                <a:gd name="T40" fmla="*/ 402 w 1418"/>
                <a:gd name="T41" fmla="*/ 1078 h 2110"/>
                <a:gd name="T42" fmla="*/ 64 w 1418"/>
                <a:gd name="T43" fmla="*/ 1044 h 2110"/>
                <a:gd name="T44" fmla="*/ 62 w 1418"/>
                <a:gd name="T45" fmla="*/ 1068 h 2110"/>
                <a:gd name="T46" fmla="*/ 464 w 1418"/>
                <a:gd name="T47" fmla="*/ 1260 h 2110"/>
                <a:gd name="T48" fmla="*/ 348 w 1418"/>
                <a:gd name="T49" fmla="*/ 2054 h 2110"/>
                <a:gd name="T50" fmla="*/ 577 w 1418"/>
                <a:gd name="T51" fmla="*/ 2014 h 2110"/>
                <a:gd name="T52" fmla="*/ 781 w 1418"/>
                <a:gd name="T53" fmla="*/ 2018 h 2110"/>
                <a:gd name="T54" fmla="*/ 1003 w 1418"/>
                <a:gd name="T55" fmla="*/ 2053 h 2110"/>
                <a:gd name="T56" fmla="*/ 920 w 1418"/>
                <a:gd name="T57" fmla="*/ 1366 h 2110"/>
                <a:gd name="T58" fmla="*/ 1002 w 1418"/>
                <a:gd name="T59" fmla="*/ 1292 h 2110"/>
                <a:gd name="T60" fmla="*/ 687 w 1418"/>
                <a:gd name="T61" fmla="*/ 1786 h 2110"/>
                <a:gd name="T62" fmla="*/ 498 w 1418"/>
                <a:gd name="T63" fmla="*/ 1562 h 2110"/>
                <a:gd name="T64" fmla="*/ 687 w 1418"/>
                <a:gd name="T65" fmla="*/ 1338 h 2110"/>
                <a:gd name="T66" fmla="*/ 876 w 1418"/>
                <a:gd name="T67" fmla="*/ 1562 h 2110"/>
                <a:gd name="T68" fmla="*/ 687 w 1418"/>
                <a:gd name="T69" fmla="*/ 1786 h 2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18" h="2110">
                  <a:moveTo>
                    <a:pt x="1002" y="1292"/>
                  </a:moveTo>
                  <a:cubicBezTo>
                    <a:pt x="1372" y="1096"/>
                    <a:pt x="1372" y="1096"/>
                    <a:pt x="1372" y="1096"/>
                  </a:cubicBezTo>
                  <a:cubicBezTo>
                    <a:pt x="1358" y="1058"/>
                    <a:pt x="1358" y="1058"/>
                    <a:pt x="1358" y="1058"/>
                  </a:cubicBezTo>
                  <a:cubicBezTo>
                    <a:pt x="1008" y="1226"/>
                    <a:pt x="1008" y="1226"/>
                    <a:pt x="1008" y="1226"/>
                  </a:cubicBezTo>
                  <a:cubicBezTo>
                    <a:pt x="1008" y="1226"/>
                    <a:pt x="966" y="1252"/>
                    <a:pt x="932" y="1210"/>
                  </a:cubicBezTo>
                  <a:cubicBezTo>
                    <a:pt x="932" y="1210"/>
                    <a:pt x="890" y="1168"/>
                    <a:pt x="894" y="1092"/>
                  </a:cubicBezTo>
                  <a:cubicBezTo>
                    <a:pt x="894" y="1092"/>
                    <a:pt x="878" y="890"/>
                    <a:pt x="866" y="872"/>
                  </a:cubicBezTo>
                  <a:cubicBezTo>
                    <a:pt x="866" y="872"/>
                    <a:pt x="904" y="786"/>
                    <a:pt x="1418" y="544"/>
                  </a:cubicBezTo>
                  <a:cubicBezTo>
                    <a:pt x="1408" y="520"/>
                    <a:pt x="1408" y="520"/>
                    <a:pt x="1408" y="520"/>
                  </a:cubicBezTo>
                  <a:cubicBezTo>
                    <a:pt x="880" y="748"/>
                    <a:pt x="880" y="748"/>
                    <a:pt x="880" y="748"/>
                  </a:cubicBezTo>
                  <a:cubicBezTo>
                    <a:pt x="880" y="748"/>
                    <a:pt x="830" y="782"/>
                    <a:pt x="840" y="714"/>
                  </a:cubicBezTo>
                  <a:cubicBezTo>
                    <a:pt x="912" y="0"/>
                    <a:pt x="912" y="0"/>
                    <a:pt x="912" y="0"/>
                  </a:cubicBezTo>
                  <a:cubicBezTo>
                    <a:pt x="878" y="0"/>
                    <a:pt x="878" y="0"/>
                    <a:pt x="878" y="0"/>
                  </a:cubicBezTo>
                  <a:cubicBezTo>
                    <a:pt x="878" y="0"/>
                    <a:pt x="724" y="580"/>
                    <a:pt x="706" y="590"/>
                  </a:cubicBezTo>
                  <a:cubicBezTo>
                    <a:pt x="706" y="590"/>
                    <a:pt x="624" y="690"/>
                    <a:pt x="516" y="628"/>
                  </a:cubicBezTo>
                  <a:cubicBezTo>
                    <a:pt x="516" y="628"/>
                    <a:pt x="290" y="508"/>
                    <a:pt x="238" y="458"/>
                  </a:cubicBezTo>
                  <a:cubicBezTo>
                    <a:pt x="16" y="302"/>
                    <a:pt x="16" y="302"/>
                    <a:pt x="16" y="302"/>
                  </a:cubicBezTo>
                  <a:cubicBezTo>
                    <a:pt x="0" y="326"/>
                    <a:pt x="0" y="326"/>
                    <a:pt x="0" y="326"/>
                  </a:cubicBezTo>
                  <a:cubicBezTo>
                    <a:pt x="0" y="326"/>
                    <a:pt x="486" y="672"/>
                    <a:pt x="502" y="760"/>
                  </a:cubicBezTo>
                  <a:cubicBezTo>
                    <a:pt x="502" y="760"/>
                    <a:pt x="482" y="1032"/>
                    <a:pt x="472" y="1034"/>
                  </a:cubicBezTo>
                  <a:cubicBezTo>
                    <a:pt x="472" y="1034"/>
                    <a:pt x="458" y="1094"/>
                    <a:pt x="402" y="1078"/>
                  </a:cubicBezTo>
                  <a:cubicBezTo>
                    <a:pt x="64" y="1044"/>
                    <a:pt x="64" y="1044"/>
                    <a:pt x="64" y="1044"/>
                  </a:cubicBezTo>
                  <a:cubicBezTo>
                    <a:pt x="62" y="1068"/>
                    <a:pt x="62" y="1068"/>
                    <a:pt x="62" y="1068"/>
                  </a:cubicBezTo>
                  <a:cubicBezTo>
                    <a:pt x="62" y="1068"/>
                    <a:pt x="442" y="1094"/>
                    <a:pt x="464" y="1260"/>
                  </a:cubicBezTo>
                  <a:cubicBezTo>
                    <a:pt x="464" y="1260"/>
                    <a:pt x="410" y="1950"/>
                    <a:pt x="348" y="2054"/>
                  </a:cubicBezTo>
                  <a:cubicBezTo>
                    <a:pt x="348" y="2054"/>
                    <a:pt x="450" y="1928"/>
                    <a:pt x="577" y="2014"/>
                  </a:cubicBezTo>
                  <a:cubicBezTo>
                    <a:pt x="577" y="2014"/>
                    <a:pt x="678" y="2110"/>
                    <a:pt x="781" y="2018"/>
                  </a:cubicBezTo>
                  <a:cubicBezTo>
                    <a:pt x="781" y="2018"/>
                    <a:pt x="867" y="1932"/>
                    <a:pt x="1003" y="2053"/>
                  </a:cubicBezTo>
                  <a:cubicBezTo>
                    <a:pt x="1003" y="2053"/>
                    <a:pt x="904" y="1470"/>
                    <a:pt x="920" y="1366"/>
                  </a:cubicBezTo>
                  <a:cubicBezTo>
                    <a:pt x="920" y="1366"/>
                    <a:pt x="964" y="1308"/>
                    <a:pt x="1002" y="1292"/>
                  </a:cubicBezTo>
                  <a:close/>
                  <a:moveTo>
                    <a:pt x="687" y="1786"/>
                  </a:moveTo>
                  <a:cubicBezTo>
                    <a:pt x="583" y="1786"/>
                    <a:pt x="498" y="1686"/>
                    <a:pt x="498" y="1562"/>
                  </a:cubicBezTo>
                  <a:cubicBezTo>
                    <a:pt x="498" y="1439"/>
                    <a:pt x="583" y="1338"/>
                    <a:pt x="687" y="1338"/>
                  </a:cubicBezTo>
                  <a:cubicBezTo>
                    <a:pt x="791" y="1338"/>
                    <a:pt x="876" y="1439"/>
                    <a:pt x="876" y="1562"/>
                  </a:cubicBezTo>
                  <a:cubicBezTo>
                    <a:pt x="876" y="1686"/>
                    <a:pt x="791" y="1786"/>
                    <a:pt x="687" y="1786"/>
                  </a:cubicBez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 userDrawn="1"/>
          </p:nvSpPr>
          <p:spPr bwMode="auto">
            <a:xfrm>
              <a:off x="1424" y="1517"/>
              <a:ext cx="318" cy="39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 userDrawn="1"/>
          </p:nvSpPr>
          <p:spPr bwMode="auto">
            <a:xfrm>
              <a:off x="1457" y="2111"/>
              <a:ext cx="255" cy="211"/>
            </a:xfrm>
            <a:prstGeom prst="ellipse">
              <a:avLst/>
            </a:prstGeom>
            <a:solidFill>
              <a:srgbClr val="A4604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24"/>
            <p:cNvSpPr/>
            <p:nvPr userDrawn="1"/>
          </p:nvSpPr>
          <p:spPr bwMode="auto">
            <a:xfrm>
              <a:off x="1557" y="2243"/>
              <a:ext cx="55" cy="51"/>
            </a:xfrm>
            <a:custGeom>
              <a:avLst/>
              <a:gdLst>
                <a:gd name="T0" fmla="*/ 0 w 55"/>
                <a:gd name="T1" fmla="*/ 0 h 51"/>
                <a:gd name="T2" fmla="*/ 55 w 55"/>
                <a:gd name="T3" fmla="*/ 0 h 51"/>
                <a:gd name="T4" fmla="*/ 29 w 55"/>
                <a:gd name="T5" fmla="*/ 51 h 51"/>
                <a:gd name="T6" fmla="*/ 0 w 55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51">
                  <a:moveTo>
                    <a:pt x="0" y="0"/>
                  </a:moveTo>
                  <a:lnTo>
                    <a:pt x="55" y="0"/>
                  </a:lnTo>
                  <a:lnTo>
                    <a:pt x="29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 userDrawn="1"/>
          </p:nvSpPr>
          <p:spPr bwMode="auto">
            <a:xfrm>
              <a:off x="1594" y="2151"/>
              <a:ext cx="107" cy="11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 userDrawn="1"/>
          </p:nvSpPr>
          <p:spPr bwMode="auto">
            <a:xfrm>
              <a:off x="1605" y="2165"/>
              <a:ext cx="81" cy="81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Oval 27"/>
            <p:cNvSpPr>
              <a:spLocks noChangeArrowheads="1"/>
            </p:cNvSpPr>
            <p:nvPr userDrawn="1"/>
          </p:nvSpPr>
          <p:spPr bwMode="auto">
            <a:xfrm>
              <a:off x="1603" y="2169"/>
              <a:ext cx="58" cy="58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Oval 28"/>
            <p:cNvSpPr>
              <a:spLocks noChangeArrowheads="1"/>
            </p:cNvSpPr>
            <p:nvPr userDrawn="1"/>
          </p:nvSpPr>
          <p:spPr bwMode="auto">
            <a:xfrm>
              <a:off x="1466" y="2150"/>
              <a:ext cx="108" cy="115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 userDrawn="1"/>
          </p:nvSpPr>
          <p:spPr bwMode="auto">
            <a:xfrm>
              <a:off x="1476" y="2165"/>
              <a:ext cx="82" cy="81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Oval 30"/>
            <p:cNvSpPr>
              <a:spLocks noChangeArrowheads="1"/>
            </p:cNvSpPr>
            <p:nvPr userDrawn="1"/>
          </p:nvSpPr>
          <p:spPr bwMode="auto">
            <a:xfrm>
              <a:off x="1474" y="2168"/>
              <a:ext cx="59" cy="58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Oval 31"/>
            <p:cNvSpPr>
              <a:spLocks noChangeArrowheads="1"/>
            </p:cNvSpPr>
            <p:nvPr userDrawn="1"/>
          </p:nvSpPr>
          <p:spPr bwMode="auto">
            <a:xfrm>
              <a:off x="1552" y="2338"/>
              <a:ext cx="34" cy="3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 userDrawn="1"/>
          </p:nvSpPr>
          <p:spPr bwMode="auto">
            <a:xfrm>
              <a:off x="1553" y="2329"/>
              <a:ext cx="33" cy="34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Oval 33"/>
            <p:cNvSpPr>
              <a:spLocks noChangeArrowheads="1"/>
            </p:cNvSpPr>
            <p:nvPr userDrawn="1"/>
          </p:nvSpPr>
          <p:spPr bwMode="auto">
            <a:xfrm>
              <a:off x="1594" y="2341"/>
              <a:ext cx="34" cy="3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Oval 34"/>
            <p:cNvSpPr>
              <a:spLocks noChangeArrowheads="1"/>
            </p:cNvSpPr>
            <p:nvPr userDrawn="1"/>
          </p:nvSpPr>
          <p:spPr bwMode="auto">
            <a:xfrm>
              <a:off x="1595" y="2332"/>
              <a:ext cx="33" cy="33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Oval 35"/>
            <p:cNvSpPr>
              <a:spLocks noChangeArrowheads="1"/>
            </p:cNvSpPr>
            <p:nvPr userDrawn="1"/>
          </p:nvSpPr>
          <p:spPr bwMode="auto">
            <a:xfrm>
              <a:off x="1633" y="2338"/>
              <a:ext cx="33" cy="34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 userDrawn="1"/>
          </p:nvSpPr>
          <p:spPr bwMode="auto">
            <a:xfrm>
              <a:off x="1633" y="2329"/>
              <a:ext cx="33" cy="34"/>
            </a:xfrm>
            <a:prstGeom prst="ellipse">
              <a:avLst/>
            </a:pr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37"/>
            <p:cNvSpPr/>
            <p:nvPr userDrawn="1"/>
          </p:nvSpPr>
          <p:spPr bwMode="auto">
            <a:xfrm>
              <a:off x="1759" y="955"/>
              <a:ext cx="94" cy="89"/>
            </a:xfrm>
            <a:custGeom>
              <a:avLst/>
              <a:gdLst>
                <a:gd name="T0" fmla="*/ 94 w 94"/>
                <a:gd name="T1" fmla="*/ 7 h 89"/>
                <a:gd name="T2" fmla="*/ 7 w 94"/>
                <a:gd name="T3" fmla="*/ 89 h 89"/>
                <a:gd name="T4" fmla="*/ 0 w 94"/>
                <a:gd name="T5" fmla="*/ 82 h 89"/>
                <a:gd name="T6" fmla="*/ 87 w 94"/>
                <a:gd name="T7" fmla="*/ 0 h 89"/>
                <a:gd name="T8" fmla="*/ 94 w 94"/>
                <a:gd name="T9" fmla="*/ 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89">
                  <a:moveTo>
                    <a:pt x="94" y="7"/>
                  </a:moveTo>
                  <a:lnTo>
                    <a:pt x="7" y="89"/>
                  </a:lnTo>
                  <a:lnTo>
                    <a:pt x="0" y="82"/>
                  </a:lnTo>
                  <a:lnTo>
                    <a:pt x="87" y="0"/>
                  </a:lnTo>
                  <a:lnTo>
                    <a:pt x="94" y="7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Rectangle 38"/>
            <p:cNvSpPr>
              <a:spLocks noChangeArrowheads="1"/>
            </p:cNvSpPr>
            <p:nvPr userDrawn="1"/>
          </p:nvSpPr>
          <p:spPr bwMode="auto">
            <a:xfrm>
              <a:off x="1801" y="1006"/>
              <a:ext cx="65" cy="5"/>
            </a:xfrm>
            <a:prstGeom prst="rect">
              <a:avLst/>
            </a:pr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 userDrawn="1"/>
          </p:nvSpPr>
          <p:spPr bwMode="auto">
            <a:xfrm>
              <a:off x="1835" y="905"/>
              <a:ext cx="63" cy="63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Oval 40"/>
            <p:cNvSpPr>
              <a:spLocks noChangeArrowheads="1"/>
            </p:cNvSpPr>
            <p:nvPr userDrawn="1"/>
          </p:nvSpPr>
          <p:spPr bwMode="auto">
            <a:xfrm>
              <a:off x="1856" y="989"/>
              <a:ext cx="42" cy="42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41"/>
            <p:cNvSpPr/>
            <p:nvPr userDrawn="1"/>
          </p:nvSpPr>
          <p:spPr bwMode="auto">
            <a:xfrm>
              <a:off x="2139" y="1261"/>
              <a:ext cx="144" cy="71"/>
            </a:xfrm>
            <a:custGeom>
              <a:avLst/>
              <a:gdLst>
                <a:gd name="T0" fmla="*/ 139 w 144"/>
                <a:gd name="T1" fmla="*/ 71 h 71"/>
                <a:gd name="T2" fmla="*/ 0 w 144"/>
                <a:gd name="T3" fmla="*/ 9 h 71"/>
                <a:gd name="T4" fmla="*/ 4 w 144"/>
                <a:gd name="T5" fmla="*/ 0 h 71"/>
                <a:gd name="T6" fmla="*/ 144 w 144"/>
                <a:gd name="T7" fmla="*/ 61 h 71"/>
                <a:gd name="T8" fmla="*/ 139 w 144"/>
                <a:gd name="T9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71">
                  <a:moveTo>
                    <a:pt x="139" y="71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44" y="61"/>
                  </a:lnTo>
                  <a:lnTo>
                    <a:pt x="139" y="71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 userDrawn="1"/>
          </p:nvSpPr>
          <p:spPr bwMode="auto">
            <a:xfrm>
              <a:off x="2227" y="1289"/>
              <a:ext cx="80" cy="81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Rectangle 43"/>
            <p:cNvSpPr>
              <a:spLocks noChangeArrowheads="1"/>
            </p:cNvSpPr>
            <p:nvPr userDrawn="1"/>
          </p:nvSpPr>
          <p:spPr bwMode="auto">
            <a:xfrm>
              <a:off x="2180" y="1279"/>
              <a:ext cx="5" cy="69"/>
            </a:xfrm>
            <a:prstGeom prst="rect">
              <a:avLst/>
            </a:pr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Oval 44"/>
            <p:cNvSpPr>
              <a:spLocks noChangeArrowheads="1"/>
            </p:cNvSpPr>
            <p:nvPr userDrawn="1"/>
          </p:nvSpPr>
          <p:spPr bwMode="auto">
            <a:xfrm>
              <a:off x="2162" y="1323"/>
              <a:ext cx="42" cy="42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 userDrawn="1"/>
          </p:nvSpPr>
          <p:spPr bwMode="auto">
            <a:xfrm>
              <a:off x="2114" y="1454"/>
              <a:ext cx="94" cy="93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Oval 46"/>
            <p:cNvSpPr>
              <a:spLocks noChangeArrowheads="1"/>
            </p:cNvSpPr>
            <p:nvPr userDrawn="1"/>
          </p:nvSpPr>
          <p:spPr bwMode="auto">
            <a:xfrm>
              <a:off x="2212" y="1567"/>
              <a:ext cx="46" cy="48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Oval 47"/>
            <p:cNvSpPr>
              <a:spLocks noChangeArrowheads="1"/>
            </p:cNvSpPr>
            <p:nvPr userDrawn="1"/>
          </p:nvSpPr>
          <p:spPr bwMode="auto">
            <a:xfrm>
              <a:off x="1005" y="1815"/>
              <a:ext cx="93" cy="93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 userDrawn="1"/>
          </p:nvSpPr>
          <p:spPr bwMode="auto">
            <a:xfrm>
              <a:off x="1137" y="1897"/>
              <a:ext cx="47" cy="48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49"/>
            <p:cNvSpPr/>
            <p:nvPr userDrawn="1"/>
          </p:nvSpPr>
          <p:spPr bwMode="auto">
            <a:xfrm>
              <a:off x="907" y="1188"/>
              <a:ext cx="335" cy="72"/>
            </a:xfrm>
            <a:custGeom>
              <a:avLst/>
              <a:gdLst>
                <a:gd name="T0" fmla="*/ 335 w 335"/>
                <a:gd name="T1" fmla="*/ 10 h 72"/>
                <a:gd name="T2" fmla="*/ 2 w 335"/>
                <a:gd name="T3" fmla="*/ 72 h 72"/>
                <a:gd name="T4" fmla="*/ 0 w 335"/>
                <a:gd name="T5" fmla="*/ 62 h 72"/>
                <a:gd name="T6" fmla="*/ 333 w 335"/>
                <a:gd name="T7" fmla="*/ 0 h 72"/>
                <a:gd name="T8" fmla="*/ 335 w 335"/>
                <a:gd name="T9" fmla="*/ 1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5" h="72">
                  <a:moveTo>
                    <a:pt x="335" y="10"/>
                  </a:moveTo>
                  <a:lnTo>
                    <a:pt x="2" y="72"/>
                  </a:lnTo>
                  <a:lnTo>
                    <a:pt x="0" y="62"/>
                  </a:lnTo>
                  <a:lnTo>
                    <a:pt x="333" y="0"/>
                  </a:lnTo>
                  <a:lnTo>
                    <a:pt x="335" y="10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Oval 50"/>
            <p:cNvSpPr>
              <a:spLocks noChangeArrowheads="1"/>
            </p:cNvSpPr>
            <p:nvPr userDrawn="1"/>
          </p:nvSpPr>
          <p:spPr bwMode="auto">
            <a:xfrm>
              <a:off x="845" y="1210"/>
              <a:ext cx="94" cy="93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Oval 51"/>
            <p:cNvSpPr>
              <a:spLocks noChangeArrowheads="1"/>
            </p:cNvSpPr>
            <p:nvPr userDrawn="1"/>
          </p:nvSpPr>
          <p:spPr bwMode="auto">
            <a:xfrm>
              <a:off x="971" y="1281"/>
              <a:ext cx="80" cy="81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52"/>
            <p:cNvSpPr/>
            <p:nvPr userDrawn="1"/>
          </p:nvSpPr>
          <p:spPr bwMode="auto">
            <a:xfrm>
              <a:off x="936" y="1143"/>
              <a:ext cx="150" cy="91"/>
            </a:xfrm>
            <a:custGeom>
              <a:avLst/>
              <a:gdLst>
                <a:gd name="T0" fmla="*/ 148 w 150"/>
                <a:gd name="T1" fmla="*/ 91 h 91"/>
                <a:gd name="T2" fmla="*/ 0 w 150"/>
                <a:gd name="T3" fmla="*/ 5 h 91"/>
                <a:gd name="T4" fmla="*/ 3 w 150"/>
                <a:gd name="T5" fmla="*/ 0 h 91"/>
                <a:gd name="T6" fmla="*/ 150 w 150"/>
                <a:gd name="T7" fmla="*/ 87 h 91"/>
                <a:gd name="T8" fmla="*/ 148 w 15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91">
                  <a:moveTo>
                    <a:pt x="148" y="91"/>
                  </a:moveTo>
                  <a:lnTo>
                    <a:pt x="0" y="5"/>
                  </a:lnTo>
                  <a:lnTo>
                    <a:pt x="3" y="0"/>
                  </a:lnTo>
                  <a:lnTo>
                    <a:pt x="150" y="87"/>
                  </a:lnTo>
                  <a:lnTo>
                    <a:pt x="148" y="91"/>
                  </a:ln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Oval 53"/>
            <p:cNvSpPr>
              <a:spLocks noChangeArrowheads="1"/>
            </p:cNvSpPr>
            <p:nvPr userDrawn="1"/>
          </p:nvSpPr>
          <p:spPr bwMode="auto">
            <a:xfrm>
              <a:off x="926" y="1129"/>
              <a:ext cx="47" cy="48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Oval 54"/>
            <p:cNvSpPr>
              <a:spLocks noChangeArrowheads="1"/>
            </p:cNvSpPr>
            <p:nvPr userDrawn="1"/>
          </p:nvSpPr>
          <p:spPr bwMode="auto">
            <a:xfrm>
              <a:off x="1000" y="753"/>
              <a:ext cx="93" cy="94"/>
            </a:xfrm>
            <a:prstGeom prst="ellipse">
              <a:avLst/>
            </a:pr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55"/>
            <p:cNvSpPr/>
            <p:nvPr userDrawn="1"/>
          </p:nvSpPr>
          <p:spPr bwMode="auto">
            <a:xfrm>
              <a:off x="1445" y="1614"/>
              <a:ext cx="245" cy="300"/>
            </a:xfrm>
            <a:custGeom>
              <a:avLst/>
              <a:gdLst>
                <a:gd name="T0" fmla="*/ 216 w 246"/>
                <a:gd name="T1" fmla="*/ 278 h 302"/>
                <a:gd name="T2" fmla="*/ 179 w 246"/>
                <a:gd name="T3" fmla="*/ 224 h 302"/>
                <a:gd name="T4" fmla="*/ 237 w 246"/>
                <a:gd name="T5" fmla="*/ 128 h 302"/>
                <a:gd name="T6" fmla="*/ 227 w 246"/>
                <a:gd name="T7" fmla="*/ 90 h 302"/>
                <a:gd name="T8" fmla="*/ 246 w 246"/>
                <a:gd name="T9" fmla="*/ 17 h 302"/>
                <a:gd name="T10" fmla="*/ 190 w 246"/>
                <a:gd name="T11" fmla="*/ 52 h 302"/>
                <a:gd name="T12" fmla="*/ 118 w 246"/>
                <a:gd name="T13" fmla="*/ 46 h 302"/>
                <a:gd name="T14" fmla="*/ 90 w 246"/>
                <a:gd name="T15" fmla="*/ 0 h 302"/>
                <a:gd name="T16" fmla="*/ 76 w 246"/>
                <a:gd name="T17" fmla="*/ 72 h 302"/>
                <a:gd name="T18" fmla="*/ 0 w 246"/>
                <a:gd name="T19" fmla="*/ 146 h 302"/>
                <a:gd name="T20" fmla="*/ 163 w 246"/>
                <a:gd name="T21" fmla="*/ 302 h 302"/>
                <a:gd name="T22" fmla="*/ 216 w 246"/>
                <a:gd name="T23" fmla="*/ 27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302">
                  <a:moveTo>
                    <a:pt x="216" y="278"/>
                  </a:moveTo>
                  <a:cubicBezTo>
                    <a:pt x="216" y="278"/>
                    <a:pt x="191" y="239"/>
                    <a:pt x="179" y="224"/>
                  </a:cubicBezTo>
                  <a:cubicBezTo>
                    <a:pt x="179" y="224"/>
                    <a:pt x="235" y="207"/>
                    <a:pt x="237" y="128"/>
                  </a:cubicBezTo>
                  <a:cubicBezTo>
                    <a:pt x="237" y="128"/>
                    <a:pt x="239" y="106"/>
                    <a:pt x="227" y="90"/>
                  </a:cubicBezTo>
                  <a:cubicBezTo>
                    <a:pt x="246" y="17"/>
                    <a:pt x="246" y="17"/>
                    <a:pt x="246" y="17"/>
                  </a:cubicBezTo>
                  <a:cubicBezTo>
                    <a:pt x="190" y="52"/>
                    <a:pt x="190" y="52"/>
                    <a:pt x="190" y="52"/>
                  </a:cubicBezTo>
                  <a:cubicBezTo>
                    <a:pt x="190" y="52"/>
                    <a:pt x="173" y="39"/>
                    <a:pt x="118" y="46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42" y="81"/>
                    <a:pt x="0" y="146"/>
                  </a:cubicBezTo>
                  <a:cubicBezTo>
                    <a:pt x="0" y="146"/>
                    <a:pt x="150" y="149"/>
                    <a:pt x="163" y="302"/>
                  </a:cubicBezTo>
                  <a:cubicBezTo>
                    <a:pt x="163" y="302"/>
                    <a:pt x="203" y="298"/>
                    <a:pt x="216" y="278"/>
                  </a:cubicBezTo>
                  <a:close/>
                </a:path>
              </a:pathLst>
            </a:custGeom>
            <a:solidFill>
              <a:srgbClr val="9B503A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56"/>
            <p:cNvSpPr/>
            <p:nvPr userDrawn="1"/>
          </p:nvSpPr>
          <p:spPr bwMode="auto">
            <a:xfrm>
              <a:off x="1430" y="1752"/>
              <a:ext cx="180" cy="175"/>
            </a:xfrm>
            <a:custGeom>
              <a:avLst/>
              <a:gdLst>
                <a:gd name="T0" fmla="*/ 17 w 181"/>
                <a:gd name="T1" fmla="*/ 6 h 176"/>
                <a:gd name="T2" fmla="*/ 181 w 181"/>
                <a:gd name="T3" fmla="*/ 163 h 176"/>
                <a:gd name="T4" fmla="*/ 112 w 181"/>
                <a:gd name="T5" fmla="*/ 156 h 176"/>
                <a:gd name="T6" fmla="*/ 130 w 181"/>
                <a:gd name="T7" fmla="*/ 104 h 176"/>
                <a:gd name="T8" fmla="*/ 0 w 181"/>
                <a:gd name="T9" fmla="*/ 71 h 176"/>
                <a:gd name="T10" fmla="*/ 17 w 181"/>
                <a:gd name="T11" fmla="*/ 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76">
                  <a:moveTo>
                    <a:pt x="17" y="6"/>
                  </a:moveTo>
                  <a:cubicBezTo>
                    <a:pt x="17" y="6"/>
                    <a:pt x="155" y="0"/>
                    <a:pt x="181" y="163"/>
                  </a:cubicBezTo>
                  <a:cubicBezTo>
                    <a:pt x="181" y="163"/>
                    <a:pt x="139" y="176"/>
                    <a:pt x="112" y="156"/>
                  </a:cubicBezTo>
                  <a:cubicBezTo>
                    <a:pt x="112" y="156"/>
                    <a:pt x="126" y="106"/>
                    <a:pt x="130" y="104"/>
                  </a:cubicBezTo>
                  <a:cubicBezTo>
                    <a:pt x="130" y="104"/>
                    <a:pt x="34" y="106"/>
                    <a:pt x="0" y="71"/>
                  </a:cubicBezTo>
                  <a:cubicBezTo>
                    <a:pt x="0" y="71"/>
                    <a:pt x="26" y="38"/>
                    <a:pt x="1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Oval 57"/>
            <p:cNvSpPr>
              <a:spLocks noChangeArrowheads="1"/>
            </p:cNvSpPr>
            <p:nvPr userDrawn="1"/>
          </p:nvSpPr>
          <p:spPr bwMode="auto">
            <a:xfrm>
              <a:off x="1523" y="1708"/>
              <a:ext cx="72" cy="71"/>
            </a:xfrm>
            <a:prstGeom prst="ellipse">
              <a:avLst/>
            </a:prstGeom>
            <a:solidFill>
              <a:srgbClr val="E9AD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Oval 58"/>
            <p:cNvSpPr>
              <a:spLocks noChangeArrowheads="1"/>
            </p:cNvSpPr>
            <p:nvPr userDrawn="1"/>
          </p:nvSpPr>
          <p:spPr bwMode="auto">
            <a:xfrm>
              <a:off x="1527" y="1708"/>
              <a:ext cx="59" cy="55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59"/>
            <p:cNvSpPr/>
            <p:nvPr userDrawn="1"/>
          </p:nvSpPr>
          <p:spPr bwMode="auto">
            <a:xfrm>
              <a:off x="1402" y="1758"/>
              <a:ext cx="56" cy="66"/>
            </a:xfrm>
            <a:custGeom>
              <a:avLst/>
              <a:gdLst>
                <a:gd name="T0" fmla="*/ 45 w 57"/>
                <a:gd name="T1" fmla="*/ 0 h 66"/>
                <a:gd name="T2" fmla="*/ 8 w 57"/>
                <a:gd name="T3" fmla="*/ 32 h 66"/>
                <a:gd name="T4" fmla="*/ 32 w 57"/>
                <a:gd name="T5" fmla="*/ 66 h 66"/>
                <a:gd name="T6" fmla="*/ 45 w 57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66">
                  <a:moveTo>
                    <a:pt x="45" y="0"/>
                  </a:moveTo>
                  <a:cubicBezTo>
                    <a:pt x="45" y="0"/>
                    <a:pt x="13" y="15"/>
                    <a:pt x="8" y="32"/>
                  </a:cubicBezTo>
                  <a:cubicBezTo>
                    <a:pt x="8" y="32"/>
                    <a:pt x="0" y="54"/>
                    <a:pt x="32" y="66"/>
                  </a:cubicBezTo>
                  <a:cubicBezTo>
                    <a:pt x="32" y="66"/>
                    <a:pt x="57" y="24"/>
                    <a:pt x="45" y="0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60"/>
            <p:cNvSpPr/>
            <p:nvPr userDrawn="1"/>
          </p:nvSpPr>
          <p:spPr bwMode="auto">
            <a:xfrm>
              <a:off x="2126" y="2702"/>
              <a:ext cx="113" cy="50"/>
            </a:xfrm>
            <a:custGeom>
              <a:avLst/>
              <a:gdLst>
                <a:gd name="T0" fmla="*/ 113 w 113"/>
                <a:gd name="T1" fmla="*/ 1 h 50"/>
                <a:gd name="T2" fmla="*/ 113 w 113"/>
                <a:gd name="T3" fmla="*/ 48 h 50"/>
                <a:gd name="T4" fmla="*/ 0 w 113"/>
                <a:gd name="T5" fmla="*/ 50 h 50"/>
                <a:gd name="T6" fmla="*/ 0 w 113"/>
                <a:gd name="T7" fmla="*/ 38 h 50"/>
                <a:gd name="T8" fmla="*/ 84 w 113"/>
                <a:gd name="T9" fmla="*/ 28 h 50"/>
                <a:gd name="T10" fmla="*/ 85 w 113"/>
                <a:gd name="T11" fmla="*/ 0 h 50"/>
                <a:gd name="T12" fmla="*/ 113 w 113"/>
                <a:gd name="T13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50">
                  <a:moveTo>
                    <a:pt x="113" y="1"/>
                  </a:moveTo>
                  <a:cubicBezTo>
                    <a:pt x="113" y="48"/>
                    <a:pt x="113" y="48"/>
                    <a:pt x="113" y="48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43" y="6"/>
                    <a:pt x="84" y="28"/>
                  </a:cubicBezTo>
                  <a:cubicBezTo>
                    <a:pt x="85" y="0"/>
                    <a:pt x="85" y="0"/>
                    <a:pt x="85" y="0"/>
                  </a:cubicBezTo>
                  <a:lnTo>
                    <a:pt x="113" y="1"/>
                  </a:ln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61"/>
            <p:cNvSpPr/>
            <p:nvPr userDrawn="1"/>
          </p:nvSpPr>
          <p:spPr bwMode="auto">
            <a:xfrm>
              <a:off x="1991" y="2659"/>
              <a:ext cx="114" cy="91"/>
            </a:xfrm>
            <a:custGeom>
              <a:avLst/>
              <a:gdLst>
                <a:gd name="T0" fmla="*/ 85 w 115"/>
                <a:gd name="T1" fmla="*/ 0 h 91"/>
                <a:gd name="T2" fmla="*/ 85 w 115"/>
                <a:gd name="T3" fmla="*/ 67 h 91"/>
                <a:gd name="T4" fmla="*/ 1 w 115"/>
                <a:gd name="T5" fmla="*/ 80 h 91"/>
                <a:gd name="T6" fmla="*/ 0 w 115"/>
                <a:gd name="T7" fmla="*/ 91 h 91"/>
                <a:gd name="T8" fmla="*/ 113 w 115"/>
                <a:gd name="T9" fmla="*/ 91 h 91"/>
                <a:gd name="T10" fmla="*/ 115 w 115"/>
                <a:gd name="T11" fmla="*/ 18 h 91"/>
                <a:gd name="T12" fmla="*/ 85 w 115"/>
                <a:gd name="T1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91">
                  <a:moveTo>
                    <a:pt x="85" y="0"/>
                  </a:moveTo>
                  <a:cubicBezTo>
                    <a:pt x="85" y="67"/>
                    <a:pt x="85" y="67"/>
                    <a:pt x="85" y="67"/>
                  </a:cubicBezTo>
                  <a:cubicBezTo>
                    <a:pt x="85" y="67"/>
                    <a:pt x="24" y="52"/>
                    <a:pt x="1" y="8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5" y="18"/>
                    <a:pt x="115" y="18"/>
                    <a:pt x="115" y="18"/>
                  </a:cubicBezTo>
                  <a:cubicBezTo>
                    <a:pt x="115" y="18"/>
                    <a:pt x="89" y="8"/>
                    <a:pt x="85" y="0"/>
                  </a:cubicBez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62"/>
            <p:cNvSpPr/>
            <p:nvPr userDrawn="1"/>
          </p:nvSpPr>
          <p:spPr bwMode="auto">
            <a:xfrm>
              <a:off x="1966" y="2165"/>
              <a:ext cx="402" cy="561"/>
            </a:xfrm>
            <a:custGeom>
              <a:avLst/>
              <a:gdLst>
                <a:gd name="T0" fmla="*/ 352 w 404"/>
                <a:gd name="T1" fmla="*/ 564 h 564"/>
                <a:gd name="T2" fmla="*/ 282 w 404"/>
                <a:gd name="T3" fmla="*/ 541 h 564"/>
                <a:gd name="T4" fmla="*/ 104 w 404"/>
                <a:gd name="T5" fmla="*/ 495 h 564"/>
                <a:gd name="T6" fmla="*/ 19 w 404"/>
                <a:gd name="T7" fmla="*/ 272 h 564"/>
                <a:gd name="T8" fmla="*/ 134 w 404"/>
                <a:gd name="T9" fmla="*/ 11 h 564"/>
                <a:gd name="T10" fmla="*/ 339 w 404"/>
                <a:gd name="T11" fmla="*/ 201 h 564"/>
                <a:gd name="T12" fmla="*/ 352 w 404"/>
                <a:gd name="T13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4" h="564">
                  <a:moveTo>
                    <a:pt x="352" y="564"/>
                  </a:moveTo>
                  <a:cubicBezTo>
                    <a:pt x="352" y="564"/>
                    <a:pt x="328" y="541"/>
                    <a:pt x="282" y="541"/>
                  </a:cubicBezTo>
                  <a:cubicBezTo>
                    <a:pt x="282" y="541"/>
                    <a:pt x="178" y="547"/>
                    <a:pt x="104" y="495"/>
                  </a:cubicBezTo>
                  <a:cubicBezTo>
                    <a:pt x="104" y="495"/>
                    <a:pt x="20" y="445"/>
                    <a:pt x="19" y="272"/>
                  </a:cubicBezTo>
                  <a:cubicBezTo>
                    <a:pt x="19" y="272"/>
                    <a:pt x="0" y="24"/>
                    <a:pt x="134" y="11"/>
                  </a:cubicBezTo>
                  <a:cubicBezTo>
                    <a:pt x="134" y="11"/>
                    <a:pt x="270" y="0"/>
                    <a:pt x="339" y="201"/>
                  </a:cubicBezTo>
                  <a:cubicBezTo>
                    <a:pt x="339" y="201"/>
                    <a:pt x="404" y="404"/>
                    <a:pt x="352" y="564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63"/>
            <p:cNvSpPr/>
            <p:nvPr userDrawn="1"/>
          </p:nvSpPr>
          <p:spPr bwMode="auto">
            <a:xfrm>
              <a:off x="2021" y="2389"/>
              <a:ext cx="259" cy="326"/>
            </a:xfrm>
            <a:custGeom>
              <a:avLst/>
              <a:gdLst>
                <a:gd name="T0" fmla="*/ 0 w 261"/>
                <a:gd name="T1" fmla="*/ 92 h 328"/>
                <a:gd name="T2" fmla="*/ 107 w 261"/>
                <a:gd name="T3" fmla="*/ 0 h 328"/>
                <a:gd name="T4" fmla="*/ 184 w 261"/>
                <a:gd name="T5" fmla="*/ 42 h 328"/>
                <a:gd name="T6" fmla="*/ 123 w 261"/>
                <a:gd name="T7" fmla="*/ 178 h 328"/>
                <a:gd name="T8" fmla="*/ 240 w 261"/>
                <a:gd name="T9" fmla="*/ 130 h 328"/>
                <a:gd name="T10" fmla="*/ 191 w 261"/>
                <a:gd name="T11" fmla="*/ 276 h 328"/>
                <a:gd name="T12" fmla="*/ 15 w 261"/>
                <a:gd name="T13" fmla="*/ 191 h 328"/>
                <a:gd name="T14" fmla="*/ 115 w 261"/>
                <a:gd name="T15" fmla="*/ 203 h 328"/>
                <a:gd name="T16" fmla="*/ 0 w 261"/>
                <a:gd name="T17" fmla="*/ 9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328">
                  <a:moveTo>
                    <a:pt x="0" y="92"/>
                  </a:moveTo>
                  <a:cubicBezTo>
                    <a:pt x="0" y="92"/>
                    <a:pt x="12" y="2"/>
                    <a:pt x="107" y="0"/>
                  </a:cubicBezTo>
                  <a:cubicBezTo>
                    <a:pt x="107" y="0"/>
                    <a:pt x="152" y="2"/>
                    <a:pt x="184" y="42"/>
                  </a:cubicBezTo>
                  <a:cubicBezTo>
                    <a:pt x="184" y="42"/>
                    <a:pt x="165" y="132"/>
                    <a:pt x="123" y="178"/>
                  </a:cubicBezTo>
                  <a:cubicBezTo>
                    <a:pt x="123" y="178"/>
                    <a:pt x="185" y="168"/>
                    <a:pt x="240" y="130"/>
                  </a:cubicBezTo>
                  <a:cubicBezTo>
                    <a:pt x="240" y="130"/>
                    <a:pt x="261" y="242"/>
                    <a:pt x="191" y="276"/>
                  </a:cubicBezTo>
                  <a:cubicBezTo>
                    <a:pt x="191" y="276"/>
                    <a:pt x="77" y="328"/>
                    <a:pt x="15" y="191"/>
                  </a:cubicBezTo>
                  <a:cubicBezTo>
                    <a:pt x="15" y="191"/>
                    <a:pt x="51" y="206"/>
                    <a:pt x="115" y="203"/>
                  </a:cubicBezTo>
                  <a:cubicBezTo>
                    <a:pt x="115" y="203"/>
                    <a:pt x="24" y="147"/>
                    <a:pt x="0" y="9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64"/>
            <p:cNvSpPr/>
            <p:nvPr userDrawn="1"/>
          </p:nvSpPr>
          <p:spPr bwMode="auto">
            <a:xfrm>
              <a:off x="2140" y="2235"/>
              <a:ext cx="61" cy="77"/>
            </a:xfrm>
            <a:custGeom>
              <a:avLst/>
              <a:gdLst>
                <a:gd name="T0" fmla="*/ 5 w 61"/>
                <a:gd name="T1" fmla="*/ 24 h 77"/>
                <a:gd name="T2" fmla="*/ 47 w 61"/>
                <a:gd name="T3" fmla="*/ 29 h 77"/>
                <a:gd name="T4" fmla="*/ 45 w 61"/>
                <a:gd name="T5" fmla="*/ 0 h 77"/>
                <a:gd name="T6" fmla="*/ 61 w 61"/>
                <a:gd name="T7" fmla="*/ 37 h 77"/>
                <a:gd name="T8" fmla="*/ 19 w 61"/>
                <a:gd name="T9" fmla="*/ 57 h 77"/>
                <a:gd name="T10" fmla="*/ 5 w 61"/>
                <a:gd name="T11" fmla="*/ 2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77">
                  <a:moveTo>
                    <a:pt x="5" y="24"/>
                  </a:moveTo>
                  <a:cubicBezTo>
                    <a:pt x="5" y="24"/>
                    <a:pt x="35" y="58"/>
                    <a:pt x="47" y="29"/>
                  </a:cubicBezTo>
                  <a:cubicBezTo>
                    <a:pt x="47" y="29"/>
                    <a:pt x="53" y="18"/>
                    <a:pt x="45" y="0"/>
                  </a:cubicBezTo>
                  <a:cubicBezTo>
                    <a:pt x="45" y="0"/>
                    <a:pt x="61" y="0"/>
                    <a:pt x="61" y="37"/>
                  </a:cubicBezTo>
                  <a:cubicBezTo>
                    <a:pt x="61" y="37"/>
                    <a:pt x="52" y="77"/>
                    <a:pt x="19" y="57"/>
                  </a:cubicBezTo>
                  <a:cubicBezTo>
                    <a:pt x="19" y="57"/>
                    <a:pt x="0" y="53"/>
                    <a:pt x="5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65"/>
            <p:cNvSpPr/>
            <p:nvPr userDrawn="1"/>
          </p:nvSpPr>
          <p:spPr bwMode="auto">
            <a:xfrm>
              <a:off x="2024" y="2233"/>
              <a:ext cx="61" cy="76"/>
            </a:xfrm>
            <a:custGeom>
              <a:avLst/>
              <a:gdLst>
                <a:gd name="T0" fmla="*/ 6 w 62"/>
                <a:gd name="T1" fmla="*/ 24 h 77"/>
                <a:gd name="T2" fmla="*/ 47 w 62"/>
                <a:gd name="T3" fmla="*/ 29 h 77"/>
                <a:gd name="T4" fmla="*/ 46 w 62"/>
                <a:gd name="T5" fmla="*/ 0 h 77"/>
                <a:gd name="T6" fmla="*/ 62 w 62"/>
                <a:gd name="T7" fmla="*/ 37 h 77"/>
                <a:gd name="T8" fmla="*/ 19 w 62"/>
                <a:gd name="T9" fmla="*/ 57 h 77"/>
                <a:gd name="T10" fmla="*/ 6 w 62"/>
                <a:gd name="T11" fmla="*/ 24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77">
                  <a:moveTo>
                    <a:pt x="6" y="24"/>
                  </a:moveTo>
                  <a:cubicBezTo>
                    <a:pt x="6" y="24"/>
                    <a:pt x="35" y="59"/>
                    <a:pt x="47" y="29"/>
                  </a:cubicBezTo>
                  <a:cubicBezTo>
                    <a:pt x="47" y="29"/>
                    <a:pt x="54" y="19"/>
                    <a:pt x="46" y="0"/>
                  </a:cubicBezTo>
                  <a:cubicBezTo>
                    <a:pt x="46" y="0"/>
                    <a:pt x="62" y="0"/>
                    <a:pt x="62" y="37"/>
                  </a:cubicBezTo>
                  <a:cubicBezTo>
                    <a:pt x="62" y="37"/>
                    <a:pt x="52" y="77"/>
                    <a:pt x="19" y="57"/>
                  </a:cubicBezTo>
                  <a:cubicBezTo>
                    <a:pt x="19" y="57"/>
                    <a:pt x="0" y="53"/>
                    <a:pt x="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66"/>
            <p:cNvSpPr/>
            <p:nvPr userDrawn="1"/>
          </p:nvSpPr>
          <p:spPr bwMode="auto">
            <a:xfrm>
              <a:off x="1936" y="2311"/>
              <a:ext cx="203" cy="64"/>
            </a:xfrm>
            <a:custGeom>
              <a:avLst/>
              <a:gdLst>
                <a:gd name="T0" fmla="*/ 204 w 204"/>
                <a:gd name="T1" fmla="*/ 0 h 64"/>
                <a:gd name="T2" fmla="*/ 86 w 204"/>
                <a:gd name="T3" fmla="*/ 2 h 64"/>
                <a:gd name="T4" fmla="*/ 5 w 204"/>
                <a:gd name="T5" fmla="*/ 48 h 64"/>
                <a:gd name="T6" fmla="*/ 103 w 204"/>
                <a:gd name="T7" fmla="*/ 46 h 64"/>
                <a:gd name="T8" fmla="*/ 204 w 204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64">
                  <a:moveTo>
                    <a:pt x="204" y="0"/>
                  </a:moveTo>
                  <a:cubicBezTo>
                    <a:pt x="86" y="2"/>
                    <a:pt x="86" y="2"/>
                    <a:pt x="86" y="2"/>
                  </a:cubicBezTo>
                  <a:cubicBezTo>
                    <a:pt x="86" y="2"/>
                    <a:pt x="0" y="32"/>
                    <a:pt x="5" y="48"/>
                  </a:cubicBezTo>
                  <a:cubicBezTo>
                    <a:pt x="5" y="48"/>
                    <a:pt x="12" y="64"/>
                    <a:pt x="103" y="46"/>
                  </a:cubicBezTo>
                  <a:cubicBezTo>
                    <a:pt x="103" y="46"/>
                    <a:pt x="188" y="26"/>
                    <a:pt x="204" y="0"/>
                  </a:cubicBezTo>
                  <a:close/>
                </a:path>
              </a:pathLst>
            </a:custGeom>
            <a:solidFill>
              <a:srgbClr val="EDB2A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67"/>
            <p:cNvSpPr/>
            <p:nvPr userDrawn="1"/>
          </p:nvSpPr>
          <p:spPr bwMode="auto">
            <a:xfrm>
              <a:off x="1947" y="2311"/>
              <a:ext cx="196" cy="89"/>
            </a:xfrm>
            <a:custGeom>
              <a:avLst/>
              <a:gdLst>
                <a:gd name="T0" fmla="*/ 0 w 197"/>
                <a:gd name="T1" fmla="*/ 51 h 89"/>
                <a:gd name="T2" fmla="*/ 197 w 197"/>
                <a:gd name="T3" fmla="*/ 0 h 89"/>
                <a:gd name="T4" fmla="*/ 190 w 197"/>
                <a:gd name="T5" fmla="*/ 0 h 89"/>
                <a:gd name="T6" fmla="*/ 35 w 197"/>
                <a:gd name="T7" fmla="*/ 52 h 89"/>
                <a:gd name="T8" fmla="*/ 0 w 197"/>
                <a:gd name="T9" fmla="*/ 51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89">
                  <a:moveTo>
                    <a:pt x="0" y="51"/>
                  </a:moveTo>
                  <a:cubicBezTo>
                    <a:pt x="0" y="51"/>
                    <a:pt x="116" y="89"/>
                    <a:pt x="19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0"/>
                    <a:pt x="142" y="48"/>
                    <a:pt x="35" y="52"/>
                  </a:cubicBezTo>
                  <a:cubicBezTo>
                    <a:pt x="35" y="52"/>
                    <a:pt x="10" y="54"/>
                    <a:pt x="0" y="51"/>
                  </a:cubicBez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68"/>
            <p:cNvSpPr/>
            <p:nvPr userDrawn="1"/>
          </p:nvSpPr>
          <p:spPr bwMode="auto">
            <a:xfrm>
              <a:off x="1057" y="2760"/>
              <a:ext cx="129" cy="121"/>
            </a:xfrm>
            <a:custGeom>
              <a:avLst/>
              <a:gdLst>
                <a:gd name="T0" fmla="*/ 79 w 129"/>
                <a:gd name="T1" fmla="*/ 0 h 122"/>
                <a:gd name="T2" fmla="*/ 104 w 129"/>
                <a:gd name="T3" fmla="*/ 68 h 122"/>
                <a:gd name="T4" fmla="*/ 71 w 129"/>
                <a:gd name="T5" fmla="*/ 101 h 122"/>
                <a:gd name="T6" fmla="*/ 73 w 129"/>
                <a:gd name="T7" fmla="*/ 106 h 122"/>
                <a:gd name="T8" fmla="*/ 94 w 129"/>
                <a:gd name="T9" fmla="*/ 109 h 122"/>
                <a:gd name="T10" fmla="*/ 96 w 129"/>
                <a:gd name="T11" fmla="*/ 121 h 122"/>
                <a:gd name="T12" fmla="*/ 59 w 129"/>
                <a:gd name="T13" fmla="*/ 122 h 122"/>
                <a:gd name="T14" fmla="*/ 12 w 129"/>
                <a:gd name="T15" fmla="*/ 109 h 122"/>
                <a:gd name="T16" fmla="*/ 0 w 129"/>
                <a:gd name="T17" fmla="*/ 87 h 122"/>
                <a:gd name="T18" fmla="*/ 23 w 129"/>
                <a:gd name="T19" fmla="*/ 18 h 122"/>
                <a:gd name="T20" fmla="*/ 79 w 129"/>
                <a:gd name="T2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9" h="122">
                  <a:moveTo>
                    <a:pt x="79" y="0"/>
                  </a:moveTo>
                  <a:cubicBezTo>
                    <a:pt x="79" y="0"/>
                    <a:pt x="129" y="31"/>
                    <a:pt x="104" y="68"/>
                  </a:cubicBezTo>
                  <a:cubicBezTo>
                    <a:pt x="104" y="68"/>
                    <a:pt x="94" y="86"/>
                    <a:pt x="71" y="101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69" y="9"/>
                    <a:pt x="79" y="0"/>
                  </a:cubicBez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69"/>
            <p:cNvSpPr/>
            <p:nvPr userDrawn="1"/>
          </p:nvSpPr>
          <p:spPr bwMode="auto">
            <a:xfrm>
              <a:off x="1179" y="2690"/>
              <a:ext cx="63" cy="192"/>
            </a:xfrm>
            <a:custGeom>
              <a:avLst/>
              <a:gdLst>
                <a:gd name="T0" fmla="*/ 0 w 64"/>
                <a:gd name="T1" fmla="*/ 30 h 193"/>
                <a:gd name="T2" fmla="*/ 17 w 64"/>
                <a:gd name="T3" fmla="*/ 192 h 193"/>
                <a:gd name="T4" fmla="*/ 62 w 64"/>
                <a:gd name="T5" fmla="*/ 193 h 193"/>
                <a:gd name="T6" fmla="*/ 62 w 64"/>
                <a:gd name="T7" fmla="*/ 183 h 193"/>
                <a:gd name="T8" fmla="*/ 31 w 64"/>
                <a:gd name="T9" fmla="*/ 176 h 193"/>
                <a:gd name="T10" fmla="*/ 26 w 64"/>
                <a:gd name="T11" fmla="*/ 0 h 193"/>
                <a:gd name="T12" fmla="*/ 0 w 64"/>
                <a:gd name="T13" fmla="*/ 3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93">
                  <a:moveTo>
                    <a:pt x="0" y="30"/>
                  </a:moveTo>
                  <a:cubicBezTo>
                    <a:pt x="17" y="192"/>
                    <a:pt x="17" y="192"/>
                    <a:pt x="17" y="192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3"/>
                    <a:pt x="62" y="183"/>
                    <a:pt x="62" y="183"/>
                  </a:cubicBezTo>
                  <a:cubicBezTo>
                    <a:pt x="62" y="183"/>
                    <a:pt x="64" y="167"/>
                    <a:pt x="31" y="176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70"/>
            <p:cNvSpPr/>
            <p:nvPr userDrawn="1"/>
          </p:nvSpPr>
          <p:spPr bwMode="auto">
            <a:xfrm>
              <a:off x="1083" y="2527"/>
              <a:ext cx="159" cy="250"/>
            </a:xfrm>
            <a:custGeom>
              <a:avLst/>
              <a:gdLst>
                <a:gd name="T0" fmla="*/ 15 w 160"/>
                <a:gd name="T1" fmla="*/ 251 h 251"/>
                <a:gd name="T2" fmla="*/ 147 w 160"/>
                <a:gd name="T3" fmla="*/ 117 h 251"/>
                <a:gd name="T4" fmla="*/ 142 w 160"/>
                <a:gd name="T5" fmla="*/ 0 h 251"/>
                <a:gd name="T6" fmla="*/ 58 w 160"/>
                <a:gd name="T7" fmla="*/ 100 h 251"/>
                <a:gd name="T8" fmla="*/ 15 w 160"/>
                <a:gd name="T9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51">
                  <a:moveTo>
                    <a:pt x="15" y="251"/>
                  </a:moveTo>
                  <a:cubicBezTo>
                    <a:pt x="15" y="251"/>
                    <a:pt x="97" y="244"/>
                    <a:pt x="147" y="117"/>
                  </a:cubicBezTo>
                  <a:cubicBezTo>
                    <a:pt x="147" y="117"/>
                    <a:pt x="160" y="53"/>
                    <a:pt x="142" y="0"/>
                  </a:cubicBezTo>
                  <a:cubicBezTo>
                    <a:pt x="142" y="0"/>
                    <a:pt x="80" y="63"/>
                    <a:pt x="58" y="100"/>
                  </a:cubicBezTo>
                  <a:cubicBezTo>
                    <a:pt x="58" y="100"/>
                    <a:pt x="0" y="219"/>
                    <a:pt x="15" y="25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71"/>
            <p:cNvSpPr/>
            <p:nvPr userDrawn="1"/>
          </p:nvSpPr>
          <p:spPr bwMode="auto">
            <a:xfrm>
              <a:off x="1222" y="2432"/>
              <a:ext cx="183" cy="108"/>
            </a:xfrm>
            <a:custGeom>
              <a:avLst/>
              <a:gdLst>
                <a:gd name="T0" fmla="*/ 0 w 184"/>
                <a:gd name="T1" fmla="*/ 102 h 108"/>
                <a:gd name="T2" fmla="*/ 92 w 184"/>
                <a:gd name="T3" fmla="*/ 96 h 108"/>
                <a:gd name="T4" fmla="*/ 64 w 184"/>
                <a:gd name="T5" fmla="*/ 62 h 108"/>
                <a:gd name="T6" fmla="*/ 184 w 184"/>
                <a:gd name="T7" fmla="*/ 66 h 108"/>
                <a:gd name="T8" fmla="*/ 184 w 184"/>
                <a:gd name="T9" fmla="*/ 19 h 108"/>
                <a:gd name="T10" fmla="*/ 40 w 184"/>
                <a:gd name="T11" fmla="*/ 56 h 108"/>
                <a:gd name="T12" fmla="*/ 0 w 184"/>
                <a:gd name="T13" fmla="*/ 10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08">
                  <a:moveTo>
                    <a:pt x="0" y="102"/>
                  </a:moveTo>
                  <a:cubicBezTo>
                    <a:pt x="0" y="102"/>
                    <a:pt x="57" y="108"/>
                    <a:pt x="92" y="96"/>
                  </a:cubicBezTo>
                  <a:cubicBezTo>
                    <a:pt x="92" y="96"/>
                    <a:pt x="62" y="84"/>
                    <a:pt x="64" y="62"/>
                  </a:cubicBezTo>
                  <a:cubicBezTo>
                    <a:pt x="64" y="62"/>
                    <a:pt x="158" y="78"/>
                    <a:pt x="184" y="66"/>
                  </a:cubicBezTo>
                  <a:cubicBezTo>
                    <a:pt x="184" y="66"/>
                    <a:pt x="174" y="49"/>
                    <a:pt x="184" y="19"/>
                  </a:cubicBezTo>
                  <a:cubicBezTo>
                    <a:pt x="184" y="19"/>
                    <a:pt x="90" y="0"/>
                    <a:pt x="40" y="56"/>
                  </a:cubicBezTo>
                  <a:lnTo>
                    <a:pt x="0" y="10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72"/>
            <p:cNvSpPr/>
            <p:nvPr userDrawn="1"/>
          </p:nvSpPr>
          <p:spPr bwMode="auto">
            <a:xfrm>
              <a:off x="808" y="2162"/>
              <a:ext cx="597" cy="723"/>
            </a:xfrm>
            <a:custGeom>
              <a:avLst/>
              <a:gdLst>
                <a:gd name="T0" fmla="*/ 600 w 600"/>
                <a:gd name="T1" fmla="*/ 291 h 727"/>
                <a:gd name="T2" fmla="*/ 556 w 600"/>
                <a:gd name="T3" fmla="*/ 290 h 727"/>
                <a:gd name="T4" fmla="*/ 474 w 600"/>
                <a:gd name="T5" fmla="*/ 317 h 727"/>
                <a:gd name="T6" fmla="*/ 415 w 600"/>
                <a:gd name="T7" fmla="*/ 375 h 727"/>
                <a:gd name="T8" fmla="*/ 362 w 600"/>
                <a:gd name="T9" fmla="*/ 434 h 727"/>
                <a:gd name="T10" fmla="*/ 344 w 600"/>
                <a:gd name="T11" fmla="*/ 465 h 727"/>
                <a:gd name="T12" fmla="*/ 348 w 600"/>
                <a:gd name="T13" fmla="*/ 704 h 727"/>
                <a:gd name="T14" fmla="*/ 379 w 600"/>
                <a:gd name="T15" fmla="*/ 714 h 727"/>
                <a:gd name="T16" fmla="*/ 379 w 600"/>
                <a:gd name="T17" fmla="*/ 722 h 727"/>
                <a:gd name="T18" fmla="*/ 331 w 600"/>
                <a:gd name="T19" fmla="*/ 722 h 727"/>
                <a:gd name="T20" fmla="*/ 318 w 600"/>
                <a:gd name="T21" fmla="*/ 522 h 727"/>
                <a:gd name="T22" fmla="*/ 294 w 600"/>
                <a:gd name="T23" fmla="*/ 623 h 727"/>
                <a:gd name="T24" fmla="*/ 303 w 600"/>
                <a:gd name="T25" fmla="*/ 674 h 727"/>
                <a:gd name="T26" fmla="*/ 270 w 600"/>
                <a:gd name="T27" fmla="*/ 698 h 727"/>
                <a:gd name="T28" fmla="*/ 271 w 600"/>
                <a:gd name="T29" fmla="*/ 706 h 727"/>
                <a:gd name="T30" fmla="*/ 313 w 600"/>
                <a:gd name="T31" fmla="*/ 723 h 727"/>
                <a:gd name="T32" fmla="*/ 157 w 600"/>
                <a:gd name="T33" fmla="*/ 722 h 727"/>
                <a:gd name="T34" fmla="*/ 22 w 600"/>
                <a:gd name="T35" fmla="*/ 647 h 727"/>
                <a:gd name="T36" fmla="*/ 9 w 600"/>
                <a:gd name="T37" fmla="*/ 506 h 727"/>
                <a:gd name="T38" fmla="*/ 8 w 600"/>
                <a:gd name="T39" fmla="*/ 472 h 727"/>
                <a:gd name="T40" fmla="*/ 131 w 600"/>
                <a:gd name="T41" fmla="*/ 434 h 727"/>
                <a:gd name="T42" fmla="*/ 136 w 600"/>
                <a:gd name="T43" fmla="*/ 493 h 727"/>
                <a:gd name="T44" fmla="*/ 144 w 600"/>
                <a:gd name="T45" fmla="*/ 620 h 727"/>
                <a:gd name="T46" fmla="*/ 183 w 600"/>
                <a:gd name="T47" fmla="*/ 708 h 727"/>
                <a:gd name="T48" fmla="*/ 314 w 600"/>
                <a:gd name="T49" fmla="*/ 362 h 727"/>
                <a:gd name="T50" fmla="*/ 218 w 600"/>
                <a:gd name="T51" fmla="*/ 225 h 727"/>
                <a:gd name="T52" fmla="*/ 197 w 600"/>
                <a:gd name="T53" fmla="*/ 49 h 727"/>
                <a:gd name="T54" fmla="*/ 268 w 600"/>
                <a:gd name="T55" fmla="*/ 137 h 727"/>
                <a:gd name="T56" fmla="*/ 365 w 600"/>
                <a:gd name="T57" fmla="*/ 101 h 727"/>
                <a:gd name="T58" fmla="*/ 453 w 600"/>
                <a:gd name="T59" fmla="*/ 0 h 727"/>
                <a:gd name="T60" fmla="*/ 460 w 600"/>
                <a:gd name="T61" fmla="*/ 11 h 727"/>
                <a:gd name="T62" fmla="*/ 459 w 600"/>
                <a:gd name="T63" fmla="*/ 138 h 727"/>
                <a:gd name="T64" fmla="*/ 500 w 600"/>
                <a:gd name="T65" fmla="*/ 253 h 727"/>
                <a:gd name="T66" fmla="*/ 600 w 600"/>
                <a:gd name="T67" fmla="*/ 29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00" h="727">
                  <a:moveTo>
                    <a:pt x="600" y="291"/>
                  </a:moveTo>
                  <a:cubicBezTo>
                    <a:pt x="586" y="288"/>
                    <a:pt x="570" y="289"/>
                    <a:pt x="556" y="290"/>
                  </a:cubicBezTo>
                  <a:cubicBezTo>
                    <a:pt x="528" y="292"/>
                    <a:pt x="497" y="299"/>
                    <a:pt x="474" y="317"/>
                  </a:cubicBezTo>
                  <a:cubicBezTo>
                    <a:pt x="452" y="333"/>
                    <a:pt x="435" y="356"/>
                    <a:pt x="415" y="375"/>
                  </a:cubicBezTo>
                  <a:cubicBezTo>
                    <a:pt x="396" y="393"/>
                    <a:pt x="378" y="412"/>
                    <a:pt x="362" y="434"/>
                  </a:cubicBezTo>
                  <a:cubicBezTo>
                    <a:pt x="355" y="443"/>
                    <a:pt x="348" y="454"/>
                    <a:pt x="344" y="465"/>
                  </a:cubicBezTo>
                  <a:cubicBezTo>
                    <a:pt x="348" y="704"/>
                    <a:pt x="348" y="704"/>
                    <a:pt x="348" y="704"/>
                  </a:cubicBezTo>
                  <a:cubicBezTo>
                    <a:pt x="348" y="704"/>
                    <a:pt x="382" y="698"/>
                    <a:pt x="379" y="714"/>
                  </a:cubicBezTo>
                  <a:cubicBezTo>
                    <a:pt x="379" y="722"/>
                    <a:pt x="379" y="722"/>
                    <a:pt x="379" y="722"/>
                  </a:cubicBezTo>
                  <a:cubicBezTo>
                    <a:pt x="331" y="722"/>
                    <a:pt x="331" y="722"/>
                    <a:pt x="331" y="722"/>
                  </a:cubicBezTo>
                  <a:cubicBezTo>
                    <a:pt x="318" y="522"/>
                    <a:pt x="318" y="522"/>
                    <a:pt x="318" y="522"/>
                  </a:cubicBezTo>
                  <a:cubicBezTo>
                    <a:pt x="318" y="522"/>
                    <a:pt x="282" y="581"/>
                    <a:pt x="294" y="623"/>
                  </a:cubicBezTo>
                  <a:cubicBezTo>
                    <a:pt x="294" y="623"/>
                    <a:pt x="331" y="648"/>
                    <a:pt x="303" y="674"/>
                  </a:cubicBezTo>
                  <a:cubicBezTo>
                    <a:pt x="270" y="698"/>
                    <a:pt x="270" y="698"/>
                    <a:pt x="270" y="698"/>
                  </a:cubicBezTo>
                  <a:cubicBezTo>
                    <a:pt x="271" y="706"/>
                    <a:pt x="271" y="706"/>
                    <a:pt x="271" y="706"/>
                  </a:cubicBezTo>
                  <a:cubicBezTo>
                    <a:pt x="271" y="706"/>
                    <a:pt x="315" y="701"/>
                    <a:pt x="313" y="723"/>
                  </a:cubicBezTo>
                  <a:cubicBezTo>
                    <a:pt x="157" y="722"/>
                    <a:pt x="157" y="722"/>
                    <a:pt x="157" y="722"/>
                  </a:cubicBezTo>
                  <a:cubicBezTo>
                    <a:pt x="157" y="722"/>
                    <a:pt x="60" y="727"/>
                    <a:pt x="22" y="647"/>
                  </a:cubicBezTo>
                  <a:cubicBezTo>
                    <a:pt x="22" y="647"/>
                    <a:pt x="0" y="629"/>
                    <a:pt x="9" y="506"/>
                  </a:cubicBezTo>
                  <a:cubicBezTo>
                    <a:pt x="9" y="506"/>
                    <a:pt x="11" y="483"/>
                    <a:pt x="8" y="472"/>
                  </a:cubicBezTo>
                  <a:cubicBezTo>
                    <a:pt x="8" y="472"/>
                    <a:pt x="88" y="481"/>
                    <a:pt x="131" y="434"/>
                  </a:cubicBezTo>
                  <a:cubicBezTo>
                    <a:pt x="131" y="434"/>
                    <a:pt x="137" y="461"/>
                    <a:pt x="136" y="493"/>
                  </a:cubicBezTo>
                  <a:cubicBezTo>
                    <a:pt x="136" y="493"/>
                    <a:pt x="135" y="606"/>
                    <a:pt x="144" y="620"/>
                  </a:cubicBezTo>
                  <a:cubicBezTo>
                    <a:pt x="144" y="620"/>
                    <a:pt x="160" y="695"/>
                    <a:pt x="183" y="708"/>
                  </a:cubicBezTo>
                  <a:cubicBezTo>
                    <a:pt x="183" y="708"/>
                    <a:pt x="177" y="479"/>
                    <a:pt x="314" y="362"/>
                  </a:cubicBezTo>
                  <a:cubicBezTo>
                    <a:pt x="314" y="362"/>
                    <a:pt x="207" y="335"/>
                    <a:pt x="218" y="225"/>
                  </a:cubicBezTo>
                  <a:cubicBezTo>
                    <a:pt x="218" y="225"/>
                    <a:pt x="152" y="129"/>
                    <a:pt x="197" y="49"/>
                  </a:cubicBezTo>
                  <a:cubicBezTo>
                    <a:pt x="268" y="137"/>
                    <a:pt x="268" y="137"/>
                    <a:pt x="268" y="137"/>
                  </a:cubicBezTo>
                  <a:cubicBezTo>
                    <a:pt x="268" y="137"/>
                    <a:pt x="311" y="97"/>
                    <a:pt x="365" y="101"/>
                  </a:cubicBezTo>
                  <a:cubicBezTo>
                    <a:pt x="453" y="0"/>
                    <a:pt x="453" y="0"/>
                    <a:pt x="453" y="0"/>
                  </a:cubicBezTo>
                  <a:cubicBezTo>
                    <a:pt x="453" y="0"/>
                    <a:pt x="458" y="2"/>
                    <a:pt x="460" y="11"/>
                  </a:cubicBezTo>
                  <a:cubicBezTo>
                    <a:pt x="459" y="138"/>
                    <a:pt x="459" y="138"/>
                    <a:pt x="459" y="138"/>
                  </a:cubicBezTo>
                  <a:cubicBezTo>
                    <a:pt x="459" y="138"/>
                    <a:pt x="496" y="170"/>
                    <a:pt x="500" y="253"/>
                  </a:cubicBezTo>
                  <a:cubicBezTo>
                    <a:pt x="500" y="253"/>
                    <a:pt x="520" y="273"/>
                    <a:pt x="600" y="291"/>
                  </a:cubicBezTo>
                  <a:close/>
                </a:path>
              </a:pathLst>
            </a:custGeom>
            <a:solidFill>
              <a:srgbClr val="EDB2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Oval 73"/>
            <p:cNvSpPr>
              <a:spLocks noChangeArrowheads="1"/>
            </p:cNvSpPr>
            <p:nvPr userDrawn="1"/>
          </p:nvSpPr>
          <p:spPr bwMode="auto">
            <a:xfrm>
              <a:off x="1380" y="2454"/>
              <a:ext cx="53" cy="42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Oval 74"/>
            <p:cNvSpPr>
              <a:spLocks noChangeArrowheads="1"/>
            </p:cNvSpPr>
            <p:nvPr userDrawn="1"/>
          </p:nvSpPr>
          <p:spPr bwMode="auto">
            <a:xfrm>
              <a:off x="1128" y="2327"/>
              <a:ext cx="104" cy="123"/>
            </a:xfrm>
            <a:prstGeom prst="ellipse">
              <a:avLst/>
            </a:prstGeom>
            <a:solidFill>
              <a:srgbClr val="FEFEF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Oval 75"/>
            <p:cNvSpPr>
              <a:spLocks noChangeArrowheads="1"/>
            </p:cNvSpPr>
            <p:nvPr userDrawn="1"/>
          </p:nvSpPr>
          <p:spPr bwMode="auto">
            <a:xfrm>
              <a:off x="1149" y="2338"/>
              <a:ext cx="82" cy="92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76"/>
            <p:cNvSpPr/>
            <p:nvPr userDrawn="1"/>
          </p:nvSpPr>
          <p:spPr bwMode="auto">
            <a:xfrm>
              <a:off x="990" y="2246"/>
              <a:ext cx="73" cy="109"/>
            </a:xfrm>
            <a:custGeom>
              <a:avLst/>
              <a:gdLst>
                <a:gd name="T0" fmla="*/ 29 w 74"/>
                <a:gd name="T1" fmla="*/ 0 h 109"/>
                <a:gd name="T2" fmla="*/ 43 w 74"/>
                <a:gd name="T3" fmla="*/ 109 h 109"/>
                <a:gd name="T4" fmla="*/ 74 w 74"/>
                <a:gd name="T5" fmla="*/ 60 h 109"/>
                <a:gd name="T6" fmla="*/ 29 w 74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109">
                  <a:moveTo>
                    <a:pt x="29" y="0"/>
                  </a:moveTo>
                  <a:cubicBezTo>
                    <a:pt x="29" y="0"/>
                    <a:pt x="0" y="63"/>
                    <a:pt x="43" y="109"/>
                  </a:cubicBezTo>
                  <a:cubicBezTo>
                    <a:pt x="43" y="109"/>
                    <a:pt x="67" y="65"/>
                    <a:pt x="74" y="60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77"/>
            <p:cNvSpPr/>
            <p:nvPr userDrawn="1"/>
          </p:nvSpPr>
          <p:spPr bwMode="auto">
            <a:xfrm>
              <a:off x="735" y="2495"/>
              <a:ext cx="204" cy="156"/>
            </a:xfrm>
            <a:custGeom>
              <a:avLst/>
              <a:gdLst>
                <a:gd name="T0" fmla="*/ 82 w 205"/>
                <a:gd name="T1" fmla="*/ 141 h 157"/>
                <a:gd name="T2" fmla="*/ 0 w 205"/>
                <a:gd name="T3" fmla="*/ 53 h 157"/>
                <a:gd name="T4" fmla="*/ 124 w 205"/>
                <a:gd name="T5" fmla="*/ 3 h 157"/>
                <a:gd name="T6" fmla="*/ 205 w 205"/>
                <a:gd name="T7" fmla="*/ 104 h 157"/>
                <a:gd name="T8" fmla="*/ 82 w 205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57">
                  <a:moveTo>
                    <a:pt x="82" y="141"/>
                  </a:moveTo>
                  <a:cubicBezTo>
                    <a:pt x="82" y="141"/>
                    <a:pt x="73" y="34"/>
                    <a:pt x="0" y="53"/>
                  </a:cubicBezTo>
                  <a:cubicBezTo>
                    <a:pt x="0" y="53"/>
                    <a:pt x="37" y="0"/>
                    <a:pt x="124" y="3"/>
                  </a:cubicBezTo>
                  <a:cubicBezTo>
                    <a:pt x="124" y="3"/>
                    <a:pt x="189" y="4"/>
                    <a:pt x="205" y="104"/>
                  </a:cubicBezTo>
                  <a:cubicBezTo>
                    <a:pt x="205" y="104"/>
                    <a:pt x="146" y="157"/>
                    <a:pt x="82" y="141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78"/>
            <p:cNvSpPr/>
            <p:nvPr userDrawn="1"/>
          </p:nvSpPr>
          <p:spPr bwMode="auto">
            <a:xfrm>
              <a:off x="1062" y="1697"/>
              <a:ext cx="63" cy="41"/>
            </a:xfrm>
            <a:custGeom>
              <a:avLst/>
              <a:gdLst>
                <a:gd name="T0" fmla="*/ 0 w 63"/>
                <a:gd name="T1" fmla="*/ 0 h 41"/>
                <a:gd name="T2" fmla="*/ 18 w 63"/>
                <a:gd name="T3" fmla="*/ 29 h 41"/>
                <a:gd name="T4" fmla="*/ 18 w 63"/>
                <a:gd name="T5" fmla="*/ 41 h 41"/>
                <a:gd name="T6" fmla="*/ 23 w 63"/>
                <a:gd name="T7" fmla="*/ 40 h 41"/>
                <a:gd name="T8" fmla="*/ 25 w 63"/>
                <a:gd name="T9" fmla="*/ 28 h 41"/>
                <a:gd name="T10" fmla="*/ 34 w 63"/>
                <a:gd name="T11" fmla="*/ 37 h 41"/>
                <a:gd name="T12" fmla="*/ 38 w 63"/>
                <a:gd name="T13" fmla="*/ 39 h 41"/>
                <a:gd name="T14" fmla="*/ 44 w 63"/>
                <a:gd name="T15" fmla="*/ 25 h 41"/>
                <a:gd name="T16" fmla="*/ 48 w 63"/>
                <a:gd name="T17" fmla="*/ 39 h 41"/>
                <a:gd name="T18" fmla="*/ 58 w 63"/>
                <a:gd name="T19" fmla="*/ 30 h 41"/>
                <a:gd name="T20" fmla="*/ 54 w 63"/>
                <a:gd name="T21" fmla="*/ 7 h 41"/>
                <a:gd name="T22" fmla="*/ 0 w 63"/>
                <a:gd name="T2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3" h="41">
                  <a:moveTo>
                    <a:pt x="0" y="0"/>
                  </a:moveTo>
                  <a:cubicBezTo>
                    <a:pt x="0" y="0"/>
                    <a:pt x="2" y="20"/>
                    <a:pt x="18" y="2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1" y="28"/>
                    <a:pt x="25" y="28"/>
                  </a:cubicBezTo>
                  <a:cubicBezTo>
                    <a:pt x="25" y="28"/>
                    <a:pt x="36" y="23"/>
                    <a:pt x="34" y="37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6" y="25"/>
                    <a:pt x="44" y="25"/>
                  </a:cubicBezTo>
                  <a:cubicBezTo>
                    <a:pt x="44" y="25"/>
                    <a:pt x="52" y="21"/>
                    <a:pt x="48" y="39"/>
                  </a:cubicBezTo>
                  <a:cubicBezTo>
                    <a:pt x="48" y="39"/>
                    <a:pt x="56" y="41"/>
                    <a:pt x="58" y="30"/>
                  </a:cubicBezTo>
                  <a:cubicBezTo>
                    <a:pt x="58" y="30"/>
                    <a:pt x="63" y="9"/>
                    <a:pt x="54" y="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79"/>
            <p:cNvSpPr/>
            <p:nvPr userDrawn="1"/>
          </p:nvSpPr>
          <p:spPr bwMode="auto">
            <a:xfrm>
              <a:off x="1134" y="1701"/>
              <a:ext cx="58" cy="41"/>
            </a:xfrm>
            <a:custGeom>
              <a:avLst/>
              <a:gdLst>
                <a:gd name="T0" fmla="*/ 0 w 58"/>
                <a:gd name="T1" fmla="*/ 3 h 41"/>
                <a:gd name="T2" fmla="*/ 17 w 58"/>
                <a:gd name="T3" fmla="*/ 26 h 41"/>
                <a:gd name="T4" fmla="*/ 21 w 58"/>
                <a:gd name="T5" fmla="*/ 41 h 41"/>
                <a:gd name="T6" fmla="*/ 27 w 58"/>
                <a:gd name="T7" fmla="*/ 40 h 41"/>
                <a:gd name="T8" fmla="*/ 29 w 58"/>
                <a:gd name="T9" fmla="*/ 27 h 41"/>
                <a:gd name="T10" fmla="*/ 35 w 58"/>
                <a:gd name="T11" fmla="*/ 37 h 41"/>
                <a:gd name="T12" fmla="*/ 38 w 58"/>
                <a:gd name="T13" fmla="*/ 37 h 41"/>
                <a:gd name="T14" fmla="*/ 45 w 58"/>
                <a:gd name="T15" fmla="*/ 23 h 41"/>
                <a:gd name="T16" fmla="*/ 50 w 58"/>
                <a:gd name="T17" fmla="*/ 35 h 41"/>
                <a:gd name="T18" fmla="*/ 58 w 58"/>
                <a:gd name="T19" fmla="*/ 30 h 41"/>
                <a:gd name="T20" fmla="*/ 47 w 58"/>
                <a:gd name="T21" fmla="*/ 0 h 41"/>
                <a:gd name="T22" fmla="*/ 0 w 58"/>
                <a:gd name="T23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41">
                  <a:moveTo>
                    <a:pt x="0" y="3"/>
                  </a:moveTo>
                  <a:cubicBezTo>
                    <a:pt x="0" y="3"/>
                    <a:pt x="7" y="24"/>
                    <a:pt x="17" y="26"/>
                  </a:cubicBezTo>
                  <a:cubicBezTo>
                    <a:pt x="17" y="26"/>
                    <a:pt x="22" y="35"/>
                    <a:pt x="21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4" y="29"/>
                    <a:pt x="29" y="27"/>
                  </a:cubicBezTo>
                  <a:cubicBezTo>
                    <a:pt x="29" y="27"/>
                    <a:pt x="34" y="26"/>
                    <a:pt x="35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6" y="24"/>
                    <a:pt x="45" y="23"/>
                  </a:cubicBezTo>
                  <a:cubicBezTo>
                    <a:pt x="45" y="23"/>
                    <a:pt x="52" y="25"/>
                    <a:pt x="50" y="35"/>
                  </a:cubicBezTo>
                  <a:cubicBezTo>
                    <a:pt x="50" y="35"/>
                    <a:pt x="56" y="35"/>
                    <a:pt x="58" y="30"/>
                  </a:cubicBezTo>
                  <a:cubicBezTo>
                    <a:pt x="58" y="30"/>
                    <a:pt x="57" y="8"/>
                    <a:pt x="47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80"/>
            <p:cNvSpPr/>
            <p:nvPr userDrawn="1"/>
          </p:nvSpPr>
          <p:spPr bwMode="auto">
            <a:xfrm>
              <a:off x="910" y="1362"/>
              <a:ext cx="465" cy="357"/>
            </a:xfrm>
            <a:custGeom>
              <a:avLst/>
              <a:gdLst>
                <a:gd name="T0" fmla="*/ 0 w 467"/>
                <a:gd name="T1" fmla="*/ 292 h 359"/>
                <a:gd name="T2" fmla="*/ 277 w 467"/>
                <a:gd name="T3" fmla="*/ 341 h 359"/>
                <a:gd name="T4" fmla="*/ 447 w 467"/>
                <a:gd name="T5" fmla="*/ 186 h 359"/>
                <a:gd name="T6" fmla="*/ 410 w 467"/>
                <a:gd name="T7" fmla="*/ 62 h 359"/>
                <a:gd name="T8" fmla="*/ 266 w 467"/>
                <a:gd name="T9" fmla="*/ 28 h 359"/>
                <a:gd name="T10" fmla="*/ 68 w 467"/>
                <a:gd name="T11" fmla="*/ 217 h 359"/>
                <a:gd name="T12" fmla="*/ 0 w 467"/>
                <a:gd name="T13" fmla="*/ 29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7" h="359">
                  <a:moveTo>
                    <a:pt x="0" y="292"/>
                  </a:moveTo>
                  <a:cubicBezTo>
                    <a:pt x="0" y="292"/>
                    <a:pt x="156" y="359"/>
                    <a:pt x="277" y="341"/>
                  </a:cubicBezTo>
                  <a:cubicBezTo>
                    <a:pt x="277" y="341"/>
                    <a:pt x="398" y="345"/>
                    <a:pt x="447" y="186"/>
                  </a:cubicBezTo>
                  <a:cubicBezTo>
                    <a:pt x="447" y="186"/>
                    <a:pt x="467" y="117"/>
                    <a:pt x="410" y="62"/>
                  </a:cubicBezTo>
                  <a:cubicBezTo>
                    <a:pt x="410" y="62"/>
                    <a:pt x="352" y="0"/>
                    <a:pt x="266" y="28"/>
                  </a:cubicBezTo>
                  <a:cubicBezTo>
                    <a:pt x="266" y="28"/>
                    <a:pt x="168" y="58"/>
                    <a:pt x="68" y="217"/>
                  </a:cubicBezTo>
                  <a:cubicBezTo>
                    <a:pt x="68" y="217"/>
                    <a:pt x="28" y="291"/>
                    <a:pt x="0" y="292"/>
                  </a:cubicBezTo>
                  <a:close/>
                </a:path>
              </a:pathLst>
            </a:custGeom>
            <a:solidFill>
              <a:srgbClr val="3892C7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81"/>
            <p:cNvSpPr/>
            <p:nvPr userDrawn="1"/>
          </p:nvSpPr>
          <p:spPr bwMode="auto">
            <a:xfrm>
              <a:off x="1239" y="1432"/>
              <a:ext cx="112" cy="126"/>
            </a:xfrm>
            <a:custGeom>
              <a:avLst/>
              <a:gdLst>
                <a:gd name="T0" fmla="*/ 106 w 113"/>
                <a:gd name="T1" fmla="*/ 75 h 127"/>
                <a:gd name="T2" fmla="*/ 43 w 113"/>
                <a:gd name="T3" fmla="*/ 121 h 127"/>
                <a:gd name="T4" fmla="*/ 7 w 113"/>
                <a:gd name="T5" fmla="*/ 52 h 127"/>
                <a:gd name="T6" fmla="*/ 70 w 113"/>
                <a:gd name="T7" fmla="*/ 6 h 127"/>
                <a:gd name="T8" fmla="*/ 106 w 113"/>
                <a:gd name="T9" fmla="*/ 7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127">
                  <a:moveTo>
                    <a:pt x="106" y="75"/>
                  </a:moveTo>
                  <a:cubicBezTo>
                    <a:pt x="99" y="107"/>
                    <a:pt x="71" y="127"/>
                    <a:pt x="43" y="121"/>
                  </a:cubicBezTo>
                  <a:cubicBezTo>
                    <a:pt x="16" y="115"/>
                    <a:pt x="0" y="84"/>
                    <a:pt x="7" y="52"/>
                  </a:cubicBezTo>
                  <a:cubicBezTo>
                    <a:pt x="15" y="20"/>
                    <a:pt x="43" y="0"/>
                    <a:pt x="70" y="6"/>
                  </a:cubicBezTo>
                  <a:cubicBezTo>
                    <a:pt x="97" y="12"/>
                    <a:pt x="113" y="43"/>
                    <a:pt x="106" y="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82"/>
            <p:cNvSpPr/>
            <p:nvPr userDrawn="1"/>
          </p:nvSpPr>
          <p:spPr bwMode="auto">
            <a:xfrm>
              <a:off x="1099" y="1432"/>
              <a:ext cx="112" cy="125"/>
            </a:xfrm>
            <a:custGeom>
              <a:avLst/>
              <a:gdLst>
                <a:gd name="T0" fmla="*/ 106 w 112"/>
                <a:gd name="T1" fmla="*/ 54 h 126"/>
                <a:gd name="T2" fmla="*/ 67 w 112"/>
                <a:gd name="T3" fmla="*/ 121 h 126"/>
                <a:gd name="T4" fmla="*/ 6 w 112"/>
                <a:gd name="T5" fmla="*/ 72 h 126"/>
                <a:gd name="T6" fmla="*/ 45 w 112"/>
                <a:gd name="T7" fmla="*/ 5 h 126"/>
                <a:gd name="T8" fmla="*/ 106 w 112"/>
                <a:gd name="T9" fmla="*/ 54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26">
                  <a:moveTo>
                    <a:pt x="106" y="54"/>
                  </a:moveTo>
                  <a:cubicBezTo>
                    <a:pt x="112" y="86"/>
                    <a:pt x="94" y="116"/>
                    <a:pt x="67" y="121"/>
                  </a:cubicBezTo>
                  <a:cubicBezTo>
                    <a:pt x="39" y="126"/>
                    <a:pt x="12" y="104"/>
                    <a:pt x="6" y="72"/>
                  </a:cubicBezTo>
                  <a:cubicBezTo>
                    <a:pt x="0" y="40"/>
                    <a:pt x="18" y="10"/>
                    <a:pt x="45" y="5"/>
                  </a:cubicBezTo>
                  <a:cubicBezTo>
                    <a:pt x="73" y="0"/>
                    <a:pt x="100" y="22"/>
                    <a:pt x="10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Oval 83"/>
            <p:cNvSpPr>
              <a:spLocks noChangeArrowheads="1"/>
            </p:cNvSpPr>
            <p:nvPr userDrawn="1"/>
          </p:nvSpPr>
          <p:spPr bwMode="auto">
            <a:xfrm>
              <a:off x="1257" y="1456"/>
              <a:ext cx="78" cy="77"/>
            </a:xfrm>
            <a:prstGeom prst="ellipse">
              <a:avLst/>
            </a:prstGeom>
            <a:solidFill>
              <a:srgbClr val="E7B5B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Oval 84"/>
            <p:cNvSpPr>
              <a:spLocks noChangeArrowheads="1"/>
            </p:cNvSpPr>
            <p:nvPr userDrawn="1"/>
          </p:nvSpPr>
          <p:spPr bwMode="auto">
            <a:xfrm>
              <a:off x="1267" y="1466"/>
              <a:ext cx="59" cy="57"/>
            </a:xfrm>
            <a:prstGeom prst="ellipse">
              <a:avLst/>
            </a:prstGeom>
            <a:solidFill>
              <a:srgbClr val="51373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Oval 85"/>
            <p:cNvSpPr>
              <a:spLocks noChangeArrowheads="1"/>
            </p:cNvSpPr>
            <p:nvPr userDrawn="1"/>
          </p:nvSpPr>
          <p:spPr bwMode="auto">
            <a:xfrm>
              <a:off x="1118" y="1456"/>
              <a:ext cx="79" cy="78"/>
            </a:xfrm>
            <a:prstGeom prst="ellipse">
              <a:avLst/>
            </a:prstGeom>
            <a:solidFill>
              <a:srgbClr val="E7B5B1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7" name="Oval 86"/>
            <p:cNvSpPr>
              <a:spLocks noChangeArrowheads="1"/>
            </p:cNvSpPr>
            <p:nvPr userDrawn="1"/>
          </p:nvSpPr>
          <p:spPr bwMode="auto">
            <a:xfrm>
              <a:off x="1129" y="1466"/>
              <a:ext cx="59" cy="58"/>
            </a:xfrm>
            <a:prstGeom prst="ellipse">
              <a:avLst/>
            </a:prstGeom>
            <a:solidFill>
              <a:srgbClr val="51373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8" name="Freeform 87"/>
            <p:cNvSpPr/>
            <p:nvPr userDrawn="1"/>
          </p:nvSpPr>
          <p:spPr bwMode="auto">
            <a:xfrm>
              <a:off x="1198" y="1527"/>
              <a:ext cx="68" cy="50"/>
            </a:xfrm>
            <a:custGeom>
              <a:avLst/>
              <a:gdLst>
                <a:gd name="T0" fmla="*/ 0 w 69"/>
                <a:gd name="T1" fmla="*/ 0 h 50"/>
                <a:gd name="T2" fmla="*/ 54 w 69"/>
                <a:gd name="T3" fmla="*/ 2 h 50"/>
                <a:gd name="T4" fmla="*/ 66 w 69"/>
                <a:gd name="T5" fmla="*/ 50 h 50"/>
                <a:gd name="T6" fmla="*/ 22 w 69"/>
                <a:gd name="T7" fmla="*/ 23 h 50"/>
                <a:gd name="T8" fmla="*/ 21 w 69"/>
                <a:gd name="T9" fmla="*/ 44 h 50"/>
                <a:gd name="T10" fmla="*/ 0 w 69"/>
                <a:gd name="T11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50">
                  <a:moveTo>
                    <a:pt x="0" y="0"/>
                  </a:moveTo>
                  <a:cubicBezTo>
                    <a:pt x="54" y="2"/>
                    <a:pt x="54" y="2"/>
                    <a:pt x="54" y="2"/>
                  </a:cubicBezTo>
                  <a:cubicBezTo>
                    <a:pt x="54" y="2"/>
                    <a:pt x="69" y="34"/>
                    <a:pt x="66" y="50"/>
                  </a:cubicBezTo>
                  <a:cubicBezTo>
                    <a:pt x="66" y="50"/>
                    <a:pt x="32" y="36"/>
                    <a:pt x="22" y="23"/>
                  </a:cubicBezTo>
                  <a:cubicBezTo>
                    <a:pt x="22" y="23"/>
                    <a:pt x="16" y="40"/>
                    <a:pt x="21" y="44"/>
                  </a:cubicBezTo>
                  <a:cubicBezTo>
                    <a:pt x="21" y="44"/>
                    <a:pt x="6" y="44"/>
                    <a:pt x="0" y="0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9" name="Freeform 88"/>
            <p:cNvSpPr/>
            <p:nvPr userDrawn="1"/>
          </p:nvSpPr>
          <p:spPr bwMode="auto">
            <a:xfrm>
              <a:off x="1018" y="1549"/>
              <a:ext cx="23" cy="32"/>
            </a:xfrm>
            <a:custGeom>
              <a:avLst/>
              <a:gdLst>
                <a:gd name="T0" fmla="*/ 21 w 24"/>
                <a:gd name="T1" fmla="*/ 20 h 32"/>
                <a:gd name="T2" fmla="*/ 5 w 24"/>
                <a:gd name="T3" fmla="*/ 29 h 32"/>
                <a:gd name="T4" fmla="*/ 4 w 24"/>
                <a:gd name="T5" fmla="*/ 11 h 32"/>
                <a:gd name="T6" fmla="*/ 19 w 24"/>
                <a:gd name="T7" fmla="*/ 3 h 32"/>
                <a:gd name="T8" fmla="*/ 21 w 24"/>
                <a:gd name="T9" fmla="*/ 2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21" y="20"/>
                  </a:moveTo>
                  <a:cubicBezTo>
                    <a:pt x="17" y="28"/>
                    <a:pt x="10" y="32"/>
                    <a:pt x="5" y="29"/>
                  </a:cubicBezTo>
                  <a:cubicBezTo>
                    <a:pt x="0" y="27"/>
                    <a:pt x="0" y="19"/>
                    <a:pt x="4" y="11"/>
                  </a:cubicBezTo>
                  <a:cubicBezTo>
                    <a:pt x="7" y="4"/>
                    <a:pt x="14" y="0"/>
                    <a:pt x="19" y="3"/>
                  </a:cubicBezTo>
                  <a:cubicBezTo>
                    <a:pt x="24" y="5"/>
                    <a:pt x="24" y="13"/>
                    <a:pt x="21" y="20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0" name="Freeform 89"/>
            <p:cNvSpPr/>
            <p:nvPr userDrawn="1"/>
          </p:nvSpPr>
          <p:spPr bwMode="auto">
            <a:xfrm>
              <a:off x="1044" y="1571"/>
              <a:ext cx="24" cy="32"/>
            </a:xfrm>
            <a:custGeom>
              <a:avLst/>
              <a:gdLst>
                <a:gd name="T0" fmla="*/ 21 w 24"/>
                <a:gd name="T1" fmla="*/ 19 h 32"/>
                <a:gd name="T2" fmla="*/ 7 w 24"/>
                <a:gd name="T3" fmla="*/ 30 h 32"/>
                <a:gd name="T4" fmla="*/ 3 w 24"/>
                <a:gd name="T5" fmla="*/ 12 h 32"/>
                <a:gd name="T6" fmla="*/ 18 w 24"/>
                <a:gd name="T7" fmla="*/ 2 h 32"/>
                <a:gd name="T8" fmla="*/ 21 w 24"/>
                <a:gd name="T9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21" y="19"/>
                  </a:moveTo>
                  <a:cubicBezTo>
                    <a:pt x="18" y="27"/>
                    <a:pt x="12" y="32"/>
                    <a:pt x="7" y="30"/>
                  </a:cubicBezTo>
                  <a:cubicBezTo>
                    <a:pt x="2" y="28"/>
                    <a:pt x="0" y="20"/>
                    <a:pt x="3" y="12"/>
                  </a:cubicBezTo>
                  <a:cubicBezTo>
                    <a:pt x="6" y="5"/>
                    <a:pt x="13" y="0"/>
                    <a:pt x="18" y="2"/>
                  </a:cubicBezTo>
                  <a:cubicBezTo>
                    <a:pt x="23" y="4"/>
                    <a:pt x="24" y="12"/>
                    <a:pt x="21" y="19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1" name="Freeform 90"/>
            <p:cNvSpPr/>
            <p:nvPr userDrawn="1"/>
          </p:nvSpPr>
          <p:spPr bwMode="auto">
            <a:xfrm>
              <a:off x="1074" y="1590"/>
              <a:ext cx="23" cy="31"/>
            </a:xfrm>
            <a:custGeom>
              <a:avLst/>
              <a:gdLst>
                <a:gd name="T0" fmla="*/ 21 w 23"/>
                <a:gd name="T1" fmla="*/ 18 h 31"/>
                <a:gd name="T2" fmla="*/ 8 w 23"/>
                <a:gd name="T3" fmla="*/ 30 h 31"/>
                <a:gd name="T4" fmla="*/ 2 w 23"/>
                <a:gd name="T5" fmla="*/ 13 h 31"/>
                <a:gd name="T6" fmla="*/ 16 w 23"/>
                <a:gd name="T7" fmla="*/ 1 h 31"/>
                <a:gd name="T8" fmla="*/ 21 w 23"/>
                <a:gd name="T9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1">
                  <a:moveTo>
                    <a:pt x="21" y="18"/>
                  </a:moveTo>
                  <a:cubicBezTo>
                    <a:pt x="19" y="26"/>
                    <a:pt x="13" y="31"/>
                    <a:pt x="8" y="30"/>
                  </a:cubicBezTo>
                  <a:cubicBezTo>
                    <a:pt x="3" y="29"/>
                    <a:pt x="0" y="21"/>
                    <a:pt x="2" y="13"/>
                  </a:cubicBezTo>
                  <a:cubicBezTo>
                    <a:pt x="5" y="5"/>
                    <a:pt x="10" y="0"/>
                    <a:pt x="16" y="1"/>
                  </a:cubicBezTo>
                  <a:cubicBezTo>
                    <a:pt x="21" y="2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2" name="Freeform 91"/>
            <p:cNvSpPr/>
            <p:nvPr userDrawn="1"/>
          </p:nvSpPr>
          <p:spPr bwMode="auto">
            <a:xfrm>
              <a:off x="1103" y="1609"/>
              <a:ext cx="24" cy="32"/>
            </a:xfrm>
            <a:custGeom>
              <a:avLst/>
              <a:gdLst>
                <a:gd name="T0" fmla="*/ 21 w 24"/>
                <a:gd name="T1" fmla="*/ 18 h 32"/>
                <a:gd name="T2" fmla="*/ 8 w 24"/>
                <a:gd name="T3" fmla="*/ 30 h 32"/>
                <a:gd name="T4" fmla="*/ 3 w 24"/>
                <a:gd name="T5" fmla="*/ 13 h 32"/>
                <a:gd name="T6" fmla="*/ 16 w 24"/>
                <a:gd name="T7" fmla="*/ 1 h 32"/>
                <a:gd name="T8" fmla="*/ 21 w 24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2">
                  <a:moveTo>
                    <a:pt x="21" y="18"/>
                  </a:moveTo>
                  <a:cubicBezTo>
                    <a:pt x="19" y="26"/>
                    <a:pt x="13" y="32"/>
                    <a:pt x="8" y="30"/>
                  </a:cubicBezTo>
                  <a:cubicBezTo>
                    <a:pt x="3" y="29"/>
                    <a:pt x="0" y="21"/>
                    <a:pt x="3" y="13"/>
                  </a:cubicBezTo>
                  <a:cubicBezTo>
                    <a:pt x="5" y="5"/>
                    <a:pt x="11" y="0"/>
                    <a:pt x="16" y="1"/>
                  </a:cubicBezTo>
                  <a:cubicBezTo>
                    <a:pt x="21" y="3"/>
                    <a:pt x="24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3" name="Freeform 92"/>
            <p:cNvSpPr/>
            <p:nvPr userDrawn="1"/>
          </p:nvSpPr>
          <p:spPr bwMode="auto">
            <a:xfrm>
              <a:off x="1138" y="1618"/>
              <a:ext cx="23" cy="32"/>
            </a:xfrm>
            <a:custGeom>
              <a:avLst/>
              <a:gdLst>
                <a:gd name="T0" fmla="*/ 21 w 23"/>
                <a:gd name="T1" fmla="*/ 18 h 32"/>
                <a:gd name="T2" fmla="*/ 8 w 23"/>
                <a:gd name="T3" fmla="*/ 31 h 32"/>
                <a:gd name="T4" fmla="*/ 2 w 23"/>
                <a:gd name="T5" fmla="*/ 14 h 32"/>
                <a:gd name="T6" fmla="*/ 15 w 23"/>
                <a:gd name="T7" fmla="*/ 1 h 32"/>
                <a:gd name="T8" fmla="*/ 21 w 23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1" y="18"/>
                  </a:moveTo>
                  <a:cubicBezTo>
                    <a:pt x="19" y="26"/>
                    <a:pt x="14" y="32"/>
                    <a:pt x="8" y="31"/>
                  </a:cubicBezTo>
                  <a:cubicBezTo>
                    <a:pt x="3" y="30"/>
                    <a:pt x="0" y="22"/>
                    <a:pt x="2" y="14"/>
                  </a:cubicBezTo>
                  <a:cubicBezTo>
                    <a:pt x="4" y="6"/>
                    <a:pt x="10" y="0"/>
                    <a:pt x="15" y="1"/>
                  </a:cubicBezTo>
                  <a:cubicBezTo>
                    <a:pt x="20" y="3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4" name="Freeform 93"/>
            <p:cNvSpPr/>
            <p:nvPr userDrawn="1"/>
          </p:nvSpPr>
          <p:spPr bwMode="auto">
            <a:xfrm>
              <a:off x="1171" y="1626"/>
              <a:ext cx="23" cy="32"/>
            </a:xfrm>
            <a:custGeom>
              <a:avLst/>
              <a:gdLst>
                <a:gd name="T0" fmla="*/ 21 w 23"/>
                <a:gd name="T1" fmla="*/ 18 h 32"/>
                <a:gd name="T2" fmla="*/ 8 w 23"/>
                <a:gd name="T3" fmla="*/ 31 h 32"/>
                <a:gd name="T4" fmla="*/ 2 w 23"/>
                <a:gd name="T5" fmla="*/ 14 h 32"/>
                <a:gd name="T6" fmla="*/ 15 w 23"/>
                <a:gd name="T7" fmla="*/ 1 h 32"/>
                <a:gd name="T8" fmla="*/ 21 w 23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1" y="18"/>
                  </a:moveTo>
                  <a:cubicBezTo>
                    <a:pt x="19" y="26"/>
                    <a:pt x="13" y="32"/>
                    <a:pt x="8" y="31"/>
                  </a:cubicBezTo>
                  <a:cubicBezTo>
                    <a:pt x="3" y="30"/>
                    <a:pt x="0" y="22"/>
                    <a:pt x="2" y="14"/>
                  </a:cubicBezTo>
                  <a:cubicBezTo>
                    <a:pt x="4" y="6"/>
                    <a:pt x="9" y="0"/>
                    <a:pt x="15" y="1"/>
                  </a:cubicBezTo>
                  <a:cubicBezTo>
                    <a:pt x="20" y="3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5" name="Freeform 94"/>
            <p:cNvSpPr/>
            <p:nvPr userDrawn="1"/>
          </p:nvSpPr>
          <p:spPr bwMode="auto">
            <a:xfrm>
              <a:off x="1204" y="1627"/>
              <a:ext cx="23" cy="32"/>
            </a:xfrm>
            <a:custGeom>
              <a:avLst/>
              <a:gdLst>
                <a:gd name="T0" fmla="*/ 21 w 23"/>
                <a:gd name="T1" fmla="*/ 18 h 32"/>
                <a:gd name="T2" fmla="*/ 8 w 23"/>
                <a:gd name="T3" fmla="*/ 30 h 32"/>
                <a:gd name="T4" fmla="*/ 2 w 23"/>
                <a:gd name="T5" fmla="*/ 14 h 32"/>
                <a:gd name="T6" fmla="*/ 15 w 23"/>
                <a:gd name="T7" fmla="*/ 1 h 32"/>
                <a:gd name="T8" fmla="*/ 21 w 23"/>
                <a:gd name="T9" fmla="*/ 1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2">
                  <a:moveTo>
                    <a:pt x="21" y="18"/>
                  </a:moveTo>
                  <a:cubicBezTo>
                    <a:pt x="19" y="26"/>
                    <a:pt x="14" y="32"/>
                    <a:pt x="8" y="30"/>
                  </a:cubicBezTo>
                  <a:cubicBezTo>
                    <a:pt x="3" y="29"/>
                    <a:pt x="0" y="22"/>
                    <a:pt x="2" y="14"/>
                  </a:cubicBezTo>
                  <a:cubicBezTo>
                    <a:pt x="4" y="6"/>
                    <a:pt x="10" y="0"/>
                    <a:pt x="15" y="1"/>
                  </a:cubicBezTo>
                  <a:cubicBezTo>
                    <a:pt x="20" y="2"/>
                    <a:pt x="23" y="10"/>
                    <a:pt x="21" y="18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6" name="Freeform 95"/>
            <p:cNvSpPr/>
            <p:nvPr userDrawn="1"/>
          </p:nvSpPr>
          <p:spPr bwMode="auto">
            <a:xfrm>
              <a:off x="1241" y="1627"/>
              <a:ext cx="21" cy="30"/>
            </a:xfrm>
            <a:custGeom>
              <a:avLst/>
              <a:gdLst>
                <a:gd name="T0" fmla="*/ 20 w 21"/>
                <a:gd name="T1" fmla="*/ 17 h 30"/>
                <a:gd name="T2" fmla="*/ 8 w 21"/>
                <a:gd name="T3" fmla="*/ 29 h 30"/>
                <a:gd name="T4" fmla="*/ 2 w 21"/>
                <a:gd name="T5" fmla="*/ 13 h 30"/>
                <a:gd name="T6" fmla="*/ 14 w 21"/>
                <a:gd name="T7" fmla="*/ 1 h 30"/>
                <a:gd name="T8" fmla="*/ 20 w 21"/>
                <a:gd name="T9" fmla="*/ 1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0">
                  <a:moveTo>
                    <a:pt x="20" y="17"/>
                  </a:moveTo>
                  <a:cubicBezTo>
                    <a:pt x="18" y="24"/>
                    <a:pt x="13" y="30"/>
                    <a:pt x="8" y="29"/>
                  </a:cubicBezTo>
                  <a:cubicBezTo>
                    <a:pt x="3" y="27"/>
                    <a:pt x="0" y="20"/>
                    <a:pt x="2" y="13"/>
                  </a:cubicBezTo>
                  <a:cubicBezTo>
                    <a:pt x="3" y="5"/>
                    <a:pt x="9" y="0"/>
                    <a:pt x="14" y="1"/>
                  </a:cubicBezTo>
                  <a:cubicBezTo>
                    <a:pt x="19" y="2"/>
                    <a:pt x="21" y="9"/>
                    <a:pt x="20" y="17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7" name="Freeform 96"/>
            <p:cNvSpPr/>
            <p:nvPr userDrawn="1"/>
          </p:nvSpPr>
          <p:spPr bwMode="auto">
            <a:xfrm>
              <a:off x="1278" y="1622"/>
              <a:ext cx="21" cy="29"/>
            </a:xfrm>
            <a:custGeom>
              <a:avLst/>
              <a:gdLst>
                <a:gd name="T0" fmla="*/ 19 w 21"/>
                <a:gd name="T1" fmla="*/ 16 h 29"/>
                <a:gd name="T2" fmla="*/ 7 w 21"/>
                <a:gd name="T3" fmla="*/ 28 h 29"/>
                <a:gd name="T4" fmla="*/ 1 w 21"/>
                <a:gd name="T5" fmla="*/ 12 h 29"/>
                <a:gd name="T6" fmla="*/ 13 w 21"/>
                <a:gd name="T7" fmla="*/ 1 h 29"/>
                <a:gd name="T8" fmla="*/ 19 w 21"/>
                <a:gd name="T9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9">
                  <a:moveTo>
                    <a:pt x="19" y="16"/>
                  </a:moveTo>
                  <a:cubicBezTo>
                    <a:pt x="18" y="24"/>
                    <a:pt x="12" y="29"/>
                    <a:pt x="7" y="28"/>
                  </a:cubicBezTo>
                  <a:cubicBezTo>
                    <a:pt x="2" y="27"/>
                    <a:pt x="0" y="20"/>
                    <a:pt x="1" y="12"/>
                  </a:cubicBezTo>
                  <a:cubicBezTo>
                    <a:pt x="3" y="5"/>
                    <a:pt x="8" y="0"/>
                    <a:pt x="13" y="1"/>
                  </a:cubicBezTo>
                  <a:cubicBezTo>
                    <a:pt x="18" y="2"/>
                    <a:pt x="21" y="9"/>
                    <a:pt x="19" y="16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8" name="Freeform 97"/>
            <p:cNvSpPr/>
            <p:nvPr userDrawn="1"/>
          </p:nvSpPr>
          <p:spPr bwMode="auto">
            <a:xfrm>
              <a:off x="1810" y="671"/>
              <a:ext cx="417" cy="643"/>
            </a:xfrm>
            <a:custGeom>
              <a:avLst/>
              <a:gdLst>
                <a:gd name="T0" fmla="*/ 175 w 419"/>
                <a:gd name="T1" fmla="*/ 210 h 647"/>
                <a:gd name="T2" fmla="*/ 120 w 419"/>
                <a:gd name="T3" fmla="*/ 29 h 647"/>
                <a:gd name="T4" fmla="*/ 164 w 419"/>
                <a:gd name="T5" fmla="*/ 59 h 647"/>
                <a:gd name="T6" fmla="*/ 193 w 419"/>
                <a:gd name="T7" fmla="*/ 208 h 647"/>
                <a:gd name="T8" fmla="*/ 268 w 419"/>
                <a:gd name="T9" fmla="*/ 202 h 647"/>
                <a:gd name="T10" fmla="*/ 259 w 419"/>
                <a:gd name="T11" fmla="*/ 100 h 647"/>
                <a:gd name="T12" fmla="*/ 254 w 419"/>
                <a:gd name="T13" fmla="*/ 49 h 647"/>
                <a:gd name="T14" fmla="*/ 302 w 419"/>
                <a:gd name="T15" fmla="*/ 12 h 647"/>
                <a:gd name="T16" fmla="*/ 328 w 419"/>
                <a:gd name="T17" fmla="*/ 56 h 647"/>
                <a:gd name="T18" fmla="*/ 322 w 419"/>
                <a:gd name="T19" fmla="*/ 116 h 647"/>
                <a:gd name="T20" fmla="*/ 287 w 419"/>
                <a:gd name="T21" fmla="*/ 206 h 647"/>
                <a:gd name="T22" fmla="*/ 355 w 419"/>
                <a:gd name="T23" fmla="*/ 290 h 647"/>
                <a:gd name="T24" fmla="*/ 295 w 419"/>
                <a:gd name="T25" fmla="*/ 362 h 647"/>
                <a:gd name="T26" fmla="*/ 412 w 419"/>
                <a:gd name="T27" fmla="*/ 378 h 647"/>
                <a:gd name="T28" fmla="*/ 379 w 419"/>
                <a:gd name="T29" fmla="*/ 393 h 647"/>
                <a:gd name="T30" fmla="*/ 282 w 419"/>
                <a:gd name="T31" fmla="*/ 399 h 647"/>
                <a:gd name="T32" fmla="*/ 219 w 419"/>
                <a:gd name="T33" fmla="*/ 594 h 647"/>
                <a:gd name="T34" fmla="*/ 294 w 419"/>
                <a:gd name="T35" fmla="*/ 586 h 647"/>
                <a:gd name="T36" fmla="*/ 159 w 419"/>
                <a:gd name="T37" fmla="*/ 647 h 647"/>
                <a:gd name="T38" fmla="*/ 171 w 419"/>
                <a:gd name="T39" fmla="*/ 618 h 647"/>
                <a:gd name="T40" fmla="*/ 189 w 419"/>
                <a:gd name="T41" fmla="*/ 556 h 647"/>
                <a:gd name="T42" fmla="*/ 72 w 419"/>
                <a:gd name="T43" fmla="*/ 565 h 647"/>
                <a:gd name="T44" fmla="*/ 39 w 419"/>
                <a:gd name="T45" fmla="*/ 536 h 647"/>
                <a:gd name="T46" fmla="*/ 1 w 419"/>
                <a:gd name="T47" fmla="*/ 479 h 647"/>
                <a:gd name="T48" fmla="*/ 40 w 419"/>
                <a:gd name="T49" fmla="*/ 489 h 647"/>
                <a:gd name="T50" fmla="*/ 69 w 419"/>
                <a:gd name="T51" fmla="*/ 528 h 647"/>
                <a:gd name="T52" fmla="*/ 201 w 419"/>
                <a:gd name="T53" fmla="*/ 399 h 647"/>
                <a:gd name="T54" fmla="*/ 105 w 419"/>
                <a:gd name="T55" fmla="*/ 433 h 647"/>
                <a:gd name="T56" fmla="*/ 78 w 419"/>
                <a:gd name="T57" fmla="*/ 416 h 647"/>
                <a:gd name="T58" fmla="*/ 214 w 419"/>
                <a:gd name="T59" fmla="*/ 361 h 647"/>
                <a:gd name="T60" fmla="*/ 129 w 419"/>
                <a:gd name="T61" fmla="*/ 298 h 647"/>
                <a:gd name="T62" fmla="*/ 175 w 419"/>
                <a:gd name="T63" fmla="*/ 210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9" h="647">
                  <a:moveTo>
                    <a:pt x="175" y="210"/>
                  </a:moveTo>
                  <a:cubicBezTo>
                    <a:pt x="175" y="210"/>
                    <a:pt x="47" y="79"/>
                    <a:pt x="120" y="29"/>
                  </a:cubicBezTo>
                  <a:cubicBezTo>
                    <a:pt x="120" y="29"/>
                    <a:pt x="158" y="11"/>
                    <a:pt x="164" y="59"/>
                  </a:cubicBezTo>
                  <a:cubicBezTo>
                    <a:pt x="193" y="208"/>
                    <a:pt x="193" y="208"/>
                    <a:pt x="193" y="208"/>
                  </a:cubicBezTo>
                  <a:cubicBezTo>
                    <a:pt x="193" y="208"/>
                    <a:pt x="221" y="201"/>
                    <a:pt x="268" y="202"/>
                  </a:cubicBezTo>
                  <a:cubicBezTo>
                    <a:pt x="268" y="202"/>
                    <a:pt x="268" y="131"/>
                    <a:pt x="259" y="100"/>
                  </a:cubicBezTo>
                  <a:cubicBezTo>
                    <a:pt x="254" y="85"/>
                    <a:pt x="253" y="65"/>
                    <a:pt x="254" y="49"/>
                  </a:cubicBezTo>
                  <a:cubicBezTo>
                    <a:pt x="256" y="22"/>
                    <a:pt x="272" y="0"/>
                    <a:pt x="302" y="12"/>
                  </a:cubicBezTo>
                  <a:cubicBezTo>
                    <a:pt x="318" y="19"/>
                    <a:pt x="326" y="39"/>
                    <a:pt x="328" y="56"/>
                  </a:cubicBezTo>
                  <a:cubicBezTo>
                    <a:pt x="331" y="76"/>
                    <a:pt x="327" y="97"/>
                    <a:pt x="322" y="116"/>
                  </a:cubicBezTo>
                  <a:cubicBezTo>
                    <a:pt x="322" y="116"/>
                    <a:pt x="297" y="185"/>
                    <a:pt x="287" y="206"/>
                  </a:cubicBezTo>
                  <a:cubicBezTo>
                    <a:pt x="287" y="206"/>
                    <a:pt x="356" y="221"/>
                    <a:pt x="355" y="290"/>
                  </a:cubicBezTo>
                  <a:cubicBezTo>
                    <a:pt x="355" y="290"/>
                    <a:pt x="354" y="346"/>
                    <a:pt x="295" y="362"/>
                  </a:cubicBezTo>
                  <a:cubicBezTo>
                    <a:pt x="295" y="362"/>
                    <a:pt x="410" y="364"/>
                    <a:pt x="412" y="378"/>
                  </a:cubicBezTo>
                  <a:cubicBezTo>
                    <a:pt x="412" y="378"/>
                    <a:pt x="419" y="390"/>
                    <a:pt x="379" y="393"/>
                  </a:cubicBezTo>
                  <a:cubicBezTo>
                    <a:pt x="379" y="393"/>
                    <a:pt x="345" y="402"/>
                    <a:pt x="282" y="399"/>
                  </a:cubicBezTo>
                  <a:cubicBezTo>
                    <a:pt x="282" y="399"/>
                    <a:pt x="307" y="483"/>
                    <a:pt x="219" y="594"/>
                  </a:cubicBezTo>
                  <a:cubicBezTo>
                    <a:pt x="219" y="594"/>
                    <a:pt x="278" y="564"/>
                    <a:pt x="294" y="586"/>
                  </a:cubicBezTo>
                  <a:cubicBezTo>
                    <a:pt x="159" y="647"/>
                    <a:pt x="159" y="647"/>
                    <a:pt x="159" y="647"/>
                  </a:cubicBezTo>
                  <a:cubicBezTo>
                    <a:pt x="163" y="638"/>
                    <a:pt x="167" y="628"/>
                    <a:pt x="171" y="618"/>
                  </a:cubicBezTo>
                  <a:cubicBezTo>
                    <a:pt x="180" y="596"/>
                    <a:pt x="195" y="581"/>
                    <a:pt x="189" y="556"/>
                  </a:cubicBezTo>
                  <a:cubicBezTo>
                    <a:pt x="177" y="510"/>
                    <a:pt x="94" y="552"/>
                    <a:pt x="72" y="565"/>
                  </a:cubicBezTo>
                  <a:cubicBezTo>
                    <a:pt x="65" y="570"/>
                    <a:pt x="43" y="540"/>
                    <a:pt x="39" y="536"/>
                  </a:cubicBezTo>
                  <a:cubicBezTo>
                    <a:pt x="33" y="529"/>
                    <a:pt x="0" y="480"/>
                    <a:pt x="1" y="479"/>
                  </a:cubicBezTo>
                  <a:cubicBezTo>
                    <a:pt x="1" y="479"/>
                    <a:pt x="29" y="470"/>
                    <a:pt x="40" y="489"/>
                  </a:cubicBezTo>
                  <a:cubicBezTo>
                    <a:pt x="69" y="528"/>
                    <a:pt x="69" y="528"/>
                    <a:pt x="69" y="528"/>
                  </a:cubicBezTo>
                  <a:cubicBezTo>
                    <a:pt x="69" y="528"/>
                    <a:pt x="179" y="453"/>
                    <a:pt x="201" y="399"/>
                  </a:cubicBezTo>
                  <a:cubicBezTo>
                    <a:pt x="201" y="399"/>
                    <a:pt x="118" y="433"/>
                    <a:pt x="105" y="433"/>
                  </a:cubicBezTo>
                  <a:cubicBezTo>
                    <a:pt x="105" y="433"/>
                    <a:pt x="48" y="440"/>
                    <a:pt x="78" y="416"/>
                  </a:cubicBezTo>
                  <a:cubicBezTo>
                    <a:pt x="78" y="416"/>
                    <a:pt x="136" y="374"/>
                    <a:pt x="214" y="361"/>
                  </a:cubicBezTo>
                  <a:cubicBezTo>
                    <a:pt x="214" y="361"/>
                    <a:pt x="146" y="362"/>
                    <a:pt x="129" y="298"/>
                  </a:cubicBezTo>
                  <a:cubicBezTo>
                    <a:pt x="129" y="298"/>
                    <a:pt x="113" y="249"/>
                    <a:pt x="175" y="210"/>
                  </a:cubicBezTo>
                  <a:close/>
                </a:path>
              </a:pathLst>
            </a:custGeom>
            <a:solidFill>
              <a:srgbClr val="EEB1AD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9" name="Freeform 98"/>
            <p:cNvSpPr/>
            <p:nvPr userDrawn="1"/>
          </p:nvSpPr>
          <p:spPr bwMode="auto">
            <a:xfrm>
              <a:off x="1982" y="1070"/>
              <a:ext cx="98" cy="133"/>
            </a:xfrm>
            <a:custGeom>
              <a:avLst/>
              <a:gdLst>
                <a:gd name="T0" fmla="*/ 35 w 99"/>
                <a:gd name="T1" fmla="*/ 22 h 134"/>
                <a:gd name="T2" fmla="*/ 84 w 99"/>
                <a:gd name="T3" fmla="*/ 16 h 134"/>
                <a:gd name="T4" fmla="*/ 74 w 99"/>
                <a:gd name="T5" fmla="*/ 93 h 134"/>
                <a:gd name="T6" fmla="*/ 18 w 99"/>
                <a:gd name="T7" fmla="*/ 123 h 134"/>
                <a:gd name="T8" fmla="*/ 0 w 99"/>
                <a:gd name="T9" fmla="*/ 83 h 134"/>
                <a:gd name="T10" fmla="*/ 33 w 99"/>
                <a:gd name="T11" fmla="*/ 23 h 134"/>
                <a:gd name="T12" fmla="*/ 35 w 99"/>
                <a:gd name="T13" fmla="*/ 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134">
                  <a:moveTo>
                    <a:pt x="35" y="22"/>
                  </a:moveTo>
                  <a:cubicBezTo>
                    <a:pt x="48" y="12"/>
                    <a:pt x="71" y="0"/>
                    <a:pt x="84" y="16"/>
                  </a:cubicBezTo>
                  <a:cubicBezTo>
                    <a:pt x="99" y="36"/>
                    <a:pt x="85" y="74"/>
                    <a:pt x="74" y="93"/>
                  </a:cubicBezTo>
                  <a:cubicBezTo>
                    <a:pt x="64" y="109"/>
                    <a:pt x="39" y="134"/>
                    <a:pt x="18" y="123"/>
                  </a:cubicBezTo>
                  <a:cubicBezTo>
                    <a:pt x="7" y="117"/>
                    <a:pt x="0" y="95"/>
                    <a:pt x="0" y="83"/>
                  </a:cubicBezTo>
                  <a:cubicBezTo>
                    <a:pt x="0" y="64"/>
                    <a:pt x="19" y="35"/>
                    <a:pt x="33" y="23"/>
                  </a:cubicBezTo>
                  <a:cubicBezTo>
                    <a:pt x="34" y="23"/>
                    <a:pt x="35" y="22"/>
                    <a:pt x="35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0" name="Oval 99"/>
            <p:cNvSpPr>
              <a:spLocks noChangeArrowheads="1"/>
            </p:cNvSpPr>
            <p:nvPr userDrawn="1"/>
          </p:nvSpPr>
          <p:spPr bwMode="auto">
            <a:xfrm>
              <a:off x="2079" y="906"/>
              <a:ext cx="48" cy="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1" name="Oval 100"/>
            <p:cNvSpPr>
              <a:spLocks noChangeArrowheads="1"/>
            </p:cNvSpPr>
            <p:nvPr userDrawn="1"/>
          </p:nvSpPr>
          <p:spPr bwMode="auto">
            <a:xfrm>
              <a:off x="1970" y="918"/>
              <a:ext cx="48" cy="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2" name="Oval 101"/>
            <p:cNvSpPr>
              <a:spLocks noChangeArrowheads="1"/>
            </p:cNvSpPr>
            <p:nvPr userDrawn="1"/>
          </p:nvSpPr>
          <p:spPr bwMode="auto">
            <a:xfrm>
              <a:off x="2079" y="915"/>
              <a:ext cx="39" cy="38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3" name="Oval 102"/>
            <p:cNvSpPr>
              <a:spLocks noChangeArrowheads="1"/>
            </p:cNvSpPr>
            <p:nvPr userDrawn="1"/>
          </p:nvSpPr>
          <p:spPr bwMode="auto">
            <a:xfrm>
              <a:off x="1970" y="926"/>
              <a:ext cx="40" cy="39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4" name="Freeform 103"/>
            <p:cNvSpPr/>
            <p:nvPr userDrawn="1"/>
          </p:nvSpPr>
          <p:spPr bwMode="auto">
            <a:xfrm>
              <a:off x="2026" y="946"/>
              <a:ext cx="48" cy="36"/>
            </a:xfrm>
            <a:custGeom>
              <a:avLst/>
              <a:gdLst>
                <a:gd name="T0" fmla="*/ 11 w 49"/>
                <a:gd name="T1" fmla="*/ 10 h 36"/>
                <a:gd name="T2" fmla="*/ 47 w 49"/>
                <a:gd name="T3" fmla="*/ 12 h 36"/>
                <a:gd name="T4" fmla="*/ 42 w 49"/>
                <a:gd name="T5" fmla="*/ 24 h 36"/>
                <a:gd name="T6" fmla="*/ 30 w 49"/>
                <a:gd name="T7" fmla="*/ 36 h 36"/>
                <a:gd name="T8" fmla="*/ 22 w 49"/>
                <a:gd name="T9" fmla="*/ 33 h 36"/>
                <a:gd name="T10" fmla="*/ 11 w 49"/>
                <a:gd name="T11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6">
                  <a:moveTo>
                    <a:pt x="11" y="10"/>
                  </a:moveTo>
                  <a:cubicBezTo>
                    <a:pt x="11" y="10"/>
                    <a:pt x="36" y="0"/>
                    <a:pt x="47" y="12"/>
                  </a:cubicBezTo>
                  <a:cubicBezTo>
                    <a:pt x="47" y="12"/>
                    <a:pt x="49" y="16"/>
                    <a:pt x="42" y="24"/>
                  </a:cubicBezTo>
                  <a:cubicBezTo>
                    <a:pt x="42" y="24"/>
                    <a:pt x="32" y="36"/>
                    <a:pt x="30" y="36"/>
                  </a:cubicBezTo>
                  <a:cubicBezTo>
                    <a:pt x="30" y="36"/>
                    <a:pt x="24" y="36"/>
                    <a:pt x="22" y="33"/>
                  </a:cubicBezTo>
                  <a:cubicBezTo>
                    <a:pt x="22" y="33"/>
                    <a:pt x="0" y="17"/>
                    <a:pt x="11" y="10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5" name="Freeform 104"/>
            <p:cNvSpPr/>
            <p:nvPr userDrawn="1"/>
          </p:nvSpPr>
          <p:spPr bwMode="auto">
            <a:xfrm>
              <a:off x="2035" y="986"/>
              <a:ext cx="40" cy="24"/>
            </a:xfrm>
            <a:custGeom>
              <a:avLst/>
              <a:gdLst>
                <a:gd name="T0" fmla="*/ 0 w 41"/>
                <a:gd name="T1" fmla="*/ 6 h 24"/>
                <a:gd name="T2" fmla="*/ 7 w 41"/>
                <a:gd name="T3" fmla="*/ 2 h 24"/>
                <a:gd name="T4" fmla="*/ 21 w 41"/>
                <a:gd name="T5" fmla="*/ 12 h 24"/>
                <a:gd name="T6" fmla="*/ 35 w 41"/>
                <a:gd name="T7" fmla="*/ 2 h 24"/>
                <a:gd name="T8" fmla="*/ 40 w 41"/>
                <a:gd name="T9" fmla="*/ 6 h 24"/>
                <a:gd name="T10" fmla="*/ 15 w 41"/>
                <a:gd name="T11" fmla="*/ 19 h 24"/>
                <a:gd name="T12" fmla="*/ 0 w 41"/>
                <a:gd name="T13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4">
                  <a:moveTo>
                    <a:pt x="0" y="6"/>
                  </a:moveTo>
                  <a:cubicBezTo>
                    <a:pt x="0" y="6"/>
                    <a:pt x="1" y="0"/>
                    <a:pt x="7" y="2"/>
                  </a:cubicBezTo>
                  <a:cubicBezTo>
                    <a:pt x="7" y="2"/>
                    <a:pt x="11" y="14"/>
                    <a:pt x="21" y="12"/>
                  </a:cubicBezTo>
                  <a:cubicBezTo>
                    <a:pt x="21" y="12"/>
                    <a:pt x="30" y="11"/>
                    <a:pt x="35" y="2"/>
                  </a:cubicBezTo>
                  <a:cubicBezTo>
                    <a:pt x="35" y="2"/>
                    <a:pt x="41" y="0"/>
                    <a:pt x="40" y="6"/>
                  </a:cubicBezTo>
                  <a:cubicBezTo>
                    <a:pt x="40" y="6"/>
                    <a:pt x="29" y="24"/>
                    <a:pt x="15" y="19"/>
                  </a:cubicBezTo>
                  <a:cubicBezTo>
                    <a:pt x="15" y="19"/>
                    <a:pt x="1" y="14"/>
                    <a:pt x="0" y="6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6" name="Freeform 105"/>
            <p:cNvSpPr/>
            <p:nvPr userDrawn="1"/>
          </p:nvSpPr>
          <p:spPr bwMode="auto">
            <a:xfrm>
              <a:off x="1781" y="1696"/>
              <a:ext cx="90" cy="25"/>
            </a:xfrm>
            <a:custGeom>
              <a:avLst/>
              <a:gdLst>
                <a:gd name="T0" fmla="*/ 5 w 90"/>
                <a:gd name="T1" fmla="*/ 16 h 25"/>
                <a:gd name="T2" fmla="*/ 68 w 90"/>
                <a:gd name="T3" fmla="*/ 25 h 25"/>
                <a:gd name="T4" fmla="*/ 90 w 90"/>
                <a:gd name="T5" fmla="*/ 5 h 25"/>
                <a:gd name="T6" fmla="*/ 88 w 90"/>
                <a:gd name="T7" fmla="*/ 0 h 25"/>
                <a:gd name="T8" fmla="*/ 67 w 90"/>
                <a:gd name="T9" fmla="*/ 20 h 25"/>
                <a:gd name="T10" fmla="*/ 0 w 90"/>
                <a:gd name="T11" fmla="*/ 10 h 25"/>
                <a:gd name="T12" fmla="*/ 5 w 90"/>
                <a:gd name="T13" fmla="*/ 1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25">
                  <a:moveTo>
                    <a:pt x="5" y="16"/>
                  </a:moveTo>
                  <a:lnTo>
                    <a:pt x="68" y="25"/>
                  </a:lnTo>
                  <a:lnTo>
                    <a:pt x="90" y="5"/>
                  </a:lnTo>
                  <a:lnTo>
                    <a:pt x="88" y="0"/>
                  </a:lnTo>
                  <a:lnTo>
                    <a:pt x="67" y="20"/>
                  </a:lnTo>
                  <a:lnTo>
                    <a:pt x="0" y="10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7" name="Freeform 106"/>
            <p:cNvSpPr/>
            <p:nvPr userDrawn="1"/>
          </p:nvSpPr>
          <p:spPr bwMode="auto">
            <a:xfrm>
              <a:off x="1779" y="1657"/>
              <a:ext cx="85" cy="14"/>
            </a:xfrm>
            <a:custGeom>
              <a:avLst/>
              <a:gdLst>
                <a:gd name="T0" fmla="*/ 1 w 85"/>
                <a:gd name="T1" fmla="*/ 0 h 14"/>
                <a:gd name="T2" fmla="*/ 84 w 85"/>
                <a:gd name="T3" fmla="*/ 9 h 14"/>
                <a:gd name="T4" fmla="*/ 85 w 85"/>
                <a:gd name="T5" fmla="*/ 14 h 14"/>
                <a:gd name="T6" fmla="*/ 0 w 85"/>
                <a:gd name="T7" fmla="*/ 4 h 14"/>
                <a:gd name="T8" fmla="*/ 1 w 8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4">
                  <a:moveTo>
                    <a:pt x="1" y="0"/>
                  </a:moveTo>
                  <a:lnTo>
                    <a:pt x="84" y="9"/>
                  </a:lnTo>
                  <a:lnTo>
                    <a:pt x="85" y="1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8" name="Freeform 107"/>
            <p:cNvSpPr/>
            <p:nvPr userDrawn="1"/>
          </p:nvSpPr>
          <p:spPr bwMode="auto">
            <a:xfrm>
              <a:off x="1783" y="1517"/>
              <a:ext cx="131" cy="52"/>
            </a:xfrm>
            <a:custGeom>
              <a:avLst/>
              <a:gdLst>
                <a:gd name="T0" fmla="*/ 108 w 131"/>
                <a:gd name="T1" fmla="*/ 1 h 52"/>
                <a:gd name="T2" fmla="*/ 0 w 131"/>
                <a:gd name="T3" fmla="*/ 52 h 52"/>
                <a:gd name="T4" fmla="*/ 131 w 131"/>
                <a:gd name="T5" fmla="*/ 47 h 52"/>
                <a:gd name="T6" fmla="*/ 106 w 131"/>
                <a:gd name="T7" fmla="*/ 0 h 52"/>
                <a:gd name="T8" fmla="*/ 108 w 131"/>
                <a:gd name="T9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108" y="1"/>
                  </a:moveTo>
                  <a:lnTo>
                    <a:pt x="0" y="52"/>
                  </a:lnTo>
                  <a:lnTo>
                    <a:pt x="131" y="47"/>
                  </a:lnTo>
                  <a:lnTo>
                    <a:pt x="106" y="0"/>
                  </a:lnTo>
                  <a:lnTo>
                    <a:pt x="108" y="1"/>
                  </a:lnTo>
                  <a:close/>
                </a:path>
              </a:pathLst>
            </a:custGeom>
            <a:solidFill>
              <a:srgbClr val="A1513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9" name="Freeform 108"/>
            <p:cNvSpPr/>
            <p:nvPr userDrawn="1"/>
          </p:nvSpPr>
          <p:spPr bwMode="auto">
            <a:xfrm>
              <a:off x="1783" y="1517"/>
              <a:ext cx="131" cy="52"/>
            </a:xfrm>
            <a:custGeom>
              <a:avLst/>
              <a:gdLst>
                <a:gd name="T0" fmla="*/ 108 w 131"/>
                <a:gd name="T1" fmla="*/ 1 h 52"/>
                <a:gd name="T2" fmla="*/ 0 w 131"/>
                <a:gd name="T3" fmla="*/ 52 h 52"/>
                <a:gd name="T4" fmla="*/ 131 w 131"/>
                <a:gd name="T5" fmla="*/ 47 h 52"/>
                <a:gd name="T6" fmla="*/ 106 w 131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1" h="52">
                  <a:moveTo>
                    <a:pt x="108" y="1"/>
                  </a:moveTo>
                  <a:lnTo>
                    <a:pt x="0" y="52"/>
                  </a:lnTo>
                  <a:lnTo>
                    <a:pt x="131" y="47"/>
                  </a:lnTo>
                  <a:lnTo>
                    <a:pt x="106" y="0"/>
                  </a:lnTo>
                </a:path>
              </a:pathLst>
            </a:custGeom>
            <a:no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0" name="Freeform 109"/>
            <p:cNvSpPr/>
            <p:nvPr userDrawn="1"/>
          </p:nvSpPr>
          <p:spPr bwMode="auto">
            <a:xfrm>
              <a:off x="1854" y="1559"/>
              <a:ext cx="108" cy="195"/>
            </a:xfrm>
            <a:custGeom>
              <a:avLst/>
              <a:gdLst>
                <a:gd name="T0" fmla="*/ 108 w 108"/>
                <a:gd name="T1" fmla="*/ 11 h 196"/>
                <a:gd name="T2" fmla="*/ 11 w 108"/>
                <a:gd name="T3" fmla="*/ 76 h 196"/>
                <a:gd name="T4" fmla="*/ 35 w 108"/>
                <a:gd name="T5" fmla="*/ 178 h 196"/>
                <a:gd name="T6" fmla="*/ 36 w 108"/>
                <a:gd name="T7" fmla="*/ 196 h 196"/>
                <a:gd name="T8" fmla="*/ 44 w 108"/>
                <a:gd name="T9" fmla="*/ 192 h 196"/>
                <a:gd name="T10" fmla="*/ 69 w 108"/>
                <a:gd name="T11" fmla="*/ 139 h 196"/>
                <a:gd name="T12" fmla="*/ 108 w 108"/>
                <a:gd name="T13" fmla="*/ 1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196">
                  <a:moveTo>
                    <a:pt x="108" y="11"/>
                  </a:moveTo>
                  <a:cubicBezTo>
                    <a:pt x="108" y="11"/>
                    <a:pt x="30" y="0"/>
                    <a:pt x="11" y="76"/>
                  </a:cubicBezTo>
                  <a:cubicBezTo>
                    <a:pt x="11" y="76"/>
                    <a:pt x="0" y="134"/>
                    <a:pt x="35" y="178"/>
                  </a:cubicBezTo>
                  <a:cubicBezTo>
                    <a:pt x="35" y="178"/>
                    <a:pt x="37" y="192"/>
                    <a:pt x="36" y="196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69" y="139"/>
                    <a:pt x="69" y="139"/>
                    <a:pt x="69" y="139"/>
                  </a:cubicBezTo>
                  <a:lnTo>
                    <a:pt x="108" y="11"/>
                  </a:lnTo>
                  <a:close/>
                </a:path>
              </a:pathLst>
            </a:custGeom>
            <a:solidFill>
              <a:srgbClr val="E9ADAE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1" name="Oval 110"/>
            <p:cNvSpPr>
              <a:spLocks noChangeArrowheads="1"/>
            </p:cNvSpPr>
            <p:nvPr userDrawn="1"/>
          </p:nvSpPr>
          <p:spPr bwMode="auto">
            <a:xfrm>
              <a:off x="1891" y="1453"/>
              <a:ext cx="132" cy="131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2" name="Freeform 111"/>
            <p:cNvSpPr/>
            <p:nvPr userDrawn="1"/>
          </p:nvSpPr>
          <p:spPr bwMode="auto">
            <a:xfrm>
              <a:off x="1914" y="1566"/>
              <a:ext cx="102" cy="232"/>
            </a:xfrm>
            <a:custGeom>
              <a:avLst/>
              <a:gdLst>
                <a:gd name="T0" fmla="*/ 84 w 102"/>
                <a:gd name="T1" fmla="*/ 0 h 233"/>
                <a:gd name="T2" fmla="*/ 91 w 102"/>
                <a:gd name="T3" fmla="*/ 111 h 233"/>
                <a:gd name="T4" fmla="*/ 94 w 102"/>
                <a:gd name="T5" fmla="*/ 233 h 233"/>
                <a:gd name="T6" fmla="*/ 0 w 102"/>
                <a:gd name="T7" fmla="*/ 108 h 233"/>
                <a:gd name="T8" fmla="*/ 84 w 102"/>
                <a:gd name="T9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233">
                  <a:moveTo>
                    <a:pt x="84" y="0"/>
                  </a:moveTo>
                  <a:cubicBezTo>
                    <a:pt x="84" y="0"/>
                    <a:pt x="102" y="49"/>
                    <a:pt x="91" y="111"/>
                  </a:cubicBezTo>
                  <a:cubicBezTo>
                    <a:pt x="91" y="111"/>
                    <a:pt x="84" y="224"/>
                    <a:pt x="94" y="233"/>
                  </a:cubicBezTo>
                  <a:cubicBezTo>
                    <a:pt x="94" y="233"/>
                    <a:pt x="0" y="207"/>
                    <a:pt x="0" y="108"/>
                  </a:cubicBezTo>
                  <a:cubicBezTo>
                    <a:pt x="0" y="108"/>
                    <a:pt x="6" y="19"/>
                    <a:pt x="84" y="0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3" name="Oval 112"/>
            <p:cNvSpPr>
              <a:spLocks noChangeArrowheads="1"/>
            </p:cNvSpPr>
            <p:nvPr userDrawn="1"/>
          </p:nvSpPr>
          <p:spPr bwMode="auto">
            <a:xfrm>
              <a:off x="1907" y="1483"/>
              <a:ext cx="68" cy="6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4" name="Oval 113"/>
            <p:cNvSpPr>
              <a:spLocks noChangeArrowheads="1"/>
            </p:cNvSpPr>
            <p:nvPr userDrawn="1"/>
          </p:nvSpPr>
          <p:spPr bwMode="auto">
            <a:xfrm>
              <a:off x="1907" y="1493"/>
              <a:ext cx="52" cy="52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5" name="Freeform 114"/>
            <p:cNvSpPr/>
            <p:nvPr userDrawn="1"/>
          </p:nvSpPr>
          <p:spPr bwMode="auto">
            <a:xfrm>
              <a:off x="1785" y="1547"/>
              <a:ext cx="129" cy="20"/>
            </a:xfrm>
            <a:custGeom>
              <a:avLst/>
              <a:gdLst>
                <a:gd name="T0" fmla="*/ 117 w 129"/>
                <a:gd name="T1" fmla="*/ 0 h 20"/>
                <a:gd name="T2" fmla="*/ 0 w 129"/>
                <a:gd name="T3" fmla="*/ 20 h 20"/>
                <a:gd name="T4" fmla="*/ 129 w 129"/>
                <a:gd name="T5" fmla="*/ 17 h 20"/>
                <a:gd name="T6" fmla="*/ 117 w 12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9" h="20">
                  <a:moveTo>
                    <a:pt x="117" y="0"/>
                  </a:moveTo>
                  <a:lnTo>
                    <a:pt x="0" y="20"/>
                  </a:lnTo>
                  <a:lnTo>
                    <a:pt x="129" y="17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6" name="Freeform 115"/>
            <p:cNvSpPr/>
            <p:nvPr userDrawn="1"/>
          </p:nvSpPr>
          <p:spPr bwMode="auto">
            <a:xfrm>
              <a:off x="1878" y="1750"/>
              <a:ext cx="60" cy="111"/>
            </a:xfrm>
            <a:custGeom>
              <a:avLst/>
              <a:gdLst>
                <a:gd name="T0" fmla="*/ 12 w 60"/>
                <a:gd name="T1" fmla="*/ 4 h 111"/>
                <a:gd name="T2" fmla="*/ 0 w 60"/>
                <a:gd name="T3" fmla="*/ 111 h 111"/>
                <a:gd name="T4" fmla="*/ 60 w 60"/>
                <a:gd name="T5" fmla="*/ 88 h 111"/>
                <a:gd name="T6" fmla="*/ 20 w 60"/>
                <a:gd name="T7" fmla="*/ 6 h 111"/>
                <a:gd name="T8" fmla="*/ 20 w 60"/>
                <a:gd name="T9" fmla="*/ 0 h 111"/>
                <a:gd name="T10" fmla="*/ 12 w 60"/>
                <a:gd name="T11" fmla="*/ 4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111">
                  <a:moveTo>
                    <a:pt x="12" y="4"/>
                  </a:moveTo>
                  <a:lnTo>
                    <a:pt x="0" y="111"/>
                  </a:lnTo>
                  <a:lnTo>
                    <a:pt x="60" y="88"/>
                  </a:lnTo>
                  <a:lnTo>
                    <a:pt x="20" y="6"/>
                  </a:lnTo>
                  <a:lnTo>
                    <a:pt x="20" y="0"/>
                  </a:lnTo>
                  <a:lnTo>
                    <a:pt x="12" y="4"/>
                  </a:lnTo>
                  <a:close/>
                </a:path>
              </a:pathLst>
            </a:custGeom>
            <a:solidFill>
              <a:srgbClr val="9D5540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7" name="Freeform 116"/>
            <p:cNvSpPr/>
            <p:nvPr userDrawn="1"/>
          </p:nvSpPr>
          <p:spPr bwMode="auto">
            <a:xfrm>
              <a:off x="1176" y="631"/>
              <a:ext cx="555" cy="690"/>
            </a:xfrm>
            <a:custGeom>
              <a:avLst/>
              <a:gdLst>
                <a:gd name="T0" fmla="*/ 517 w 558"/>
                <a:gd name="T1" fmla="*/ 12 h 694"/>
                <a:gd name="T2" fmla="*/ 450 w 558"/>
                <a:gd name="T3" fmla="*/ 35 h 694"/>
                <a:gd name="T4" fmla="*/ 448 w 558"/>
                <a:gd name="T5" fmla="*/ 63 h 694"/>
                <a:gd name="T6" fmla="*/ 447 w 558"/>
                <a:gd name="T7" fmla="*/ 63 h 694"/>
                <a:gd name="T8" fmla="*/ 244 w 558"/>
                <a:gd name="T9" fmla="*/ 68 h 694"/>
                <a:gd name="T10" fmla="*/ 246 w 558"/>
                <a:gd name="T11" fmla="*/ 56 h 694"/>
                <a:gd name="T12" fmla="*/ 196 w 558"/>
                <a:gd name="T13" fmla="*/ 9 h 694"/>
                <a:gd name="T14" fmla="*/ 145 w 558"/>
                <a:gd name="T15" fmla="*/ 56 h 694"/>
                <a:gd name="T16" fmla="*/ 196 w 558"/>
                <a:gd name="T17" fmla="*/ 102 h 694"/>
                <a:gd name="T18" fmla="*/ 199 w 558"/>
                <a:gd name="T19" fmla="*/ 102 h 694"/>
                <a:gd name="T20" fmla="*/ 193 w 558"/>
                <a:gd name="T21" fmla="*/ 109 h 694"/>
                <a:gd name="T22" fmla="*/ 230 w 558"/>
                <a:gd name="T23" fmla="*/ 330 h 694"/>
                <a:gd name="T24" fmla="*/ 217 w 558"/>
                <a:gd name="T25" fmla="*/ 372 h 694"/>
                <a:gd name="T26" fmla="*/ 166 w 558"/>
                <a:gd name="T27" fmla="*/ 324 h 694"/>
                <a:gd name="T28" fmla="*/ 141 w 558"/>
                <a:gd name="T29" fmla="*/ 263 h 694"/>
                <a:gd name="T30" fmla="*/ 136 w 558"/>
                <a:gd name="T31" fmla="*/ 240 h 694"/>
                <a:gd name="T32" fmla="*/ 116 w 558"/>
                <a:gd name="T33" fmla="*/ 258 h 694"/>
                <a:gd name="T34" fmla="*/ 25 w 558"/>
                <a:gd name="T35" fmla="*/ 242 h 694"/>
                <a:gd name="T36" fmla="*/ 86 w 558"/>
                <a:gd name="T37" fmla="*/ 326 h 694"/>
                <a:gd name="T38" fmla="*/ 197 w 558"/>
                <a:gd name="T39" fmla="*/ 457 h 694"/>
                <a:gd name="T40" fmla="*/ 192 w 558"/>
                <a:gd name="T41" fmla="*/ 497 h 694"/>
                <a:gd name="T42" fmla="*/ 181 w 558"/>
                <a:gd name="T43" fmla="*/ 503 h 694"/>
                <a:gd name="T44" fmla="*/ 161 w 558"/>
                <a:gd name="T45" fmla="*/ 470 h 694"/>
                <a:gd name="T46" fmla="*/ 111 w 558"/>
                <a:gd name="T47" fmla="*/ 500 h 694"/>
                <a:gd name="T48" fmla="*/ 91 w 558"/>
                <a:gd name="T49" fmla="*/ 487 h 694"/>
                <a:gd name="T50" fmla="*/ 76 w 558"/>
                <a:gd name="T51" fmla="*/ 425 h 694"/>
                <a:gd name="T52" fmla="*/ 18 w 558"/>
                <a:gd name="T53" fmla="*/ 413 h 694"/>
                <a:gd name="T54" fmla="*/ 3 w 558"/>
                <a:gd name="T55" fmla="*/ 488 h 694"/>
                <a:gd name="T56" fmla="*/ 50 w 558"/>
                <a:gd name="T57" fmla="*/ 542 h 694"/>
                <a:gd name="T58" fmla="*/ 171 w 558"/>
                <a:gd name="T59" fmla="*/ 615 h 694"/>
                <a:gd name="T60" fmla="*/ 243 w 558"/>
                <a:gd name="T61" fmla="*/ 655 h 694"/>
                <a:gd name="T62" fmla="*/ 382 w 558"/>
                <a:gd name="T63" fmla="*/ 651 h 694"/>
                <a:gd name="T64" fmla="*/ 370 w 558"/>
                <a:gd name="T65" fmla="*/ 607 h 694"/>
                <a:gd name="T66" fmla="*/ 372 w 558"/>
                <a:gd name="T67" fmla="*/ 595 h 694"/>
                <a:gd name="T68" fmla="*/ 343 w 558"/>
                <a:gd name="T69" fmla="*/ 592 h 694"/>
                <a:gd name="T70" fmla="*/ 340 w 558"/>
                <a:gd name="T71" fmla="*/ 577 h 694"/>
                <a:gd name="T72" fmla="*/ 376 w 558"/>
                <a:gd name="T73" fmla="*/ 550 h 694"/>
                <a:gd name="T74" fmla="*/ 430 w 558"/>
                <a:gd name="T75" fmla="*/ 393 h 694"/>
                <a:gd name="T76" fmla="*/ 439 w 558"/>
                <a:gd name="T77" fmla="*/ 394 h 694"/>
                <a:gd name="T78" fmla="*/ 398 w 558"/>
                <a:gd name="T79" fmla="*/ 550 h 694"/>
                <a:gd name="T80" fmla="*/ 357 w 558"/>
                <a:gd name="T81" fmla="*/ 578 h 694"/>
                <a:gd name="T82" fmla="*/ 382 w 558"/>
                <a:gd name="T83" fmla="*/ 585 h 694"/>
                <a:gd name="T84" fmla="*/ 389 w 558"/>
                <a:gd name="T85" fmla="*/ 596 h 694"/>
                <a:gd name="T86" fmla="*/ 394 w 558"/>
                <a:gd name="T87" fmla="*/ 646 h 694"/>
                <a:gd name="T88" fmla="*/ 490 w 558"/>
                <a:gd name="T89" fmla="*/ 425 h 694"/>
                <a:gd name="T90" fmla="*/ 460 w 558"/>
                <a:gd name="T91" fmla="*/ 331 h 694"/>
                <a:gd name="T92" fmla="*/ 492 w 558"/>
                <a:gd name="T93" fmla="*/ 104 h 694"/>
                <a:gd name="T94" fmla="*/ 546 w 558"/>
                <a:gd name="T95" fmla="*/ 76 h 694"/>
                <a:gd name="T96" fmla="*/ 517 w 558"/>
                <a:gd name="T97" fmla="*/ 1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8" h="694">
                  <a:moveTo>
                    <a:pt x="517" y="12"/>
                  </a:moveTo>
                  <a:cubicBezTo>
                    <a:pt x="491" y="0"/>
                    <a:pt x="461" y="11"/>
                    <a:pt x="450" y="35"/>
                  </a:cubicBezTo>
                  <a:cubicBezTo>
                    <a:pt x="447" y="44"/>
                    <a:pt x="446" y="54"/>
                    <a:pt x="448" y="63"/>
                  </a:cubicBezTo>
                  <a:cubicBezTo>
                    <a:pt x="448" y="63"/>
                    <a:pt x="447" y="63"/>
                    <a:pt x="447" y="63"/>
                  </a:cubicBezTo>
                  <a:cubicBezTo>
                    <a:pt x="356" y="25"/>
                    <a:pt x="287" y="44"/>
                    <a:pt x="244" y="68"/>
                  </a:cubicBezTo>
                  <a:cubicBezTo>
                    <a:pt x="245" y="64"/>
                    <a:pt x="246" y="60"/>
                    <a:pt x="246" y="56"/>
                  </a:cubicBezTo>
                  <a:cubicBezTo>
                    <a:pt x="246" y="30"/>
                    <a:pt x="223" y="9"/>
                    <a:pt x="196" y="9"/>
                  </a:cubicBezTo>
                  <a:cubicBezTo>
                    <a:pt x="168" y="9"/>
                    <a:pt x="145" y="30"/>
                    <a:pt x="145" y="56"/>
                  </a:cubicBezTo>
                  <a:cubicBezTo>
                    <a:pt x="145" y="82"/>
                    <a:pt x="168" y="102"/>
                    <a:pt x="196" y="102"/>
                  </a:cubicBezTo>
                  <a:cubicBezTo>
                    <a:pt x="197" y="102"/>
                    <a:pt x="198" y="102"/>
                    <a:pt x="199" y="102"/>
                  </a:cubicBezTo>
                  <a:cubicBezTo>
                    <a:pt x="195" y="106"/>
                    <a:pt x="193" y="109"/>
                    <a:pt x="193" y="109"/>
                  </a:cubicBezTo>
                  <a:cubicBezTo>
                    <a:pt x="114" y="225"/>
                    <a:pt x="230" y="330"/>
                    <a:pt x="230" y="330"/>
                  </a:cubicBezTo>
                  <a:cubicBezTo>
                    <a:pt x="217" y="372"/>
                    <a:pt x="217" y="372"/>
                    <a:pt x="217" y="372"/>
                  </a:cubicBezTo>
                  <a:cubicBezTo>
                    <a:pt x="166" y="324"/>
                    <a:pt x="166" y="324"/>
                    <a:pt x="166" y="324"/>
                  </a:cubicBezTo>
                  <a:cubicBezTo>
                    <a:pt x="151" y="321"/>
                    <a:pt x="141" y="263"/>
                    <a:pt x="141" y="263"/>
                  </a:cubicBezTo>
                  <a:cubicBezTo>
                    <a:pt x="143" y="241"/>
                    <a:pt x="136" y="240"/>
                    <a:pt x="136" y="240"/>
                  </a:cubicBezTo>
                  <a:cubicBezTo>
                    <a:pt x="121" y="228"/>
                    <a:pt x="116" y="258"/>
                    <a:pt x="116" y="258"/>
                  </a:cubicBezTo>
                  <a:cubicBezTo>
                    <a:pt x="62" y="206"/>
                    <a:pt x="25" y="242"/>
                    <a:pt x="25" y="242"/>
                  </a:cubicBezTo>
                  <a:cubicBezTo>
                    <a:pt x="0" y="291"/>
                    <a:pt x="86" y="326"/>
                    <a:pt x="86" y="326"/>
                  </a:cubicBezTo>
                  <a:cubicBezTo>
                    <a:pt x="107" y="331"/>
                    <a:pt x="197" y="457"/>
                    <a:pt x="197" y="457"/>
                  </a:cubicBezTo>
                  <a:cubicBezTo>
                    <a:pt x="192" y="497"/>
                    <a:pt x="192" y="497"/>
                    <a:pt x="192" y="497"/>
                  </a:cubicBezTo>
                  <a:cubicBezTo>
                    <a:pt x="190" y="511"/>
                    <a:pt x="181" y="503"/>
                    <a:pt x="181" y="503"/>
                  </a:cubicBezTo>
                  <a:cubicBezTo>
                    <a:pt x="178" y="486"/>
                    <a:pt x="161" y="470"/>
                    <a:pt x="161" y="470"/>
                  </a:cubicBezTo>
                  <a:cubicBezTo>
                    <a:pt x="126" y="452"/>
                    <a:pt x="111" y="500"/>
                    <a:pt x="111" y="500"/>
                  </a:cubicBezTo>
                  <a:cubicBezTo>
                    <a:pt x="91" y="487"/>
                    <a:pt x="91" y="487"/>
                    <a:pt x="91" y="487"/>
                  </a:cubicBezTo>
                  <a:cubicBezTo>
                    <a:pt x="90" y="465"/>
                    <a:pt x="76" y="425"/>
                    <a:pt x="76" y="425"/>
                  </a:cubicBezTo>
                  <a:cubicBezTo>
                    <a:pt x="49" y="375"/>
                    <a:pt x="18" y="413"/>
                    <a:pt x="18" y="413"/>
                  </a:cubicBezTo>
                  <a:cubicBezTo>
                    <a:pt x="1" y="434"/>
                    <a:pt x="4" y="462"/>
                    <a:pt x="3" y="488"/>
                  </a:cubicBezTo>
                  <a:cubicBezTo>
                    <a:pt x="1" y="522"/>
                    <a:pt x="25" y="527"/>
                    <a:pt x="50" y="542"/>
                  </a:cubicBezTo>
                  <a:cubicBezTo>
                    <a:pt x="90" y="567"/>
                    <a:pt x="129" y="593"/>
                    <a:pt x="171" y="615"/>
                  </a:cubicBezTo>
                  <a:cubicBezTo>
                    <a:pt x="197" y="629"/>
                    <a:pt x="220" y="642"/>
                    <a:pt x="243" y="655"/>
                  </a:cubicBezTo>
                  <a:cubicBezTo>
                    <a:pt x="305" y="694"/>
                    <a:pt x="382" y="651"/>
                    <a:pt x="382" y="651"/>
                  </a:cubicBezTo>
                  <a:cubicBezTo>
                    <a:pt x="361" y="647"/>
                    <a:pt x="370" y="607"/>
                    <a:pt x="370" y="607"/>
                  </a:cubicBezTo>
                  <a:cubicBezTo>
                    <a:pt x="382" y="599"/>
                    <a:pt x="372" y="595"/>
                    <a:pt x="372" y="595"/>
                  </a:cubicBezTo>
                  <a:cubicBezTo>
                    <a:pt x="343" y="592"/>
                    <a:pt x="343" y="592"/>
                    <a:pt x="343" y="592"/>
                  </a:cubicBezTo>
                  <a:cubicBezTo>
                    <a:pt x="335" y="589"/>
                    <a:pt x="340" y="577"/>
                    <a:pt x="340" y="577"/>
                  </a:cubicBezTo>
                  <a:cubicBezTo>
                    <a:pt x="376" y="550"/>
                    <a:pt x="376" y="550"/>
                    <a:pt x="376" y="550"/>
                  </a:cubicBezTo>
                  <a:cubicBezTo>
                    <a:pt x="386" y="560"/>
                    <a:pt x="430" y="393"/>
                    <a:pt x="430" y="393"/>
                  </a:cubicBezTo>
                  <a:cubicBezTo>
                    <a:pt x="436" y="386"/>
                    <a:pt x="439" y="394"/>
                    <a:pt x="439" y="394"/>
                  </a:cubicBezTo>
                  <a:cubicBezTo>
                    <a:pt x="438" y="406"/>
                    <a:pt x="398" y="550"/>
                    <a:pt x="398" y="550"/>
                  </a:cubicBezTo>
                  <a:cubicBezTo>
                    <a:pt x="357" y="578"/>
                    <a:pt x="357" y="578"/>
                    <a:pt x="357" y="578"/>
                  </a:cubicBezTo>
                  <a:cubicBezTo>
                    <a:pt x="341" y="595"/>
                    <a:pt x="382" y="585"/>
                    <a:pt x="382" y="585"/>
                  </a:cubicBezTo>
                  <a:cubicBezTo>
                    <a:pt x="397" y="586"/>
                    <a:pt x="389" y="596"/>
                    <a:pt x="389" y="596"/>
                  </a:cubicBezTo>
                  <a:cubicBezTo>
                    <a:pt x="363" y="643"/>
                    <a:pt x="394" y="646"/>
                    <a:pt x="394" y="646"/>
                  </a:cubicBezTo>
                  <a:cubicBezTo>
                    <a:pt x="435" y="648"/>
                    <a:pt x="490" y="425"/>
                    <a:pt x="490" y="425"/>
                  </a:cubicBezTo>
                  <a:cubicBezTo>
                    <a:pt x="487" y="358"/>
                    <a:pt x="460" y="331"/>
                    <a:pt x="460" y="331"/>
                  </a:cubicBezTo>
                  <a:cubicBezTo>
                    <a:pt x="558" y="228"/>
                    <a:pt x="528" y="149"/>
                    <a:pt x="492" y="104"/>
                  </a:cubicBezTo>
                  <a:cubicBezTo>
                    <a:pt x="514" y="108"/>
                    <a:pt x="537" y="97"/>
                    <a:pt x="546" y="76"/>
                  </a:cubicBezTo>
                  <a:cubicBezTo>
                    <a:pt x="556" y="52"/>
                    <a:pt x="543" y="23"/>
                    <a:pt x="517" y="12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8" name="Oval 117"/>
            <p:cNvSpPr>
              <a:spLocks noChangeArrowheads="1"/>
            </p:cNvSpPr>
            <p:nvPr userDrawn="1"/>
          </p:nvSpPr>
          <p:spPr bwMode="auto">
            <a:xfrm>
              <a:off x="1343" y="659"/>
              <a:ext cx="56" cy="56"/>
            </a:xfrm>
            <a:prstGeom prst="ellipse">
              <a:avLst/>
            </a:prstGeom>
            <a:solidFill>
              <a:srgbClr val="EFB7A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9" name="Oval 118"/>
            <p:cNvSpPr>
              <a:spLocks noChangeArrowheads="1"/>
            </p:cNvSpPr>
            <p:nvPr userDrawn="1"/>
          </p:nvSpPr>
          <p:spPr bwMode="auto">
            <a:xfrm>
              <a:off x="1640" y="659"/>
              <a:ext cx="56" cy="56"/>
            </a:xfrm>
            <a:prstGeom prst="ellipse">
              <a:avLst/>
            </a:prstGeom>
            <a:solidFill>
              <a:srgbClr val="EFB7A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0" name="Oval 119"/>
            <p:cNvSpPr>
              <a:spLocks noChangeArrowheads="1"/>
            </p:cNvSpPr>
            <p:nvPr userDrawn="1"/>
          </p:nvSpPr>
          <p:spPr bwMode="auto">
            <a:xfrm>
              <a:off x="1407" y="729"/>
              <a:ext cx="43" cy="56"/>
            </a:xfrm>
            <a:prstGeom prst="ellipse">
              <a:avLst/>
            </a:prstGeom>
            <a:solidFill>
              <a:srgbClr val="FEF7F2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1" name="Oval 120"/>
            <p:cNvSpPr>
              <a:spLocks noChangeArrowheads="1"/>
            </p:cNvSpPr>
            <p:nvPr userDrawn="1"/>
          </p:nvSpPr>
          <p:spPr bwMode="auto">
            <a:xfrm>
              <a:off x="1579" y="727"/>
              <a:ext cx="44" cy="56"/>
            </a:xfrm>
            <a:prstGeom prst="ellipse">
              <a:avLst/>
            </a:prstGeom>
            <a:solidFill>
              <a:srgbClr val="FEF7F2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2" name="Oval 121"/>
            <p:cNvSpPr>
              <a:spLocks noChangeArrowheads="1"/>
            </p:cNvSpPr>
            <p:nvPr userDrawn="1"/>
          </p:nvSpPr>
          <p:spPr bwMode="auto">
            <a:xfrm>
              <a:off x="1421" y="738"/>
              <a:ext cx="35" cy="37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3" name="Oval 122"/>
            <p:cNvSpPr>
              <a:spLocks noChangeArrowheads="1"/>
            </p:cNvSpPr>
            <p:nvPr userDrawn="1"/>
          </p:nvSpPr>
          <p:spPr bwMode="auto">
            <a:xfrm>
              <a:off x="1595" y="737"/>
              <a:ext cx="36" cy="36"/>
            </a:xfrm>
            <a:prstGeom prst="ellipse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4" name="Oval 123"/>
            <p:cNvSpPr>
              <a:spLocks noChangeArrowheads="1"/>
            </p:cNvSpPr>
            <p:nvPr userDrawn="1"/>
          </p:nvSpPr>
          <p:spPr bwMode="auto">
            <a:xfrm>
              <a:off x="1194" y="1044"/>
              <a:ext cx="50" cy="97"/>
            </a:xfrm>
            <a:prstGeom prst="ellipse">
              <a:avLst/>
            </a:prstGeom>
            <a:solidFill>
              <a:srgbClr val="F5B6B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5" name="Oval 124"/>
            <p:cNvSpPr>
              <a:spLocks noChangeArrowheads="1"/>
            </p:cNvSpPr>
            <p:nvPr userDrawn="1"/>
          </p:nvSpPr>
          <p:spPr bwMode="auto">
            <a:xfrm>
              <a:off x="1294" y="1111"/>
              <a:ext cx="51" cy="97"/>
            </a:xfrm>
            <a:prstGeom prst="ellipse">
              <a:avLst/>
            </a:prstGeom>
            <a:solidFill>
              <a:srgbClr val="F5B6B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6" name="Freeform 125"/>
            <p:cNvSpPr/>
            <p:nvPr userDrawn="1"/>
          </p:nvSpPr>
          <p:spPr bwMode="auto">
            <a:xfrm>
              <a:off x="1432" y="771"/>
              <a:ext cx="219" cy="144"/>
            </a:xfrm>
            <a:custGeom>
              <a:avLst/>
              <a:gdLst>
                <a:gd name="T0" fmla="*/ 1 w 221"/>
                <a:gd name="T1" fmla="*/ 65 h 144"/>
                <a:gd name="T2" fmla="*/ 8 w 221"/>
                <a:gd name="T3" fmla="*/ 28 h 144"/>
                <a:gd name="T4" fmla="*/ 53 w 221"/>
                <a:gd name="T5" fmla="*/ 6 h 144"/>
                <a:gd name="T6" fmla="*/ 146 w 221"/>
                <a:gd name="T7" fmla="*/ 12 h 144"/>
                <a:gd name="T8" fmla="*/ 98 w 221"/>
                <a:gd name="T9" fmla="*/ 143 h 144"/>
                <a:gd name="T10" fmla="*/ 14 w 221"/>
                <a:gd name="T11" fmla="*/ 100 h 144"/>
                <a:gd name="T12" fmla="*/ 1 w 221"/>
                <a:gd name="T13" fmla="*/ 68 h 144"/>
                <a:gd name="T14" fmla="*/ 1 w 221"/>
                <a:gd name="T15" fmla="*/ 6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44">
                  <a:moveTo>
                    <a:pt x="1" y="65"/>
                  </a:moveTo>
                  <a:cubicBezTo>
                    <a:pt x="0" y="52"/>
                    <a:pt x="0" y="37"/>
                    <a:pt x="8" y="28"/>
                  </a:cubicBezTo>
                  <a:cubicBezTo>
                    <a:pt x="19" y="15"/>
                    <a:pt x="38" y="9"/>
                    <a:pt x="53" y="6"/>
                  </a:cubicBezTo>
                  <a:cubicBezTo>
                    <a:pt x="83" y="0"/>
                    <a:pt x="118" y="1"/>
                    <a:pt x="146" y="12"/>
                  </a:cubicBezTo>
                  <a:cubicBezTo>
                    <a:pt x="221" y="42"/>
                    <a:pt x="157" y="141"/>
                    <a:pt x="98" y="143"/>
                  </a:cubicBezTo>
                  <a:cubicBezTo>
                    <a:pt x="65" y="144"/>
                    <a:pt x="33" y="126"/>
                    <a:pt x="14" y="100"/>
                  </a:cubicBezTo>
                  <a:cubicBezTo>
                    <a:pt x="7" y="90"/>
                    <a:pt x="3" y="80"/>
                    <a:pt x="1" y="68"/>
                  </a:cubicBezTo>
                  <a:cubicBezTo>
                    <a:pt x="1" y="67"/>
                    <a:pt x="1" y="66"/>
                    <a:pt x="1" y="65"/>
                  </a:cubicBezTo>
                  <a:close/>
                </a:path>
              </a:pathLst>
            </a:custGeom>
            <a:solidFill>
              <a:srgbClr val="F5B6B3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7" name="Freeform 126"/>
            <p:cNvSpPr/>
            <p:nvPr userDrawn="1"/>
          </p:nvSpPr>
          <p:spPr bwMode="auto">
            <a:xfrm>
              <a:off x="1463" y="767"/>
              <a:ext cx="113" cy="94"/>
            </a:xfrm>
            <a:custGeom>
              <a:avLst/>
              <a:gdLst>
                <a:gd name="T0" fmla="*/ 36 w 113"/>
                <a:gd name="T1" fmla="*/ 8 h 94"/>
                <a:gd name="T2" fmla="*/ 24 w 113"/>
                <a:gd name="T3" fmla="*/ 47 h 94"/>
                <a:gd name="T4" fmla="*/ 94 w 113"/>
                <a:gd name="T5" fmla="*/ 44 h 94"/>
                <a:gd name="T6" fmla="*/ 81 w 113"/>
                <a:gd name="T7" fmla="*/ 5 h 94"/>
                <a:gd name="T8" fmla="*/ 36 w 113"/>
                <a:gd name="T9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94">
                  <a:moveTo>
                    <a:pt x="36" y="8"/>
                  </a:moveTo>
                  <a:cubicBezTo>
                    <a:pt x="36" y="8"/>
                    <a:pt x="0" y="21"/>
                    <a:pt x="24" y="47"/>
                  </a:cubicBezTo>
                  <a:cubicBezTo>
                    <a:pt x="24" y="47"/>
                    <a:pt x="56" y="94"/>
                    <a:pt x="94" y="44"/>
                  </a:cubicBezTo>
                  <a:cubicBezTo>
                    <a:pt x="94" y="44"/>
                    <a:pt x="113" y="23"/>
                    <a:pt x="81" y="5"/>
                  </a:cubicBezTo>
                  <a:cubicBezTo>
                    <a:pt x="81" y="5"/>
                    <a:pt x="43" y="0"/>
                    <a:pt x="36" y="8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8" name="Rectangle 127"/>
            <p:cNvSpPr>
              <a:spLocks noChangeArrowheads="1"/>
            </p:cNvSpPr>
            <p:nvPr userDrawn="1"/>
          </p:nvSpPr>
          <p:spPr bwMode="auto">
            <a:xfrm>
              <a:off x="1517" y="827"/>
              <a:ext cx="9" cy="51"/>
            </a:xfrm>
            <a:prstGeom prst="rect">
              <a:avLst/>
            </a:pr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9" name="Freeform 128"/>
            <p:cNvSpPr/>
            <p:nvPr userDrawn="1"/>
          </p:nvSpPr>
          <p:spPr bwMode="auto">
            <a:xfrm>
              <a:off x="1473" y="845"/>
              <a:ext cx="99" cy="42"/>
            </a:xfrm>
            <a:custGeom>
              <a:avLst/>
              <a:gdLst>
                <a:gd name="T0" fmla="*/ 0 w 99"/>
                <a:gd name="T1" fmla="*/ 6 h 42"/>
                <a:gd name="T2" fmla="*/ 6 w 99"/>
                <a:gd name="T3" fmla="*/ 3 h 42"/>
                <a:gd name="T4" fmla="*/ 65 w 99"/>
                <a:gd name="T5" fmla="*/ 27 h 42"/>
                <a:gd name="T6" fmla="*/ 92 w 99"/>
                <a:gd name="T7" fmla="*/ 5 h 42"/>
                <a:gd name="T8" fmla="*/ 98 w 99"/>
                <a:gd name="T9" fmla="*/ 8 h 42"/>
                <a:gd name="T10" fmla="*/ 51 w 99"/>
                <a:gd name="T11" fmla="*/ 36 h 42"/>
                <a:gd name="T12" fmla="*/ 0 w 99"/>
                <a:gd name="T13" fmla="*/ 6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42">
                  <a:moveTo>
                    <a:pt x="0" y="6"/>
                  </a:moveTo>
                  <a:cubicBezTo>
                    <a:pt x="0" y="6"/>
                    <a:pt x="1" y="0"/>
                    <a:pt x="6" y="3"/>
                  </a:cubicBezTo>
                  <a:cubicBezTo>
                    <a:pt x="6" y="3"/>
                    <a:pt x="27" y="42"/>
                    <a:pt x="65" y="27"/>
                  </a:cubicBezTo>
                  <a:cubicBezTo>
                    <a:pt x="65" y="27"/>
                    <a:pt x="92" y="14"/>
                    <a:pt x="92" y="5"/>
                  </a:cubicBezTo>
                  <a:cubicBezTo>
                    <a:pt x="92" y="5"/>
                    <a:pt x="99" y="2"/>
                    <a:pt x="98" y="8"/>
                  </a:cubicBezTo>
                  <a:cubicBezTo>
                    <a:pt x="98" y="8"/>
                    <a:pt x="79" y="34"/>
                    <a:pt x="51" y="36"/>
                  </a:cubicBezTo>
                  <a:cubicBezTo>
                    <a:pt x="51" y="36"/>
                    <a:pt x="23" y="40"/>
                    <a:pt x="0" y="6"/>
                  </a:cubicBezTo>
                  <a:close/>
                </a:path>
              </a:pathLst>
            </a:custGeom>
            <a:solidFill>
              <a:srgbClr val="4C302F"/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pic>
        <p:nvPicPr>
          <p:cNvPr id="130" name="图片 13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8213" y="4008438"/>
            <a:ext cx="16129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" name="图片 13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9725" y="1093788"/>
            <a:ext cx="4217988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" name="图片 13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图片 13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4975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" name="图片 138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2675" y="4549775"/>
            <a:ext cx="1800225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" name="图片 139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2288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" name="图片 140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38663"/>
            <a:ext cx="180022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D02D033-91C0-4C78-BE9C-510B52959701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BFB0B2-8745-4BF4-B033-560E3824467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D02D033-91C0-4C78-BE9C-510B52959701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BFB0B2-8745-4BF4-B033-560E382446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microsoft.com/office/2007/relationships/media" Target="file:///C:\Users\Administrator\Desktop\&#37096;&#32534;&#20108;&#19979;&#31934;&#21697;&#35838;&#20214;\20%20&#22823;&#35937;&#30340;&#32819;&#26421;\2%20&#12298;&#22823;&#35937;&#30340;&#32819;&#26421;&#12299;&#21512;&#20316;&#29256;&#31934;&#21697;&#35838;&#20214;\&#22823;&#35937;&#19982;&#20154;&#31867;&#30456;&#20284;&#30340;&#22320;&#26041;.mp4" TargetMode="External"/><Relationship Id="rId1" Type="http://schemas.openxmlformats.org/officeDocument/2006/relationships/video" Target="file:///C:\Users\Administrator\Desktop\&#37096;&#32534;&#20108;&#19979;&#31934;&#21697;&#35838;&#20214;\20%20&#22823;&#35937;&#30340;&#32819;&#26421;\2%20&#12298;&#22823;&#35937;&#30340;&#32819;&#26421;&#12299;&#21512;&#20316;&#29256;&#31934;&#21697;&#35838;&#20214;\&#22823;&#35937;&#19982;&#20154;&#31867;&#30456;&#20284;&#30340;&#22320;&#26041;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>
            <a:spLocks noChangeArrowheads="1"/>
          </p:cNvSpPr>
          <p:nvPr/>
        </p:nvSpPr>
        <p:spPr bwMode="auto">
          <a:xfrm>
            <a:off x="2747546" y="1673369"/>
            <a:ext cx="400875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大象的耳朵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95536" y="915566"/>
            <a:ext cx="8064698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大象在路上遇到了谁？他们分别对大象说了什么话？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说的话用“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”画出来。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699792" y="2283718"/>
            <a:ext cx="3275856" cy="237626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876300" y="1191260"/>
            <a:ext cx="7402830" cy="2217420"/>
            <a:chOff x="1437" y="1385"/>
            <a:chExt cx="11658" cy="3492"/>
          </a:xfrm>
        </p:grpSpPr>
        <p:pic>
          <p:nvPicPr>
            <p:cNvPr id="30722" name="图片 2"/>
            <p:cNvPicPr>
              <a:picLocks noChangeAspect="1"/>
            </p:cNvPicPr>
            <p:nvPr/>
          </p:nvPicPr>
          <p:blipFill>
            <a:blip r:embed="rId1"/>
            <a:srcRect l="30236" t="10532" r="5035" b="52500"/>
            <a:stretch>
              <a:fillRect/>
            </a:stretch>
          </p:blipFill>
          <p:spPr>
            <a:xfrm>
              <a:off x="3543" y="1727"/>
              <a:ext cx="9321" cy="298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" name=" 184"/>
            <p:cNvSpPr/>
            <p:nvPr/>
          </p:nvSpPr>
          <p:spPr>
            <a:xfrm>
              <a:off x="12303" y="1555"/>
              <a:ext cx="793" cy="56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 4"/>
            <p:cNvSpPr/>
            <p:nvPr/>
          </p:nvSpPr>
          <p:spPr>
            <a:xfrm>
              <a:off x="6860" y="1555"/>
              <a:ext cx="907" cy="3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" name=" 5"/>
            <p:cNvSpPr/>
            <p:nvPr/>
          </p:nvSpPr>
          <p:spPr>
            <a:xfrm>
              <a:off x="2143" y="1385"/>
              <a:ext cx="794" cy="6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rcRect b="818"/>
            <a:stretch>
              <a:fillRect/>
            </a:stretch>
          </p:blipFill>
          <p:spPr>
            <a:xfrm>
              <a:off x="1437" y="1727"/>
              <a:ext cx="1637" cy="3151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39552" y="627534"/>
            <a:ext cx="806450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这一天，大象正在路上慢慢地散步，遇到了小兔子。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小兔子说：“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___________________________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__________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50665" y="1851670"/>
            <a:ext cx="7939087" cy="1301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咦，大象啊，你的耳朵怎么耷</a:t>
            </a:r>
            <a:endParaRPr lang="en-US" altLang="zh-CN" sz="28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拉下来了</a:t>
            </a:r>
            <a:endParaRPr lang="zh-CN" altLang="en-US" dirty="0">
              <a:solidFill>
                <a:srgbClr val="C00000"/>
              </a:solidFill>
            </a:endParaRPr>
          </a:p>
        </p:txBody>
      </p:sp>
      <p:pic>
        <p:nvPicPr>
          <p:cNvPr id="20486" name="Picture 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987824" y="2931790"/>
            <a:ext cx="3024336" cy="186230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占位符 1"/>
          <p:cNvSpPr/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8916" name="文本框 23"/>
          <p:cNvSpPr txBox="1"/>
          <p:nvPr/>
        </p:nvSpPr>
        <p:spPr>
          <a:xfrm>
            <a:off x="1070928" y="1267460"/>
            <a:ext cx="7354887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概念：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疑问句，是问一些事情的，表示疑问的语气。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好处：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疑问句的好处是构成悬念，使读者带着问题往下探究。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lv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运用：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本文的“你的耳朵怎么耷拉下来了？”除引起思考外，还有承上启下的过渡作用。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911860" y="180340"/>
            <a:ext cx="8221980" cy="483235"/>
          </a:xfrm>
        </p:spPr>
        <p:txBody>
          <a:bodyPr/>
          <a:p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小鹿、小马，还有小老鼠，见到了大象，都要说他的耳朵。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430" y="835660"/>
            <a:ext cx="8064500" cy="379031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占位符 1"/>
          <p:cNvSpPr txBox="1"/>
          <p:nvPr/>
        </p:nvSpPr>
        <p:spPr bwMode="auto">
          <a:xfrm>
            <a:off x="827088" y="71438"/>
            <a:ext cx="5184775" cy="433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171450" indent="-171450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细读课文，认真感受</a:t>
            </a:r>
            <a:endParaRPr lang="zh-CN" altLang="en-US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89200" y="1312863"/>
            <a:ext cx="41529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大象在文中说了几句话？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图 片1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714750" y="2046288"/>
            <a:ext cx="17145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51903" y="749935"/>
            <a:ext cx="55943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大象说：“我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生来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这样啊。”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39750" y="1347788"/>
            <a:ext cx="8072438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大象也不安起来，他自言自语地说：“他们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这么说，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是不是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我的耳朵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有毛病啦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我得让我的耳朵竖起来。”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9900" y="3343275"/>
            <a:ext cx="8215313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大象说：“我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让耳朵耷拉着吧。人家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人家，我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我。”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3198" y="705168"/>
            <a:ext cx="7993062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根据大象的话，说说大象的想法有什么变化？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 descr="vgh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154112" y="2032312"/>
            <a:ext cx="2786082" cy="2571768"/>
          </a:xfrm>
          <a:prstGeom prst="ellipse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08834" y="1785932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生来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008834" y="2643188"/>
            <a:ext cx="1576394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是不是？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008834" y="3571882"/>
            <a:ext cx="4143404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66288" y="1785932"/>
            <a:ext cx="2324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不以为然</a:t>
            </a:r>
            <a:endParaRPr lang="zh-CN" altLang="en-US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366288" y="2714626"/>
            <a:ext cx="232410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怀疑自己</a:t>
            </a:r>
            <a:endParaRPr lang="zh-CN" altLang="en-US" sz="2800" b="1" dirty="0" smtClean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437726" y="3691604"/>
            <a:ext cx="234872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相信自己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83590" y="-109220"/>
            <a:ext cx="7664450" cy="483870"/>
          </a:xfrm>
        </p:spPr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采取了什么方法尝试改变呢？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结果如何？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188" y="1436688"/>
            <a:ext cx="1873250" cy="522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想出办法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10000" y="1068388"/>
            <a:ext cx="4319588" cy="1292225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用两根竹竿，把耳朵撑起来，就可以使耳朵竖起来。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51275" y="2732088"/>
            <a:ext cx="4321175" cy="1846659"/>
          </a:xfrm>
          <a:prstGeom prst="rect">
            <a:avLst/>
          </a:prstGeom>
          <a:ln w="444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经常有小虫子飞进大象的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耳朵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眼儿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，吵得大象又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痛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又心烦。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771775" y="1539875"/>
            <a:ext cx="863600" cy="36036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11188" y="3360738"/>
            <a:ext cx="1873250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后果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771775" y="3465513"/>
            <a:ext cx="863600" cy="35877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03300" y="1455738"/>
            <a:ext cx="976313" cy="5238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结果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35400" y="1455738"/>
            <a:ext cx="4337050" cy="523875"/>
          </a:xfrm>
          <a:prstGeom prst="rect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大象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把耳朵放了下来。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71550" y="3149600"/>
            <a:ext cx="1008063" cy="52228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原因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51275" y="2746375"/>
            <a:ext cx="4321175" cy="1384300"/>
          </a:xfrm>
          <a:prstGeom prst="rect">
            <a:avLst/>
          </a:prstGeom>
          <a:ln w="444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大象的耳朵有神奇的作用：散热、驱虫、示威。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339975" y="1600200"/>
            <a:ext cx="1079500" cy="360363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2343150" y="3255963"/>
            <a:ext cx="1079500" cy="360362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文本占位符 1"/>
          <p:cNvSpPr/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大象与人类相似的地方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 t="3109" b="8002"/>
          <a:stretch>
            <a:fillRect/>
          </a:stretch>
        </p:blipFill>
        <p:spPr>
          <a:xfrm>
            <a:off x="2289477" y="920425"/>
            <a:ext cx="4392488" cy="3159802"/>
          </a:xfrm>
          <a:prstGeom prst="roundRect">
            <a:avLst/>
          </a:prstGeom>
        </p:spPr>
      </p:pic>
      <p:sp>
        <p:nvSpPr>
          <p:cNvPr id="6148" name="矩形 4"/>
          <p:cNvSpPr>
            <a:spLocks noChangeArrowheads="1"/>
          </p:cNvSpPr>
          <p:nvPr/>
        </p:nvSpPr>
        <p:spPr bwMode="auto">
          <a:xfrm>
            <a:off x="800418" y="108268"/>
            <a:ext cx="45132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说一说大象的特点是什么？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928662" y="960744"/>
            <a:ext cx="7200900" cy="138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大象为什么说“</a:t>
            </a:r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人家是人家，我是我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”？结合生活实际，说说你是怎么理解这句话的。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28662" y="2504758"/>
            <a:ext cx="7200900" cy="2030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每个人都有自己和别人不一样的地方，要正确对待别人的看法，要有自己的判断，不要为了迎合别人而盲目地改变自己。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占位符 1"/>
          <p:cNvSpPr/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/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6255" y="652145"/>
            <a:ext cx="3997960" cy="39979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lum bright="-6000"/>
          </a:blip>
          <a:srcRect b="20673"/>
          <a:stretch>
            <a:fillRect/>
          </a:stretch>
        </p:blipFill>
        <p:spPr>
          <a:xfrm>
            <a:off x="4808855" y="781050"/>
            <a:ext cx="3535680" cy="374078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15210"/>
          <a:stretch>
            <a:fillRect/>
          </a:stretch>
        </p:blipFill>
        <p:spPr>
          <a:xfrm>
            <a:off x="2540" y="792480"/>
            <a:ext cx="5955665" cy="3787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6000" y="1225550"/>
            <a:ext cx="2755900" cy="52197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达尼想要红帽子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7280" y="2211705"/>
            <a:ext cx="2821940" cy="42989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城里老鼠和乡下老鼠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8160" y="2891155"/>
            <a:ext cx="929005" cy="4298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心事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56375" y="3729990"/>
            <a:ext cx="1835785" cy="42989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2200">
                <a:latin typeface="楷体" panose="02010609060101010101" pitchFamily="49" charset="-122"/>
                <a:ea typeface="楷体" panose="02010609060101010101" pitchFamily="49" charset="-122"/>
              </a:rPr>
              <a:t>成为你自己</a:t>
            </a:r>
            <a:endParaRPr lang="zh-CN" altLang="en-US" sz="2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8680" y="1018540"/>
            <a:ext cx="6943090" cy="341503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pPr indent="609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童年和少年是充满美好理想的时期。如果我问你们，你们将来想成为怎样的人，你们一定会给我许多漂亮的回答。譬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（pì）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如说，想成为拿破仑那样的伟人，爱因斯坦那样的大科学家，曹雪芹那样的文豪，等等。这些回答都不坏，不过，我认为比这一切都更重要的是：首先应该成为你自己。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1675" y="1541145"/>
            <a:ext cx="7740650" cy="206121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indent="457200" eaLnBrk="1" latinLnBrk="0" hangingPunct="1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由此可见，对于每一个人来说，最宝贵的还是他自己。无论他多么羡慕别的什么人，如果让他彻头彻尾成为这个别人而不再是自己，谁都不肯了。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07695" y="836295"/>
            <a:ext cx="7927975" cy="37846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pPr indent="457200" eaLnBrk="1" latinLnBrk="0" hangingPunct="1"/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么，怎样才能成为自己呢?这是真正的难题，我承认我给不出一个答案。我还相信，不存在一个适用于一切人的答案。我只能说，最重要的是每个人都要真切地意识到他的"自我"的宝贵，有了这个觉悟，他就会自己去寻找属于他的答案。在茫茫宇宙间，每个人都只有一次生存的机会，都是一个独一无二、不可重复的存在。正像卢梭所说的，上帝把你造出来后，就把那个属于你的特定的模子打碎了。名声、财产、知识等等是身外之物，人人都可求而得之，但没有人能够代替你感受人生。你死之后，没有人能够代替你再活一次。如果你真正意识到了这一点，你就会明白，活在世上，最重要的事就是活出你自己的特色和滋味来。你的人生是否有意义，衡量的标准不是外在的成功，而是你对人生意义的独特领悟和坚守，从而使你的自我闪放出个性的光华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矩形 3"/>
          <p:cNvSpPr>
            <a:spLocks noChangeArrowheads="1"/>
          </p:cNvSpPr>
          <p:nvPr/>
        </p:nvSpPr>
        <p:spPr bwMode="auto">
          <a:xfrm>
            <a:off x="2968625" y="1857375"/>
            <a:ext cx="403225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6000">
                <a:latin typeface="华文新魏" pitchFamily="2" charset="-122"/>
                <a:ea typeface="华文新魏" pitchFamily="2" charset="-122"/>
              </a:rPr>
              <a:t>谢谢观看！</a:t>
            </a:r>
            <a:endParaRPr lang="zh-CN" altLang="en-US" sz="600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9" name="矩形 1"/>
          <p:cNvSpPr/>
          <p:nvPr/>
        </p:nvSpPr>
        <p:spPr>
          <a:xfrm>
            <a:off x="1110615" y="1503998"/>
            <a:ext cx="6807200" cy="17837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shì        dā       yí   shù          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g</a:t>
            </a:r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ān</a:t>
            </a:r>
            <a:endParaRPr lang="en-US" altLang="zh-CN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似的   耷拉   咦  竖着   竹竿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方正姚体" pitchFamily="2" charset="-122"/>
                <a:ea typeface="方正姚体" pitchFamily="2" charset="-122"/>
              </a:rPr>
              <a:t>  </a:t>
            </a:r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chēng       wǔ        tòng     fán     sh</a:t>
            </a:r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  <a:sym typeface="+mn-ea"/>
              </a:rPr>
              <a:t>ā</a:t>
            </a:r>
            <a:r>
              <a:rPr lang="en-US" altLang="zh-CN" sz="2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n</a:t>
            </a:r>
            <a:endParaRPr lang="en-US" altLang="zh-CN" sz="2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撑起来  舞蹈  头痛  心烦  一扇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图示 9"/>
          <p:cNvGraphicFramePr/>
          <p:nvPr/>
        </p:nvGraphicFramePr>
        <p:xfrm>
          <a:off x="2612929" y="50471"/>
          <a:ext cx="3648986" cy="1002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43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18439">
                                            <p:txEl>
                                              <p:charRg st="99" end="1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charRg st="99" end="1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4499992" y="1923479"/>
            <a:ext cx="4032448" cy="5762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03848" y="771550"/>
            <a:ext cx="2664296" cy="522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联想记忆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72000" y="1635646"/>
            <a:ext cx="45720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象的</a:t>
            </a:r>
            <a:r>
              <a:rPr lang="zh-CN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朵耷拉着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 descr="345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01766" y="3098602"/>
            <a:ext cx="866775" cy="80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 rot="10800000">
            <a:off x="5687616" y="3147814"/>
            <a:ext cx="19907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>
                <a:latin typeface="楷体" panose="02010609060101010101" pitchFamily="49" charset="-122"/>
                <a:ea typeface="楷体" panose="02010609060101010101" pitchFamily="49" charset="-122"/>
              </a:rPr>
              <a:t>=     +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 descr="345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59116" y="3103364"/>
            <a:ext cx="865187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345.png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626102" y="3103364"/>
            <a:ext cx="866775" cy="80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408341" y="3190677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7773591" y="3190677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耷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722416" y="3189089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842" y="1491630"/>
            <a:ext cx="3460110" cy="28551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椭圆 19"/>
          <p:cNvSpPr/>
          <p:nvPr/>
        </p:nvSpPr>
        <p:spPr>
          <a:xfrm>
            <a:off x="1259632" y="1779662"/>
            <a:ext cx="1296144" cy="15121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/>
          <p:cNvSpPr/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/>
      <p:bldP spid="13" grpId="0"/>
      <p:bldP spid="14" grpId="0"/>
      <p:bldP spid="15" grpId="0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心形 7"/>
          <p:cNvSpPr/>
          <p:nvPr/>
        </p:nvSpPr>
        <p:spPr>
          <a:xfrm rot="16200000">
            <a:off x="815975" y="2597150"/>
            <a:ext cx="1009650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心形 6"/>
          <p:cNvSpPr/>
          <p:nvPr/>
        </p:nvSpPr>
        <p:spPr>
          <a:xfrm rot="10800000">
            <a:off x="1435100" y="3173413"/>
            <a:ext cx="1008063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心形 5"/>
          <p:cNvSpPr/>
          <p:nvPr/>
        </p:nvSpPr>
        <p:spPr>
          <a:xfrm rot="5400000">
            <a:off x="2082800" y="2597150"/>
            <a:ext cx="1009650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" name="心形 4"/>
          <p:cNvSpPr/>
          <p:nvPr/>
        </p:nvSpPr>
        <p:spPr>
          <a:xfrm>
            <a:off x="1435100" y="1949450"/>
            <a:ext cx="1008063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579563" y="2668588"/>
            <a:ext cx="720725" cy="7207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 rot="16200000">
            <a:off x="3448844" y="2610644"/>
            <a:ext cx="1008062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 rot="10800000">
            <a:off x="4067175" y="3187700"/>
            <a:ext cx="1009650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心形 10"/>
          <p:cNvSpPr/>
          <p:nvPr/>
        </p:nvSpPr>
        <p:spPr>
          <a:xfrm rot="5400000">
            <a:off x="4715669" y="2610644"/>
            <a:ext cx="1008062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心形 11"/>
          <p:cNvSpPr/>
          <p:nvPr/>
        </p:nvSpPr>
        <p:spPr>
          <a:xfrm>
            <a:off x="4067175" y="1963738"/>
            <a:ext cx="1009650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211638" y="2682875"/>
            <a:ext cx="720725" cy="7207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心形 13"/>
          <p:cNvSpPr/>
          <p:nvPr/>
        </p:nvSpPr>
        <p:spPr>
          <a:xfrm rot="16200000">
            <a:off x="5824538" y="2597150"/>
            <a:ext cx="1009650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心形 14"/>
          <p:cNvSpPr/>
          <p:nvPr/>
        </p:nvSpPr>
        <p:spPr>
          <a:xfrm rot="10800000">
            <a:off x="6443663" y="3173413"/>
            <a:ext cx="1008062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心形 15"/>
          <p:cNvSpPr/>
          <p:nvPr/>
        </p:nvSpPr>
        <p:spPr>
          <a:xfrm rot="5400000">
            <a:off x="7091363" y="2597150"/>
            <a:ext cx="1009650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心形 16"/>
          <p:cNvSpPr/>
          <p:nvPr/>
        </p:nvSpPr>
        <p:spPr>
          <a:xfrm>
            <a:off x="6443663" y="1949450"/>
            <a:ext cx="1008062" cy="863600"/>
          </a:xfrm>
          <a:prstGeom prst="heart">
            <a:avLst/>
          </a:prstGeom>
          <a:solidFill>
            <a:srgbClr val="F1B3A7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588125" y="2668588"/>
            <a:ext cx="720725" cy="72072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638431" y="2714625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烦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019108" y="289878"/>
            <a:ext cx="3097212" cy="52228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noFill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生字开花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284663" y="2716213"/>
            <a:ext cx="5953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659563" y="271621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71106" y="2066925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2267875" y="271621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恼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619381" y="336391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闷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011369" y="271621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284663" y="2066925"/>
            <a:ext cx="595312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32363" y="271621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4284663" y="3363913"/>
            <a:ext cx="5953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琴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3676650" y="2716213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6659563" y="2066925"/>
            <a:ext cx="596900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7308850" y="2716213"/>
            <a:ext cx="5953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6659563" y="336391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6051550" y="2716213"/>
            <a:ext cx="5969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疼</a:t>
            </a:r>
            <a:endParaRPr lang="en-US" altLang="zh-CN" sz="32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8" grpId="0" animBg="1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87624" y="843558"/>
            <a:ext cx="6985000" cy="2894012"/>
          </a:xfrm>
          <a:prstGeom prst="rect">
            <a:avLst/>
          </a:prstGeom>
          <a:noFill/>
          <a:ln w="76200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耷拉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竖着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竹竿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跳舞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头痛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心烦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扇子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50690" y="1391245"/>
            <a:ext cx="5461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5480129" y="2729508"/>
            <a:ext cx="5461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763713" y="1635125"/>
            <a:ext cx="22272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细黑" pitchFamily="2" charset="-122"/>
                <a:ea typeface="华文细黑" pitchFamily="2" charset="-122"/>
                <a:cs typeface="Arial" panose="020B0604020202020204" pitchFamily="34" charset="0"/>
              </a:rPr>
              <a:t>sì</a:t>
            </a:r>
            <a:r>
              <a:rPr lang="en-US" altLang="zh-CN" sz="2800">
                <a:ea typeface="Arial Unicode MS" pitchFamily="34" charset="-122"/>
                <a:cs typeface="Arial" panose="020B0604020202020204" pitchFamily="34" charset="0"/>
              </a:rPr>
              <a:t> </a:t>
            </a:r>
            <a:r>
              <a:rPr lang="en-US" altLang="zh-CN" sz="2800"/>
              <a:t>________</a:t>
            </a:r>
            <a:endParaRPr lang="zh-CN" altLang="en-US" sz="2800"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729288" y="3003550"/>
            <a:ext cx="28749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细黑" pitchFamily="2" charset="-122"/>
                <a:ea typeface="华文细黑" pitchFamily="2" charset="-122"/>
                <a:cs typeface="Arial" panose="020B0604020202020204" pitchFamily="34" charset="0"/>
              </a:rPr>
              <a:t>shàn</a:t>
            </a:r>
            <a:r>
              <a:rPr lang="en-US" altLang="zh-CN" sz="2800">
                <a:ea typeface="华文细黑" pitchFamily="2" charset="-122"/>
                <a:cs typeface="Arial" panose="020B0604020202020204" pitchFamily="34" charset="0"/>
              </a:rPr>
              <a:t>________</a:t>
            </a:r>
            <a:endParaRPr lang="zh-CN" altLang="en-US" sz="2800">
              <a:ea typeface="Arial Unicode MS" pitchFamily="34" charset="-122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835150" y="2859088"/>
            <a:ext cx="23050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细黑" pitchFamily="2" charset="-122"/>
                <a:ea typeface="华文细黑" pitchFamily="2" charset="-122"/>
                <a:cs typeface="Arial" panose="020B0604020202020204" pitchFamily="34" charset="0"/>
              </a:rPr>
              <a:t>shì</a:t>
            </a:r>
            <a:r>
              <a:rPr lang="en-US" altLang="zh-CN" sz="2800">
                <a:ea typeface="华文细黑" pitchFamily="2" charset="-122"/>
                <a:cs typeface="Arial" panose="020B0604020202020204" pitchFamily="34" charset="0"/>
              </a:rPr>
              <a:t>________</a:t>
            </a:r>
            <a:endParaRPr lang="zh-CN" altLang="en-US" sz="2800">
              <a:ea typeface="Arial Unicode MS" pitchFamily="34" charset="-122"/>
              <a:cs typeface="Arial" panose="020B0604020202020204" pitchFamily="34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877888" y="2283718"/>
            <a:ext cx="5429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49525" y="1598613"/>
            <a:ext cx="9366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好似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55875" y="2840038"/>
            <a:ext cx="1008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似的</a:t>
            </a:r>
            <a:endParaRPr lang="zh-CN" altLang="en-US" sz="2800" b="1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71550" y="3867150"/>
            <a:ext cx="4206601" cy="461665"/>
          </a:xfrm>
          <a:prstGeom prst="rect">
            <a:avLst/>
          </a:prstGeom>
          <a:noFill/>
          <a:ln w="50800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表示跟某种情况或事物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相似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724525" y="1635125"/>
            <a:ext cx="27352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华文细黑" pitchFamily="2" charset="-122"/>
                <a:ea typeface="华文细黑" pitchFamily="2" charset="-122"/>
                <a:cs typeface="Arial" panose="020B0604020202020204" pitchFamily="34" charset="0"/>
              </a:rPr>
              <a:t>shān</a:t>
            </a:r>
            <a:r>
              <a:rPr lang="en-US" altLang="zh-CN" sz="2800">
                <a:ea typeface="华文细黑" pitchFamily="2" charset="-122"/>
                <a:cs typeface="Arial" panose="020B0604020202020204" pitchFamily="34" charset="0"/>
              </a:rPr>
              <a:t>________</a:t>
            </a:r>
            <a:endParaRPr lang="zh-CN" altLang="en-US" sz="2800">
              <a:ea typeface="Arial Unicode MS" pitchFamily="34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797425" y="2325688"/>
            <a:ext cx="54610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</a:t>
            </a:r>
            <a:endParaRPr lang="zh-CN" altLang="en-US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5364163" y="1779588"/>
            <a:ext cx="360362" cy="1800225"/>
          </a:xfrm>
          <a:prstGeom prst="leftBrace">
            <a:avLst>
              <a:gd name="adj1" fmla="val 35196"/>
              <a:gd name="adj2" fmla="val 50431"/>
            </a:avLst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770688" y="2965450"/>
            <a:ext cx="9366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扇子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92900" y="1616075"/>
            <a:ext cx="10080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扇风</a:t>
            </a:r>
            <a:endParaRPr lang="zh-CN" altLang="en-US" sz="2800" b="1" dirty="0">
              <a:solidFill>
                <a:schemeClr val="accent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左大括号 15"/>
          <p:cNvSpPr/>
          <p:nvPr/>
        </p:nvSpPr>
        <p:spPr>
          <a:xfrm>
            <a:off x="1443038" y="1614488"/>
            <a:ext cx="360362" cy="1800225"/>
          </a:xfrm>
          <a:prstGeom prst="leftBrace">
            <a:avLst>
              <a:gd name="adj1" fmla="val 35196"/>
              <a:gd name="adj2" fmla="val 50431"/>
            </a:avLst>
          </a:prstGeom>
          <a:ln w="254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" name="圆角矩形标注 16"/>
          <p:cNvSpPr/>
          <p:nvPr/>
        </p:nvSpPr>
        <p:spPr>
          <a:xfrm>
            <a:off x="2700338" y="2932113"/>
            <a:ext cx="719137" cy="360362"/>
          </a:xfrm>
          <a:prstGeom prst="wedgeRoundRectCallout">
            <a:avLst>
              <a:gd name="adj1" fmla="val -53318"/>
              <a:gd name="adj2" fmla="val 192439"/>
              <a:gd name="adj3" fmla="val 16667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590" name="TextBox 30"/>
          <p:cNvSpPr txBox="1"/>
          <p:nvPr/>
        </p:nvSpPr>
        <p:spPr>
          <a:xfrm>
            <a:off x="3564255" y="618808"/>
            <a:ext cx="1419225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00C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3200" b="1" dirty="0">
              <a:solidFill>
                <a:srgbClr val="00C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5" grpId="0"/>
      <p:bldP spid="8" grpId="0"/>
      <p:bldP spid="3" grpId="0"/>
      <p:bldP spid="5" grpId="0"/>
      <p:bldP spid="6" grpId="0"/>
      <p:bldP spid="9" grpId="0"/>
      <p:bldP spid="10" grpId="0"/>
      <p:bldP spid="11" grpId="0"/>
      <p:bldP spid="12" grpId="0" bldLvl="0" animBg="1"/>
      <p:bldP spid="13" grpId="0"/>
      <p:bldP spid="14" grpId="0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73430" y="71755"/>
            <a:ext cx="5956935" cy="483235"/>
          </a:xfrm>
        </p:spPr>
        <p:txBody>
          <a:bodyPr/>
          <a:p>
            <a:r>
              <a:rPr lang="zh-CN" altLang="en-US" b="1" noProof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给下列多音字填写正确的拼音。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113" y="879158"/>
            <a:ext cx="7559675" cy="2861310"/>
          </a:xfrm>
          <a:prstGeom prst="rect">
            <a:avLst/>
          </a:prstGeom>
        </p:spPr>
        <p:txBody>
          <a:bodyPr>
            <a:spAutoFit/>
          </a:bodyPr>
          <a:p>
            <a:pPr marL="625475" marR="0" lvl="0" indent="-6254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marR="0" lvl="0" indent="-6254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天气太热了，爷爷拿着扇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子扇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来了阵阵凉风。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625475" marR="0" lvl="0" indent="-625475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春天的柳树好似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一位多情的少女，嫩绿的柳枝像少女的秀发似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　　</a:t>
            </a: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的，随风飘扬。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9028" y="1592580"/>
            <a:ext cx="788987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shàn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16078" y="1592580"/>
            <a:ext cx="790575" cy="461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shān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36353" y="2673668"/>
            <a:ext cx="39211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sì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84065" y="3219768"/>
            <a:ext cx="546100" cy="46196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4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shì</a:t>
            </a:r>
            <a:endParaRPr lang="en-US" altLang="zh-CN" sz="24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xes_a8bddcd6681daa3300145eb022db6532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42910" y="1285866"/>
            <a:ext cx="4053144" cy="3039858"/>
          </a:xfrm>
          <a:prstGeom prst="round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857752" y="1785932"/>
            <a:ext cx="3857652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大象有一对大耳朵，像扇子似的耷拉着。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占位符 1"/>
          <p:cNvSpPr/>
          <p:nvPr>
            <p:ph type="body" sz="quarter" idx="10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小学语文111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小学语文111</Template>
  <TotalTime>0</TotalTime>
  <Words>1679</Words>
  <Application>WPS 演示</Application>
  <PresentationFormat>全屏显示(16:9)</PresentationFormat>
  <Paragraphs>179</Paragraphs>
  <Slides>26</Slides>
  <Notes>44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Arial</vt:lpstr>
      <vt:lpstr>宋体</vt:lpstr>
      <vt:lpstr>Wingdings</vt:lpstr>
      <vt:lpstr>Calibri Light</vt:lpstr>
      <vt:lpstr>华文新魏</vt:lpstr>
      <vt:lpstr>楷体</vt:lpstr>
      <vt:lpstr>方正姚体</vt:lpstr>
      <vt:lpstr>微软雅黑</vt:lpstr>
      <vt:lpstr>方正卡通简体</vt:lpstr>
      <vt:lpstr>华文细黑</vt:lpstr>
      <vt:lpstr>Arial Unicode MS</vt:lpstr>
      <vt:lpstr>黑体</vt:lpstr>
      <vt:lpstr>Calibri</vt:lpstr>
      <vt:lpstr>Arial Unicode MS</vt:lpstr>
      <vt:lpstr>Times New Roman</vt:lpstr>
      <vt:lpstr>新宋体</vt:lpstr>
      <vt:lpstr>小学语文111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Administrator</dc:creator>
  <cp:lastModifiedBy>xw851025</cp:lastModifiedBy>
  <cp:revision>266</cp:revision>
  <dcterms:created xsi:type="dcterms:W3CDTF">2017-11-29T07:17:00Z</dcterms:created>
  <dcterms:modified xsi:type="dcterms:W3CDTF">2018-05-17T14:08:09Z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