
<file path=[Content_Types].xml><?xml version="1.0" encoding="utf-8"?>
<Types xmlns="http://schemas.openxmlformats.org/package/2006/content-types">
  <Default Extension="jpeg" ContentType="image/jpeg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sldIdLst>
    <p:sldId id="284" r:id="rId3"/>
    <p:sldId id="261" r:id="rId4"/>
    <p:sldId id="309" r:id="rId5"/>
    <p:sldId id="308" r:id="rId6"/>
    <p:sldId id="311" r:id="rId7"/>
    <p:sldId id="312" r:id="rId8"/>
    <p:sldId id="333" r:id="rId9"/>
    <p:sldId id="264" r:id="rId10"/>
    <p:sldId id="335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E211B"/>
    <a:srgbClr val="E90000"/>
    <a:srgbClr val="805C2F"/>
    <a:srgbClr val="644825"/>
    <a:srgbClr val="C20316"/>
    <a:srgbClr val="C7020C"/>
    <a:srgbClr val="FAEED8"/>
    <a:srgbClr val="FFF9D2"/>
    <a:srgbClr val="FF9409"/>
    <a:srgbClr val="E3D2A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162" autoAdjust="0"/>
    <p:restoredTop sz="96318" autoAdjust="0"/>
  </p:normalViewPr>
  <p:slideViewPr>
    <p:cSldViewPr snapToGrid="0">
      <p:cViewPr varScale="1">
        <p:scale>
          <a:sx n="60" d="100"/>
          <a:sy n="60" d="100"/>
        </p:scale>
        <p:origin x="-78" y="-1386"/>
      </p:cViewPr>
      <p:guideLst>
        <p:guide orient="horz" pos="219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9" d="100"/>
        <a:sy n="13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8BC72F8-81A8-467D-B6E1-BE08C092B8B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1D88747-8A96-44D6-B8F0-B45260E399A8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4000">
        <p:random/>
      </p:transition>
    </mc:Choice>
    <mc:Fallback>
      <p:transition spd="slow" advTm="400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1_标题幻灯片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screen"/>
          <a:stretch>
            <a:fillRect/>
          </a:stretch>
        </p:blipFill>
        <p:spPr>
          <a:xfrm>
            <a:off x="-1" y="0"/>
            <a:ext cx="12193545" cy="6858000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1500" advTm="4000">
        <p:random/>
      </p:transition>
    </mc:Choice>
    <mc:Fallback>
      <p:transition spd="slow" advTm="400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3_标题幻灯片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1500" advTm="4000">
        <p:random/>
      </p:transition>
    </mc:Choice>
    <mc:Fallback>
      <p:transition spd="slow" advTm="4000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4_标题幻灯片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1500" advTm="4000">
        <p:random/>
      </p:transition>
    </mc:Choice>
    <mc:Fallback>
      <p:transition spd="slow" advTm="400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4000">
        <p:random/>
      </p:transition>
    </mc:Choice>
    <mc:Fallback>
      <p:transition spd="slow" advTm="400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4" name="矩形 3"/>
          <p:cNvSpPr/>
          <p:nvPr userDrawn="1"/>
        </p:nvSpPr>
        <p:spPr>
          <a:xfrm>
            <a:off x="8325228" y="6545425"/>
            <a:ext cx="77513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/>
            <a:r>
              <a:rPr lang="en-US" altLang="zh-CN" sz="100" dirty="0">
                <a:solidFill>
                  <a:prstClr val="white"/>
                </a:solidFill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ea typeface="宋体" panose="02010600030101010101" pitchFamily="2" charset="-122"/>
              </a:rPr>
              <a:t>模板下载：</a:t>
            </a:r>
            <a:r>
              <a:rPr lang="en-US" altLang="zh-CN" sz="100" dirty="0">
                <a:solidFill>
                  <a:prstClr val="white"/>
                </a:solidFill>
                <a:ea typeface="宋体" panose="02010600030101010101" pitchFamily="2" charset="-122"/>
              </a:rPr>
              <a:t>www.1ppt.com/moban/     </a:t>
            </a:r>
            <a:r>
              <a:rPr lang="zh-CN" altLang="en-US" sz="100" dirty="0">
                <a:solidFill>
                  <a:prstClr val="white"/>
                </a:solidFill>
                <a:ea typeface="宋体" panose="02010600030101010101" pitchFamily="2" charset="-122"/>
              </a:rPr>
              <a:t>行业</a:t>
            </a:r>
            <a:r>
              <a:rPr lang="en-US" altLang="zh-CN" sz="100" dirty="0">
                <a:solidFill>
                  <a:prstClr val="white"/>
                </a:solidFill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ea typeface="宋体" panose="02010600030101010101" pitchFamily="2" charset="-122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ea typeface="宋体" panose="02010600030101010101" pitchFamily="2" charset="-122"/>
              </a:rPr>
              <a:t>www.1ppt.com/hangye/ </a:t>
            </a:r>
            <a:endParaRPr lang="en-US" altLang="zh-CN" sz="100" dirty="0">
              <a:solidFill>
                <a:prstClr val="white"/>
              </a:solidFill>
              <a:ea typeface="宋体" panose="02010600030101010101" pitchFamily="2" charset="-122"/>
            </a:endParaRPr>
          </a:p>
          <a:p>
            <a:pPr defTabSz="914400"/>
            <a:r>
              <a:rPr lang="zh-CN" altLang="en-US" sz="100" dirty="0">
                <a:solidFill>
                  <a:prstClr val="white"/>
                </a:solidFill>
                <a:ea typeface="宋体" panose="02010600030101010101" pitchFamily="2" charset="-122"/>
              </a:rPr>
              <a:t>节日</a:t>
            </a:r>
            <a:r>
              <a:rPr lang="en-US" altLang="zh-CN" sz="100" dirty="0">
                <a:solidFill>
                  <a:prstClr val="white"/>
                </a:solidFill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ea typeface="宋体" panose="02010600030101010101" pitchFamily="2" charset="-122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ea typeface="宋体" panose="02010600030101010101" pitchFamily="2" charset="-122"/>
              </a:rPr>
              <a:t>www.1ppt.com/jieri/           PPT</a:t>
            </a:r>
            <a:r>
              <a:rPr lang="zh-CN" altLang="en-US" sz="100" dirty="0">
                <a:solidFill>
                  <a:prstClr val="white"/>
                </a:solidFill>
                <a:ea typeface="宋体" panose="02010600030101010101" pitchFamily="2" charset="-122"/>
              </a:rPr>
              <a:t>素材下载：</a:t>
            </a:r>
            <a:r>
              <a:rPr lang="en-US" altLang="zh-CN" sz="100" dirty="0">
                <a:solidFill>
                  <a:prstClr val="white"/>
                </a:solidFill>
                <a:ea typeface="宋体" panose="02010600030101010101" pitchFamily="2" charset="-122"/>
              </a:rPr>
              <a:t>www.1ppt.com/sucai/</a:t>
            </a:r>
            <a:endParaRPr lang="en-US" altLang="zh-CN" sz="100" dirty="0">
              <a:solidFill>
                <a:prstClr val="white"/>
              </a:solidFill>
              <a:ea typeface="宋体" panose="02010600030101010101" pitchFamily="2" charset="-122"/>
            </a:endParaRPr>
          </a:p>
          <a:p>
            <a:pPr defTabSz="914400"/>
            <a:r>
              <a:rPr lang="en-US" altLang="zh-CN" sz="100" dirty="0">
                <a:solidFill>
                  <a:prstClr val="white"/>
                </a:solidFill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ea typeface="宋体" panose="02010600030101010101" pitchFamily="2" charset="-122"/>
              </a:rPr>
              <a:t>背景图片：</a:t>
            </a:r>
            <a:r>
              <a:rPr lang="en-US" altLang="zh-CN" sz="100" dirty="0">
                <a:solidFill>
                  <a:prstClr val="white"/>
                </a:solidFill>
                <a:ea typeface="宋体" panose="02010600030101010101" pitchFamily="2" charset="-122"/>
              </a:rPr>
              <a:t>www.1ppt.com/beijing/      PPT</a:t>
            </a:r>
            <a:r>
              <a:rPr lang="zh-CN" altLang="en-US" sz="100" dirty="0">
                <a:solidFill>
                  <a:prstClr val="white"/>
                </a:solidFill>
                <a:ea typeface="宋体" panose="02010600030101010101" pitchFamily="2" charset="-122"/>
              </a:rPr>
              <a:t>图表下载：</a:t>
            </a:r>
            <a:r>
              <a:rPr lang="en-US" altLang="zh-CN" sz="100" dirty="0">
                <a:solidFill>
                  <a:prstClr val="white"/>
                </a:solidFill>
                <a:ea typeface="宋体" panose="02010600030101010101" pitchFamily="2" charset="-122"/>
              </a:rPr>
              <a:t>www.1ppt.com/tubiao/      </a:t>
            </a:r>
            <a:endParaRPr lang="en-US" altLang="zh-CN" sz="100" dirty="0">
              <a:solidFill>
                <a:prstClr val="white"/>
              </a:solidFill>
              <a:ea typeface="宋体" panose="02010600030101010101" pitchFamily="2" charset="-122"/>
            </a:endParaRPr>
          </a:p>
          <a:p>
            <a:pPr defTabSz="914400"/>
            <a:r>
              <a:rPr lang="zh-CN" altLang="en-US" sz="100" dirty="0">
                <a:solidFill>
                  <a:prstClr val="white"/>
                </a:solidFill>
                <a:ea typeface="宋体" panose="02010600030101010101" pitchFamily="2" charset="-122"/>
              </a:rPr>
              <a:t>优秀</a:t>
            </a:r>
            <a:r>
              <a:rPr lang="en-US" altLang="zh-CN" sz="100" dirty="0">
                <a:solidFill>
                  <a:prstClr val="white"/>
                </a:solidFill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ea typeface="宋体" panose="02010600030101010101" pitchFamily="2" charset="-122"/>
              </a:rPr>
              <a:t>下载：</a:t>
            </a:r>
            <a:r>
              <a:rPr lang="en-US" altLang="zh-CN" sz="100" dirty="0">
                <a:solidFill>
                  <a:prstClr val="white"/>
                </a:solidFill>
                <a:ea typeface="宋体" panose="02010600030101010101" pitchFamily="2" charset="-122"/>
              </a:rPr>
              <a:t>www.1ppt.com/xiazai/        PPT</a:t>
            </a:r>
            <a:r>
              <a:rPr lang="zh-CN" altLang="en-US" sz="100" dirty="0">
                <a:solidFill>
                  <a:prstClr val="white"/>
                </a:solidFill>
                <a:ea typeface="宋体" panose="02010600030101010101" pitchFamily="2" charset="-122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ea typeface="宋体" panose="02010600030101010101" pitchFamily="2" charset="-122"/>
              </a:rPr>
              <a:t>www.1ppt.com/powerpoint/      </a:t>
            </a:r>
            <a:endParaRPr lang="en-US" altLang="zh-CN" sz="100" dirty="0">
              <a:solidFill>
                <a:prstClr val="white"/>
              </a:solidFill>
              <a:ea typeface="宋体" panose="02010600030101010101" pitchFamily="2" charset="-122"/>
            </a:endParaRPr>
          </a:p>
          <a:p>
            <a:pPr defTabSz="914400"/>
            <a:r>
              <a:rPr lang="en-US" altLang="zh-CN" sz="100" dirty="0">
                <a:solidFill>
                  <a:prstClr val="white"/>
                </a:solidFill>
                <a:ea typeface="宋体" panose="02010600030101010101" pitchFamily="2" charset="-122"/>
              </a:rPr>
              <a:t>Word</a:t>
            </a:r>
            <a:r>
              <a:rPr lang="zh-CN" altLang="en-US" sz="100" dirty="0">
                <a:solidFill>
                  <a:prstClr val="white"/>
                </a:solidFill>
                <a:ea typeface="宋体" panose="02010600030101010101" pitchFamily="2" charset="-122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ea typeface="宋体" panose="02010600030101010101" pitchFamily="2" charset="-122"/>
              </a:rPr>
              <a:t>www.1ppt.com/word/              Excel</a:t>
            </a:r>
            <a:r>
              <a:rPr lang="zh-CN" altLang="en-US" sz="100" dirty="0">
                <a:solidFill>
                  <a:prstClr val="white"/>
                </a:solidFill>
                <a:ea typeface="宋体" panose="02010600030101010101" pitchFamily="2" charset="-122"/>
              </a:rPr>
              <a:t>教程：</a:t>
            </a:r>
            <a:r>
              <a:rPr lang="en-US" altLang="zh-CN" sz="100" dirty="0">
                <a:solidFill>
                  <a:prstClr val="white"/>
                </a:solidFill>
                <a:ea typeface="宋体" panose="02010600030101010101" pitchFamily="2" charset="-122"/>
              </a:rPr>
              <a:t>www.1ppt.com/excel/  </a:t>
            </a:r>
            <a:endParaRPr lang="en-US" altLang="zh-CN" sz="100" dirty="0">
              <a:solidFill>
                <a:prstClr val="white"/>
              </a:solidFill>
              <a:ea typeface="宋体" panose="02010600030101010101" pitchFamily="2" charset="-122"/>
            </a:endParaRPr>
          </a:p>
          <a:p>
            <a:pPr defTabSz="914400"/>
            <a:r>
              <a:rPr lang="zh-CN" altLang="en-US" sz="100" dirty="0">
                <a:solidFill>
                  <a:prstClr val="white"/>
                </a:solidFill>
                <a:ea typeface="宋体" panose="02010600030101010101" pitchFamily="2" charset="-122"/>
              </a:rPr>
              <a:t>资料下载：</a:t>
            </a:r>
            <a:r>
              <a:rPr lang="en-US" altLang="zh-CN" sz="100" dirty="0">
                <a:solidFill>
                  <a:prstClr val="white"/>
                </a:solidFill>
                <a:ea typeface="宋体" panose="02010600030101010101" pitchFamily="2" charset="-122"/>
              </a:rPr>
              <a:t>www.1ppt.com/ziliao/                PPT</a:t>
            </a:r>
            <a:r>
              <a:rPr lang="zh-CN" altLang="en-US" sz="100" dirty="0">
                <a:solidFill>
                  <a:prstClr val="white"/>
                </a:solidFill>
                <a:ea typeface="宋体" panose="02010600030101010101" pitchFamily="2" charset="-122"/>
              </a:rPr>
              <a:t>课件下载：</a:t>
            </a:r>
            <a:r>
              <a:rPr lang="en-US" altLang="zh-CN" sz="100" dirty="0">
                <a:solidFill>
                  <a:prstClr val="white"/>
                </a:solidFill>
                <a:ea typeface="宋体" panose="02010600030101010101" pitchFamily="2" charset="-122"/>
              </a:rPr>
              <a:t>www.1ppt.com/kejian/ </a:t>
            </a:r>
            <a:endParaRPr lang="en-US" altLang="zh-CN" sz="100" dirty="0">
              <a:solidFill>
                <a:prstClr val="white"/>
              </a:solidFill>
              <a:ea typeface="宋体" panose="02010600030101010101" pitchFamily="2" charset="-122"/>
            </a:endParaRPr>
          </a:p>
          <a:p>
            <a:pPr defTabSz="914400"/>
            <a:r>
              <a:rPr lang="zh-CN" altLang="en-US" sz="100" dirty="0">
                <a:solidFill>
                  <a:prstClr val="white"/>
                </a:solidFill>
                <a:ea typeface="宋体" panose="02010600030101010101" pitchFamily="2" charset="-122"/>
              </a:rPr>
              <a:t>范文下载：</a:t>
            </a:r>
            <a:r>
              <a:rPr lang="en-US" altLang="zh-CN" sz="100" dirty="0">
                <a:solidFill>
                  <a:prstClr val="white"/>
                </a:solidFill>
                <a:ea typeface="宋体" panose="02010600030101010101" pitchFamily="2" charset="-122"/>
              </a:rPr>
              <a:t>www.1ppt.com/fanwen/             </a:t>
            </a:r>
            <a:r>
              <a:rPr lang="zh-CN" altLang="en-US" sz="100" dirty="0">
                <a:solidFill>
                  <a:prstClr val="white"/>
                </a:solidFill>
                <a:ea typeface="宋体" panose="02010600030101010101" pitchFamily="2" charset="-122"/>
              </a:rPr>
              <a:t>试卷下载：</a:t>
            </a:r>
            <a:r>
              <a:rPr lang="en-US" altLang="zh-CN" sz="100" dirty="0">
                <a:solidFill>
                  <a:prstClr val="white"/>
                </a:solidFill>
                <a:ea typeface="宋体" panose="02010600030101010101" pitchFamily="2" charset="-122"/>
              </a:rPr>
              <a:t>www.1ppt.com/shiti/  </a:t>
            </a:r>
            <a:endParaRPr lang="en-US" altLang="zh-CN" sz="100" dirty="0">
              <a:solidFill>
                <a:prstClr val="white"/>
              </a:solidFill>
              <a:ea typeface="宋体" panose="02010600030101010101" pitchFamily="2" charset="-122"/>
            </a:endParaRPr>
          </a:p>
          <a:p>
            <a:pPr defTabSz="914400"/>
            <a:r>
              <a:rPr lang="zh-CN" altLang="en-US" sz="100" dirty="0">
                <a:solidFill>
                  <a:prstClr val="white"/>
                </a:solidFill>
                <a:ea typeface="宋体" panose="02010600030101010101" pitchFamily="2" charset="-122"/>
              </a:rPr>
              <a:t>教案下载：</a:t>
            </a:r>
            <a:r>
              <a:rPr lang="en-US" altLang="zh-CN" sz="100" dirty="0">
                <a:solidFill>
                  <a:prstClr val="white"/>
                </a:solidFill>
                <a:ea typeface="宋体" panose="02010600030101010101" pitchFamily="2" charset="-122"/>
              </a:rPr>
              <a:t>www.1ppt.com/jiaoan/  </a:t>
            </a:r>
            <a:r>
              <a:rPr lang="en-US" altLang="zh-CN" sz="100" dirty="0" smtClean="0">
                <a:solidFill>
                  <a:prstClr val="white"/>
                </a:solidFill>
                <a:ea typeface="宋体" panose="02010600030101010101" pitchFamily="2" charset="-122"/>
              </a:rPr>
              <a:t>      </a:t>
            </a:r>
            <a:endParaRPr lang="en-US" altLang="zh-CN" sz="100" dirty="0">
              <a:solidFill>
                <a:prstClr val="white"/>
              </a:solidFill>
              <a:ea typeface="宋体" panose="02010600030101010101" pitchFamily="2" charset="-122"/>
            </a:endParaRPr>
          </a:p>
          <a:p>
            <a:pPr defTabSz="914400"/>
            <a:r>
              <a:rPr lang="zh-CN" altLang="en-US" sz="100" dirty="0" smtClean="0">
                <a:solidFill>
                  <a:prstClr val="white"/>
                </a:solidFill>
                <a:ea typeface="宋体" panose="02010600030101010101" pitchFamily="2" charset="-122"/>
              </a:rPr>
              <a:t>字体下载：</a:t>
            </a:r>
            <a:r>
              <a:rPr lang="en-US" altLang="zh-CN" sz="100" dirty="0" smtClean="0">
                <a:solidFill>
                  <a:prstClr val="white"/>
                </a:solidFill>
                <a:ea typeface="宋体" panose="02010600030101010101" pitchFamily="2" charset="-122"/>
              </a:rPr>
              <a:t>www.1ppt.com/ziti/</a:t>
            </a:r>
            <a:endParaRPr lang="en-US" altLang="zh-CN" sz="100" dirty="0">
              <a:solidFill>
                <a:prstClr val="white"/>
              </a:solidFill>
              <a:ea typeface="宋体" panose="02010600030101010101" pitchFamily="2" charset="-122"/>
            </a:endParaRPr>
          </a:p>
          <a:p>
            <a:pPr defTabSz="914400"/>
            <a:r>
              <a:rPr lang="en-US" altLang="zh-CN" sz="100" dirty="0">
                <a:solidFill>
                  <a:prstClr val="white"/>
                </a:solidFill>
                <a:ea typeface="宋体" panose="02010600030101010101" pitchFamily="2" charset="-122"/>
              </a:rPr>
              <a:t> </a:t>
            </a:r>
            <a:endParaRPr lang="zh-CN" altLang="en-US" sz="100" dirty="0">
              <a:solidFill>
                <a:prstClr val="white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4000">
        <p:random/>
      </p:transition>
    </mc:Choice>
    <mc:Fallback>
      <p:transition spd="slow" advTm="400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mc:AlternateContent xmlns:mc="http://schemas.openxmlformats.org/markup-compatibility/2006">
    <mc:Choice xmlns:p14="http://schemas.microsoft.com/office/powerpoint/2010/main" Requires="p14">
      <p:transition spd="slow" p14:dur="1500" advTm="4000">
        <p:random/>
      </p:transition>
    </mc:Choice>
    <mc:Fallback>
      <p:transition spd="slow" advTm="4000">
        <p:random/>
      </p:transition>
    </mc:Fallback>
  </mc:AlternateContent>
  <p:txStyles>
    <p:titleStyle>
      <a:lvl1pPr algn="l" defTabSz="913765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3765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7.png"/><Relationship Id="rId7" Type="http://schemas.microsoft.com/office/2007/relationships/media" Target="../media/media1.mp3"/><Relationship Id="rId6" Type="http://schemas.openxmlformats.org/officeDocument/2006/relationships/audio" Target="../media/media1.mp3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0.png"/><Relationship Id="rId2" Type="http://schemas.openxmlformats.org/officeDocument/2006/relationships/image" Target="../media/image2.png"/><Relationship Id="rId1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4.png"/><Relationship Id="rId1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7560607" y="-500037"/>
            <a:ext cx="5205984" cy="520598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1879600" y="0"/>
            <a:ext cx="8430535" cy="68580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6306671" y="1922930"/>
            <a:ext cx="121058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8000" dirty="0" smtClean="0">
                <a:solidFill>
                  <a:srgbClr val="644825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inpin heiti" charset="-122"/>
              </a:rPr>
              <a:t>开</a:t>
            </a:r>
            <a:endParaRPr kumimoji="1" lang="zh-CN" altLang="en-US" sz="8000" dirty="0">
              <a:solidFill>
                <a:srgbClr val="644825"/>
              </a:solidFill>
              <a:latin typeface="华文行楷" panose="02010800040101010101" pitchFamily="2" charset="-122"/>
              <a:ea typeface="华文行楷" panose="02010800040101010101" pitchFamily="2" charset="-122"/>
              <a:cs typeface="inpin heiti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703109" y="1990165"/>
            <a:ext cx="121058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8000" dirty="0" smtClean="0">
                <a:solidFill>
                  <a:srgbClr val="644825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inpin heiti" charset="-122"/>
              </a:rPr>
              <a:t>学</a:t>
            </a:r>
            <a:endParaRPr kumimoji="1" lang="zh-CN" altLang="en-US" sz="8000" dirty="0">
              <a:solidFill>
                <a:srgbClr val="644825"/>
              </a:solidFill>
              <a:latin typeface="华文行楷" panose="02010800040101010101" pitchFamily="2" charset="-122"/>
              <a:ea typeface="华文行楷" panose="02010800040101010101" pitchFamily="2" charset="-122"/>
              <a:cs typeface="inpin heiti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104907" y="2985558"/>
            <a:ext cx="3954929" cy="160043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9800" dirty="0" smtClean="0">
                <a:solidFill>
                  <a:srgbClr val="644825"/>
                </a:solidFill>
                <a:latin typeface="方正尚酷简体" panose="02000000000000000000" pitchFamily="2" charset="-122"/>
                <a:ea typeface="方正尚酷简体" panose="02000000000000000000" pitchFamily="2" charset="-122"/>
                <a:cs typeface="inpin heiti" charset="-122"/>
              </a:rPr>
              <a:t>第一课</a:t>
            </a:r>
            <a:endParaRPr kumimoji="1" lang="zh-CN" altLang="en-US" sz="9800" dirty="0">
              <a:solidFill>
                <a:srgbClr val="644825"/>
              </a:solidFill>
              <a:latin typeface="方正尚酷简体" panose="02000000000000000000" pitchFamily="2" charset="-122"/>
              <a:ea typeface="方正尚酷简体" panose="02000000000000000000" pitchFamily="2" charset="-122"/>
              <a:cs typeface="inpin heiti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 rot="21440224">
            <a:off x="4234397" y="4771186"/>
            <a:ext cx="281766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kumimoji="1" lang="zh-CN" altLang="en-US" sz="2000" dirty="0" smtClean="0">
                <a:solidFill>
                  <a:srgbClr val="644825"/>
                </a:solidFill>
                <a:latin typeface="inpin heiti" charset="-122"/>
                <a:ea typeface="inpin heiti" charset="-122"/>
                <a:cs typeface="inpin heiti" charset="-122"/>
              </a:rPr>
              <a:t>你准备好了嘛</a:t>
            </a:r>
            <a:r>
              <a:rPr kumimoji="1" lang="en-US" altLang="zh-CN" sz="2000" dirty="0" smtClean="0">
                <a:solidFill>
                  <a:srgbClr val="644825"/>
                </a:solidFill>
                <a:latin typeface="inpin heiti" charset="-122"/>
                <a:ea typeface="inpin heiti" charset="-122"/>
                <a:cs typeface="inpin heiti" charset="-122"/>
              </a:rPr>
              <a:t>……</a:t>
            </a:r>
            <a:endParaRPr kumimoji="1" lang="zh-CN" altLang="en-US" sz="2000" dirty="0">
              <a:solidFill>
                <a:srgbClr val="644825"/>
              </a:solidFill>
              <a:latin typeface="inpin heiti" charset="-122"/>
              <a:ea typeface="inpin heiti" charset="-122"/>
              <a:cs typeface="inpin heiti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7763787" y="3348556"/>
            <a:ext cx="1149910" cy="1174376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0799638">
            <a:off x="1240658" y="475197"/>
            <a:ext cx="2230606" cy="3157731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4778131" y="5526059"/>
            <a:ext cx="2633472" cy="521208"/>
          </a:xfrm>
          <a:prstGeom prst="rect">
            <a:avLst/>
          </a:prstGeom>
        </p:spPr>
      </p:pic>
      <p:pic>
        <p:nvPicPr>
          <p:cNvPr id="6" name="TFBOYS - 第一课">
            <a:hlinkClick r:id="" action="ppaction://media"/>
          </p:cNvPr>
          <p:cNvPicPr/>
          <p:nvPr>
            <a:audioFile r:link="rId6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9008745" y="3966845"/>
            <a:ext cx="619125" cy="6191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45" dur="19432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46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3" grpId="0"/>
      <p:bldP spid="4" grpId="0"/>
      <p:bldP spid="5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255553">
            <a:off x="1185537" y="50463"/>
            <a:ext cx="2460062" cy="348255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screen"/>
          <a:srcRect t="16667" r="6732" b="25294"/>
          <a:stretch>
            <a:fillRect/>
          </a:stretch>
        </p:blipFill>
        <p:spPr>
          <a:xfrm>
            <a:off x="5966011" y="298165"/>
            <a:ext cx="5221942" cy="3249532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6534150" y="1953260"/>
            <a:ext cx="4817745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6600" dirty="0">
                <a:solidFill>
                  <a:srgbClr val="644825"/>
                </a:solidFill>
                <a:latin typeface="inpin heiti" charset="-122"/>
                <a:ea typeface="inpin heiti" charset="-122"/>
                <a:cs typeface="inpin heiti" charset="-122"/>
              </a:rPr>
              <a:t>再见假期</a:t>
            </a:r>
            <a:endParaRPr kumimoji="1" lang="zh-CN" altLang="en-US" sz="6600" dirty="0">
              <a:solidFill>
                <a:srgbClr val="644825"/>
              </a:solidFill>
              <a:latin typeface="inpin heiti" charset="-122"/>
              <a:ea typeface="inpin heiti" charset="-122"/>
              <a:cs typeface="inpin heiti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29310" y="3884930"/>
            <a:ext cx="10098405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3600" dirty="0">
                <a:solidFill>
                  <a:srgbClr val="644825"/>
                </a:solidFill>
                <a:latin typeface="inpin heiti" charset="-122"/>
                <a:ea typeface="inpin heiti" charset="-122"/>
                <a:cs typeface="inpin heiti" charset="-122"/>
              </a:rPr>
              <a:t>     </a:t>
            </a:r>
            <a:r>
              <a:rPr kumimoji="1" lang="zh-CN" altLang="en-US" sz="4800" b="1" dirty="0">
                <a:solidFill>
                  <a:srgbClr val="002060"/>
                </a:solidFill>
                <a:latin typeface="inpin heiti" charset="-122"/>
                <a:ea typeface="inpin heiti" charset="-122"/>
                <a:cs typeface="inpin heiti" charset="-122"/>
              </a:rPr>
              <a:t>让我们再重温一下快乐的假期：我们经历了哪些开心事？新鲜事？难忘事？和大家一起分享一下</a:t>
            </a:r>
            <a:r>
              <a:rPr kumimoji="1" lang="en-US" altLang="zh-CN" sz="4800" b="1" dirty="0">
                <a:solidFill>
                  <a:srgbClr val="002060"/>
                </a:solidFill>
                <a:latin typeface="inpin heiti" charset="-122"/>
                <a:ea typeface="inpin heiti" charset="-122"/>
                <a:cs typeface="inpin heiti" charset="-122"/>
              </a:rPr>
              <a:t>......</a:t>
            </a:r>
            <a:endParaRPr kumimoji="1" lang="en-US" altLang="zh-CN" sz="4800" b="1" dirty="0">
              <a:solidFill>
                <a:srgbClr val="002060"/>
              </a:solidFill>
              <a:latin typeface="inpin heiti" charset="-122"/>
              <a:ea typeface="inpin heiti" charset="-122"/>
              <a:cs typeface="inpin heiti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 flipH="1">
            <a:off x="-1184611" y="-112"/>
            <a:ext cx="6285506" cy="6858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 rot="20936591">
            <a:off x="4267283" y="1593063"/>
            <a:ext cx="1321706" cy="132170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 rot="20936591">
            <a:off x="4164189" y="3949497"/>
            <a:ext cx="1321706" cy="1321706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20955" y="144145"/>
            <a:ext cx="568261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kumimoji="1" lang="zh-CN" altLang="en-US" sz="60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inpin heiti" charset="-122"/>
                <a:ea typeface="inpin heiti" charset="-122"/>
                <a:cs typeface="inpin heiti" charset="-122"/>
              </a:rPr>
              <a:t>新学期，我来啦</a:t>
            </a:r>
            <a:endParaRPr kumimoji="1" lang="zh-CN" altLang="en-US" sz="600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inpin heiti" charset="-122"/>
              <a:ea typeface="inpin heiti" charset="-122"/>
              <a:cs typeface="inpin heiti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487670" y="1320800"/>
            <a:ext cx="6503670" cy="41541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/>
              <a:t>从现在开始，我们要消除</a:t>
            </a:r>
            <a:r>
              <a:rPr lang="en-US" altLang="zh-CN" sz="4400"/>
              <a:t>“</a:t>
            </a:r>
            <a:r>
              <a:rPr lang="zh-CN" altLang="en-US" sz="4400"/>
              <a:t>暑假综合症</a:t>
            </a:r>
            <a:r>
              <a:rPr lang="en-US" altLang="zh-CN" sz="4400"/>
              <a:t>”</a:t>
            </a:r>
            <a:r>
              <a:rPr lang="zh-CN" altLang="en-US" sz="4400"/>
              <a:t>，以崭新的姿态、饱满的精神、满腔的热忱投入四年级的学习</a:t>
            </a:r>
            <a:endParaRPr lang="zh-CN" altLang="en-US" sz="4400"/>
          </a:p>
          <a:p>
            <a:r>
              <a:rPr lang="zh-CN" altLang="en-US" sz="4400"/>
              <a:t>中，你对学习有什么新的打算呢？</a:t>
            </a:r>
            <a:endParaRPr lang="zh-CN" altLang="en-US" sz="44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301647">
            <a:off x="1171" y="-278179"/>
            <a:ext cx="11719580" cy="664075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 flipH="1">
            <a:off x="6695647" y="1957185"/>
            <a:ext cx="2097742" cy="2097742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01015" y="2155825"/>
            <a:ext cx="2214880" cy="13220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8000"/>
              <a:t>学习</a:t>
            </a:r>
            <a:endParaRPr lang="zh-CN" altLang="en-US" sz="8000"/>
          </a:p>
        </p:txBody>
      </p:sp>
      <p:sp>
        <p:nvSpPr>
          <p:cNvPr id="9" name="文本框 8"/>
          <p:cNvSpPr txBox="1"/>
          <p:nvPr/>
        </p:nvSpPr>
        <p:spPr>
          <a:xfrm>
            <a:off x="8793480" y="3477895"/>
            <a:ext cx="1203325" cy="13220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8000" b="1">
                <a:solidFill>
                  <a:srgbClr val="9E211B"/>
                </a:solidFill>
              </a:rPr>
              <a:t>聪</a:t>
            </a:r>
            <a:endParaRPr lang="zh-CN" altLang="en-US" sz="8000" b="1">
              <a:solidFill>
                <a:srgbClr val="9E211B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815715" y="2896235"/>
            <a:ext cx="2631440" cy="27997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4400"/>
              <a:t>带上</a:t>
            </a:r>
            <a:r>
              <a:rPr lang="en-US" altLang="zh-CN" sz="4400"/>
              <a:t>“</a:t>
            </a:r>
            <a:r>
              <a:rPr lang="zh-CN" altLang="en-US" sz="4400">
                <a:sym typeface="+mn-ea"/>
              </a:rPr>
              <a:t>眼</a:t>
            </a:r>
            <a:r>
              <a:rPr lang="en-US" altLang="zh-CN" sz="4400"/>
              <a:t>”</a:t>
            </a:r>
            <a:endParaRPr lang="zh-CN" altLang="en-US" sz="4400"/>
          </a:p>
          <a:p>
            <a:pPr algn="l"/>
            <a:r>
              <a:rPr lang="zh-CN" altLang="en-US" sz="4400"/>
              <a:t>带上</a:t>
            </a:r>
            <a:r>
              <a:rPr lang="en-US" altLang="zh-CN" sz="4400"/>
              <a:t>“</a:t>
            </a:r>
            <a:r>
              <a:rPr lang="zh-CN" altLang="en-US" sz="4400"/>
              <a:t>口</a:t>
            </a:r>
            <a:r>
              <a:rPr lang="en-US" altLang="zh-CN" sz="4400"/>
              <a:t>”</a:t>
            </a:r>
            <a:endParaRPr lang="zh-CN" altLang="en-US" sz="4400"/>
          </a:p>
          <a:p>
            <a:pPr algn="l"/>
            <a:r>
              <a:rPr lang="zh-CN" altLang="en-US" sz="4400"/>
              <a:t>带上</a:t>
            </a:r>
            <a:r>
              <a:rPr lang="en-US" altLang="zh-CN" sz="4400"/>
              <a:t>“</a:t>
            </a:r>
            <a:r>
              <a:rPr lang="zh-CN" altLang="en-US" sz="4400"/>
              <a:t>耳</a:t>
            </a:r>
            <a:r>
              <a:rPr lang="en-US" altLang="zh-CN" sz="4400"/>
              <a:t>”</a:t>
            </a:r>
            <a:endParaRPr lang="zh-CN" altLang="en-US" sz="4400"/>
          </a:p>
          <a:p>
            <a:pPr algn="l"/>
            <a:r>
              <a:rPr lang="zh-CN" altLang="en-US" sz="4400"/>
              <a:t>带上</a:t>
            </a:r>
            <a:r>
              <a:rPr lang="en-US" altLang="zh-CN" sz="4400"/>
              <a:t>“</a:t>
            </a:r>
            <a:r>
              <a:rPr lang="zh-CN" altLang="en-US" sz="4400"/>
              <a:t>心</a:t>
            </a:r>
            <a:r>
              <a:rPr lang="en-US" altLang="zh-CN" sz="4400"/>
              <a:t>”</a:t>
            </a:r>
            <a:endParaRPr lang="en-US" altLang="zh-CN" sz="44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301647">
            <a:off x="1171" y="-278179"/>
            <a:ext cx="11719580" cy="664075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 flipH="1">
            <a:off x="6695647" y="1957185"/>
            <a:ext cx="2097742" cy="2097742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01015" y="2155825"/>
            <a:ext cx="2214880" cy="13220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8000"/>
              <a:t>安全</a:t>
            </a:r>
            <a:endParaRPr lang="zh-CN" altLang="en-US" sz="8000"/>
          </a:p>
        </p:txBody>
      </p:sp>
      <p:pic>
        <p:nvPicPr>
          <p:cNvPr id="2" name="图片 1" descr="255710_153201697611_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1000" y="29845"/>
            <a:ext cx="9235440" cy="68275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301647">
            <a:off x="1171" y="-278179"/>
            <a:ext cx="11719580" cy="664075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 flipH="1">
            <a:off x="8914972" y="2155940"/>
            <a:ext cx="2097742" cy="2097742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01015" y="2155825"/>
            <a:ext cx="2214880" cy="13220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8000"/>
              <a:t>卫生</a:t>
            </a:r>
            <a:endParaRPr lang="zh-CN" altLang="en-US" sz="8000"/>
          </a:p>
        </p:txBody>
      </p:sp>
      <p:sp>
        <p:nvSpPr>
          <p:cNvPr id="2" name="文本框 1"/>
          <p:cNvSpPr txBox="1"/>
          <p:nvPr/>
        </p:nvSpPr>
        <p:spPr>
          <a:xfrm>
            <a:off x="3207385" y="2935605"/>
            <a:ext cx="6050280" cy="21228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6600"/>
              <a:t>明亮教室是我家</a:t>
            </a:r>
            <a:endParaRPr lang="zh-CN" altLang="en-US" sz="6600"/>
          </a:p>
          <a:p>
            <a:r>
              <a:rPr lang="zh-CN" altLang="en-US" sz="6600"/>
              <a:t>干净整洁靠大家</a:t>
            </a:r>
            <a:endParaRPr lang="zh-CN" altLang="en-US" sz="66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781424" y="1876970"/>
            <a:ext cx="2633472" cy="52120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6986016" y="-465418"/>
            <a:ext cx="5205984" cy="520598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5344459" y="3965746"/>
            <a:ext cx="2633472" cy="52120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0936591">
            <a:off x="5285165" y="392180"/>
            <a:ext cx="2674599" cy="267459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002030" y="2398395"/>
            <a:ext cx="4022090" cy="31381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6600"/>
              <a:t>班级</a:t>
            </a:r>
            <a:endParaRPr lang="zh-CN" altLang="en-US" sz="6600"/>
          </a:p>
          <a:p>
            <a:r>
              <a:rPr lang="zh-CN" altLang="en-US" sz="6600"/>
              <a:t>    楼道</a:t>
            </a:r>
            <a:endParaRPr lang="zh-CN" altLang="en-US" sz="6600"/>
          </a:p>
          <a:p>
            <a:r>
              <a:rPr lang="zh-CN" altLang="en-US" sz="6600"/>
              <a:t>       卫生区</a:t>
            </a:r>
            <a:endParaRPr lang="zh-CN" altLang="en-US" sz="66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screen"/>
          <a:srcRect t="16667" r="6732" b="25294"/>
          <a:stretch>
            <a:fillRect/>
          </a:stretch>
        </p:blipFill>
        <p:spPr>
          <a:xfrm>
            <a:off x="5795682" y="685801"/>
            <a:ext cx="6396318" cy="3980329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6825260" y="2675965"/>
            <a:ext cx="4246880" cy="5015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8000" dirty="0">
                <a:solidFill>
                  <a:srgbClr val="644825"/>
                </a:solidFill>
                <a:latin typeface="inpin heiti" charset="-122"/>
                <a:ea typeface="inpin heiti" charset="-122"/>
                <a:cs typeface="inpin heiti" charset="-122"/>
              </a:rPr>
              <a:t>小餐桌：</a:t>
            </a:r>
            <a:endParaRPr kumimoji="1" lang="zh-CN" altLang="en-US" sz="8000" dirty="0">
              <a:solidFill>
                <a:srgbClr val="644825"/>
              </a:solidFill>
              <a:latin typeface="inpin heiti" charset="-122"/>
              <a:ea typeface="inpin heiti" charset="-122"/>
              <a:cs typeface="inpin heiti" charset="-122"/>
            </a:endParaRPr>
          </a:p>
          <a:p>
            <a:endParaRPr kumimoji="1" lang="zh-CN" altLang="en-US" sz="8000" b="1" dirty="0">
              <a:solidFill>
                <a:schemeClr val="tx1">
                  <a:lumMod val="95000"/>
                  <a:lumOff val="5000"/>
                </a:schemeClr>
              </a:solidFill>
              <a:latin typeface="inpin heiti" charset="-122"/>
              <a:ea typeface="inpin heiti" charset="-122"/>
              <a:cs typeface="inpin heiti" charset="-122"/>
            </a:endParaRPr>
          </a:p>
          <a:p>
            <a:r>
              <a:rPr kumimoji="1" lang="zh-CN" altLang="en-US" sz="8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inpin heiti" charset="-122"/>
                <a:ea typeface="inpin heiti" charset="-122"/>
                <a:cs typeface="inpin heiti" charset="-122"/>
              </a:rPr>
              <a:t>二餐厅</a:t>
            </a:r>
            <a:endParaRPr kumimoji="1" lang="zh-CN" altLang="en-US" sz="8000" dirty="0">
              <a:solidFill>
                <a:srgbClr val="644825"/>
              </a:solidFill>
              <a:latin typeface="inpin heiti" charset="-122"/>
              <a:ea typeface="inpin heiti" charset="-122"/>
              <a:cs typeface="inpin heiti" charset="-122"/>
            </a:endParaRPr>
          </a:p>
          <a:p>
            <a:endParaRPr kumimoji="1" lang="zh-CN" altLang="en-US" sz="8000" dirty="0">
              <a:solidFill>
                <a:srgbClr val="644825"/>
              </a:solidFill>
              <a:latin typeface="inpin heiti" charset="-122"/>
              <a:ea typeface="inpin heiti" charset="-122"/>
              <a:cs typeface="inpin heiti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248825" y="1043761"/>
            <a:ext cx="6559296" cy="543978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 rot="20936591">
            <a:off x="582789" y="1700639"/>
            <a:ext cx="1321706" cy="132170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 rot="20936591">
            <a:off x="582789" y="4057073"/>
            <a:ext cx="1321706" cy="132170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6719794" y="-488058"/>
            <a:ext cx="5205984" cy="5205984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34315" y="144145"/>
            <a:ext cx="2019300" cy="11988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7200" b="1">
                <a:solidFill>
                  <a:srgbClr val="002060"/>
                </a:solidFill>
              </a:rPr>
              <a:t>寄语</a:t>
            </a:r>
            <a:endParaRPr lang="zh-CN" altLang="en-US" sz="7200" b="1">
              <a:solidFill>
                <a:srgbClr val="00206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874520" y="1343025"/>
            <a:ext cx="8905875" cy="56311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600" b="1">
                <a:solidFill>
                  <a:schemeClr val="accent6">
                    <a:lumMod val="50000"/>
                  </a:schemeClr>
                </a:solidFill>
              </a:rPr>
              <a:t>如果你对自己的成绩不满意，</a:t>
            </a:r>
            <a:endParaRPr lang="zh-CN" altLang="en-US" sz="3600" b="1"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zh-CN" altLang="en-US" sz="3600" b="1">
                <a:solidFill>
                  <a:schemeClr val="accent6">
                    <a:lumMod val="50000"/>
                  </a:schemeClr>
                </a:solidFill>
              </a:rPr>
              <a:t>没关系，每天进步一点点</a:t>
            </a:r>
            <a:endParaRPr lang="zh-CN" altLang="en-US" sz="3600" b="1"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zh-CN" altLang="en-US" sz="3600" b="1">
                <a:solidFill>
                  <a:schemeClr val="accent6">
                    <a:lumMod val="50000"/>
                  </a:schemeClr>
                </a:solidFill>
              </a:rPr>
              <a:t>就是为班级荣誉做了贡献；</a:t>
            </a:r>
            <a:endParaRPr lang="zh-CN" altLang="en-US" sz="3600" b="1">
              <a:solidFill>
                <a:schemeClr val="accent6">
                  <a:lumMod val="50000"/>
                </a:schemeClr>
              </a:solidFill>
            </a:endParaRPr>
          </a:p>
          <a:p>
            <a:endParaRPr lang="zh-CN" altLang="en-US" sz="3600" b="1"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zh-CN" altLang="en-US" sz="3600" b="1">
                <a:solidFill>
                  <a:schemeClr val="accent6">
                    <a:lumMod val="50000"/>
                  </a:schemeClr>
                </a:solidFill>
              </a:rPr>
              <a:t>如果你觉得自己微不足道，</a:t>
            </a:r>
            <a:endParaRPr lang="zh-CN" altLang="en-US" sz="3600" b="1"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zh-CN" altLang="en-US" sz="3600" b="1">
                <a:solidFill>
                  <a:schemeClr val="accent6">
                    <a:lumMod val="50000"/>
                  </a:schemeClr>
                </a:solidFill>
              </a:rPr>
              <a:t>没关系，在这个班里，你的力量不可缺少；</a:t>
            </a:r>
            <a:endParaRPr lang="zh-CN" altLang="en-US" sz="3600" b="1">
              <a:solidFill>
                <a:schemeClr val="accent6">
                  <a:lumMod val="50000"/>
                </a:schemeClr>
              </a:solidFill>
            </a:endParaRPr>
          </a:p>
          <a:p>
            <a:endParaRPr lang="zh-CN" altLang="en-US" sz="3600" b="1"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zh-CN" altLang="en-US" sz="3600" b="1">
                <a:solidFill>
                  <a:schemeClr val="accent6">
                    <a:lumMod val="50000"/>
                  </a:schemeClr>
                </a:solidFill>
              </a:rPr>
              <a:t>如果你觉得自己能够做的很少，</a:t>
            </a:r>
            <a:endParaRPr lang="zh-CN" altLang="en-US" sz="3600" b="1"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zh-CN" altLang="en-US" sz="3600" b="1">
                <a:solidFill>
                  <a:schemeClr val="accent6">
                    <a:lumMod val="50000"/>
                  </a:schemeClr>
                </a:solidFill>
              </a:rPr>
              <a:t>没关系，做好自己就行；</a:t>
            </a:r>
            <a:endParaRPr lang="zh-CN" altLang="en-US" sz="3600" b="1">
              <a:solidFill>
                <a:schemeClr val="accent6">
                  <a:lumMod val="50000"/>
                </a:schemeClr>
              </a:solidFill>
            </a:endParaRPr>
          </a:p>
          <a:p>
            <a:endParaRPr lang="zh-CN" altLang="en-US" sz="3600" b="1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第一PPT，www.1ppt.com">
  <a:themeElements>
    <a:clrScheme name="自定义 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79646"/>
      </a:hlink>
      <a:folHlink>
        <a:srgbClr val="F79646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297</Words>
  <Application>WPS 演示</Application>
  <PresentationFormat>自定义</PresentationFormat>
  <Paragraphs>55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3" baseType="lpstr">
      <vt:lpstr>Arial</vt:lpstr>
      <vt:lpstr>宋体</vt:lpstr>
      <vt:lpstr>Wingdings</vt:lpstr>
      <vt:lpstr>华文行楷</vt:lpstr>
      <vt:lpstr>inpin heiti</vt:lpstr>
      <vt:lpstr>方正尚酷简体</vt:lpstr>
      <vt:lpstr>微软雅黑</vt:lpstr>
      <vt:lpstr>Arial Unicode MS</vt:lpstr>
      <vt:lpstr>Calibri</vt:lpstr>
      <vt:lpstr>Arial</vt:lpstr>
      <vt:lpstr>等线</vt:lpstr>
      <vt:lpstr>等线 Light</vt:lpstr>
      <vt:lpstr>Calibri Light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开学返校</dc:title>
  <dc:creator>第一PPT</dc:creator>
  <cp:keywords>www.1ppt.com</cp:keywords>
  <dc:description>www.1ppt.com</dc:description>
  <cp:lastModifiedBy>Administrator</cp:lastModifiedBy>
  <cp:revision>180</cp:revision>
  <dcterms:created xsi:type="dcterms:W3CDTF">2017-08-18T03:02:00Z</dcterms:created>
  <dcterms:modified xsi:type="dcterms:W3CDTF">2019-09-01T12:39:33Z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2052-11.1.0.8013</vt:lpwstr>
  </property>
  <property fmtid="{D5CDD505-2E9C-101B-9397-08002B2CF9AE}" pid="3" name="KSORubyTemplateID">
    <vt:lpwstr>13</vt:lpwstr>
  </property>
</Properties>
</file>