
<file path=[Content_Types].xml><?xml version="1.0" encoding="utf-8"?>
<Types xmlns="http://schemas.openxmlformats.org/package/2006/content-types">
  <Default Extension="jfif" ContentType="image/jpeg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heme/theme2.xml" ContentType="application/vnd.openxmlformats-officedocument.theme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sldIdLst>
    <p:sldId id="256" r:id="rId2"/>
    <p:sldId id="257" r:id="rId3"/>
    <p:sldId id="258" r:id="rId4"/>
    <p:sldId id="260" r:id="rId5"/>
    <p:sldId id="261" r:id="rId6"/>
    <p:sldId id="263" r:id="rId7"/>
    <p:sldId id="288" r:id="rId8"/>
    <p:sldId id="266" r:id="rId9"/>
    <p:sldId id="267" r:id="rId10"/>
    <p:sldId id="290" r:id="rId11"/>
    <p:sldId id="289" r:id="rId1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F6CF"/>
    <a:srgbClr val="71493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02" d="100"/>
          <a:sy n="102" d="100"/>
        </p:scale>
        <p:origin x="138" y="3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2021/2/12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83044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tags" Target="../tags/tag14.xml"/><Relationship Id="rId13" Type="http://schemas.openxmlformats.org/officeDocument/2006/relationships/tags" Target="../tags/tag19.xml"/><Relationship Id="rId18" Type="http://schemas.openxmlformats.org/officeDocument/2006/relationships/slideMaster" Target="../slideMasters/slideMaster1.xml"/><Relationship Id="rId3" Type="http://schemas.openxmlformats.org/officeDocument/2006/relationships/tags" Target="../tags/tag9.xml"/><Relationship Id="rId21" Type="http://schemas.openxmlformats.org/officeDocument/2006/relationships/image" Target="../media/image3.png"/><Relationship Id="rId7" Type="http://schemas.openxmlformats.org/officeDocument/2006/relationships/tags" Target="../tags/tag13.xml"/><Relationship Id="rId12" Type="http://schemas.openxmlformats.org/officeDocument/2006/relationships/tags" Target="../tags/tag18.xml"/><Relationship Id="rId17" Type="http://schemas.openxmlformats.org/officeDocument/2006/relationships/tags" Target="../tags/tag23.xml"/><Relationship Id="rId25" Type="http://schemas.openxmlformats.org/officeDocument/2006/relationships/image" Target="../media/image7.png"/><Relationship Id="rId2" Type="http://schemas.openxmlformats.org/officeDocument/2006/relationships/tags" Target="../tags/tag8.xml"/><Relationship Id="rId16" Type="http://schemas.openxmlformats.org/officeDocument/2006/relationships/tags" Target="../tags/tag22.xml"/><Relationship Id="rId20" Type="http://schemas.openxmlformats.org/officeDocument/2006/relationships/image" Target="../media/image2.png"/><Relationship Id="rId1" Type="http://schemas.openxmlformats.org/officeDocument/2006/relationships/tags" Target="../tags/tag7.xml"/><Relationship Id="rId6" Type="http://schemas.openxmlformats.org/officeDocument/2006/relationships/tags" Target="../tags/tag12.xml"/><Relationship Id="rId11" Type="http://schemas.openxmlformats.org/officeDocument/2006/relationships/tags" Target="../tags/tag17.xml"/><Relationship Id="rId24" Type="http://schemas.openxmlformats.org/officeDocument/2006/relationships/image" Target="../media/image6.png"/><Relationship Id="rId5" Type="http://schemas.openxmlformats.org/officeDocument/2006/relationships/tags" Target="../tags/tag11.xml"/><Relationship Id="rId15" Type="http://schemas.openxmlformats.org/officeDocument/2006/relationships/tags" Target="../tags/tag21.xml"/><Relationship Id="rId23" Type="http://schemas.openxmlformats.org/officeDocument/2006/relationships/image" Target="../media/image5.png"/><Relationship Id="rId10" Type="http://schemas.openxmlformats.org/officeDocument/2006/relationships/tags" Target="../tags/tag16.xml"/><Relationship Id="rId19" Type="http://schemas.openxmlformats.org/officeDocument/2006/relationships/image" Target="../media/image1.png"/><Relationship Id="rId4" Type="http://schemas.openxmlformats.org/officeDocument/2006/relationships/tags" Target="../tags/tag10.xml"/><Relationship Id="rId9" Type="http://schemas.openxmlformats.org/officeDocument/2006/relationships/tags" Target="../tags/tag15.xml"/><Relationship Id="rId14" Type="http://schemas.openxmlformats.org/officeDocument/2006/relationships/tags" Target="../tags/tag20.xml"/><Relationship Id="rId22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85.xml"/><Relationship Id="rId7" Type="http://schemas.openxmlformats.org/officeDocument/2006/relationships/tags" Target="../tags/tag89.xml"/><Relationship Id="rId2" Type="http://schemas.openxmlformats.org/officeDocument/2006/relationships/tags" Target="../tags/tag84.xml"/><Relationship Id="rId1" Type="http://schemas.openxmlformats.org/officeDocument/2006/relationships/tags" Target="../tags/tag83.xml"/><Relationship Id="rId6" Type="http://schemas.openxmlformats.org/officeDocument/2006/relationships/tags" Target="../tags/tag88.xml"/><Relationship Id="rId5" Type="http://schemas.openxmlformats.org/officeDocument/2006/relationships/tags" Target="../tags/tag87.xml"/><Relationship Id="rId4" Type="http://schemas.openxmlformats.org/officeDocument/2006/relationships/tags" Target="../tags/tag86.xml"/><Relationship Id="rId9" Type="http://schemas.openxmlformats.org/officeDocument/2006/relationships/image" Target="../media/image8.png"/></Relationships>
</file>

<file path=ppt/slideLayouts/_rels/slideLayout11.xml.rels><?xml version="1.0" encoding="UTF-8" standalone="yes"?>
<Relationships xmlns="http://schemas.openxmlformats.org/package/2006/relationships"><Relationship Id="rId8" Type="http://schemas.openxmlformats.org/officeDocument/2006/relationships/tags" Target="../tags/tag97.xml"/><Relationship Id="rId13" Type="http://schemas.openxmlformats.org/officeDocument/2006/relationships/tags" Target="../tags/tag102.xml"/><Relationship Id="rId18" Type="http://schemas.openxmlformats.org/officeDocument/2006/relationships/slideMaster" Target="../slideMasters/slideMaster1.xml"/><Relationship Id="rId3" Type="http://schemas.openxmlformats.org/officeDocument/2006/relationships/tags" Target="../tags/tag92.xml"/><Relationship Id="rId21" Type="http://schemas.openxmlformats.org/officeDocument/2006/relationships/image" Target="../media/image3.png"/><Relationship Id="rId7" Type="http://schemas.openxmlformats.org/officeDocument/2006/relationships/tags" Target="../tags/tag96.xml"/><Relationship Id="rId12" Type="http://schemas.openxmlformats.org/officeDocument/2006/relationships/tags" Target="../tags/tag101.xml"/><Relationship Id="rId17" Type="http://schemas.openxmlformats.org/officeDocument/2006/relationships/tags" Target="../tags/tag106.xml"/><Relationship Id="rId25" Type="http://schemas.openxmlformats.org/officeDocument/2006/relationships/image" Target="../media/image7.png"/><Relationship Id="rId2" Type="http://schemas.openxmlformats.org/officeDocument/2006/relationships/tags" Target="../tags/tag91.xml"/><Relationship Id="rId16" Type="http://schemas.openxmlformats.org/officeDocument/2006/relationships/tags" Target="../tags/tag105.xml"/><Relationship Id="rId20" Type="http://schemas.openxmlformats.org/officeDocument/2006/relationships/image" Target="../media/image2.png"/><Relationship Id="rId1" Type="http://schemas.openxmlformats.org/officeDocument/2006/relationships/tags" Target="../tags/tag90.xml"/><Relationship Id="rId6" Type="http://schemas.openxmlformats.org/officeDocument/2006/relationships/tags" Target="../tags/tag95.xml"/><Relationship Id="rId11" Type="http://schemas.openxmlformats.org/officeDocument/2006/relationships/tags" Target="../tags/tag100.xml"/><Relationship Id="rId24" Type="http://schemas.openxmlformats.org/officeDocument/2006/relationships/image" Target="../media/image6.png"/><Relationship Id="rId5" Type="http://schemas.openxmlformats.org/officeDocument/2006/relationships/tags" Target="../tags/tag94.xml"/><Relationship Id="rId15" Type="http://schemas.openxmlformats.org/officeDocument/2006/relationships/tags" Target="../tags/tag104.xml"/><Relationship Id="rId23" Type="http://schemas.openxmlformats.org/officeDocument/2006/relationships/image" Target="../media/image5.png"/><Relationship Id="rId10" Type="http://schemas.openxmlformats.org/officeDocument/2006/relationships/tags" Target="../tags/tag99.xml"/><Relationship Id="rId19" Type="http://schemas.openxmlformats.org/officeDocument/2006/relationships/image" Target="../media/image1.png"/><Relationship Id="rId4" Type="http://schemas.openxmlformats.org/officeDocument/2006/relationships/tags" Target="../tags/tag93.xml"/><Relationship Id="rId9" Type="http://schemas.openxmlformats.org/officeDocument/2006/relationships/tags" Target="../tags/tag98.xml"/><Relationship Id="rId14" Type="http://schemas.openxmlformats.org/officeDocument/2006/relationships/tags" Target="../tags/tag103.xml"/><Relationship Id="rId22" Type="http://schemas.openxmlformats.org/officeDocument/2006/relationships/image" Target="../media/image4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tags" Target="../tags/tag109.xml"/><Relationship Id="rId7" Type="http://schemas.openxmlformats.org/officeDocument/2006/relationships/image" Target="../media/image8.png"/><Relationship Id="rId2" Type="http://schemas.openxmlformats.org/officeDocument/2006/relationships/tags" Target="../tags/tag108.xml"/><Relationship Id="rId1" Type="http://schemas.openxmlformats.org/officeDocument/2006/relationships/tags" Target="../tags/tag10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1.xml"/><Relationship Id="rId4" Type="http://schemas.openxmlformats.org/officeDocument/2006/relationships/tags" Target="../tags/tag110.xml"/></Relationships>
</file>

<file path=ppt/slideLayouts/_rels/slideLayout13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114.xml"/><Relationship Id="rId7" Type="http://schemas.openxmlformats.org/officeDocument/2006/relationships/tags" Target="../tags/tag118.xml"/><Relationship Id="rId2" Type="http://schemas.openxmlformats.org/officeDocument/2006/relationships/tags" Target="../tags/tag113.xml"/><Relationship Id="rId1" Type="http://schemas.openxmlformats.org/officeDocument/2006/relationships/tags" Target="../tags/tag112.xml"/><Relationship Id="rId6" Type="http://schemas.openxmlformats.org/officeDocument/2006/relationships/tags" Target="../tags/tag117.xml"/><Relationship Id="rId5" Type="http://schemas.openxmlformats.org/officeDocument/2006/relationships/tags" Target="../tags/tag116.xml"/><Relationship Id="rId4" Type="http://schemas.openxmlformats.org/officeDocument/2006/relationships/tags" Target="../tags/tag115.xml"/><Relationship Id="rId9" Type="http://schemas.openxmlformats.org/officeDocument/2006/relationships/image" Target="../media/image8.png"/></Relationships>
</file>

<file path=ppt/slideLayouts/_rels/slideLayout14.xml.rels><?xml version="1.0" encoding="UTF-8" standalone="yes"?>
<Relationships xmlns="http://schemas.openxmlformats.org/package/2006/relationships"><Relationship Id="rId8" Type="http://schemas.openxmlformats.org/officeDocument/2006/relationships/tags" Target="../tags/tag126.xml"/><Relationship Id="rId3" Type="http://schemas.openxmlformats.org/officeDocument/2006/relationships/tags" Target="../tags/tag121.xml"/><Relationship Id="rId7" Type="http://schemas.openxmlformats.org/officeDocument/2006/relationships/tags" Target="../tags/tag125.xml"/><Relationship Id="rId2" Type="http://schemas.openxmlformats.org/officeDocument/2006/relationships/tags" Target="../tags/tag120.xml"/><Relationship Id="rId1" Type="http://schemas.openxmlformats.org/officeDocument/2006/relationships/tags" Target="../tags/tag119.xml"/><Relationship Id="rId6" Type="http://schemas.openxmlformats.org/officeDocument/2006/relationships/tags" Target="../tags/tag124.xml"/><Relationship Id="rId5" Type="http://schemas.openxmlformats.org/officeDocument/2006/relationships/tags" Target="../tags/tag123.xml"/><Relationship Id="rId10" Type="http://schemas.openxmlformats.org/officeDocument/2006/relationships/image" Target="../media/image8.png"/><Relationship Id="rId4" Type="http://schemas.openxmlformats.org/officeDocument/2006/relationships/tags" Target="../tags/tag122.xml"/><Relationship Id="rId9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8" Type="http://schemas.openxmlformats.org/officeDocument/2006/relationships/tags" Target="../tags/tag134.xml"/><Relationship Id="rId3" Type="http://schemas.openxmlformats.org/officeDocument/2006/relationships/tags" Target="../tags/tag129.xml"/><Relationship Id="rId7" Type="http://schemas.openxmlformats.org/officeDocument/2006/relationships/tags" Target="../tags/tag133.xml"/><Relationship Id="rId2" Type="http://schemas.openxmlformats.org/officeDocument/2006/relationships/tags" Target="../tags/tag128.xml"/><Relationship Id="rId1" Type="http://schemas.openxmlformats.org/officeDocument/2006/relationships/tags" Target="../tags/tag127.xml"/><Relationship Id="rId6" Type="http://schemas.openxmlformats.org/officeDocument/2006/relationships/tags" Target="../tags/tag132.xml"/><Relationship Id="rId5" Type="http://schemas.openxmlformats.org/officeDocument/2006/relationships/tags" Target="../tags/tag131.xml"/><Relationship Id="rId10" Type="http://schemas.openxmlformats.org/officeDocument/2006/relationships/image" Target="../media/image8.png"/><Relationship Id="rId4" Type="http://schemas.openxmlformats.org/officeDocument/2006/relationships/tags" Target="../tags/tag130.xml"/><Relationship Id="rId9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8" Type="http://schemas.openxmlformats.org/officeDocument/2006/relationships/tags" Target="../tags/tag142.xml"/><Relationship Id="rId3" Type="http://schemas.openxmlformats.org/officeDocument/2006/relationships/tags" Target="../tags/tag137.xml"/><Relationship Id="rId7" Type="http://schemas.openxmlformats.org/officeDocument/2006/relationships/tags" Target="../tags/tag141.xml"/><Relationship Id="rId2" Type="http://schemas.openxmlformats.org/officeDocument/2006/relationships/tags" Target="../tags/tag136.xml"/><Relationship Id="rId1" Type="http://schemas.openxmlformats.org/officeDocument/2006/relationships/tags" Target="../tags/tag135.xml"/><Relationship Id="rId6" Type="http://schemas.openxmlformats.org/officeDocument/2006/relationships/tags" Target="../tags/tag140.xml"/><Relationship Id="rId5" Type="http://schemas.openxmlformats.org/officeDocument/2006/relationships/tags" Target="../tags/tag139.xml"/><Relationship Id="rId10" Type="http://schemas.openxmlformats.org/officeDocument/2006/relationships/image" Target="../media/image8.png"/><Relationship Id="rId4" Type="http://schemas.openxmlformats.org/officeDocument/2006/relationships/tags" Target="../tags/tag138.xml"/><Relationship Id="rId9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8" Type="http://schemas.openxmlformats.org/officeDocument/2006/relationships/tags" Target="../tags/tag150.xml"/><Relationship Id="rId3" Type="http://schemas.openxmlformats.org/officeDocument/2006/relationships/tags" Target="../tags/tag145.xml"/><Relationship Id="rId7" Type="http://schemas.openxmlformats.org/officeDocument/2006/relationships/tags" Target="../tags/tag149.xml"/><Relationship Id="rId12" Type="http://schemas.openxmlformats.org/officeDocument/2006/relationships/image" Target="../media/image8.png"/><Relationship Id="rId2" Type="http://schemas.openxmlformats.org/officeDocument/2006/relationships/tags" Target="../tags/tag144.xml"/><Relationship Id="rId1" Type="http://schemas.openxmlformats.org/officeDocument/2006/relationships/tags" Target="../tags/tag143.xml"/><Relationship Id="rId6" Type="http://schemas.openxmlformats.org/officeDocument/2006/relationships/tags" Target="../tags/tag148.xml"/><Relationship Id="rId11" Type="http://schemas.openxmlformats.org/officeDocument/2006/relationships/slideMaster" Target="../slideMasters/slideMaster1.xml"/><Relationship Id="rId5" Type="http://schemas.openxmlformats.org/officeDocument/2006/relationships/tags" Target="../tags/tag147.xml"/><Relationship Id="rId10" Type="http://schemas.openxmlformats.org/officeDocument/2006/relationships/tags" Target="../tags/tag152.xml"/><Relationship Id="rId4" Type="http://schemas.openxmlformats.org/officeDocument/2006/relationships/tags" Target="../tags/tag146.xml"/><Relationship Id="rId9" Type="http://schemas.openxmlformats.org/officeDocument/2006/relationships/tags" Target="../tags/tag151.xml"/></Relationships>
</file>

<file path=ppt/slideLayouts/_rels/slideLayout18.xml.rels><?xml version="1.0" encoding="UTF-8" standalone="yes"?>
<Relationships xmlns="http://schemas.openxmlformats.org/package/2006/relationships"><Relationship Id="rId8" Type="http://schemas.openxmlformats.org/officeDocument/2006/relationships/tags" Target="../tags/tag160.xml"/><Relationship Id="rId3" Type="http://schemas.openxmlformats.org/officeDocument/2006/relationships/tags" Target="../tags/tag155.xml"/><Relationship Id="rId7" Type="http://schemas.openxmlformats.org/officeDocument/2006/relationships/tags" Target="../tags/tag159.xml"/><Relationship Id="rId2" Type="http://schemas.openxmlformats.org/officeDocument/2006/relationships/tags" Target="../tags/tag154.xml"/><Relationship Id="rId1" Type="http://schemas.openxmlformats.org/officeDocument/2006/relationships/tags" Target="../tags/tag153.xml"/><Relationship Id="rId6" Type="http://schemas.openxmlformats.org/officeDocument/2006/relationships/tags" Target="../tags/tag158.xml"/><Relationship Id="rId11" Type="http://schemas.openxmlformats.org/officeDocument/2006/relationships/image" Target="../media/image13.png"/><Relationship Id="rId5" Type="http://schemas.openxmlformats.org/officeDocument/2006/relationships/tags" Target="../tags/tag157.xml"/><Relationship Id="rId10" Type="http://schemas.openxmlformats.org/officeDocument/2006/relationships/image" Target="../media/image12.png"/><Relationship Id="rId4" Type="http://schemas.openxmlformats.org/officeDocument/2006/relationships/tags" Target="../tags/tag156.xml"/><Relationship Id="rId9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tags" Target="../tags/tag26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5.xml"/><Relationship Id="rId1" Type="http://schemas.openxmlformats.org/officeDocument/2006/relationships/tags" Target="../tags/tag24.xml"/><Relationship Id="rId6" Type="http://schemas.openxmlformats.org/officeDocument/2006/relationships/tags" Target="../tags/tag29.xml"/><Relationship Id="rId5" Type="http://schemas.openxmlformats.org/officeDocument/2006/relationships/tags" Target="../tags/tag28.xml"/><Relationship Id="rId4" Type="http://schemas.openxmlformats.org/officeDocument/2006/relationships/tags" Target="../tags/tag27.xml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tags" Target="../tags/tag37.xml"/><Relationship Id="rId13" Type="http://schemas.openxmlformats.org/officeDocument/2006/relationships/tags" Target="../tags/tag42.xml"/><Relationship Id="rId3" Type="http://schemas.openxmlformats.org/officeDocument/2006/relationships/tags" Target="../tags/tag32.xml"/><Relationship Id="rId7" Type="http://schemas.openxmlformats.org/officeDocument/2006/relationships/tags" Target="../tags/tag36.xml"/><Relationship Id="rId12" Type="http://schemas.openxmlformats.org/officeDocument/2006/relationships/tags" Target="../tags/tag41.xml"/><Relationship Id="rId2" Type="http://schemas.openxmlformats.org/officeDocument/2006/relationships/tags" Target="../tags/tag31.xml"/><Relationship Id="rId16" Type="http://schemas.openxmlformats.org/officeDocument/2006/relationships/image" Target="../media/image10.png"/><Relationship Id="rId1" Type="http://schemas.openxmlformats.org/officeDocument/2006/relationships/tags" Target="../tags/tag30.xml"/><Relationship Id="rId6" Type="http://schemas.openxmlformats.org/officeDocument/2006/relationships/tags" Target="../tags/tag35.xml"/><Relationship Id="rId11" Type="http://schemas.openxmlformats.org/officeDocument/2006/relationships/tags" Target="../tags/tag40.xml"/><Relationship Id="rId5" Type="http://schemas.openxmlformats.org/officeDocument/2006/relationships/tags" Target="../tags/tag34.xml"/><Relationship Id="rId15" Type="http://schemas.openxmlformats.org/officeDocument/2006/relationships/image" Target="../media/image9.png"/><Relationship Id="rId10" Type="http://schemas.openxmlformats.org/officeDocument/2006/relationships/tags" Target="../tags/tag39.xml"/><Relationship Id="rId4" Type="http://schemas.openxmlformats.org/officeDocument/2006/relationships/tags" Target="../tags/tag33.xml"/><Relationship Id="rId9" Type="http://schemas.openxmlformats.org/officeDocument/2006/relationships/tags" Target="../tags/tag38.xml"/><Relationship Id="rId14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45.xml"/><Relationship Id="rId7" Type="http://schemas.openxmlformats.org/officeDocument/2006/relationships/tags" Target="../tags/tag49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Relationship Id="rId9" Type="http://schemas.openxmlformats.org/officeDocument/2006/relationships/image" Target="../media/image8.png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57.xml"/><Relationship Id="rId3" Type="http://schemas.openxmlformats.org/officeDocument/2006/relationships/tags" Target="../tags/tag52.xml"/><Relationship Id="rId7" Type="http://schemas.openxmlformats.org/officeDocument/2006/relationships/tags" Target="../tags/tag56.xml"/><Relationship Id="rId2" Type="http://schemas.openxmlformats.org/officeDocument/2006/relationships/tags" Target="../tags/tag51.xml"/><Relationship Id="rId1" Type="http://schemas.openxmlformats.org/officeDocument/2006/relationships/tags" Target="../tags/tag50.xml"/><Relationship Id="rId6" Type="http://schemas.openxmlformats.org/officeDocument/2006/relationships/tags" Target="../tags/tag55.xml"/><Relationship Id="rId11" Type="http://schemas.openxmlformats.org/officeDocument/2006/relationships/image" Target="../media/image8.png"/><Relationship Id="rId5" Type="http://schemas.openxmlformats.org/officeDocument/2006/relationships/tags" Target="../tags/tag54.xml"/><Relationship Id="rId10" Type="http://schemas.openxmlformats.org/officeDocument/2006/relationships/slideMaster" Target="../slideMasters/slideMaster1.xml"/><Relationship Id="rId4" Type="http://schemas.openxmlformats.org/officeDocument/2006/relationships/tags" Target="../tags/tag53.xml"/><Relationship Id="rId9" Type="http://schemas.openxmlformats.org/officeDocument/2006/relationships/tags" Target="../tags/tag58.xml"/></Relationships>
</file>

<file path=ppt/slideLayouts/_rels/slideLayout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tags" Target="../tags/tag61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60.xml"/><Relationship Id="rId1" Type="http://schemas.openxmlformats.org/officeDocument/2006/relationships/tags" Target="../tags/tag59.xml"/><Relationship Id="rId6" Type="http://schemas.openxmlformats.org/officeDocument/2006/relationships/tags" Target="../tags/tag64.xml"/><Relationship Id="rId5" Type="http://schemas.openxmlformats.org/officeDocument/2006/relationships/tags" Target="../tags/tag63.xml"/><Relationship Id="rId4" Type="http://schemas.openxmlformats.org/officeDocument/2006/relationships/tags" Target="../tags/tag62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67.xml"/><Relationship Id="rId2" Type="http://schemas.openxmlformats.org/officeDocument/2006/relationships/tags" Target="../tags/tag66.xml"/><Relationship Id="rId1" Type="http://schemas.openxmlformats.org/officeDocument/2006/relationships/tags" Target="../tags/tag65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70.xml"/><Relationship Id="rId7" Type="http://schemas.openxmlformats.org/officeDocument/2006/relationships/tags" Target="../tags/tag74.xml"/><Relationship Id="rId2" Type="http://schemas.openxmlformats.org/officeDocument/2006/relationships/tags" Target="../tags/tag69.xml"/><Relationship Id="rId1" Type="http://schemas.openxmlformats.org/officeDocument/2006/relationships/tags" Target="../tags/tag68.xml"/><Relationship Id="rId6" Type="http://schemas.openxmlformats.org/officeDocument/2006/relationships/tags" Target="../tags/tag73.xml"/><Relationship Id="rId5" Type="http://schemas.openxmlformats.org/officeDocument/2006/relationships/tags" Target="../tags/tag72.xml"/><Relationship Id="rId4" Type="http://schemas.openxmlformats.org/officeDocument/2006/relationships/tags" Target="../tags/tag71.xml"/><Relationship Id="rId9" Type="http://schemas.openxmlformats.org/officeDocument/2006/relationships/image" Target="../media/image8.png"/></Relationships>
</file>

<file path=ppt/slideLayouts/_rels/slideLayout9.xml.rels><?xml version="1.0" encoding="UTF-8" standalone="yes"?>
<Relationships xmlns="http://schemas.openxmlformats.org/package/2006/relationships"><Relationship Id="rId8" Type="http://schemas.openxmlformats.org/officeDocument/2006/relationships/tags" Target="../tags/tag82.xml"/><Relationship Id="rId3" Type="http://schemas.openxmlformats.org/officeDocument/2006/relationships/tags" Target="../tags/tag77.xml"/><Relationship Id="rId7" Type="http://schemas.openxmlformats.org/officeDocument/2006/relationships/tags" Target="../tags/tag81.xml"/><Relationship Id="rId2" Type="http://schemas.openxmlformats.org/officeDocument/2006/relationships/tags" Target="../tags/tag76.xml"/><Relationship Id="rId1" Type="http://schemas.openxmlformats.org/officeDocument/2006/relationships/tags" Target="../tags/tag75.xml"/><Relationship Id="rId6" Type="http://schemas.openxmlformats.org/officeDocument/2006/relationships/tags" Target="../tags/tag80.xml"/><Relationship Id="rId5" Type="http://schemas.openxmlformats.org/officeDocument/2006/relationships/tags" Target="../tags/tag79.xml"/><Relationship Id="rId10" Type="http://schemas.openxmlformats.org/officeDocument/2006/relationships/image" Target="../media/image8.png"/><Relationship Id="rId4" Type="http://schemas.openxmlformats.org/officeDocument/2006/relationships/tags" Target="../tags/tag78.xml"/><Relationship Id="rId9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>
            <p:custDataLst>
              <p:tags r:id="rId1"/>
            </p:custDataLst>
          </p:nvPr>
        </p:nvGrpSpPr>
        <p:grpSpPr>
          <a:xfrm>
            <a:off x="3941" y="227965"/>
            <a:ext cx="5349875" cy="6708775"/>
            <a:chOff x="7" y="587"/>
            <a:chExt cx="8425" cy="10565"/>
          </a:xfrm>
        </p:grpSpPr>
        <p:pic>
          <p:nvPicPr>
            <p:cNvPr id="8" name="图片 7"/>
            <p:cNvPicPr>
              <a:picLocks noChangeAspect="1"/>
            </p:cNvPicPr>
            <p:nvPr>
              <p:custDataLst>
                <p:tags r:id="rId16"/>
              </p:custDataLst>
            </p:nvPr>
          </p:nvPicPr>
          <p:blipFill>
            <a:blip r:embed="rId19">
              <a:lum bright="6000"/>
            </a:blip>
            <a:srcRect/>
            <a:stretch>
              <a:fillRect/>
            </a:stretch>
          </p:blipFill>
          <p:spPr>
            <a:xfrm>
              <a:off x="7" y="587"/>
              <a:ext cx="7535" cy="10201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>
              <p:custDataLst>
                <p:tags r:id="rId17"/>
              </p:custDataLst>
            </p:nvPr>
          </p:nvPicPr>
          <p:blipFill>
            <a:blip r:embed="rId20">
              <a:lum bright="6000"/>
            </a:blip>
            <a:srcRect/>
            <a:stretch>
              <a:fillRect/>
            </a:stretch>
          </p:blipFill>
          <p:spPr>
            <a:xfrm>
              <a:off x="6905" y="10332"/>
              <a:ext cx="1527" cy="820"/>
            </a:xfrm>
            <a:prstGeom prst="rect">
              <a:avLst/>
            </a:prstGeom>
          </p:spPr>
        </p:pic>
      </p:grpSp>
      <p:sp>
        <p:nvSpPr>
          <p:cNvPr id="10" name="流程图: 延期 9"/>
          <p:cNvSpPr/>
          <p:nvPr>
            <p:custDataLst>
              <p:tags r:id="rId2"/>
            </p:custDataLst>
          </p:nvPr>
        </p:nvSpPr>
        <p:spPr>
          <a:xfrm flipH="1">
            <a:off x="2901950" y="7620"/>
            <a:ext cx="6842760" cy="6842760"/>
          </a:xfrm>
          <a:prstGeom prst="flowChartDelay">
            <a:avLst/>
          </a:prstGeom>
          <a:solidFill>
            <a:schemeClr val="bg2">
              <a:alpha val="99000"/>
            </a:schemeClr>
          </a:solidFill>
          <a:ln>
            <a:noFill/>
          </a:ln>
          <a:effectLst>
            <a:outerShdw blurRad="50800" dist="38100" dir="10800000" algn="r" rotWithShape="0">
              <a:srgbClr val="52654F">
                <a:alpha val="6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>
                <a:solidFill>
                  <a:schemeClr val="accent1"/>
                </a:solidFill>
              </a:ln>
            </a:endParaRPr>
          </a:p>
        </p:txBody>
      </p:sp>
      <p:pic>
        <p:nvPicPr>
          <p:cNvPr id="11" name="图片 10" descr="60076ba32008fed45d0337233ef2a29a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1"/>
          <a:srcRect/>
          <a:stretch>
            <a:fillRect/>
          </a:stretch>
        </p:blipFill>
        <p:spPr>
          <a:xfrm>
            <a:off x="3559810" y="4086225"/>
            <a:ext cx="8590915" cy="2835275"/>
          </a:xfrm>
          <a:prstGeom prst="rect">
            <a:avLst/>
          </a:prstGeom>
        </p:spPr>
      </p:pic>
      <p:grpSp>
        <p:nvGrpSpPr>
          <p:cNvPr id="12" name="组合 11"/>
          <p:cNvGrpSpPr/>
          <p:nvPr>
            <p:custDataLst>
              <p:tags r:id="rId4"/>
            </p:custDataLst>
          </p:nvPr>
        </p:nvGrpSpPr>
        <p:grpSpPr>
          <a:xfrm flipH="1">
            <a:off x="5172187" y="368300"/>
            <a:ext cx="7078233" cy="2336053"/>
            <a:chOff x="4985" y="560"/>
            <a:chExt cx="13529" cy="4465"/>
          </a:xfrm>
        </p:grpSpPr>
        <p:pic>
          <p:nvPicPr>
            <p:cNvPr id="13" name="图片 12" descr="60076ba32008fed45d0337233ef2a29a"/>
            <p:cNvPicPr>
              <a:picLocks noChangeAspect="1"/>
            </p:cNvPicPr>
            <p:nvPr>
              <p:custDataLst>
                <p:tags r:id="rId13"/>
              </p:custDataLst>
            </p:nvPr>
          </p:nvPicPr>
          <p:blipFill>
            <a:blip r:embed="rId22"/>
            <a:srcRect/>
            <a:stretch>
              <a:fillRect/>
            </a:stretch>
          </p:blipFill>
          <p:spPr>
            <a:xfrm>
              <a:off x="4985" y="560"/>
              <a:ext cx="13529" cy="4465"/>
            </a:xfrm>
            <a:prstGeom prst="rect">
              <a:avLst/>
            </a:prstGeom>
          </p:spPr>
        </p:pic>
        <p:sp>
          <p:nvSpPr>
            <p:cNvPr id="14" name="椭圆 13"/>
            <p:cNvSpPr/>
            <p:nvPr>
              <p:custDataLst>
                <p:tags r:id="rId14"/>
              </p:custDataLst>
            </p:nvPr>
          </p:nvSpPr>
          <p:spPr>
            <a:xfrm>
              <a:off x="13565" y="3480"/>
              <a:ext cx="2761" cy="1026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" name="椭圆 14"/>
            <p:cNvSpPr/>
            <p:nvPr>
              <p:custDataLst>
                <p:tags r:id="rId15"/>
              </p:custDataLst>
            </p:nvPr>
          </p:nvSpPr>
          <p:spPr>
            <a:xfrm>
              <a:off x="7586" y="3025"/>
              <a:ext cx="1877" cy="1891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9" name="图片 18"/>
          <p:cNvPicPr>
            <a:picLocks noChangeAspect="1"/>
          </p:cNvPicPr>
          <p:nvPr>
            <p:custDataLst>
              <p:tags r:id="rId5"/>
            </p:custDataLst>
          </p:nvPr>
        </p:nvPicPr>
        <p:blipFill rotWithShape="1">
          <a:blip r:embed="rId23">
            <a:lum bright="18000"/>
          </a:blip>
          <a:srcRect/>
          <a:stretch>
            <a:fillRect/>
          </a:stretch>
        </p:blipFill>
        <p:spPr>
          <a:xfrm>
            <a:off x="4404678" y="2966085"/>
            <a:ext cx="1482725" cy="38100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>
            <p:custDataLst>
              <p:tags r:id="rId6"/>
            </p:custDataLst>
          </p:nvPr>
        </p:nvPicPr>
        <p:blipFill rotWithShape="1">
          <a:blip r:embed="rId24">
            <a:lum bright="48000"/>
          </a:blip>
          <a:srcRect/>
          <a:stretch>
            <a:fillRect/>
          </a:stretch>
        </p:blipFill>
        <p:spPr>
          <a:xfrm flipH="1">
            <a:off x="8231188" y="4241794"/>
            <a:ext cx="2673985" cy="686435"/>
          </a:xfrm>
          <a:prstGeom prst="rect">
            <a:avLst/>
          </a:prstGeom>
        </p:spPr>
      </p:pic>
      <p:pic>
        <p:nvPicPr>
          <p:cNvPr id="21" name="图片 20" descr="90b9e84ed701da1599f8f5c551cd62cb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25">
            <a:lum bright="72000"/>
          </a:blip>
          <a:srcRect/>
          <a:stretch>
            <a:fillRect/>
          </a:stretch>
        </p:blipFill>
        <p:spPr>
          <a:xfrm>
            <a:off x="6051233" y="3215640"/>
            <a:ext cx="3075940" cy="762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8"/>
            </p:custDataLst>
          </p:nvPr>
        </p:nvSpPr>
        <p:spPr>
          <a:xfrm>
            <a:off x="5109197" y="2076653"/>
            <a:ext cx="5492140" cy="1834074"/>
          </a:xfrm>
        </p:spPr>
        <p:txBody>
          <a:bodyPr lIns="90000" tIns="46800" rIns="90000" bIns="46800" anchor="t" anchorCtr="0">
            <a:normAutofit/>
          </a:bodyPr>
          <a:lstStyle>
            <a:lvl1pPr algn="ctr">
              <a:defRPr sz="6000" b="0" spc="600" baseline="0">
                <a:ea typeface="汉仪尚巍手书W" panose="00020600040101010101" pitchFamily="18" charset="-122"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9"/>
            </p:custDataLst>
          </p:nvPr>
        </p:nvSpPr>
        <p:spPr>
          <a:xfrm>
            <a:off x="5109197" y="3949694"/>
            <a:ext cx="5492140" cy="564855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800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2021/2/12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>
            <p:custDataLst>
              <p:tags r:id="rId1"/>
            </p:custDataLst>
          </p:nvPr>
        </p:nvGrpSpPr>
        <p:grpSpPr>
          <a:xfrm>
            <a:off x="286385" y="273050"/>
            <a:ext cx="11905614" cy="6584951"/>
            <a:chOff x="286385" y="273050"/>
            <a:chExt cx="11905614" cy="6584951"/>
          </a:xfrm>
        </p:grpSpPr>
        <p:sp>
          <p:nvSpPr>
            <p:cNvPr id="9" name="矩形 8"/>
            <p:cNvSpPr/>
            <p:nvPr userDrawn="1">
              <p:custDataLst>
                <p:tags r:id="rId6"/>
              </p:custDataLst>
            </p:nvPr>
          </p:nvSpPr>
          <p:spPr>
            <a:xfrm>
              <a:off x="286385" y="273050"/>
              <a:ext cx="11616055" cy="6311900"/>
            </a:xfrm>
            <a:prstGeom prst="rect">
              <a:avLst/>
            </a:prstGeom>
            <a:solidFill>
              <a:schemeClr val="bg2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lvl="0" algn="ctr"/>
              <a:endParaRPr lang="en-US" altLang="zh-CN" dirty="0">
                <a:sym typeface="+mn-ea"/>
              </a:endParaRPr>
            </a:p>
          </p:txBody>
        </p:sp>
        <p:pic>
          <p:nvPicPr>
            <p:cNvPr id="10" name="图片 9"/>
            <p:cNvPicPr>
              <a:picLocks noChangeAspect="1"/>
            </p:cNvPicPr>
            <p:nvPr userDrawn="1">
              <p:custDataLst>
                <p:tags r:id="rId7"/>
              </p:custDataLst>
            </p:nvPr>
          </p:nvPicPr>
          <p:blipFill rotWithShape="1">
            <a:blip r:embed="rId9"/>
            <a:srcRect/>
            <a:stretch>
              <a:fillRect/>
            </a:stretch>
          </p:blipFill>
          <p:spPr>
            <a:xfrm flipH="1">
              <a:off x="10544174" y="5905493"/>
              <a:ext cx="1647825" cy="952508"/>
            </a:xfrm>
            <a:prstGeom prst="rect">
              <a:avLst/>
            </a:prstGeom>
          </p:spPr>
        </p:pic>
      </p:grp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2021/2/12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 baseline="0"/>
            </a:lvl1pPr>
            <a:lvl2pPr>
              <a:defRPr baseline="0"/>
            </a:lvl2pPr>
            <a:lvl3pPr>
              <a:defRPr baseline="0"/>
            </a:lvl3pPr>
            <a:lvl4pPr>
              <a:defRPr baseline="0"/>
            </a:lvl4pPr>
            <a:lvl5pPr>
              <a:defRPr baseline="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>
            <p:custDataLst>
              <p:tags r:id="rId1"/>
            </p:custDataLst>
          </p:nvPr>
        </p:nvGrpSpPr>
        <p:grpSpPr>
          <a:xfrm>
            <a:off x="2852" y="268661"/>
            <a:ext cx="5349875" cy="6708775"/>
            <a:chOff x="7" y="587"/>
            <a:chExt cx="8425" cy="10565"/>
          </a:xfrm>
        </p:grpSpPr>
        <p:pic>
          <p:nvPicPr>
            <p:cNvPr id="7" name="图片 6"/>
            <p:cNvPicPr>
              <a:picLocks noChangeAspect="1"/>
            </p:cNvPicPr>
            <p:nvPr>
              <p:custDataLst>
                <p:tags r:id="rId16"/>
              </p:custDataLst>
            </p:nvPr>
          </p:nvPicPr>
          <p:blipFill>
            <a:blip r:embed="rId19">
              <a:lum bright="6000"/>
            </a:blip>
            <a:srcRect/>
            <a:stretch>
              <a:fillRect/>
            </a:stretch>
          </p:blipFill>
          <p:spPr>
            <a:xfrm>
              <a:off x="7" y="587"/>
              <a:ext cx="7535" cy="10201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>
              <p:custDataLst>
                <p:tags r:id="rId17"/>
              </p:custDataLst>
            </p:nvPr>
          </p:nvPicPr>
          <p:blipFill>
            <a:blip r:embed="rId20">
              <a:lum bright="6000"/>
            </a:blip>
            <a:srcRect/>
            <a:stretch>
              <a:fillRect/>
            </a:stretch>
          </p:blipFill>
          <p:spPr>
            <a:xfrm>
              <a:off x="6905" y="10332"/>
              <a:ext cx="1527" cy="820"/>
            </a:xfrm>
            <a:prstGeom prst="rect">
              <a:avLst/>
            </a:prstGeom>
          </p:spPr>
        </p:pic>
      </p:grpSp>
      <p:sp>
        <p:nvSpPr>
          <p:cNvPr id="9" name="流程图: 延期 8"/>
          <p:cNvSpPr/>
          <p:nvPr>
            <p:custDataLst>
              <p:tags r:id="rId2"/>
            </p:custDataLst>
          </p:nvPr>
        </p:nvSpPr>
        <p:spPr>
          <a:xfrm flipH="1">
            <a:off x="2901950" y="7620"/>
            <a:ext cx="6842760" cy="6842760"/>
          </a:xfrm>
          <a:prstGeom prst="flowChartDelay">
            <a:avLst/>
          </a:prstGeom>
          <a:solidFill>
            <a:schemeClr val="bg2">
              <a:alpha val="99000"/>
            </a:schemeClr>
          </a:solidFill>
          <a:ln>
            <a:noFill/>
          </a:ln>
          <a:effectLst>
            <a:outerShdw blurRad="50800" dist="38100" dir="10800000" algn="r" rotWithShape="0">
              <a:srgbClr val="52654F">
                <a:alpha val="6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kern="1200" cap="all" baseline="0">
              <a:ln>
                <a:solidFill>
                  <a:schemeClr val="accent1"/>
                </a:solidFill>
              </a:ln>
              <a:solidFill>
                <a:schemeClr val="accent1"/>
              </a:solidFill>
              <a:latin typeface="Arial" panose="020B0604020202020204" pitchFamily="34" charset="0"/>
            </a:endParaRPr>
          </a:p>
        </p:txBody>
      </p:sp>
      <p:pic>
        <p:nvPicPr>
          <p:cNvPr id="10" name="图片 9" descr="60076ba32008fed45d0337233ef2a29a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1"/>
          <a:srcRect/>
          <a:stretch>
            <a:fillRect/>
          </a:stretch>
        </p:blipFill>
        <p:spPr>
          <a:xfrm>
            <a:off x="3559810" y="4086225"/>
            <a:ext cx="8590915" cy="2835275"/>
          </a:xfrm>
          <a:prstGeom prst="rect">
            <a:avLst/>
          </a:prstGeom>
        </p:spPr>
      </p:pic>
      <p:grpSp>
        <p:nvGrpSpPr>
          <p:cNvPr id="11" name="组合 10"/>
          <p:cNvGrpSpPr/>
          <p:nvPr>
            <p:custDataLst>
              <p:tags r:id="rId4"/>
            </p:custDataLst>
          </p:nvPr>
        </p:nvGrpSpPr>
        <p:grpSpPr>
          <a:xfrm flipH="1">
            <a:off x="5172710" y="368300"/>
            <a:ext cx="7077710" cy="2335530"/>
            <a:chOff x="4985" y="560"/>
            <a:chExt cx="13528" cy="4464"/>
          </a:xfrm>
        </p:grpSpPr>
        <p:pic>
          <p:nvPicPr>
            <p:cNvPr id="12" name="图片 11" descr="60076ba32008fed45d0337233ef2a29a"/>
            <p:cNvPicPr>
              <a:picLocks noChangeAspect="1"/>
            </p:cNvPicPr>
            <p:nvPr>
              <p:custDataLst>
                <p:tags r:id="rId13"/>
              </p:custDataLst>
            </p:nvPr>
          </p:nvPicPr>
          <p:blipFill>
            <a:blip r:embed="rId22"/>
            <a:srcRect/>
            <a:stretch>
              <a:fillRect/>
            </a:stretch>
          </p:blipFill>
          <p:spPr>
            <a:xfrm>
              <a:off x="4985" y="560"/>
              <a:ext cx="13529" cy="4465"/>
            </a:xfrm>
            <a:prstGeom prst="rect">
              <a:avLst/>
            </a:prstGeom>
          </p:spPr>
        </p:pic>
        <p:sp>
          <p:nvSpPr>
            <p:cNvPr id="13" name="椭圆 12"/>
            <p:cNvSpPr/>
            <p:nvPr>
              <p:custDataLst>
                <p:tags r:id="rId14"/>
              </p:custDataLst>
            </p:nvPr>
          </p:nvSpPr>
          <p:spPr>
            <a:xfrm>
              <a:off x="13565" y="3480"/>
              <a:ext cx="2761" cy="1026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kern="1200" cap="all" baseline="0">
                <a:latin typeface="Arial" panose="020B0604020202020204" pitchFamily="34" charset="0"/>
              </a:endParaRPr>
            </a:p>
          </p:txBody>
        </p:sp>
        <p:sp>
          <p:nvSpPr>
            <p:cNvPr id="14" name="椭圆 13"/>
            <p:cNvSpPr/>
            <p:nvPr>
              <p:custDataLst>
                <p:tags r:id="rId15"/>
              </p:custDataLst>
            </p:nvPr>
          </p:nvSpPr>
          <p:spPr>
            <a:xfrm>
              <a:off x="7586" y="3025"/>
              <a:ext cx="1877" cy="1891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kern="1200" cap="all" baseline="0">
                <a:latin typeface="Arial" panose="020B0604020202020204" pitchFamily="34" charset="0"/>
              </a:endParaRPr>
            </a:p>
          </p:txBody>
        </p:sp>
      </p:grpSp>
      <p:pic>
        <p:nvPicPr>
          <p:cNvPr id="15" name="图片 14"/>
          <p:cNvPicPr>
            <a:picLocks noChangeAspect="1"/>
          </p:cNvPicPr>
          <p:nvPr>
            <p:custDataLst>
              <p:tags r:id="rId5"/>
            </p:custDataLst>
          </p:nvPr>
        </p:nvPicPr>
        <p:blipFill rotWithShape="1">
          <a:blip r:embed="rId23">
            <a:lum bright="18000"/>
          </a:blip>
          <a:srcRect/>
          <a:stretch>
            <a:fillRect/>
          </a:stretch>
        </p:blipFill>
        <p:spPr>
          <a:xfrm>
            <a:off x="4404678" y="2966085"/>
            <a:ext cx="1482725" cy="38100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>
            <p:custDataLst>
              <p:tags r:id="rId6"/>
            </p:custDataLst>
          </p:nvPr>
        </p:nvPicPr>
        <p:blipFill rotWithShape="1">
          <a:blip r:embed="rId24">
            <a:lum bright="48000"/>
          </a:blip>
          <a:srcRect/>
          <a:stretch>
            <a:fillRect/>
          </a:stretch>
        </p:blipFill>
        <p:spPr>
          <a:xfrm flipH="1">
            <a:off x="7761288" y="3905250"/>
            <a:ext cx="2673985" cy="686435"/>
          </a:xfrm>
          <a:prstGeom prst="rect">
            <a:avLst/>
          </a:prstGeom>
        </p:spPr>
      </p:pic>
      <p:pic>
        <p:nvPicPr>
          <p:cNvPr id="17" name="图片 16" descr="90b9e84ed701da1599f8f5c551cd62cb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25">
            <a:lum bright="72000"/>
          </a:blip>
          <a:srcRect/>
          <a:stretch>
            <a:fillRect/>
          </a:stretch>
        </p:blipFill>
        <p:spPr>
          <a:xfrm>
            <a:off x="6051233" y="3215640"/>
            <a:ext cx="3075940" cy="762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8"/>
            </p:custDataLst>
          </p:nvPr>
        </p:nvSpPr>
        <p:spPr>
          <a:xfrm>
            <a:off x="5533390" y="2251710"/>
            <a:ext cx="5085715" cy="1629410"/>
          </a:xfrm>
        </p:spPr>
        <p:txBody>
          <a:bodyPr vert="horz" lIns="90000" tIns="46800" rIns="90000" bIns="46800" rtlCol="0" anchor="b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8000" b="1" i="0" u="none" strike="noStrike" kern="1200" cap="all" spc="6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尚巍手书W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 kern="1200" cap="all"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2021/2/12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 kern="1200" cap="all"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 kern="1200" cap="all"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9" name="文本占位符 18"/>
          <p:cNvSpPr>
            <a:spLocks noGrp="1"/>
          </p:cNvSpPr>
          <p:nvPr>
            <p:ph type="body" sz="quarter" idx="13" hasCustomPrompt="1"/>
            <p:custDataLst>
              <p:tags r:id="rId12"/>
            </p:custDataLst>
          </p:nvPr>
        </p:nvSpPr>
        <p:spPr>
          <a:xfrm>
            <a:off x="5533268" y="3916681"/>
            <a:ext cx="5085464" cy="526234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00000"/>
              </a:lnSpc>
              <a:spcAft>
                <a:spcPts val="0"/>
              </a:spcAft>
              <a:buNone/>
              <a:defRPr sz="2800" kern="1200"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单击此处编辑文本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7"/>
          <a:srcRect/>
          <a:stretch>
            <a:fillRect/>
          </a:stretch>
        </p:blipFill>
        <p:spPr>
          <a:xfrm flipH="1">
            <a:off x="10544174" y="5905493"/>
            <a:ext cx="1647825" cy="952508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2021/2/12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/>
        <p:txBody>
          <a:bodyPr>
            <a:normAutofit/>
          </a:bodyPr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286385" y="273050"/>
            <a:ext cx="11616055" cy="6311900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dirty="0">
              <a:sym typeface="+mn-ea"/>
            </a:endParaRPr>
          </a:p>
        </p:txBody>
      </p:sp>
      <p:pic>
        <p:nvPicPr>
          <p:cNvPr id="10" name="图片 9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9"/>
          <a:srcRect/>
          <a:stretch>
            <a:fillRect/>
          </a:stretch>
        </p:blipFill>
        <p:spPr>
          <a:xfrm flipH="1">
            <a:off x="10544175" y="5905500"/>
            <a:ext cx="1647825" cy="9525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>
            <a:normAutofit/>
          </a:bodyPr>
          <a:lstStyle>
            <a:lvl1pPr>
              <a:defRPr sz="3200"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2021/2/12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10"/>
          <a:srcRect/>
          <a:stretch>
            <a:fillRect/>
          </a:stretch>
        </p:blipFill>
        <p:spPr>
          <a:xfrm flipH="1">
            <a:off x="10544174" y="5905493"/>
            <a:ext cx="1647825" cy="952508"/>
          </a:xfrm>
          <a:prstGeom prst="rect">
            <a:avLst/>
          </a:prstGeom>
        </p:spPr>
      </p:pic>
      <p:sp>
        <p:nvSpPr>
          <p:cNvPr id="8" name="矩形 7"/>
          <p:cNvSpPr/>
          <p:nvPr>
            <p:custDataLst>
              <p:tags r:id="rId2"/>
            </p:custDataLst>
          </p:nvPr>
        </p:nvSpPr>
        <p:spPr>
          <a:xfrm>
            <a:off x="0" y="-4128"/>
            <a:ext cx="5086985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dirty="0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>
            <a:normAutofit/>
          </a:bodyPr>
          <a:lstStyle>
            <a:lvl1pPr>
              <a:defRPr sz="3600"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 dirty="0"/>
              <a:t>单击编辑标题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2021/2/12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7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8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10"/>
          <a:srcRect/>
          <a:stretch>
            <a:fillRect/>
          </a:stretch>
        </p:blipFill>
        <p:spPr>
          <a:xfrm flipH="1">
            <a:off x="10544174" y="5905493"/>
            <a:ext cx="1647825" cy="952508"/>
          </a:xfrm>
          <a:prstGeom prst="rect">
            <a:avLst/>
          </a:prstGeom>
        </p:spPr>
      </p:pic>
      <p:sp>
        <p:nvSpPr>
          <p:cNvPr id="10" name="矩形 9"/>
          <p:cNvSpPr/>
          <p:nvPr>
            <p:custDataLst>
              <p:tags r:id="rId2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>
            <a:normAutofit/>
          </a:bodyPr>
          <a:lstStyle>
            <a:lvl1pPr algn="ctr">
              <a:defRPr sz="3600"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2021/2/12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7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8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>
            <p:custDataLst>
              <p:tags r:id="rId1"/>
            </p:custDataLst>
          </p:nvPr>
        </p:nvSpPr>
        <p:spPr>
          <a:xfrm>
            <a:off x="3810" y="5020946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pic>
        <p:nvPicPr>
          <p:cNvPr id="10" name="图片 9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10"/>
          <a:srcRect/>
          <a:stretch>
            <a:fillRect/>
          </a:stretch>
        </p:blipFill>
        <p:spPr>
          <a:xfrm flipH="1">
            <a:off x="10544174" y="5905493"/>
            <a:ext cx="1647825" cy="95250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>
            <a:normAutofit/>
          </a:bodyPr>
          <a:lstStyle>
            <a:lvl1pPr algn="ctr">
              <a:defRPr sz="3200"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2021/2/12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7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8"/>
            </p:custDataLst>
          </p:nvPr>
        </p:nvSpPr>
        <p:spPr>
          <a:xfrm>
            <a:off x="580030" y="5180400"/>
            <a:ext cx="11001600" cy="1011600"/>
          </a:xfrm>
        </p:spPr>
        <p:txBody>
          <a:bodyPr/>
          <a:lstStyle>
            <a:lvl1pPr marL="0" indent="0">
              <a:buNone/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12"/>
          <a:srcRect/>
          <a:stretch>
            <a:fillRect/>
          </a:stretch>
        </p:blipFill>
        <p:spPr>
          <a:xfrm flipH="1">
            <a:off x="10544174" y="5905493"/>
            <a:ext cx="1647825" cy="952508"/>
          </a:xfrm>
          <a:prstGeom prst="rect">
            <a:avLst/>
          </a:prstGeom>
        </p:spPr>
      </p:pic>
      <p:sp>
        <p:nvSpPr>
          <p:cNvPr id="10" name="矩形 9"/>
          <p:cNvSpPr/>
          <p:nvPr>
            <p:custDataLst>
              <p:tags r:id="rId2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579600" y="237600"/>
            <a:ext cx="11037600" cy="441964"/>
          </a:xfrm>
        </p:spPr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2021/2/12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7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8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9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0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>
            <p:custDataLst>
              <p:tags r:id="rId1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pic>
        <p:nvPicPr>
          <p:cNvPr id="13" name="图片 1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0"/>
          <a:srcRect/>
          <a:stretch>
            <a:fillRect/>
          </a:stretch>
        </p:blipFill>
        <p:spPr>
          <a:xfrm>
            <a:off x="-36830" y="2948305"/>
            <a:ext cx="1613535" cy="155511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1"/>
          <a:srcRect/>
          <a:stretch>
            <a:fillRect/>
          </a:stretch>
        </p:blipFill>
        <p:spPr>
          <a:xfrm flipH="1">
            <a:off x="10615295" y="2948305"/>
            <a:ext cx="1578610" cy="155511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>
            <a:normAutofit/>
          </a:bodyPr>
          <a:lstStyle>
            <a:lvl1pPr algn="ctr">
              <a:defRPr sz="6000"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2021/2/12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8"/>
            </p:custDataLst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8"/>
          <a:srcRect/>
          <a:stretch>
            <a:fillRect/>
          </a:stretch>
        </p:blipFill>
        <p:spPr>
          <a:xfrm flipH="1">
            <a:off x="10544174" y="5905493"/>
            <a:ext cx="1647825" cy="95250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>
            <p:custDataLst>
              <p:tags r:id="rId1"/>
            </p:custDataLst>
          </p:nvPr>
        </p:nvGrpSpPr>
        <p:grpSpPr>
          <a:xfrm flipH="1">
            <a:off x="3695065" y="-256540"/>
            <a:ext cx="8722995" cy="2823210"/>
            <a:chOff x="4985" y="560"/>
            <a:chExt cx="13528" cy="4464"/>
          </a:xfrm>
        </p:grpSpPr>
        <p:pic>
          <p:nvPicPr>
            <p:cNvPr id="8" name="图片 7" descr="60076ba32008fed45d0337233ef2a29a"/>
            <p:cNvPicPr>
              <a:picLocks noChangeAspect="1"/>
            </p:cNvPicPr>
            <p:nvPr>
              <p:custDataLst>
                <p:tags r:id="rId11"/>
              </p:custDataLst>
            </p:nvPr>
          </p:nvPicPr>
          <p:blipFill>
            <a:blip r:embed="rId15">
              <a:lum bright="-6000"/>
            </a:blip>
            <a:srcRect/>
            <a:stretch>
              <a:fillRect/>
            </a:stretch>
          </p:blipFill>
          <p:spPr>
            <a:xfrm>
              <a:off x="4985" y="560"/>
              <a:ext cx="13529" cy="4465"/>
            </a:xfrm>
            <a:prstGeom prst="rect">
              <a:avLst/>
            </a:prstGeom>
          </p:spPr>
        </p:pic>
        <p:sp>
          <p:nvSpPr>
            <p:cNvPr id="9" name="椭圆 8"/>
            <p:cNvSpPr/>
            <p:nvPr>
              <p:custDataLst>
                <p:tags r:id="rId12"/>
              </p:custDataLst>
            </p:nvPr>
          </p:nvSpPr>
          <p:spPr>
            <a:xfrm>
              <a:off x="13565" y="3480"/>
              <a:ext cx="2761" cy="1026"/>
            </a:xfrm>
            <a:prstGeom prst="ellipse">
              <a:avLst/>
            </a:prstGeom>
            <a:solidFill>
              <a:srgbClr val="F6F5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0">
                <a:latin typeface="Arial" panose="020B0604020202020204" pitchFamily="34" charset="0"/>
              </a:endParaRPr>
            </a:p>
          </p:txBody>
        </p:sp>
        <p:sp>
          <p:nvSpPr>
            <p:cNvPr id="10" name="椭圆 9"/>
            <p:cNvSpPr/>
            <p:nvPr>
              <p:custDataLst>
                <p:tags r:id="rId13"/>
              </p:custDataLst>
            </p:nvPr>
          </p:nvSpPr>
          <p:spPr>
            <a:xfrm>
              <a:off x="7586" y="3025"/>
              <a:ext cx="1877" cy="1891"/>
            </a:xfrm>
            <a:prstGeom prst="ellipse">
              <a:avLst/>
            </a:prstGeom>
            <a:solidFill>
              <a:srgbClr val="F4F3E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0">
                <a:latin typeface="Arial" panose="020B0604020202020204" pitchFamily="34" charset="0"/>
              </a:endParaRPr>
            </a:p>
          </p:txBody>
        </p:sp>
      </p:grpSp>
      <p:grpSp>
        <p:nvGrpSpPr>
          <p:cNvPr id="11" name="组合 10"/>
          <p:cNvGrpSpPr/>
          <p:nvPr>
            <p:custDataLst>
              <p:tags r:id="rId2"/>
            </p:custDataLst>
          </p:nvPr>
        </p:nvGrpSpPr>
        <p:grpSpPr>
          <a:xfrm flipH="1">
            <a:off x="-5848" y="1301236"/>
            <a:ext cx="12206913" cy="5300859"/>
            <a:chOff x="4857" y="-184"/>
            <a:chExt cx="12473" cy="4834"/>
          </a:xfrm>
        </p:grpSpPr>
        <p:pic>
          <p:nvPicPr>
            <p:cNvPr id="12" name="图片 11" descr="60076ba32008fed45d0337233ef2a29a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16">
              <a:lum bright="-12000"/>
            </a:blip>
            <a:srcRect/>
            <a:stretch>
              <a:fillRect/>
            </a:stretch>
          </p:blipFill>
          <p:spPr>
            <a:xfrm>
              <a:off x="4857" y="-184"/>
              <a:ext cx="12473" cy="4305"/>
            </a:xfrm>
            <a:prstGeom prst="rect">
              <a:avLst/>
            </a:prstGeom>
          </p:spPr>
        </p:pic>
        <p:sp>
          <p:nvSpPr>
            <p:cNvPr id="13" name="椭圆 12"/>
            <p:cNvSpPr/>
            <p:nvPr>
              <p:custDataLst>
                <p:tags r:id="rId9"/>
              </p:custDataLst>
            </p:nvPr>
          </p:nvSpPr>
          <p:spPr>
            <a:xfrm>
              <a:off x="13565" y="3480"/>
              <a:ext cx="2761" cy="1026"/>
            </a:xfrm>
            <a:prstGeom prst="ellipse">
              <a:avLst/>
            </a:prstGeom>
            <a:solidFill>
              <a:srgbClr val="F6F5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0">
                <a:latin typeface="Arial" panose="020B0604020202020204" pitchFamily="34" charset="0"/>
              </a:endParaRPr>
            </a:p>
          </p:txBody>
        </p:sp>
        <p:sp>
          <p:nvSpPr>
            <p:cNvPr id="14" name="椭圆 13"/>
            <p:cNvSpPr/>
            <p:nvPr>
              <p:custDataLst>
                <p:tags r:id="rId10"/>
              </p:custDataLst>
            </p:nvPr>
          </p:nvSpPr>
          <p:spPr>
            <a:xfrm>
              <a:off x="7586" y="2759"/>
              <a:ext cx="1877" cy="1891"/>
            </a:xfrm>
            <a:prstGeom prst="ellipse">
              <a:avLst/>
            </a:prstGeom>
            <a:solidFill>
              <a:srgbClr val="F4F3E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0">
                <a:latin typeface="Arial" panose="020B0604020202020204" pitchFamily="34" charset="0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3074035" y="3040380"/>
            <a:ext cx="6044565" cy="914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4800" b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尚巍手书W" panose="00020600040101010101" pitchFamily="18" charset="-122"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3073811" y="3987277"/>
            <a:ext cx="6044379" cy="1428535"/>
          </a:xfrm>
        </p:spPr>
        <p:txBody>
          <a:bodyPr lIns="90170" tIns="46990" rIns="90170" bIns="46990">
            <a:normAutofit/>
          </a:bodyPr>
          <a:lstStyle>
            <a:lvl1pPr marL="0" indent="0" algn="ctr" eaLnBrk="1" fontAlgn="auto" latinLnBrk="0" hangingPunct="1">
              <a:buNone/>
              <a:defRPr kumimoji="0" lang="zh-CN" altLang="en-US" sz="24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2021/2/12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9"/>
          <a:srcRect/>
          <a:stretch>
            <a:fillRect/>
          </a:stretch>
        </p:blipFill>
        <p:spPr>
          <a:xfrm flipH="1">
            <a:off x="10544174" y="5905493"/>
            <a:ext cx="1647825" cy="95250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238877" y="952508"/>
            <a:ext cx="5283242" cy="5388907"/>
          </a:xfrm>
        </p:spPr>
        <p:txBody>
          <a:bodyPr>
            <a:noAutofit/>
          </a:bodyPr>
          <a:lstStyle>
            <a:lvl1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2021/2/12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11"/>
          <a:srcRect/>
          <a:stretch>
            <a:fillRect/>
          </a:stretch>
        </p:blipFill>
        <p:spPr>
          <a:xfrm flipH="1">
            <a:off x="10544174" y="5905493"/>
            <a:ext cx="1647825" cy="95250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2021/2/12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>
            <a:lum bright="6000"/>
          </a:blip>
          <a:srcRect/>
          <a:stretch>
            <a:fillRect/>
          </a:stretch>
        </p:blipFill>
        <p:spPr>
          <a:xfrm>
            <a:off x="6776085" y="-243205"/>
            <a:ext cx="5459095" cy="7098030"/>
          </a:xfrm>
          <a:prstGeom prst="rect">
            <a:avLst/>
          </a:prstGeom>
        </p:spPr>
      </p:pic>
      <p:sp>
        <p:nvSpPr>
          <p:cNvPr id="7" name="流程图: 延期 6"/>
          <p:cNvSpPr/>
          <p:nvPr>
            <p:custDataLst>
              <p:tags r:id="rId2"/>
            </p:custDataLst>
          </p:nvPr>
        </p:nvSpPr>
        <p:spPr>
          <a:xfrm>
            <a:off x="2961640" y="12065"/>
            <a:ext cx="6842760" cy="6842760"/>
          </a:xfrm>
          <a:prstGeom prst="flowChartDelay">
            <a:avLst/>
          </a:prstGeom>
          <a:solidFill>
            <a:schemeClr val="bg2">
              <a:alpha val="99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 vert="horz" lIns="90170" tIns="46990" rIns="90170" bIns="4699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2021/2/12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2021/2/12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9"/>
          <a:srcRect/>
          <a:stretch>
            <a:fillRect/>
          </a:stretch>
        </p:blipFill>
        <p:spPr>
          <a:xfrm flipH="1">
            <a:off x="10544174" y="5905493"/>
            <a:ext cx="1647825" cy="95250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2021/2/12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>
            <p:custDataLst>
              <p:tags r:id="rId1"/>
            </p:custDataLst>
          </p:nvPr>
        </p:nvGrpSpPr>
        <p:grpSpPr>
          <a:xfrm>
            <a:off x="286385" y="273050"/>
            <a:ext cx="11905614" cy="6584951"/>
            <a:chOff x="286385" y="273050"/>
            <a:chExt cx="11905614" cy="6584951"/>
          </a:xfrm>
        </p:grpSpPr>
        <p:sp>
          <p:nvSpPr>
            <p:cNvPr id="9" name="矩形 8"/>
            <p:cNvSpPr/>
            <p:nvPr userDrawn="1">
              <p:custDataLst>
                <p:tags r:id="rId7"/>
              </p:custDataLst>
            </p:nvPr>
          </p:nvSpPr>
          <p:spPr>
            <a:xfrm>
              <a:off x="286385" y="273050"/>
              <a:ext cx="11616055" cy="6311900"/>
            </a:xfrm>
            <a:prstGeom prst="rect">
              <a:avLst/>
            </a:prstGeom>
            <a:solidFill>
              <a:schemeClr val="bg2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lvl="0" algn="ctr"/>
              <a:endParaRPr lang="en-US" altLang="zh-CN" dirty="0">
                <a:sym typeface="+mn-ea"/>
              </a:endParaRPr>
            </a:p>
          </p:txBody>
        </p:sp>
        <p:pic>
          <p:nvPicPr>
            <p:cNvPr id="10" name="图片 9"/>
            <p:cNvPicPr>
              <a:picLocks noChangeAspect="1"/>
            </p:cNvPicPr>
            <p:nvPr userDrawn="1">
              <p:custDataLst>
                <p:tags r:id="rId8"/>
              </p:custDataLst>
            </p:nvPr>
          </p:nvPicPr>
          <p:blipFill rotWithShape="1">
            <a:blip r:embed="rId10"/>
            <a:srcRect/>
            <a:stretch>
              <a:fillRect/>
            </a:stretch>
          </p:blipFill>
          <p:spPr>
            <a:xfrm flipH="1">
              <a:off x="10544174" y="5905493"/>
              <a:ext cx="1647825" cy="952508"/>
            </a:xfrm>
            <a:prstGeom prst="rect">
              <a:avLst/>
            </a:prstGeom>
          </p:spPr>
        </p:pic>
      </p:grpSp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ags" Target="../tags/tag2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tags" Target="../tags/tag6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ags" Target="../tags/tag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ags" Target="../tags/tag5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ags" Target="../tags/tag4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ags" Target="../tags/tag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0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1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2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2021/2/12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3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4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25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16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169.xml"/><Relationship Id="rId13" Type="http://schemas.openxmlformats.org/officeDocument/2006/relationships/tags" Target="../tags/tag174.xml"/><Relationship Id="rId3" Type="http://schemas.openxmlformats.org/officeDocument/2006/relationships/tags" Target="../tags/tag164.xml"/><Relationship Id="rId7" Type="http://schemas.openxmlformats.org/officeDocument/2006/relationships/tags" Target="../tags/tag168.xml"/><Relationship Id="rId12" Type="http://schemas.openxmlformats.org/officeDocument/2006/relationships/tags" Target="../tags/tag173.xml"/><Relationship Id="rId17" Type="http://schemas.openxmlformats.org/officeDocument/2006/relationships/slideLayout" Target="../slideLayouts/slideLayout6.xml"/><Relationship Id="rId2" Type="http://schemas.openxmlformats.org/officeDocument/2006/relationships/tags" Target="../tags/tag163.xml"/><Relationship Id="rId16" Type="http://schemas.openxmlformats.org/officeDocument/2006/relationships/tags" Target="../tags/tag177.xml"/><Relationship Id="rId1" Type="http://schemas.openxmlformats.org/officeDocument/2006/relationships/tags" Target="../tags/tag162.xml"/><Relationship Id="rId6" Type="http://schemas.openxmlformats.org/officeDocument/2006/relationships/tags" Target="../tags/tag167.xml"/><Relationship Id="rId11" Type="http://schemas.openxmlformats.org/officeDocument/2006/relationships/tags" Target="../tags/tag172.xml"/><Relationship Id="rId5" Type="http://schemas.openxmlformats.org/officeDocument/2006/relationships/tags" Target="../tags/tag166.xml"/><Relationship Id="rId15" Type="http://schemas.openxmlformats.org/officeDocument/2006/relationships/tags" Target="../tags/tag176.xml"/><Relationship Id="rId10" Type="http://schemas.openxmlformats.org/officeDocument/2006/relationships/tags" Target="../tags/tag171.xml"/><Relationship Id="rId4" Type="http://schemas.openxmlformats.org/officeDocument/2006/relationships/tags" Target="../tags/tag165.xml"/><Relationship Id="rId9" Type="http://schemas.openxmlformats.org/officeDocument/2006/relationships/tags" Target="../tags/tag170.xml"/><Relationship Id="rId14" Type="http://schemas.openxmlformats.org/officeDocument/2006/relationships/tags" Target="../tags/tag17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179.xml"/><Relationship Id="rId1" Type="http://schemas.openxmlformats.org/officeDocument/2006/relationships/tags" Target="../tags/tag178.xml"/><Relationship Id="rId5" Type="http://schemas.microsoft.com/office/2007/relationships/hdphoto" Target="../media/hdphoto1.wdp"/><Relationship Id="rId4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182.xml"/><Relationship Id="rId2" Type="http://schemas.openxmlformats.org/officeDocument/2006/relationships/tags" Target="../tags/tag181.xml"/><Relationship Id="rId1" Type="http://schemas.openxmlformats.org/officeDocument/2006/relationships/tags" Target="../tags/tag180.xml"/><Relationship Id="rId5" Type="http://schemas.openxmlformats.org/officeDocument/2006/relationships/image" Target="../media/image15.jpeg"/><Relationship Id="rId4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fif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8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8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85.xml"/><Relationship Id="rId5" Type="http://schemas.microsoft.com/office/2007/relationships/hdphoto" Target="../media/hdphoto2.wdp"/><Relationship Id="rId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fif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8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8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896568" y="2662555"/>
            <a:ext cx="10711815" cy="750570"/>
          </a:xfrm>
        </p:spPr>
        <p:txBody>
          <a:bodyPr>
            <a:noAutofit/>
          </a:bodyPr>
          <a:lstStyle/>
          <a:p>
            <a:r>
              <a:rPr lang="zh-CN" altLang="en-US" sz="6000" dirty="0"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悯农</a:t>
            </a:r>
            <a:r>
              <a:rPr lang="en-US" altLang="zh-CN" sz="6000" dirty="0"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•</a:t>
            </a:r>
            <a:r>
              <a:rPr lang="zh-CN" altLang="en-US" sz="6000" dirty="0">
                <a:latin typeface="华文行楷" panose="02010800040101010101" charset="-122"/>
                <a:ea typeface="华文行楷" panose="02010800040101010101" charset="-122"/>
              </a:rPr>
              <a:t>其二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3"/>
          </p:nvPr>
        </p:nvSpPr>
        <p:spPr>
          <a:xfrm>
            <a:off x="7837805" y="3624580"/>
            <a:ext cx="4189095" cy="75057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zh-CN" altLang="en-US" sz="4400" b="1" dirty="0">
                <a:latin typeface="华文行楷" panose="02010800040101010101" charset="-122"/>
                <a:ea typeface="华文行楷" panose="02010800040101010101" charset="-122"/>
              </a:rPr>
              <a:t>（唐）李绅</a:t>
            </a:r>
          </a:p>
        </p:txBody>
      </p: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E4022E7-AE27-48AD-A970-2B87047151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5481" y="438496"/>
            <a:ext cx="9626400" cy="723600"/>
          </a:xfrm>
        </p:spPr>
        <p:txBody>
          <a:bodyPr>
            <a:normAutofit fontScale="90000"/>
          </a:bodyPr>
          <a:lstStyle/>
          <a:p>
            <a:r>
              <a:rPr lang="zh-CN" altLang="en-US" sz="4400" dirty="0">
                <a:latin typeface="华文新魏" panose="02010800040101010101" pitchFamily="2" charset="-122"/>
                <a:ea typeface="华文新魏" panose="02010800040101010101" pitchFamily="2" charset="-122"/>
              </a:rPr>
              <a:t>全文赏析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0E03E44-A2BD-4135-9CAE-6AB960C0F75B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536683" y="1294072"/>
            <a:ext cx="10869749" cy="34452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zh-CN" altLang="en-US" sz="2800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作者在前两句并没有说农民种田怎样辛苦，庄稼的长成如何不易，只是把农民在烈日之下锄禾而汗流不止的情节作了一番形象的渲染，就使人把这种辛苦和不易品味得更加具体、深刻且真实。</a:t>
            </a:r>
            <a:endParaRPr lang="en-US" altLang="zh-CN" sz="2800" b="0" i="0" dirty="0">
              <a:solidFill>
                <a:srgbClr val="333333"/>
              </a:solidFill>
              <a:effectLst/>
              <a:latin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 sz="2800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所以诗人最后用反问语气道出“谁知盘中餐，粒粒皆辛苦”的道理就很有说服力。尤其是把粒粒粮食比作滴滴汗水，真是体微察细，形象而贴切。最后，诗的语言通俗、质朴，音节和谐明快，朗朗上口，容易背诵，也是这两首小诗长期在人民中流传的原因。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983152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893608C-8510-47DC-B7E4-2F7E659B84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1480" y="334800"/>
            <a:ext cx="9626400" cy="723600"/>
          </a:xfrm>
        </p:spPr>
        <p:txBody>
          <a:bodyPr/>
          <a:lstStyle/>
          <a:p>
            <a:r>
              <a:rPr lang="zh-CN" altLang="en-US" dirty="0"/>
              <a:t>总结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B171E4F-C5AF-4876-B081-9A5DAC0CEB8C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712946" y="1618470"/>
            <a:ext cx="10766108" cy="304848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2800" b="0" i="0" dirty="0">
                <a:solidFill>
                  <a:srgbClr val="333333"/>
                </a:solidFill>
                <a:effectLst/>
                <a:latin typeface="华文新魏" panose="02010800040101010101" pitchFamily="2" charset="-122"/>
                <a:ea typeface="华文新魏" panose="02010800040101010101" pitchFamily="2" charset="-122"/>
              </a:rPr>
              <a:t>这首诗所抒写的内容是人们经常接触到的最熟悉的事情。但是，最熟悉不一定真知道，生活中就有许多熟视无睹的情况，如果一旦有人加以点拨，或道明实质，或指出所包含的某种道理，就会觉得很醒目，很清楚，从而加深了认识。这首小诗所以有生命力，就有这一方面的道理。</a:t>
            </a:r>
            <a:endParaRPr lang="en-US" altLang="zh-CN" sz="2800" b="0" i="0" dirty="0">
              <a:solidFill>
                <a:srgbClr val="333333"/>
              </a:solidFill>
              <a:effectLst/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138991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>
            <p:custDataLst>
              <p:tags r:id="rId2"/>
            </p:custDataLst>
          </p:nvPr>
        </p:nvSpPr>
        <p:spPr>
          <a:xfrm>
            <a:off x="1088866" y="677545"/>
            <a:ext cx="842328" cy="779145"/>
          </a:xfrm>
          <a:prstGeom prst="rect">
            <a:avLst/>
          </a:prstGeom>
        </p:spPr>
        <p:txBody>
          <a:bodyPr wrap="square" bIns="0" anchor="b" anchorCtr="0">
            <a:normAutofit/>
          </a:bodyPr>
          <a:lstStyle/>
          <a:p>
            <a:pPr fontAlgn="auto">
              <a:lnSpc>
                <a:spcPct val="100000"/>
              </a:lnSpc>
            </a:pPr>
            <a:r>
              <a:rPr lang="zh-CN" altLang="en-US" sz="48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  <a:sym typeface="+mn-ea"/>
              </a:rPr>
              <a:t>壹</a:t>
            </a:r>
          </a:p>
        </p:txBody>
      </p:sp>
      <p:sp>
        <p:nvSpPr>
          <p:cNvPr id="16" name="水滴"/>
          <p:cNvSpPr/>
          <p:nvPr>
            <p:custDataLst>
              <p:tags r:id="rId3"/>
            </p:custDataLst>
          </p:nvPr>
        </p:nvSpPr>
        <p:spPr bwMode="auto">
          <a:xfrm>
            <a:off x="2313202" y="843598"/>
            <a:ext cx="162560" cy="223520"/>
          </a:xfrm>
          <a:custGeom>
            <a:avLst/>
            <a:gdLst>
              <a:gd name="T0" fmla="*/ 868177 w 1627"/>
              <a:gd name="T1" fmla="*/ 1368558 h 3377"/>
              <a:gd name="T2" fmla="*/ 834026 w 1627"/>
              <a:gd name="T3" fmla="*/ 1535429 h 3377"/>
              <a:gd name="T4" fmla="*/ 740645 w 1627"/>
              <a:gd name="T5" fmla="*/ 1672445 h 3377"/>
              <a:gd name="T6" fmla="*/ 602975 w 1627"/>
              <a:gd name="T7" fmla="*/ 1766276 h 3377"/>
              <a:gd name="T8" fmla="*/ 435423 w 1627"/>
              <a:gd name="T9" fmla="*/ 1800397 h 3377"/>
              <a:gd name="T10" fmla="*/ 266803 w 1627"/>
              <a:gd name="T11" fmla="*/ 1766276 h 3377"/>
              <a:gd name="T12" fmla="*/ 128065 w 1627"/>
              <a:gd name="T13" fmla="*/ 1672445 h 3377"/>
              <a:gd name="T14" fmla="*/ 34684 w 1627"/>
              <a:gd name="T15" fmla="*/ 1535429 h 3377"/>
              <a:gd name="T16" fmla="*/ 0 w 1627"/>
              <a:gd name="T17" fmla="*/ 1368558 h 3377"/>
              <a:gd name="T18" fmla="*/ 32016 w 1627"/>
              <a:gd name="T19" fmla="*/ 1183027 h 3377"/>
              <a:gd name="T20" fmla="*/ 112591 w 1627"/>
              <a:gd name="T21" fmla="*/ 905263 h 3377"/>
              <a:gd name="T22" fmla="*/ 217711 w 1627"/>
              <a:gd name="T23" fmla="*/ 591780 h 3377"/>
              <a:gd name="T24" fmla="*/ 323365 w 1627"/>
              <a:gd name="T25" fmla="*/ 299622 h 3377"/>
              <a:gd name="T26" fmla="*/ 435423 w 1627"/>
              <a:gd name="T27" fmla="*/ 0 h 3377"/>
              <a:gd name="T28" fmla="*/ 548013 w 1627"/>
              <a:gd name="T29" fmla="*/ 299622 h 3377"/>
              <a:gd name="T30" fmla="*/ 652067 w 1627"/>
              <a:gd name="T31" fmla="*/ 591780 h 3377"/>
              <a:gd name="T32" fmla="*/ 756120 w 1627"/>
              <a:gd name="T33" fmla="*/ 905263 h 3377"/>
              <a:gd name="T34" fmla="*/ 836694 w 1627"/>
              <a:gd name="T35" fmla="*/ 1183027 h 3377"/>
              <a:gd name="T36" fmla="*/ 868177 w 1627"/>
              <a:gd name="T37" fmla="*/ 1368558 h 3377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1627" h="3377">
                <a:moveTo>
                  <a:pt x="1627" y="2567"/>
                </a:moveTo>
                <a:cubicBezTo>
                  <a:pt x="1627" y="2679"/>
                  <a:pt x="1606" y="2783"/>
                  <a:pt x="1563" y="2880"/>
                </a:cubicBezTo>
                <a:cubicBezTo>
                  <a:pt x="1520" y="2978"/>
                  <a:pt x="1462" y="3063"/>
                  <a:pt x="1388" y="3137"/>
                </a:cubicBezTo>
                <a:cubicBezTo>
                  <a:pt x="1313" y="3211"/>
                  <a:pt x="1228" y="3270"/>
                  <a:pt x="1130" y="3313"/>
                </a:cubicBezTo>
                <a:cubicBezTo>
                  <a:pt x="1033" y="3355"/>
                  <a:pt x="928" y="3377"/>
                  <a:pt x="816" y="3377"/>
                </a:cubicBezTo>
                <a:cubicBezTo>
                  <a:pt x="704" y="3377"/>
                  <a:pt x="599" y="3355"/>
                  <a:pt x="500" y="3313"/>
                </a:cubicBezTo>
                <a:cubicBezTo>
                  <a:pt x="401" y="3270"/>
                  <a:pt x="314" y="3211"/>
                  <a:pt x="240" y="3137"/>
                </a:cubicBezTo>
                <a:cubicBezTo>
                  <a:pt x="166" y="3063"/>
                  <a:pt x="107" y="2978"/>
                  <a:pt x="65" y="2880"/>
                </a:cubicBezTo>
                <a:cubicBezTo>
                  <a:pt x="22" y="2783"/>
                  <a:pt x="0" y="2679"/>
                  <a:pt x="0" y="2567"/>
                </a:cubicBezTo>
                <a:cubicBezTo>
                  <a:pt x="0" y="2491"/>
                  <a:pt x="20" y="2375"/>
                  <a:pt x="60" y="2219"/>
                </a:cubicBezTo>
                <a:cubicBezTo>
                  <a:pt x="99" y="2063"/>
                  <a:pt x="149" y="1889"/>
                  <a:pt x="211" y="1698"/>
                </a:cubicBezTo>
                <a:cubicBezTo>
                  <a:pt x="271" y="1507"/>
                  <a:pt x="337" y="1311"/>
                  <a:pt x="408" y="1110"/>
                </a:cubicBezTo>
                <a:cubicBezTo>
                  <a:pt x="479" y="910"/>
                  <a:pt x="545" y="727"/>
                  <a:pt x="606" y="562"/>
                </a:cubicBezTo>
                <a:cubicBezTo>
                  <a:pt x="667" y="398"/>
                  <a:pt x="737" y="210"/>
                  <a:pt x="816" y="0"/>
                </a:cubicBezTo>
                <a:cubicBezTo>
                  <a:pt x="895" y="210"/>
                  <a:pt x="966" y="398"/>
                  <a:pt x="1027" y="562"/>
                </a:cubicBezTo>
                <a:cubicBezTo>
                  <a:pt x="1088" y="727"/>
                  <a:pt x="1153" y="910"/>
                  <a:pt x="1222" y="1110"/>
                </a:cubicBezTo>
                <a:cubicBezTo>
                  <a:pt x="1291" y="1311"/>
                  <a:pt x="1356" y="1507"/>
                  <a:pt x="1417" y="1698"/>
                </a:cubicBezTo>
                <a:cubicBezTo>
                  <a:pt x="1478" y="1889"/>
                  <a:pt x="1528" y="2063"/>
                  <a:pt x="1568" y="2219"/>
                </a:cubicBezTo>
                <a:cubicBezTo>
                  <a:pt x="1607" y="2375"/>
                  <a:pt x="1627" y="2491"/>
                  <a:pt x="1627" y="2567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 sz="200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  <p:sp>
        <p:nvSpPr>
          <p:cNvPr id="2" name="矩形 1"/>
          <p:cNvSpPr/>
          <p:nvPr>
            <p:custDataLst>
              <p:tags r:id="rId4"/>
            </p:custDataLst>
          </p:nvPr>
        </p:nvSpPr>
        <p:spPr>
          <a:xfrm>
            <a:off x="2488462" y="608648"/>
            <a:ext cx="3869055" cy="538798"/>
          </a:xfrm>
          <a:prstGeom prst="rect">
            <a:avLst/>
          </a:prstGeom>
        </p:spPr>
        <p:txBody>
          <a:bodyPr wrap="square" bIns="0" anchor="b" anchorCtr="0">
            <a:normAutofit/>
          </a:bodyPr>
          <a:lstStyle/>
          <a:p>
            <a:pPr fontAlgn="auto">
              <a:lnSpc>
                <a:spcPct val="100000"/>
              </a:lnSpc>
            </a:pPr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  <a:sym typeface="+mn-ea"/>
              </a:rPr>
              <a:t>作者介绍</a:t>
            </a:r>
          </a:p>
        </p:txBody>
      </p:sp>
      <p:sp>
        <p:nvSpPr>
          <p:cNvPr id="3" name="矩形 2"/>
          <p:cNvSpPr/>
          <p:nvPr>
            <p:custDataLst>
              <p:tags r:id="rId5"/>
            </p:custDataLst>
          </p:nvPr>
        </p:nvSpPr>
        <p:spPr>
          <a:xfrm>
            <a:off x="1088866" y="1755141"/>
            <a:ext cx="842328" cy="779145"/>
          </a:xfrm>
          <a:prstGeom prst="rect">
            <a:avLst/>
          </a:prstGeom>
        </p:spPr>
        <p:txBody>
          <a:bodyPr wrap="square" bIns="0" anchor="b" anchorCtr="0">
            <a:normAutofit/>
          </a:bodyPr>
          <a:lstStyle/>
          <a:p>
            <a:pPr fontAlgn="auto">
              <a:lnSpc>
                <a:spcPct val="100000"/>
              </a:lnSpc>
            </a:pPr>
            <a:r>
              <a:rPr lang="zh-CN" altLang="en-US" sz="48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  <a:sym typeface="+mn-ea"/>
              </a:rPr>
              <a:t>贰</a:t>
            </a:r>
          </a:p>
        </p:txBody>
      </p:sp>
      <p:sp>
        <p:nvSpPr>
          <p:cNvPr id="5" name="水滴"/>
          <p:cNvSpPr/>
          <p:nvPr>
            <p:custDataLst>
              <p:tags r:id="rId6"/>
            </p:custDataLst>
          </p:nvPr>
        </p:nvSpPr>
        <p:spPr bwMode="auto">
          <a:xfrm>
            <a:off x="2313202" y="1921194"/>
            <a:ext cx="162560" cy="223520"/>
          </a:xfrm>
          <a:custGeom>
            <a:avLst/>
            <a:gdLst>
              <a:gd name="T0" fmla="*/ 868177 w 1627"/>
              <a:gd name="T1" fmla="*/ 1368558 h 3377"/>
              <a:gd name="T2" fmla="*/ 834026 w 1627"/>
              <a:gd name="T3" fmla="*/ 1535429 h 3377"/>
              <a:gd name="T4" fmla="*/ 740645 w 1627"/>
              <a:gd name="T5" fmla="*/ 1672445 h 3377"/>
              <a:gd name="T6" fmla="*/ 602975 w 1627"/>
              <a:gd name="T7" fmla="*/ 1766276 h 3377"/>
              <a:gd name="T8" fmla="*/ 435423 w 1627"/>
              <a:gd name="T9" fmla="*/ 1800397 h 3377"/>
              <a:gd name="T10" fmla="*/ 266803 w 1627"/>
              <a:gd name="T11" fmla="*/ 1766276 h 3377"/>
              <a:gd name="T12" fmla="*/ 128065 w 1627"/>
              <a:gd name="T13" fmla="*/ 1672445 h 3377"/>
              <a:gd name="T14" fmla="*/ 34684 w 1627"/>
              <a:gd name="T15" fmla="*/ 1535429 h 3377"/>
              <a:gd name="T16" fmla="*/ 0 w 1627"/>
              <a:gd name="T17" fmla="*/ 1368558 h 3377"/>
              <a:gd name="T18" fmla="*/ 32016 w 1627"/>
              <a:gd name="T19" fmla="*/ 1183027 h 3377"/>
              <a:gd name="T20" fmla="*/ 112591 w 1627"/>
              <a:gd name="T21" fmla="*/ 905263 h 3377"/>
              <a:gd name="T22" fmla="*/ 217711 w 1627"/>
              <a:gd name="T23" fmla="*/ 591780 h 3377"/>
              <a:gd name="T24" fmla="*/ 323365 w 1627"/>
              <a:gd name="T25" fmla="*/ 299622 h 3377"/>
              <a:gd name="T26" fmla="*/ 435423 w 1627"/>
              <a:gd name="T27" fmla="*/ 0 h 3377"/>
              <a:gd name="T28" fmla="*/ 548013 w 1627"/>
              <a:gd name="T29" fmla="*/ 299622 h 3377"/>
              <a:gd name="T30" fmla="*/ 652067 w 1627"/>
              <a:gd name="T31" fmla="*/ 591780 h 3377"/>
              <a:gd name="T32" fmla="*/ 756120 w 1627"/>
              <a:gd name="T33" fmla="*/ 905263 h 3377"/>
              <a:gd name="T34" fmla="*/ 836694 w 1627"/>
              <a:gd name="T35" fmla="*/ 1183027 h 3377"/>
              <a:gd name="T36" fmla="*/ 868177 w 1627"/>
              <a:gd name="T37" fmla="*/ 1368558 h 3377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1627" h="3377">
                <a:moveTo>
                  <a:pt x="1627" y="2567"/>
                </a:moveTo>
                <a:cubicBezTo>
                  <a:pt x="1627" y="2679"/>
                  <a:pt x="1606" y="2783"/>
                  <a:pt x="1563" y="2880"/>
                </a:cubicBezTo>
                <a:cubicBezTo>
                  <a:pt x="1520" y="2978"/>
                  <a:pt x="1462" y="3063"/>
                  <a:pt x="1388" y="3137"/>
                </a:cubicBezTo>
                <a:cubicBezTo>
                  <a:pt x="1313" y="3211"/>
                  <a:pt x="1228" y="3270"/>
                  <a:pt x="1130" y="3313"/>
                </a:cubicBezTo>
                <a:cubicBezTo>
                  <a:pt x="1033" y="3355"/>
                  <a:pt x="928" y="3377"/>
                  <a:pt x="816" y="3377"/>
                </a:cubicBezTo>
                <a:cubicBezTo>
                  <a:pt x="704" y="3377"/>
                  <a:pt x="599" y="3355"/>
                  <a:pt x="500" y="3313"/>
                </a:cubicBezTo>
                <a:cubicBezTo>
                  <a:pt x="401" y="3270"/>
                  <a:pt x="314" y="3211"/>
                  <a:pt x="240" y="3137"/>
                </a:cubicBezTo>
                <a:cubicBezTo>
                  <a:pt x="166" y="3063"/>
                  <a:pt x="107" y="2978"/>
                  <a:pt x="65" y="2880"/>
                </a:cubicBezTo>
                <a:cubicBezTo>
                  <a:pt x="22" y="2783"/>
                  <a:pt x="0" y="2679"/>
                  <a:pt x="0" y="2567"/>
                </a:cubicBezTo>
                <a:cubicBezTo>
                  <a:pt x="0" y="2491"/>
                  <a:pt x="20" y="2375"/>
                  <a:pt x="60" y="2219"/>
                </a:cubicBezTo>
                <a:cubicBezTo>
                  <a:pt x="99" y="2063"/>
                  <a:pt x="149" y="1889"/>
                  <a:pt x="211" y="1698"/>
                </a:cubicBezTo>
                <a:cubicBezTo>
                  <a:pt x="271" y="1507"/>
                  <a:pt x="337" y="1311"/>
                  <a:pt x="408" y="1110"/>
                </a:cubicBezTo>
                <a:cubicBezTo>
                  <a:pt x="479" y="910"/>
                  <a:pt x="545" y="727"/>
                  <a:pt x="606" y="562"/>
                </a:cubicBezTo>
                <a:cubicBezTo>
                  <a:pt x="667" y="398"/>
                  <a:pt x="737" y="210"/>
                  <a:pt x="816" y="0"/>
                </a:cubicBezTo>
                <a:cubicBezTo>
                  <a:pt x="895" y="210"/>
                  <a:pt x="966" y="398"/>
                  <a:pt x="1027" y="562"/>
                </a:cubicBezTo>
                <a:cubicBezTo>
                  <a:pt x="1088" y="727"/>
                  <a:pt x="1153" y="910"/>
                  <a:pt x="1222" y="1110"/>
                </a:cubicBezTo>
                <a:cubicBezTo>
                  <a:pt x="1291" y="1311"/>
                  <a:pt x="1356" y="1507"/>
                  <a:pt x="1417" y="1698"/>
                </a:cubicBezTo>
                <a:cubicBezTo>
                  <a:pt x="1478" y="1889"/>
                  <a:pt x="1528" y="2063"/>
                  <a:pt x="1568" y="2219"/>
                </a:cubicBezTo>
                <a:cubicBezTo>
                  <a:pt x="1607" y="2375"/>
                  <a:pt x="1627" y="2491"/>
                  <a:pt x="1627" y="2567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 sz="200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  <p:sp>
        <p:nvSpPr>
          <p:cNvPr id="28" name="矩形 27"/>
          <p:cNvSpPr/>
          <p:nvPr>
            <p:custDataLst>
              <p:tags r:id="rId7"/>
            </p:custDataLst>
          </p:nvPr>
        </p:nvSpPr>
        <p:spPr>
          <a:xfrm>
            <a:off x="2488462" y="1686244"/>
            <a:ext cx="3869055" cy="538798"/>
          </a:xfrm>
          <a:prstGeom prst="rect">
            <a:avLst/>
          </a:prstGeom>
        </p:spPr>
        <p:txBody>
          <a:bodyPr wrap="square" bIns="0" anchor="b" anchorCtr="0">
            <a:normAutofit/>
          </a:bodyPr>
          <a:lstStyle/>
          <a:p>
            <a:pPr fontAlgn="auto">
              <a:lnSpc>
                <a:spcPct val="100000"/>
              </a:lnSpc>
            </a:pPr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  <a:sym typeface="+mn-ea"/>
              </a:rPr>
              <a:t>创作背景介绍</a:t>
            </a:r>
          </a:p>
        </p:txBody>
      </p:sp>
      <p:sp>
        <p:nvSpPr>
          <p:cNvPr id="29" name="矩形 28"/>
          <p:cNvSpPr/>
          <p:nvPr>
            <p:custDataLst>
              <p:tags r:id="rId8"/>
            </p:custDataLst>
          </p:nvPr>
        </p:nvSpPr>
        <p:spPr>
          <a:xfrm>
            <a:off x="1088866" y="2972438"/>
            <a:ext cx="842328" cy="779145"/>
          </a:xfrm>
          <a:prstGeom prst="rect">
            <a:avLst/>
          </a:prstGeom>
        </p:spPr>
        <p:txBody>
          <a:bodyPr wrap="square" bIns="0" anchor="b" anchorCtr="0">
            <a:normAutofit/>
          </a:bodyPr>
          <a:lstStyle/>
          <a:p>
            <a:pPr fontAlgn="auto">
              <a:lnSpc>
                <a:spcPct val="100000"/>
              </a:lnSpc>
            </a:pPr>
            <a:r>
              <a:rPr lang="zh-CN" altLang="en-US" sz="48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  <a:sym typeface="+mn-ea"/>
              </a:rPr>
              <a:t>叁</a:t>
            </a:r>
          </a:p>
        </p:txBody>
      </p:sp>
      <p:sp>
        <p:nvSpPr>
          <p:cNvPr id="30" name="水滴"/>
          <p:cNvSpPr/>
          <p:nvPr>
            <p:custDataLst>
              <p:tags r:id="rId9"/>
            </p:custDataLst>
          </p:nvPr>
        </p:nvSpPr>
        <p:spPr bwMode="auto">
          <a:xfrm>
            <a:off x="2313202" y="3138491"/>
            <a:ext cx="162560" cy="223520"/>
          </a:xfrm>
          <a:custGeom>
            <a:avLst/>
            <a:gdLst>
              <a:gd name="T0" fmla="*/ 868177 w 1627"/>
              <a:gd name="T1" fmla="*/ 1368558 h 3377"/>
              <a:gd name="T2" fmla="*/ 834026 w 1627"/>
              <a:gd name="T3" fmla="*/ 1535429 h 3377"/>
              <a:gd name="T4" fmla="*/ 740645 w 1627"/>
              <a:gd name="T5" fmla="*/ 1672445 h 3377"/>
              <a:gd name="T6" fmla="*/ 602975 w 1627"/>
              <a:gd name="T7" fmla="*/ 1766276 h 3377"/>
              <a:gd name="T8" fmla="*/ 435423 w 1627"/>
              <a:gd name="T9" fmla="*/ 1800397 h 3377"/>
              <a:gd name="T10" fmla="*/ 266803 w 1627"/>
              <a:gd name="T11" fmla="*/ 1766276 h 3377"/>
              <a:gd name="T12" fmla="*/ 128065 w 1627"/>
              <a:gd name="T13" fmla="*/ 1672445 h 3377"/>
              <a:gd name="T14" fmla="*/ 34684 w 1627"/>
              <a:gd name="T15" fmla="*/ 1535429 h 3377"/>
              <a:gd name="T16" fmla="*/ 0 w 1627"/>
              <a:gd name="T17" fmla="*/ 1368558 h 3377"/>
              <a:gd name="T18" fmla="*/ 32016 w 1627"/>
              <a:gd name="T19" fmla="*/ 1183027 h 3377"/>
              <a:gd name="T20" fmla="*/ 112591 w 1627"/>
              <a:gd name="T21" fmla="*/ 905263 h 3377"/>
              <a:gd name="T22" fmla="*/ 217711 w 1627"/>
              <a:gd name="T23" fmla="*/ 591780 h 3377"/>
              <a:gd name="T24" fmla="*/ 323365 w 1627"/>
              <a:gd name="T25" fmla="*/ 299622 h 3377"/>
              <a:gd name="T26" fmla="*/ 435423 w 1627"/>
              <a:gd name="T27" fmla="*/ 0 h 3377"/>
              <a:gd name="T28" fmla="*/ 548013 w 1627"/>
              <a:gd name="T29" fmla="*/ 299622 h 3377"/>
              <a:gd name="T30" fmla="*/ 652067 w 1627"/>
              <a:gd name="T31" fmla="*/ 591780 h 3377"/>
              <a:gd name="T32" fmla="*/ 756120 w 1627"/>
              <a:gd name="T33" fmla="*/ 905263 h 3377"/>
              <a:gd name="T34" fmla="*/ 836694 w 1627"/>
              <a:gd name="T35" fmla="*/ 1183027 h 3377"/>
              <a:gd name="T36" fmla="*/ 868177 w 1627"/>
              <a:gd name="T37" fmla="*/ 1368558 h 3377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1627" h="3377">
                <a:moveTo>
                  <a:pt x="1627" y="2567"/>
                </a:moveTo>
                <a:cubicBezTo>
                  <a:pt x="1627" y="2679"/>
                  <a:pt x="1606" y="2783"/>
                  <a:pt x="1563" y="2880"/>
                </a:cubicBezTo>
                <a:cubicBezTo>
                  <a:pt x="1520" y="2978"/>
                  <a:pt x="1462" y="3063"/>
                  <a:pt x="1388" y="3137"/>
                </a:cubicBezTo>
                <a:cubicBezTo>
                  <a:pt x="1313" y="3211"/>
                  <a:pt x="1228" y="3270"/>
                  <a:pt x="1130" y="3313"/>
                </a:cubicBezTo>
                <a:cubicBezTo>
                  <a:pt x="1033" y="3355"/>
                  <a:pt x="928" y="3377"/>
                  <a:pt x="816" y="3377"/>
                </a:cubicBezTo>
                <a:cubicBezTo>
                  <a:pt x="704" y="3377"/>
                  <a:pt x="599" y="3355"/>
                  <a:pt x="500" y="3313"/>
                </a:cubicBezTo>
                <a:cubicBezTo>
                  <a:pt x="401" y="3270"/>
                  <a:pt x="314" y="3211"/>
                  <a:pt x="240" y="3137"/>
                </a:cubicBezTo>
                <a:cubicBezTo>
                  <a:pt x="166" y="3063"/>
                  <a:pt x="107" y="2978"/>
                  <a:pt x="65" y="2880"/>
                </a:cubicBezTo>
                <a:cubicBezTo>
                  <a:pt x="22" y="2783"/>
                  <a:pt x="0" y="2679"/>
                  <a:pt x="0" y="2567"/>
                </a:cubicBezTo>
                <a:cubicBezTo>
                  <a:pt x="0" y="2491"/>
                  <a:pt x="20" y="2375"/>
                  <a:pt x="60" y="2219"/>
                </a:cubicBezTo>
                <a:cubicBezTo>
                  <a:pt x="99" y="2063"/>
                  <a:pt x="149" y="1889"/>
                  <a:pt x="211" y="1698"/>
                </a:cubicBezTo>
                <a:cubicBezTo>
                  <a:pt x="271" y="1507"/>
                  <a:pt x="337" y="1311"/>
                  <a:pt x="408" y="1110"/>
                </a:cubicBezTo>
                <a:cubicBezTo>
                  <a:pt x="479" y="910"/>
                  <a:pt x="545" y="727"/>
                  <a:pt x="606" y="562"/>
                </a:cubicBezTo>
                <a:cubicBezTo>
                  <a:pt x="667" y="398"/>
                  <a:pt x="737" y="210"/>
                  <a:pt x="816" y="0"/>
                </a:cubicBezTo>
                <a:cubicBezTo>
                  <a:pt x="895" y="210"/>
                  <a:pt x="966" y="398"/>
                  <a:pt x="1027" y="562"/>
                </a:cubicBezTo>
                <a:cubicBezTo>
                  <a:pt x="1088" y="727"/>
                  <a:pt x="1153" y="910"/>
                  <a:pt x="1222" y="1110"/>
                </a:cubicBezTo>
                <a:cubicBezTo>
                  <a:pt x="1291" y="1311"/>
                  <a:pt x="1356" y="1507"/>
                  <a:pt x="1417" y="1698"/>
                </a:cubicBezTo>
                <a:cubicBezTo>
                  <a:pt x="1478" y="1889"/>
                  <a:pt x="1528" y="2063"/>
                  <a:pt x="1568" y="2219"/>
                </a:cubicBezTo>
                <a:cubicBezTo>
                  <a:pt x="1607" y="2375"/>
                  <a:pt x="1627" y="2491"/>
                  <a:pt x="1627" y="2567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 sz="200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  <p:sp>
        <p:nvSpPr>
          <p:cNvPr id="32" name="矩形 31"/>
          <p:cNvSpPr/>
          <p:nvPr>
            <p:custDataLst>
              <p:tags r:id="rId10"/>
            </p:custDataLst>
          </p:nvPr>
        </p:nvSpPr>
        <p:spPr>
          <a:xfrm>
            <a:off x="2488462" y="2903541"/>
            <a:ext cx="3869055" cy="538798"/>
          </a:xfrm>
          <a:prstGeom prst="rect">
            <a:avLst/>
          </a:prstGeom>
        </p:spPr>
        <p:txBody>
          <a:bodyPr wrap="square" bIns="0" anchor="b" anchorCtr="0">
            <a:normAutofit/>
          </a:bodyPr>
          <a:lstStyle/>
          <a:p>
            <a:pPr fontAlgn="auto">
              <a:lnSpc>
                <a:spcPct val="100000"/>
              </a:lnSpc>
            </a:pPr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  <a:sym typeface="+mn-ea"/>
              </a:rPr>
              <a:t>朗读全文</a:t>
            </a:r>
          </a:p>
        </p:txBody>
      </p:sp>
      <p:sp>
        <p:nvSpPr>
          <p:cNvPr id="33" name="矩形 32"/>
          <p:cNvSpPr/>
          <p:nvPr>
            <p:custDataLst>
              <p:tags r:id="rId11"/>
            </p:custDataLst>
          </p:nvPr>
        </p:nvSpPr>
        <p:spPr>
          <a:xfrm>
            <a:off x="1088866" y="4173219"/>
            <a:ext cx="842328" cy="779145"/>
          </a:xfrm>
          <a:prstGeom prst="rect">
            <a:avLst/>
          </a:prstGeom>
        </p:spPr>
        <p:txBody>
          <a:bodyPr wrap="square" bIns="0" anchor="b" anchorCtr="0">
            <a:normAutofit/>
          </a:bodyPr>
          <a:lstStyle/>
          <a:p>
            <a:pPr fontAlgn="auto">
              <a:lnSpc>
                <a:spcPct val="100000"/>
              </a:lnSpc>
            </a:pPr>
            <a:r>
              <a:rPr lang="zh-CN" altLang="en-US" sz="48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  <a:sym typeface="+mn-ea"/>
              </a:rPr>
              <a:t>肆</a:t>
            </a:r>
          </a:p>
        </p:txBody>
      </p:sp>
      <p:sp>
        <p:nvSpPr>
          <p:cNvPr id="34" name="水滴"/>
          <p:cNvSpPr/>
          <p:nvPr>
            <p:custDataLst>
              <p:tags r:id="rId12"/>
            </p:custDataLst>
          </p:nvPr>
        </p:nvSpPr>
        <p:spPr bwMode="auto">
          <a:xfrm>
            <a:off x="2313202" y="4339272"/>
            <a:ext cx="162560" cy="223520"/>
          </a:xfrm>
          <a:custGeom>
            <a:avLst/>
            <a:gdLst>
              <a:gd name="T0" fmla="*/ 868177 w 1627"/>
              <a:gd name="T1" fmla="*/ 1368558 h 3377"/>
              <a:gd name="T2" fmla="*/ 834026 w 1627"/>
              <a:gd name="T3" fmla="*/ 1535429 h 3377"/>
              <a:gd name="T4" fmla="*/ 740645 w 1627"/>
              <a:gd name="T5" fmla="*/ 1672445 h 3377"/>
              <a:gd name="T6" fmla="*/ 602975 w 1627"/>
              <a:gd name="T7" fmla="*/ 1766276 h 3377"/>
              <a:gd name="T8" fmla="*/ 435423 w 1627"/>
              <a:gd name="T9" fmla="*/ 1800397 h 3377"/>
              <a:gd name="T10" fmla="*/ 266803 w 1627"/>
              <a:gd name="T11" fmla="*/ 1766276 h 3377"/>
              <a:gd name="T12" fmla="*/ 128065 w 1627"/>
              <a:gd name="T13" fmla="*/ 1672445 h 3377"/>
              <a:gd name="T14" fmla="*/ 34684 w 1627"/>
              <a:gd name="T15" fmla="*/ 1535429 h 3377"/>
              <a:gd name="T16" fmla="*/ 0 w 1627"/>
              <a:gd name="T17" fmla="*/ 1368558 h 3377"/>
              <a:gd name="T18" fmla="*/ 32016 w 1627"/>
              <a:gd name="T19" fmla="*/ 1183027 h 3377"/>
              <a:gd name="T20" fmla="*/ 112591 w 1627"/>
              <a:gd name="T21" fmla="*/ 905263 h 3377"/>
              <a:gd name="T22" fmla="*/ 217711 w 1627"/>
              <a:gd name="T23" fmla="*/ 591780 h 3377"/>
              <a:gd name="T24" fmla="*/ 323365 w 1627"/>
              <a:gd name="T25" fmla="*/ 299622 h 3377"/>
              <a:gd name="T26" fmla="*/ 435423 w 1627"/>
              <a:gd name="T27" fmla="*/ 0 h 3377"/>
              <a:gd name="T28" fmla="*/ 548013 w 1627"/>
              <a:gd name="T29" fmla="*/ 299622 h 3377"/>
              <a:gd name="T30" fmla="*/ 652067 w 1627"/>
              <a:gd name="T31" fmla="*/ 591780 h 3377"/>
              <a:gd name="T32" fmla="*/ 756120 w 1627"/>
              <a:gd name="T33" fmla="*/ 905263 h 3377"/>
              <a:gd name="T34" fmla="*/ 836694 w 1627"/>
              <a:gd name="T35" fmla="*/ 1183027 h 3377"/>
              <a:gd name="T36" fmla="*/ 868177 w 1627"/>
              <a:gd name="T37" fmla="*/ 1368558 h 3377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1627" h="3377">
                <a:moveTo>
                  <a:pt x="1627" y="2567"/>
                </a:moveTo>
                <a:cubicBezTo>
                  <a:pt x="1627" y="2679"/>
                  <a:pt x="1606" y="2783"/>
                  <a:pt x="1563" y="2880"/>
                </a:cubicBezTo>
                <a:cubicBezTo>
                  <a:pt x="1520" y="2978"/>
                  <a:pt x="1462" y="3063"/>
                  <a:pt x="1388" y="3137"/>
                </a:cubicBezTo>
                <a:cubicBezTo>
                  <a:pt x="1313" y="3211"/>
                  <a:pt x="1228" y="3270"/>
                  <a:pt x="1130" y="3313"/>
                </a:cubicBezTo>
                <a:cubicBezTo>
                  <a:pt x="1033" y="3355"/>
                  <a:pt x="928" y="3377"/>
                  <a:pt x="816" y="3377"/>
                </a:cubicBezTo>
                <a:cubicBezTo>
                  <a:pt x="704" y="3377"/>
                  <a:pt x="599" y="3355"/>
                  <a:pt x="500" y="3313"/>
                </a:cubicBezTo>
                <a:cubicBezTo>
                  <a:pt x="401" y="3270"/>
                  <a:pt x="314" y="3211"/>
                  <a:pt x="240" y="3137"/>
                </a:cubicBezTo>
                <a:cubicBezTo>
                  <a:pt x="166" y="3063"/>
                  <a:pt x="107" y="2978"/>
                  <a:pt x="65" y="2880"/>
                </a:cubicBezTo>
                <a:cubicBezTo>
                  <a:pt x="22" y="2783"/>
                  <a:pt x="0" y="2679"/>
                  <a:pt x="0" y="2567"/>
                </a:cubicBezTo>
                <a:cubicBezTo>
                  <a:pt x="0" y="2491"/>
                  <a:pt x="20" y="2375"/>
                  <a:pt x="60" y="2219"/>
                </a:cubicBezTo>
                <a:cubicBezTo>
                  <a:pt x="99" y="2063"/>
                  <a:pt x="149" y="1889"/>
                  <a:pt x="211" y="1698"/>
                </a:cubicBezTo>
                <a:cubicBezTo>
                  <a:pt x="271" y="1507"/>
                  <a:pt x="337" y="1311"/>
                  <a:pt x="408" y="1110"/>
                </a:cubicBezTo>
                <a:cubicBezTo>
                  <a:pt x="479" y="910"/>
                  <a:pt x="545" y="727"/>
                  <a:pt x="606" y="562"/>
                </a:cubicBezTo>
                <a:cubicBezTo>
                  <a:pt x="667" y="398"/>
                  <a:pt x="737" y="210"/>
                  <a:pt x="816" y="0"/>
                </a:cubicBezTo>
                <a:cubicBezTo>
                  <a:pt x="895" y="210"/>
                  <a:pt x="966" y="398"/>
                  <a:pt x="1027" y="562"/>
                </a:cubicBezTo>
                <a:cubicBezTo>
                  <a:pt x="1088" y="727"/>
                  <a:pt x="1153" y="910"/>
                  <a:pt x="1222" y="1110"/>
                </a:cubicBezTo>
                <a:cubicBezTo>
                  <a:pt x="1291" y="1311"/>
                  <a:pt x="1356" y="1507"/>
                  <a:pt x="1417" y="1698"/>
                </a:cubicBezTo>
                <a:cubicBezTo>
                  <a:pt x="1478" y="1889"/>
                  <a:pt x="1528" y="2063"/>
                  <a:pt x="1568" y="2219"/>
                </a:cubicBezTo>
                <a:cubicBezTo>
                  <a:pt x="1607" y="2375"/>
                  <a:pt x="1627" y="2491"/>
                  <a:pt x="1627" y="2567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 sz="200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  <p:sp>
        <p:nvSpPr>
          <p:cNvPr id="36" name="矩形 35"/>
          <p:cNvSpPr/>
          <p:nvPr>
            <p:custDataLst>
              <p:tags r:id="rId13"/>
            </p:custDataLst>
          </p:nvPr>
        </p:nvSpPr>
        <p:spPr>
          <a:xfrm>
            <a:off x="2488462" y="4104322"/>
            <a:ext cx="3869055" cy="538798"/>
          </a:xfrm>
          <a:prstGeom prst="rect">
            <a:avLst/>
          </a:prstGeom>
        </p:spPr>
        <p:txBody>
          <a:bodyPr wrap="square" bIns="0" anchor="b" anchorCtr="0">
            <a:normAutofit/>
          </a:bodyPr>
          <a:lstStyle/>
          <a:p>
            <a:pPr fontAlgn="auto">
              <a:lnSpc>
                <a:spcPct val="100000"/>
              </a:lnSpc>
            </a:pPr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  <a:sym typeface="+mn-ea"/>
              </a:rPr>
              <a:t>词语解释及释文</a:t>
            </a:r>
          </a:p>
        </p:txBody>
      </p:sp>
      <p:sp>
        <p:nvSpPr>
          <p:cNvPr id="37" name="矩形 36"/>
          <p:cNvSpPr/>
          <p:nvPr>
            <p:custDataLst>
              <p:tags r:id="rId14"/>
            </p:custDataLst>
          </p:nvPr>
        </p:nvSpPr>
        <p:spPr>
          <a:xfrm>
            <a:off x="1088866" y="5366066"/>
            <a:ext cx="842328" cy="779145"/>
          </a:xfrm>
          <a:prstGeom prst="rect">
            <a:avLst/>
          </a:prstGeom>
        </p:spPr>
        <p:txBody>
          <a:bodyPr wrap="square" bIns="0" anchor="b" anchorCtr="0">
            <a:normAutofit/>
          </a:bodyPr>
          <a:lstStyle/>
          <a:p>
            <a:pPr fontAlgn="auto">
              <a:lnSpc>
                <a:spcPct val="100000"/>
              </a:lnSpc>
            </a:pPr>
            <a:r>
              <a:rPr lang="zh-CN" altLang="en-US" sz="48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  <a:sym typeface="+mn-ea"/>
              </a:rPr>
              <a:t>伍</a:t>
            </a:r>
          </a:p>
        </p:txBody>
      </p:sp>
      <p:sp>
        <p:nvSpPr>
          <p:cNvPr id="38" name="水滴"/>
          <p:cNvSpPr/>
          <p:nvPr>
            <p:custDataLst>
              <p:tags r:id="rId15"/>
            </p:custDataLst>
          </p:nvPr>
        </p:nvSpPr>
        <p:spPr bwMode="auto">
          <a:xfrm>
            <a:off x="2313202" y="5532119"/>
            <a:ext cx="162560" cy="223520"/>
          </a:xfrm>
          <a:custGeom>
            <a:avLst/>
            <a:gdLst>
              <a:gd name="T0" fmla="*/ 868177 w 1627"/>
              <a:gd name="T1" fmla="*/ 1368558 h 3377"/>
              <a:gd name="T2" fmla="*/ 834026 w 1627"/>
              <a:gd name="T3" fmla="*/ 1535429 h 3377"/>
              <a:gd name="T4" fmla="*/ 740645 w 1627"/>
              <a:gd name="T5" fmla="*/ 1672445 h 3377"/>
              <a:gd name="T6" fmla="*/ 602975 w 1627"/>
              <a:gd name="T7" fmla="*/ 1766276 h 3377"/>
              <a:gd name="T8" fmla="*/ 435423 w 1627"/>
              <a:gd name="T9" fmla="*/ 1800397 h 3377"/>
              <a:gd name="T10" fmla="*/ 266803 w 1627"/>
              <a:gd name="T11" fmla="*/ 1766276 h 3377"/>
              <a:gd name="T12" fmla="*/ 128065 w 1627"/>
              <a:gd name="T13" fmla="*/ 1672445 h 3377"/>
              <a:gd name="T14" fmla="*/ 34684 w 1627"/>
              <a:gd name="T15" fmla="*/ 1535429 h 3377"/>
              <a:gd name="T16" fmla="*/ 0 w 1627"/>
              <a:gd name="T17" fmla="*/ 1368558 h 3377"/>
              <a:gd name="T18" fmla="*/ 32016 w 1627"/>
              <a:gd name="T19" fmla="*/ 1183027 h 3377"/>
              <a:gd name="T20" fmla="*/ 112591 w 1627"/>
              <a:gd name="T21" fmla="*/ 905263 h 3377"/>
              <a:gd name="T22" fmla="*/ 217711 w 1627"/>
              <a:gd name="T23" fmla="*/ 591780 h 3377"/>
              <a:gd name="T24" fmla="*/ 323365 w 1627"/>
              <a:gd name="T25" fmla="*/ 299622 h 3377"/>
              <a:gd name="T26" fmla="*/ 435423 w 1627"/>
              <a:gd name="T27" fmla="*/ 0 h 3377"/>
              <a:gd name="T28" fmla="*/ 548013 w 1627"/>
              <a:gd name="T29" fmla="*/ 299622 h 3377"/>
              <a:gd name="T30" fmla="*/ 652067 w 1627"/>
              <a:gd name="T31" fmla="*/ 591780 h 3377"/>
              <a:gd name="T32" fmla="*/ 756120 w 1627"/>
              <a:gd name="T33" fmla="*/ 905263 h 3377"/>
              <a:gd name="T34" fmla="*/ 836694 w 1627"/>
              <a:gd name="T35" fmla="*/ 1183027 h 3377"/>
              <a:gd name="T36" fmla="*/ 868177 w 1627"/>
              <a:gd name="T37" fmla="*/ 1368558 h 3377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1627" h="3377">
                <a:moveTo>
                  <a:pt x="1627" y="2567"/>
                </a:moveTo>
                <a:cubicBezTo>
                  <a:pt x="1627" y="2679"/>
                  <a:pt x="1606" y="2783"/>
                  <a:pt x="1563" y="2880"/>
                </a:cubicBezTo>
                <a:cubicBezTo>
                  <a:pt x="1520" y="2978"/>
                  <a:pt x="1462" y="3063"/>
                  <a:pt x="1388" y="3137"/>
                </a:cubicBezTo>
                <a:cubicBezTo>
                  <a:pt x="1313" y="3211"/>
                  <a:pt x="1228" y="3270"/>
                  <a:pt x="1130" y="3313"/>
                </a:cubicBezTo>
                <a:cubicBezTo>
                  <a:pt x="1033" y="3355"/>
                  <a:pt x="928" y="3377"/>
                  <a:pt x="816" y="3377"/>
                </a:cubicBezTo>
                <a:cubicBezTo>
                  <a:pt x="704" y="3377"/>
                  <a:pt x="599" y="3355"/>
                  <a:pt x="500" y="3313"/>
                </a:cubicBezTo>
                <a:cubicBezTo>
                  <a:pt x="401" y="3270"/>
                  <a:pt x="314" y="3211"/>
                  <a:pt x="240" y="3137"/>
                </a:cubicBezTo>
                <a:cubicBezTo>
                  <a:pt x="166" y="3063"/>
                  <a:pt x="107" y="2978"/>
                  <a:pt x="65" y="2880"/>
                </a:cubicBezTo>
                <a:cubicBezTo>
                  <a:pt x="22" y="2783"/>
                  <a:pt x="0" y="2679"/>
                  <a:pt x="0" y="2567"/>
                </a:cubicBezTo>
                <a:cubicBezTo>
                  <a:pt x="0" y="2491"/>
                  <a:pt x="20" y="2375"/>
                  <a:pt x="60" y="2219"/>
                </a:cubicBezTo>
                <a:cubicBezTo>
                  <a:pt x="99" y="2063"/>
                  <a:pt x="149" y="1889"/>
                  <a:pt x="211" y="1698"/>
                </a:cubicBezTo>
                <a:cubicBezTo>
                  <a:pt x="271" y="1507"/>
                  <a:pt x="337" y="1311"/>
                  <a:pt x="408" y="1110"/>
                </a:cubicBezTo>
                <a:cubicBezTo>
                  <a:pt x="479" y="910"/>
                  <a:pt x="545" y="727"/>
                  <a:pt x="606" y="562"/>
                </a:cubicBezTo>
                <a:cubicBezTo>
                  <a:pt x="667" y="398"/>
                  <a:pt x="737" y="210"/>
                  <a:pt x="816" y="0"/>
                </a:cubicBezTo>
                <a:cubicBezTo>
                  <a:pt x="895" y="210"/>
                  <a:pt x="966" y="398"/>
                  <a:pt x="1027" y="562"/>
                </a:cubicBezTo>
                <a:cubicBezTo>
                  <a:pt x="1088" y="727"/>
                  <a:pt x="1153" y="910"/>
                  <a:pt x="1222" y="1110"/>
                </a:cubicBezTo>
                <a:cubicBezTo>
                  <a:pt x="1291" y="1311"/>
                  <a:pt x="1356" y="1507"/>
                  <a:pt x="1417" y="1698"/>
                </a:cubicBezTo>
                <a:cubicBezTo>
                  <a:pt x="1478" y="1889"/>
                  <a:pt x="1528" y="2063"/>
                  <a:pt x="1568" y="2219"/>
                </a:cubicBezTo>
                <a:cubicBezTo>
                  <a:pt x="1607" y="2375"/>
                  <a:pt x="1627" y="2491"/>
                  <a:pt x="1627" y="2567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 sz="200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  <p:sp>
        <p:nvSpPr>
          <p:cNvPr id="40" name="矩形 39"/>
          <p:cNvSpPr/>
          <p:nvPr>
            <p:custDataLst>
              <p:tags r:id="rId16"/>
            </p:custDataLst>
          </p:nvPr>
        </p:nvSpPr>
        <p:spPr>
          <a:xfrm>
            <a:off x="2488462" y="5297169"/>
            <a:ext cx="3869055" cy="538798"/>
          </a:xfrm>
          <a:prstGeom prst="rect">
            <a:avLst/>
          </a:prstGeom>
        </p:spPr>
        <p:txBody>
          <a:bodyPr wrap="square" bIns="0" anchor="b" anchorCtr="0">
            <a:normAutofit/>
          </a:bodyPr>
          <a:lstStyle/>
          <a:p>
            <a:pPr fontAlgn="auto">
              <a:lnSpc>
                <a:spcPct val="100000"/>
              </a:lnSpc>
            </a:pPr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  <a:sym typeface="+mn-ea"/>
              </a:rPr>
              <a:t>诗词鉴赏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6650990" y="2546350"/>
            <a:ext cx="277431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b="1">
                <a:latin typeface="华文新魏" panose="02010800040101010101" charset="-122"/>
                <a:ea typeface="华文新魏" panose="02010800040101010101" charset="-122"/>
              </a:rPr>
              <a:t>目录</a:t>
            </a:r>
          </a:p>
        </p:txBody>
      </p:sp>
    </p:spTree>
    <p:custDataLst>
      <p:tags r:id="rId1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标题 8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10480" y="83330"/>
            <a:ext cx="3960000" cy="882000"/>
          </a:xfrm>
        </p:spPr>
        <p:txBody>
          <a:bodyPr>
            <a:normAutofit/>
          </a:bodyPr>
          <a:lstStyle/>
          <a:p>
            <a:r>
              <a:rPr lang="zh-CN" altLang="zh-CN" dirty="0">
                <a:solidFill>
                  <a:srgbClr val="2C2840"/>
                </a:solidFill>
                <a:latin typeface="隶书" panose="02010509060101010101" pitchFamily="49" charset="-122"/>
              </a:rPr>
              <a:t>作者介绍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A008646A-9564-42EF-B9F1-DDBB8663443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14056" y="965330"/>
            <a:ext cx="4757993" cy="5757245"/>
          </a:xfrm>
        </p:spPr>
        <p:txBody>
          <a:bodyPr>
            <a:normAutofit fontScale="92500" lnSpcReduction="10000"/>
          </a:bodyPr>
          <a:lstStyle/>
          <a:p>
            <a:r>
              <a:rPr lang="zh-CN" altLang="en-US" sz="3200" dirty="0">
                <a:solidFill>
                  <a:schemeClr val="accent5">
                    <a:lumMod val="75000"/>
                  </a:schemeClr>
                </a:solidFill>
              </a:rPr>
              <a:t>李绅</a:t>
            </a:r>
            <a:r>
              <a:rPr lang="zh-CN" altLang="en-US" sz="3200" dirty="0"/>
              <a:t>字公垂</a:t>
            </a:r>
            <a:endParaRPr lang="en-US" altLang="zh-CN" sz="3200" dirty="0"/>
          </a:p>
          <a:p>
            <a:r>
              <a:rPr lang="zh-CN" altLang="en-US" sz="2400" dirty="0"/>
              <a:t>生卒：公元</a:t>
            </a:r>
            <a:r>
              <a:rPr lang="en-US" altLang="zh-CN" sz="2400" dirty="0"/>
              <a:t>772</a:t>
            </a:r>
            <a:r>
              <a:rPr lang="zh-CN" altLang="en-US" sz="2400" dirty="0"/>
              <a:t>年</a:t>
            </a:r>
            <a:r>
              <a:rPr lang="en-US" altLang="zh-CN" sz="2400" dirty="0"/>
              <a:t>—846</a:t>
            </a:r>
            <a:r>
              <a:rPr lang="zh-CN" altLang="en-US" sz="2400" dirty="0"/>
              <a:t>年</a:t>
            </a:r>
            <a:endParaRPr lang="en-US" altLang="zh-CN" sz="2400" dirty="0"/>
          </a:p>
          <a:p>
            <a:r>
              <a:rPr lang="zh-CN" altLang="en-US" sz="2400" dirty="0"/>
              <a:t>籍贯：</a:t>
            </a:r>
            <a:r>
              <a:rPr lang="zh-CN" altLang="en-US" sz="2400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亳州谯县古城人（今安徽省亳州市谯城区古城镇）人</a:t>
            </a:r>
            <a:endParaRPr lang="en-US" altLang="zh-CN" sz="2400" b="0" i="0" dirty="0">
              <a:solidFill>
                <a:srgbClr val="333333"/>
              </a:solidFill>
              <a:effectLst/>
              <a:latin typeface="arial" panose="020B0604020202020204" pitchFamily="34" charset="0"/>
            </a:endParaRPr>
          </a:p>
          <a:p>
            <a:r>
              <a:rPr lang="zh-CN" altLang="en-US" sz="2400" dirty="0">
                <a:solidFill>
                  <a:srgbClr val="333333"/>
                </a:solidFill>
                <a:latin typeface="arial" panose="020B0604020202020204" pitchFamily="34" charset="0"/>
              </a:rPr>
              <a:t>生平：</a:t>
            </a:r>
            <a:r>
              <a:rPr lang="zh-CN" altLang="en-US" sz="2400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唐朝宰相、诗人，中书令李敬玄曾孙。与元稹、白居易交游甚密，为新乐府运动的倡导者和参与者。</a:t>
            </a:r>
            <a:endParaRPr lang="en-US" altLang="zh-CN" sz="2400" b="0" i="0" dirty="0">
              <a:solidFill>
                <a:srgbClr val="333333"/>
              </a:solidFill>
              <a:effectLst/>
              <a:latin typeface="arial" panose="020B0604020202020204" pitchFamily="34" charset="0"/>
            </a:endParaRPr>
          </a:p>
          <a:p>
            <a:r>
              <a:rPr lang="zh-CN" altLang="en-US" sz="2400" dirty="0">
                <a:solidFill>
                  <a:srgbClr val="333333"/>
                </a:solidFill>
                <a:latin typeface="arial" panose="020B0604020202020204" pitchFamily="34" charset="0"/>
              </a:rPr>
              <a:t>代表作品：</a:t>
            </a:r>
            <a:r>
              <a:rPr lang="en-US" altLang="zh-CN" sz="2400" dirty="0">
                <a:solidFill>
                  <a:srgbClr val="333333"/>
                </a:solidFill>
                <a:latin typeface="arial" panose="020B0604020202020204" pitchFamily="34" charset="0"/>
              </a:rPr>
              <a:t>《</a:t>
            </a:r>
            <a:r>
              <a:rPr lang="zh-CN" altLang="en-US" sz="2400" dirty="0">
                <a:solidFill>
                  <a:srgbClr val="333333"/>
                </a:solidFill>
                <a:latin typeface="arial" panose="020B0604020202020204" pitchFamily="34" charset="0"/>
              </a:rPr>
              <a:t>悯农二首</a:t>
            </a:r>
            <a:r>
              <a:rPr lang="en-US" altLang="zh-CN" sz="2400" dirty="0">
                <a:solidFill>
                  <a:srgbClr val="333333"/>
                </a:solidFill>
                <a:latin typeface="arial" panose="020B0604020202020204" pitchFamily="34" charset="0"/>
              </a:rPr>
              <a:t>》</a:t>
            </a:r>
            <a:r>
              <a:rPr lang="zh-CN" altLang="en-US" sz="2400" dirty="0">
                <a:solidFill>
                  <a:srgbClr val="333333"/>
                </a:solidFill>
                <a:latin typeface="arial" panose="020B0604020202020204" pitchFamily="34" charset="0"/>
              </a:rPr>
              <a:t>、</a:t>
            </a:r>
            <a:r>
              <a:rPr lang="en-US" altLang="zh-CN" sz="2400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《</a:t>
            </a:r>
            <a:r>
              <a:rPr lang="zh-CN" altLang="en-US" sz="2400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全唐诗</a:t>
            </a:r>
            <a:r>
              <a:rPr lang="en-US" altLang="zh-CN" sz="2400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》</a:t>
            </a:r>
            <a:r>
              <a:rPr lang="zh-CN" altLang="en-US" sz="2400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录其</a:t>
            </a:r>
            <a:r>
              <a:rPr lang="en-US" altLang="zh-CN" sz="2400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《</a:t>
            </a:r>
            <a:r>
              <a:rPr lang="zh-CN" altLang="en-US" sz="2400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追昔游诗</a:t>
            </a:r>
            <a:r>
              <a:rPr lang="en-US" altLang="zh-CN" sz="2400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》</a:t>
            </a:r>
            <a:r>
              <a:rPr lang="zh-CN" altLang="en-US" sz="2400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三卷、</a:t>
            </a:r>
            <a:r>
              <a:rPr lang="en-US" altLang="zh-CN" sz="2400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《</a:t>
            </a:r>
            <a:r>
              <a:rPr lang="zh-CN" altLang="en-US" sz="2400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杂诗</a:t>
            </a:r>
            <a:r>
              <a:rPr lang="en-US" altLang="zh-CN" sz="2400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》</a:t>
            </a:r>
            <a:r>
              <a:rPr lang="zh-CN" altLang="en-US" sz="2400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一卷、另有</a:t>
            </a:r>
            <a:r>
              <a:rPr lang="en-US" altLang="zh-CN" sz="2400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《</a:t>
            </a:r>
            <a:r>
              <a:rPr lang="zh-CN" altLang="en-US" sz="2400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莺莺歌</a:t>
            </a:r>
            <a:r>
              <a:rPr lang="en-US" altLang="zh-CN" sz="2400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》</a:t>
            </a:r>
            <a:r>
              <a:rPr lang="zh-CN" altLang="en-US" sz="2400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，保存在</a:t>
            </a:r>
            <a:r>
              <a:rPr lang="en-US" altLang="zh-CN" sz="2400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《</a:t>
            </a:r>
            <a:r>
              <a:rPr lang="zh-CN" altLang="en-US" sz="2400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西厢记诸宫调</a:t>
            </a:r>
            <a:r>
              <a:rPr lang="en-US" altLang="zh-CN" sz="2400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》</a:t>
            </a:r>
            <a:r>
              <a:rPr lang="zh-CN" altLang="en-US" sz="2400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中</a:t>
            </a:r>
            <a:endParaRPr lang="zh-CN" altLang="en-US" sz="2400" dirty="0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1D8209F1-4DC5-427B-8B3B-3F7B95922A4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-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115349" y="0"/>
            <a:ext cx="5412346" cy="672257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E1D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25950" y="335435"/>
            <a:ext cx="9626400" cy="723600"/>
          </a:xfrm>
        </p:spPr>
        <p:txBody>
          <a:bodyPr>
            <a:noAutofit/>
          </a:bodyPr>
          <a:lstStyle/>
          <a:p>
            <a:r>
              <a:rPr lang="zh-CN" altLang="zh-CN" sz="4400" dirty="0"/>
              <a:t>创作背景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13"/>
            <p:custDataLst>
              <p:tags r:id="rId3"/>
            </p:custDataLst>
          </p:nvPr>
        </p:nvSpPr>
        <p:spPr>
          <a:xfrm>
            <a:off x="1052706" y="1332847"/>
            <a:ext cx="10086587" cy="3959243"/>
          </a:xfrm>
          <a:blipFill>
            <a:blip r:embed="rId5"/>
            <a:tile tx="0" ty="0" sx="100000" sy="100000" flip="none" algn="tl"/>
          </a:blipFill>
        </p:spPr>
        <p:txBody>
          <a:bodyPr>
            <a:noAutofit/>
          </a:bodyPr>
          <a:lstStyle/>
          <a:p>
            <a:pPr marL="0" indent="0">
              <a:lnSpc>
                <a:spcPct val="200000"/>
              </a:lnSpc>
              <a:buNone/>
            </a:pPr>
            <a:r>
              <a:rPr lang="en-US" altLang="zh-CN" sz="2400" dirty="0">
                <a:solidFill>
                  <a:srgbClr val="333333"/>
                </a:solidFill>
                <a:latin typeface="+mn-ea"/>
                <a:ea typeface="+mn-ea"/>
              </a:rPr>
              <a:t>	</a:t>
            </a:r>
            <a:r>
              <a:rPr lang="zh-CN" altLang="en-US" sz="2400" dirty="0">
                <a:solidFill>
                  <a:srgbClr val="333333"/>
                </a:solidFill>
                <a:latin typeface="+mn-ea"/>
                <a:ea typeface="+mn-ea"/>
              </a:rPr>
              <a:t>根据唐代范摅</a:t>
            </a:r>
            <a:r>
              <a:rPr lang="en-US" altLang="zh-CN" sz="2400" dirty="0">
                <a:solidFill>
                  <a:srgbClr val="333333"/>
                </a:solidFill>
                <a:latin typeface="+mn-ea"/>
                <a:ea typeface="+mn-ea"/>
              </a:rPr>
              <a:t>《</a:t>
            </a:r>
            <a:r>
              <a:rPr lang="zh-CN" altLang="en-US" sz="2400" dirty="0">
                <a:solidFill>
                  <a:srgbClr val="333333"/>
                </a:solidFill>
                <a:latin typeface="+mn-ea"/>
                <a:ea typeface="+mn-ea"/>
              </a:rPr>
              <a:t>云溪友议</a:t>
            </a:r>
            <a:r>
              <a:rPr lang="en-US" altLang="zh-CN" sz="2400" dirty="0">
                <a:solidFill>
                  <a:srgbClr val="333333"/>
                </a:solidFill>
                <a:latin typeface="+mn-ea"/>
                <a:ea typeface="+mn-ea"/>
              </a:rPr>
              <a:t>》</a:t>
            </a:r>
            <a:r>
              <a:rPr lang="zh-CN" altLang="en-US" sz="2400" dirty="0">
                <a:solidFill>
                  <a:srgbClr val="333333"/>
                </a:solidFill>
                <a:latin typeface="+mn-ea"/>
                <a:ea typeface="+mn-ea"/>
              </a:rPr>
              <a:t>和</a:t>
            </a:r>
            <a:r>
              <a:rPr lang="en-US" altLang="zh-CN" sz="2400" dirty="0">
                <a:solidFill>
                  <a:srgbClr val="333333"/>
                </a:solidFill>
                <a:latin typeface="+mn-ea"/>
                <a:ea typeface="+mn-ea"/>
              </a:rPr>
              <a:t>《</a:t>
            </a:r>
            <a:r>
              <a:rPr lang="zh-CN" altLang="en-US" sz="2400" dirty="0">
                <a:solidFill>
                  <a:srgbClr val="333333"/>
                </a:solidFill>
                <a:latin typeface="+mn-ea"/>
                <a:ea typeface="+mn-ea"/>
              </a:rPr>
              <a:t>旧唐书</a:t>
            </a:r>
            <a:r>
              <a:rPr lang="en-US" altLang="zh-CN" sz="2400" dirty="0">
                <a:solidFill>
                  <a:srgbClr val="333333"/>
                </a:solidFill>
                <a:latin typeface="+mn-ea"/>
                <a:ea typeface="+mn-ea"/>
              </a:rPr>
              <a:t>·</a:t>
            </a:r>
            <a:r>
              <a:rPr lang="zh-CN" altLang="en-US" sz="2400" dirty="0">
                <a:solidFill>
                  <a:srgbClr val="333333"/>
                </a:solidFill>
                <a:latin typeface="+mn-ea"/>
                <a:ea typeface="+mn-ea"/>
              </a:rPr>
              <a:t>吕渭传</a:t>
            </a:r>
            <a:r>
              <a:rPr lang="en-US" altLang="zh-CN" sz="2400" dirty="0">
                <a:solidFill>
                  <a:srgbClr val="333333"/>
                </a:solidFill>
                <a:latin typeface="+mn-ea"/>
                <a:ea typeface="+mn-ea"/>
              </a:rPr>
              <a:t>》</a:t>
            </a:r>
            <a:r>
              <a:rPr lang="zh-CN" altLang="en-US" sz="2400" dirty="0">
                <a:solidFill>
                  <a:srgbClr val="333333"/>
                </a:solidFill>
                <a:latin typeface="+mn-ea"/>
                <a:ea typeface="+mn-ea"/>
              </a:rPr>
              <a:t>等书的记载，大致可推定这组诗为李绅于唐德宗贞元十五年（</a:t>
            </a:r>
            <a:r>
              <a:rPr lang="en-US" altLang="zh-CN" sz="2400" dirty="0">
                <a:solidFill>
                  <a:srgbClr val="333333"/>
                </a:solidFill>
                <a:latin typeface="+mn-ea"/>
                <a:ea typeface="+mn-ea"/>
              </a:rPr>
              <a:t>799</a:t>
            </a:r>
            <a:r>
              <a:rPr lang="zh-CN" altLang="en-US" sz="2400" dirty="0">
                <a:solidFill>
                  <a:srgbClr val="333333"/>
                </a:solidFill>
                <a:latin typeface="+mn-ea"/>
                <a:ea typeface="+mn-ea"/>
              </a:rPr>
              <a:t>）所作</a:t>
            </a:r>
            <a:endParaRPr lang="en-US" altLang="zh-CN" sz="2400" dirty="0">
              <a:solidFill>
                <a:srgbClr val="333333"/>
              </a:solidFill>
              <a:latin typeface="+mn-ea"/>
              <a:ea typeface="+mn-ea"/>
            </a:endParaRPr>
          </a:p>
          <a:p>
            <a:pPr marL="0" indent="0">
              <a:lnSpc>
                <a:spcPct val="200000"/>
              </a:lnSpc>
              <a:buNone/>
            </a:pPr>
            <a:r>
              <a:rPr lang="en-US" altLang="zh-CN" sz="2400" dirty="0">
                <a:solidFill>
                  <a:srgbClr val="333333"/>
                </a:solidFill>
                <a:latin typeface="+mn-ea"/>
                <a:ea typeface="+mn-ea"/>
              </a:rPr>
              <a:t>	</a:t>
            </a:r>
            <a:r>
              <a:rPr lang="zh-CN" altLang="en-US" sz="2400" dirty="0">
                <a:solidFill>
                  <a:srgbClr val="333333"/>
                </a:solidFill>
                <a:latin typeface="+mn-ea"/>
                <a:ea typeface="+mn-ea"/>
              </a:rPr>
              <a:t>深刻地反映了中国封建时代农民的生存状态，描绘了在烈日当空的正午农民田里劳作的景象，概括地表现了农民终年辛勤劳动的生活，最后以 语近意深的格言，表达了诗人对农民真挚的同情之心</a:t>
            </a:r>
            <a:endParaRPr lang="zh-CN" altLang="en-US" sz="2400" dirty="0">
              <a:latin typeface="+mn-ea"/>
              <a:ea typeface="+mn-ea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>
          <a:xfrm>
            <a:off x="790544" y="1175005"/>
            <a:ext cx="9919366" cy="5031485"/>
          </a:xfrm>
          <a:blipFill>
            <a:blip r:embed="rId3"/>
            <a:stretch>
              <a:fillRect/>
            </a:stretch>
          </a:blipFill>
        </p:spPr>
        <p:txBody>
          <a:bodyPr>
            <a:normAutofit/>
          </a:bodyPr>
          <a:lstStyle/>
          <a:p>
            <a:pPr marL="0" indent="0" algn="ctr">
              <a:lnSpc>
                <a:spcPct val="150000"/>
              </a:lnSpc>
              <a:buNone/>
            </a:pPr>
            <a:r>
              <a:rPr lang="zh-CN" altLang="en-US" sz="3600" dirty="0">
                <a:solidFill>
                  <a:srgbClr val="714937"/>
                </a:solidFill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悯农</a:t>
            </a:r>
            <a:r>
              <a:rPr lang="en-US" altLang="zh-CN" sz="3600" dirty="0">
                <a:solidFill>
                  <a:srgbClr val="714937"/>
                </a:solidFill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•</a:t>
            </a:r>
            <a:r>
              <a:rPr lang="zh-CN" altLang="en-US" sz="3600" dirty="0">
                <a:solidFill>
                  <a:srgbClr val="714937"/>
                </a:solidFill>
                <a:latin typeface="华文行楷" panose="02010800040101010101" charset="-122"/>
                <a:ea typeface="华文行楷" panose="02010800040101010101" charset="-122"/>
              </a:rPr>
              <a:t>其二</a:t>
            </a:r>
            <a:endParaRPr lang="en-US" altLang="zh-CN" sz="2400" b="1" dirty="0">
              <a:solidFill>
                <a:srgbClr val="714937"/>
              </a:solidFill>
              <a:latin typeface="+mn-ea"/>
              <a:ea typeface="+mn-ea"/>
            </a:endParaRPr>
          </a:p>
          <a:p>
            <a:pPr marL="0" indent="0" algn="ctr">
              <a:lnSpc>
                <a:spcPct val="150000"/>
              </a:lnSpc>
              <a:buNone/>
            </a:pPr>
            <a:r>
              <a:rPr lang="en-US" altLang="zh-CN" sz="3600" b="1" dirty="0">
                <a:solidFill>
                  <a:srgbClr val="800000"/>
                </a:solidFill>
                <a:latin typeface="+mn-ea"/>
                <a:ea typeface="+mn-ea"/>
              </a:rPr>
              <a:t>                                      </a:t>
            </a:r>
            <a:r>
              <a:rPr lang="en-US" altLang="zh-CN" sz="3600" dirty="0">
                <a:solidFill>
                  <a:schemeClr val="accent5">
                    <a:lumMod val="75000"/>
                  </a:schemeClr>
                </a:solidFill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【</a:t>
            </a:r>
            <a:r>
              <a:rPr lang="zh-CN" altLang="en-US" sz="3600" dirty="0">
                <a:solidFill>
                  <a:schemeClr val="accent5">
                    <a:lumMod val="75000"/>
                  </a:schemeClr>
                </a:solidFill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唐</a:t>
            </a:r>
            <a:r>
              <a:rPr lang="en-US" altLang="zh-CN" sz="3600" dirty="0">
                <a:solidFill>
                  <a:schemeClr val="accent5">
                    <a:lumMod val="75000"/>
                  </a:schemeClr>
                </a:solidFill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】</a:t>
            </a:r>
            <a:r>
              <a:rPr lang="zh-CN" altLang="en-US" sz="3600" dirty="0">
                <a:solidFill>
                  <a:schemeClr val="accent5">
                    <a:lumMod val="75000"/>
                  </a:schemeClr>
                </a:solidFill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李绅</a:t>
            </a:r>
            <a:endParaRPr lang="en-US" altLang="zh-CN" sz="3600" dirty="0">
              <a:solidFill>
                <a:schemeClr val="accent5">
                  <a:lumMod val="75000"/>
                </a:schemeClr>
              </a:solidFill>
              <a:latin typeface="华文行楷" panose="02010800040101010101" charset="-122"/>
              <a:ea typeface="华文行楷" panose="02010800040101010101" charset="-122"/>
              <a:cs typeface="华文行楷" panose="02010800040101010101" charset="-122"/>
            </a:endParaRPr>
          </a:p>
          <a:p>
            <a:pPr marL="0" indent="0" algn="ctr">
              <a:lnSpc>
                <a:spcPct val="150000"/>
              </a:lnSpc>
              <a:buNone/>
            </a:pPr>
            <a:r>
              <a:rPr lang="zh-CN" altLang="en-US" sz="3600" dirty="0">
                <a:solidFill>
                  <a:srgbClr val="714937"/>
                </a:solidFill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                  锄禾日当午，汗滴禾下土。</a:t>
            </a:r>
            <a:endParaRPr lang="en-US" altLang="zh-CN" sz="3600" dirty="0">
              <a:solidFill>
                <a:srgbClr val="714937"/>
              </a:solidFill>
              <a:latin typeface="华文行楷" panose="02010800040101010101" charset="-122"/>
              <a:ea typeface="华文行楷" panose="02010800040101010101" charset="-122"/>
              <a:cs typeface="华文行楷" panose="02010800040101010101" charset="-122"/>
            </a:endParaRPr>
          </a:p>
          <a:p>
            <a:pPr marL="0" indent="0" algn="ctr">
              <a:lnSpc>
                <a:spcPct val="150000"/>
              </a:lnSpc>
              <a:buNone/>
            </a:pPr>
            <a:r>
              <a:rPr lang="zh-CN" altLang="en-US" sz="3600" dirty="0">
                <a:solidFill>
                  <a:srgbClr val="714937"/>
                </a:solidFill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                 谁知盘中餐，粒粒皆辛苦。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90544" y="289710"/>
            <a:ext cx="9626400" cy="723600"/>
          </a:xfrm>
        </p:spPr>
        <p:txBody>
          <a:bodyPr>
            <a:noAutofit/>
          </a:bodyPr>
          <a:lstStyle/>
          <a:p>
            <a:r>
              <a:rPr lang="zh-CN" altLang="en-US" sz="4400" dirty="0"/>
              <a:t>朗读全文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53255" y="300510"/>
            <a:ext cx="9626400" cy="723600"/>
          </a:xfrm>
        </p:spPr>
        <p:txBody>
          <a:bodyPr>
            <a:noAutofit/>
          </a:bodyPr>
          <a:lstStyle/>
          <a:p>
            <a:r>
              <a:rPr lang="zh-CN" altLang="en-US" sz="4400" dirty="0"/>
              <a:t>词语解释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>
          <a:xfrm>
            <a:off x="354331" y="1024110"/>
            <a:ext cx="5741669" cy="4022636"/>
          </a:xfrm>
        </p:spPr>
        <p:txBody>
          <a:bodyPr>
            <a:noAutofit/>
          </a:bodyPr>
          <a:lstStyle/>
          <a:p>
            <a:pPr>
              <a:lnSpc>
                <a:spcPct val="200000"/>
              </a:lnSpc>
            </a:pPr>
            <a:r>
              <a:rPr lang="zh-CN" altLang="en-US" sz="2800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⑴</a:t>
            </a:r>
            <a:r>
              <a:rPr lang="zh-CN" altLang="en-US" sz="2800" dirty="0">
                <a:solidFill>
                  <a:srgbClr val="800000"/>
                </a:solidFill>
                <a:latin typeface="arial" panose="020B0604020202020204" pitchFamily="34" charset="0"/>
              </a:rPr>
              <a:t>悯：怜悯。这里有同情的意思</a:t>
            </a:r>
            <a:r>
              <a:rPr lang="zh-CN" altLang="en-US" sz="2800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。</a:t>
            </a:r>
          </a:p>
          <a:p>
            <a:pPr>
              <a:lnSpc>
                <a:spcPct val="200000"/>
              </a:lnSpc>
            </a:pPr>
            <a:r>
              <a:rPr lang="zh-CN" altLang="en-US" sz="2800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⑵</a:t>
            </a:r>
            <a:r>
              <a:rPr lang="zh-CN" altLang="en-US" sz="2800" dirty="0">
                <a:solidFill>
                  <a:srgbClr val="800000"/>
                </a:solidFill>
                <a:latin typeface="arial" panose="020B0604020202020204" pitchFamily="34" charset="0"/>
              </a:rPr>
              <a:t>禾：谷类植物的统称</a:t>
            </a:r>
            <a:endParaRPr lang="en-US" altLang="zh-CN" sz="2800" dirty="0">
              <a:solidFill>
                <a:srgbClr val="800000"/>
              </a:solidFill>
              <a:latin typeface="arial" panose="020B0604020202020204" pitchFamily="34" charset="0"/>
            </a:endParaRPr>
          </a:p>
          <a:p>
            <a:pPr>
              <a:lnSpc>
                <a:spcPct val="200000"/>
              </a:lnSpc>
            </a:pPr>
            <a:r>
              <a:rPr lang="zh-CN" altLang="en-US" sz="2800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⑶</a:t>
            </a:r>
            <a:r>
              <a:rPr lang="zh-CN" altLang="en-US" sz="2800" dirty="0">
                <a:solidFill>
                  <a:srgbClr val="800000"/>
                </a:solidFill>
                <a:latin typeface="arial" panose="020B0604020202020204" pitchFamily="34" charset="0"/>
              </a:rPr>
              <a:t>餐：一作“飧”。熟食的通称</a:t>
            </a:r>
            <a:endParaRPr lang="zh-CN" altLang="en-US" sz="2400" dirty="0">
              <a:latin typeface="隶书" panose="02010509060101010101" pitchFamily="49" charset="-122"/>
              <a:cs typeface="隶书" panose="02010509060101010101" pitchFamily="49" charset="-122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B7C6A4B9-AEC9-4A14-BD02-8C9697ECAC8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5999" y="1024110"/>
            <a:ext cx="5028295" cy="4022636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>
          <a:xfrm>
            <a:off x="3074670" y="723495"/>
            <a:ext cx="8788200" cy="3777506"/>
          </a:xfrm>
        </p:spPr>
        <p:txBody>
          <a:bodyPr>
            <a:noAutofit/>
          </a:bodyPr>
          <a:lstStyle/>
          <a:p>
            <a:pPr marL="0" indent="0" algn="ctr">
              <a:lnSpc>
                <a:spcPct val="150000"/>
              </a:lnSpc>
              <a:buNone/>
            </a:pPr>
            <a:r>
              <a:rPr lang="zh-CN" altLang="en-US" sz="3600" dirty="0">
                <a:solidFill>
                  <a:srgbClr val="714937"/>
                </a:solidFill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悯农</a:t>
            </a:r>
            <a:r>
              <a:rPr lang="en-US" altLang="zh-CN" sz="3600" dirty="0">
                <a:solidFill>
                  <a:srgbClr val="714937"/>
                </a:solidFill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•</a:t>
            </a:r>
            <a:r>
              <a:rPr lang="zh-CN" altLang="en-US" sz="3600" dirty="0">
                <a:solidFill>
                  <a:srgbClr val="714937"/>
                </a:solidFill>
                <a:latin typeface="华文行楷" panose="02010800040101010101" charset="-122"/>
                <a:ea typeface="华文行楷" panose="02010800040101010101" charset="-122"/>
              </a:rPr>
              <a:t>其二</a:t>
            </a:r>
            <a:endParaRPr lang="en-US" altLang="zh-CN" sz="2400" b="1" dirty="0">
              <a:solidFill>
                <a:srgbClr val="714937"/>
              </a:solidFill>
              <a:latin typeface="+mn-ea"/>
              <a:ea typeface="+mn-ea"/>
            </a:endParaRPr>
          </a:p>
          <a:p>
            <a:pPr marL="0" indent="0" algn="ctr">
              <a:lnSpc>
                <a:spcPct val="150000"/>
              </a:lnSpc>
              <a:buNone/>
            </a:pPr>
            <a:r>
              <a:rPr lang="en-US" altLang="zh-CN" sz="3600" b="1" dirty="0">
                <a:solidFill>
                  <a:srgbClr val="800000"/>
                </a:solidFill>
                <a:latin typeface="+mn-ea"/>
                <a:ea typeface="+mn-ea"/>
              </a:rPr>
              <a:t>                                      </a:t>
            </a:r>
            <a:r>
              <a:rPr lang="en-US" altLang="zh-CN" sz="3600" dirty="0">
                <a:solidFill>
                  <a:schemeClr val="accent5">
                    <a:lumMod val="75000"/>
                  </a:schemeClr>
                </a:solidFill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【</a:t>
            </a:r>
            <a:r>
              <a:rPr lang="zh-CN" altLang="en-US" sz="3600" dirty="0">
                <a:solidFill>
                  <a:schemeClr val="accent5">
                    <a:lumMod val="75000"/>
                  </a:schemeClr>
                </a:solidFill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唐</a:t>
            </a:r>
            <a:r>
              <a:rPr lang="en-US" altLang="zh-CN" sz="3600" dirty="0">
                <a:solidFill>
                  <a:schemeClr val="accent5">
                    <a:lumMod val="75000"/>
                  </a:schemeClr>
                </a:solidFill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】</a:t>
            </a:r>
            <a:r>
              <a:rPr lang="zh-CN" altLang="en-US" sz="3600" dirty="0">
                <a:solidFill>
                  <a:schemeClr val="accent5">
                    <a:lumMod val="75000"/>
                  </a:schemeClr>
                </a:solidFill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李绅</a:t>
            </a:r>
            <a:endParaRPr lang="en-US" altLang="zh-CN" sz="3600" dirty="0">
              <a:solidFill>
                <a:schemeClr val="accent5">
                  <a:lumMod val="75000"/>
                </a:schemeClr>
              </a:solidFill>
              <a:latin typeface="华文行楷" panose="02010800040101010101" charset="-122"/>
              <a:ea typeface="华文行楷" panose="02010800040101010101" charset="-122"/>
              <a:cs typeface="华文行楷" panose="02010800040101010101" charset="-122"/>
            </a:endParaRPr>
          </a:p>
          <a:p>
            <a:pPr marL="0" indent="0" algn="ctr">
              <a:lnSpc>
                <a:spcPct val="150000"/>
              </a:lnSpc>
              <a:buNone/>
            </a:pPr>
            <a:r>
              <a:rPr lang="zh-CN" altLang="en-US" sz="3600" dirty="0">
                <a:solidFill>
                  <a:srgbClr val="714937"/>
                </a:solidFill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                  锄禾日当午，汗滴禾下土。</a:t>
            </a:r>
            <a:endParaRPr lang="en-US" altLang="zh-CN" sz="3600" dirty="0">
              <a:solidFill>
                <a:srgbClr val="714937"/>
              </a:solidFill>
              <a:latin typeface="华文行楷" panose="02010800040101010101" charset="-122"/>
              <a:ea typeface="华文行楷" panose="02010800040101010101" charset="-122"/>
              <a:cs typeface="华文行楷" panose="02010800040101010101" charset="-122"/>
            </a:endParaRPr>
          </a:p>
          <a:p>
            <a:pPr marL="0" indent="0" algn="ctr">
              <a:lnSpc>
                <a:spcPct val="150000"/>
              </a:lnSpc>
              <a:buNone/>
            </a:pPr>
            <a:r>
              <a:rPr lang="zh-CN" altLang="en-US" sz="3600" dirty="0">
                <a:solidFill>
                  <a:srgbClr val="714937"/>
                </a:solidFill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                 谁知盘中餐，粒粒皆辛苦。</a:t>
            </a:r>
          </a:p>
        </p:txBody>
      </p:sp>
      <p:sp>
        <p:nvSpPr>
          <p:cNvPr id="4" name="矩形 3"/>
          <p:cNvSpPr/>
          <p:nvPr/>
        </p:nvSpPr>
        <p:spPr>
          <a:xfrm>
            <a:off x="542863" y="4381255"/>
            <a:ext cx="10212767" cy="1692771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chemeClr val="accent6">
                    <a:lumMod val="75000"/>
                  </a:schemeClr>
                </a:solidFill>
              </a:rPr>
              <a:t>白话译文：</a:t>
            </a:r>
            <a:endParaRPr lang="en-US" altLang="zh-CN" sz="3200" dirty="0">
              <a:solidFill>
                <a:schemeClr val="accent6">
                  <a:lumMod val="75000"/>
                </a:schemeClr>
              </a:solidFill>
            </a:endParaRPr>
          </a:p>
          <a:p>
            <a:endParaRPr lang="en-US" altLang="zh-CN" sz="2400" dirty="0"/>
          </a:p>
          <a:p>
            <a:r>
              <a:rPr lang="zh-CN" altLang="en-US" sz="2400" dirty="0"/>
              <a:t>农民在正午烈日的暴晒下锄禾，汗水从身上滴在禾苗生长的土地上。</a:t>
            </a:r>
          </a:p>
          <a:p>
            <a:r>
              <a:rPr lang="zh-CN" altLang="en-US" sz="2400" dirty="0"/>
              <a:t>又有谁知道盘中的饭食，每颗每粒都是农民用辛勤的劳动换来的呢。</a:t>
            </a:r>
            <a:endParaRPr lang="en-US" altLang="zh-CN" sz="2400" dirty="0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A9934698-2CFF-444F-873D-E96BFF7E1AD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863" y="1085295"/>
            <a:ext cx="5063613" cy="3139440"/>
          </a:xfrm>
          <a:prstGeom prst="rect">
            <a:avLst/>
          </a:prstGeom>
        </p:spPr>
      </p:pic>
      <p:sp>
        <p:nvSpPr>
          <p:cNvPr id="11" name="标题 10">
            <a:extLst>
              <a:ext uri="{FF2B5EF4-FFF2-40B4-BE49-F238E27FC236}">
                <a16:creationId xmlns:a16="http://schemas.microsoft.com/office/drawing/2014/main" id="{0D43050D-6817-4F43-A4CF-A85A3E431B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14172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263606" y="527912"/>
            <a:ext cx="2820404" cy="723600"/>
          </a:xfrm>
        </p:spPr>
        <p:txBody>
          <a:bodyPr>
            <a:noAutofit/>
          </a:bodyPr>
          <a:lstStyle/>
          <a:p>
            <a:r>
              <a:rPr lang="zh-CN" altLang="en-US" sz="4400" dirty="0"/>
              <a:t>分句赏析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>
          <a:xfrm>
            <a:off x="421460" y="1131760"/>
            <a:ext cx="10096732" cy="2193545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accent6">
                    <a:lumMod val="7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“锄禾日当午，汗滴禾下土”</a:t>
            </a:r>
            <a:endParaRPr lang="en-US" altLang="zh-CN" sz="2400" dirty="0">
              <a:solidFill>
                <a:schemeClr val="accent6">
                  <a:lumMod val="75000"/>
                </a:schemeClr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2400" dirty="0">
                <a:latin typeface="华文新魏" panose="02010800040101010101" pitchFamily="2" charset="-122"/>
                <a:ea typeface="华文新魏" panose="02010800040101010101" pitchFamily="2" charset="-122"/>
              </a:rPr>
              <a:t>就描绘在烈日当空的正午，农民依然在田里劳作，那一滴滴的汗珠，洒在灼热的土地上。这也为下面“粒粒皆辛苦”撷取了最富有典型意义的形象，可谓一以当十。它概括地表现了农民不避严寒酷暑、雨雪风霜，终年辛勤劳动的生活。“。</a:t>
            </a:r>
            <a:endParaRPr lang="zh-CN" altLang="en-US" sz="44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49449EA3-55A6-470E-BEFE-9E813C832C2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458" y="3634740"/>
            <a:ext cx="10096732" cy="2514066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>
          <a:xfrm>
            <a:off x="406596" y="650117"/>
            <a:ext cx="5841804" cy="5659244"/>
          </a:xfrm>
        </p:spPr>
        <p:txBody>
          <a:bodyPr>
            <a:noAutofit/>
          </a:bodyPr>
          <a:lstStyle/>
          <a:p>
            <a:pPr marL="0" indent="0">
              <a:lnSpc>
                <a:spcPct val="200000"/>
              </a:lnSpc>
              <a:buNone/>
            </a:pPr>
            <a:r>
              <a:rPr lang="zh-CN" altLang="en-US" sz="2800" dirty="0">
                <a:solidFill>
                  <a:schemeClr val="accent6">
                    <a:lumMod val="75000"/>
                  </a:schemeClr>
                </a:solidFill>
              </a:rPr>
              <a:t>“谁知盘中餐，粒粒皆辛苦”</a:t>
            </a:r>
            <a:endParaRPr lang="en-US" altLang="zh-CN" sz="2800" dirty="0">
              <a:solidFill>
                <a:schemeClr val="accent6">
                  <a:lumMod val="75000"/>
                </a:schemeClr>
              </a:solidFill>
            </a:endParaRPr>
          </a:p>
          <a:p>
            <a:pPr marL="0" indent="0">
              <a:lnSpc>
                <a:spcPct val="200000"/>
              </a:lnSpc>
              <a:buNone/>
            </a:pPr>
            <a:r>
              <a:rPr lang="zh-CN" altLang="en-US" sz="2800" dirty="0"/>
              <a:t>不是空洞的说教，不是无病的呻吟；它近似蕴意深远的格言，但又不仅以它的说服力取胜，而且还由于在这一深沉的慨叹之中，凝聚了诗人无限的愤懑和真挚的同情。</a:t>
            </a:r>
          </a:p>
        </p:txBody>
      </p:sp>
      <p:sp>
        <p:nvSpPr>
          <p:cNvPr id="2" name="AutoShape 2">
            <a:extLst>
              <a:ext uri="{FF2B5EF4-FFF2-40B4-BE49-F238E27FC236}">
                <a16:creationId xmlns:a16="http://schemas.microsoft.com/office/drawing/2014/main" id="{3A875EC3-010F-4FE0-B0EB-DAE141597649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19FCBFA8-C026-4DE9-95E2-D05CB0AA0E1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92240" y="1568291"/>
            <a:ext cx="4620744" cy="4026218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2807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3*i*1"/>
  <p:tag name="KSO_WM_UNIT_BK_DARK_LIGHT" val="2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4*i*1"/>
  <p:tag name="KSO_WM_UNIT_BK_DARK_LIGHT" val="2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5*i*1"/>
  <p:tag name="KSO_WM_UNIT_BK_DARK_LIGHT" val="2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6*i*1"/>
  <p:tag name="KSO_WM_UNIT_BK_DARK_LIGHT" val="2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7*i*1"/>
  <p:tag name="KSO_WM_UNIT_BK_DARK_LIGHT" val="2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8*i*1"/>
  <p:tag name="KSO_WM_UNIT_BK_DARK_LIGHT" val="2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"/>
  <p:tag name="KSO_WM_TEMPLATE_INDEX" val="20202807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2807_5"/>
  <p:tag name="KSO_WM_TEMPLATE_SUBCATEGORY" val="0"/>
  <p:tag name="KSO_WM_TEMPLATE_MASTER_TYPE" val="1"/>
  <p:tag name="KSO_WM_TEMPLATE_COLOR_TYPE" val="1"/>
  <p:tag name="KSO_WM_SLIDE_TYPE" val="contents"/>
  <p:tag name="KSO_WM_SLIDE_SUBTYPE" val="diag"/>
  <p:tag name="KSO_WM_SLIDE_ITEM_CNT" val="5"/>
  <p:tag name="KSO_WM_SLIDE_INDEX" val="5"/>
  <p:tag name="KSO_WM_DIAGRAM_GROUP_CODE" val="l1-1"/>
  <p:tag name="KSO_WM_SLIDE_DIAGTYPE" val="l"/>
  <p:tag name="KSO_WM_TAG_VERSION" val="1.0"/>
  <p:tag name="KSO_WM_BEAUTIFY_FLAG" val="#wm#"/>
  <p:tag name="KSO_WM_TEMPLATE_CATEGORY" val=""/>
  <p:tag name="KSO_WM_TEMPLATE_INDEX" val="20202807"/>
  <p:tag name="KSO_WM_SLIDE_LAYOUT" val="a_l"/>
  <p:tag name="KSO_WM_SLIDE_LAYOUT_CNT" val="1_1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custom20202807_5*l_h_i*1_1_1"/>
  <p:tag name="KSO_WM_TEMPLATE_CATEGORY" val="custom"/>
  <p:tag name="KSO_WM_TEMPLATE_INDEX" val="20202807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custom20202807_5*l_h_i*1_1_2"/>
  <p:tag name="KSO_WM_TEMPLATE_CATEGORY" val="custom"/>
  <p:tag name="KSO_WM_TEMPLATE_INDEX" val="20202807"/>
  <p:tag name="KSO_WM_UNIT_LAYERLEVEL" val="1_1_1"/>
  <p:tag name="KSO_WM_TAG_VERSION" val="1.0"/>
  <p:tag name="KSO_WM_BEAUTIFY_FLAG" val="#wm#"/>
  <p:tag name="KSO_WM_UNIT_FILL_FORE_SCHEMECOLOR_INDEX" val="13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PRESET_TEXT" val="添加标题"/>
  <p:tag name="KSO_WM_UNIT_NOCLEAR" val="0"/>
  <p:tag name="KSO_WM_UNIT_VALUE" val="5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custom20202807_5*l_h_a*1_1_1"/>
  <p:tag name="KSO_WM_TEMPLATE_CATEGORY" val="custom"/>
  <p:tag name="KSO_WM_TEMPLATE_INDEX" val="20202807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2"/>
  <p:tag name="KSO_WM_UNIT_ID" val="custom20202807_5*l_h_i*1_2_2"/>
  <p:tag name="KSO_WM_TEMPLATE_CATEGORY" val="custom"/>
  <p:tag name="KSO_WM_TEMPLATE_INDEX" val="20202807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custom20202807_5*l_h_i*1_2_1"/>
  <p:tag name="KSO_WM_TEMPLATE_CATEGORY" val="custom"/>
  <p:tag name="KSO_WM_TEMPLATE_INDEX" val="20202807"/>
  <p:tag name="KSO_WM_UNIT_LAYERLEVEL" val="1_1_1"/>
  <p:tag name="KSO_WM_TAG_VERSION" val="1.0"/>
  <p:tag name="KSO_WM_BEAUTIFY_FLAG" val="#wm#"/>
  <p:tag name="KSO_WM_UNIT_FILL_FORE_SCHEMECOLOR_INDEX" val="13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PRESET_TEXT" val="添加标题"/>
  <p:tag name="KSO_WM_UNIT_NOCLEAR" val="0"/>
  <p:tag name="KSO_WM_UNIT_VALUE" val="5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ID" val="custom20202807_5*l_h_a*1_2_1"/>
  <p:tag name="KSO_WM_TEMPLATE_CATEGORY" val="custom"/>
  <p:tag name="KSO_WM_TEMPLATE_INDEX" val="20202807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1"/>
  <p:tag name="KSO_WM_UNIT_ID" val="custom20202807_5*l_h_i*1_3_1"/>
  <p:tag name="KSO_WM_TEMPLATE_CATEGORY" val="custom"/>
  <p:tag name="KSO_WM_TEMPLATE_INDEX" val="20202807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2"/>
  <p:tag name="KSO_WM_UNIT_ID" val="custom20202807_5*l_h_i*1_3_2"/>
  <p:tag name="KSO_WM_TEMPLATE_CATEGORY" val="custom"/>
  <p:tag name="KSO_WM_TEMPLATE_INDEX" val="20202807"/>
  <p:tag name="KSO_WM_UNIT_LAYERLEVEL" val="1_1_1"/>
  <p:tag name="KSO_WM_TAG_VERSION" val="1.0"/>
  <p:tag name="KSO_WM_BEAUTIFY_FLAG" val="#wm#"/>
  <p:tag name="KSO_WM_UNIT_FILL_FORE_SCHEMECOLOR_INDEX" val="13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PRESET_TEXT" val="添加标题"/>
  <p:tag name="KSO_WM_UNIT_NOCLEAR" val="0"/>
  <p:tag name="KSO_WM_UNIT_VALUE" val="5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3_1"/>
  <p:tag name="KSO_WM_UNIT_ID" val="custom20202807_5*l_h_a*1_3_1"/>
  <p:tag name="KSO_WM_TEMPLATE_CATEGORY" val="custom"/>
  <p:tag name="KSO_WM_TEMPLATE_INDEX" val="20202807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1"/>
  <p:tag name="KSO_WM_UNIT_ID" val="custom20202807_5*l_h_i*1_4_1"/>
  <p:tag name="KSO_WM_TEMPLATE_CATEGORY" val="custom"/>
  <p:tag name="KSO_WM_TEMPLATE_INDEX" val="20202807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2"/>
  <p:tag name="KSO_WM_UNIT_ID" val="custom20202807_5*l_h_i*1_4_2"/>
  <p:tag name="KSO_WM_TEMPLATE_CATEGORY" val="custom"/>
  <p:tag name="KSO_WM_TEMPLATE_INDEX" val="20202807"/>
  <p:tag name="KSO_WM_UNIT_LAYERLEVEL" val="1_1_1"/>
  <p:tag name="KSO_WM_TAG_VERSION" val="1.0"/>
  <p:tag name="KSO_WM_BEAUTIFY_FLAG" val="#wm#"/>
  <p:tag name="KSO_WM_UNIT_FILL_FORE_SCHEMECOLOR_INDEX" val="13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PRESET_TEXT" val="添加标题"/>
  <p:tag name="KSO_WM_UNIT_NOCLEAR" val="0"/>
  <p:tag name="KSO_WM_UNIT_VALUE" val="5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4_1"/>
  <p:tag name="KSO_WM_UNIT_ID" val="custom20202807_5*l_h_a*1_4_1"/>
  <p:tag name="KSO_WM_TEMPLATE_CATEGORY" val="custom"/>
  <p:tag name="KSO_WM_TEMPLATE_INDEX" val="20202807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5_1"/>
  <p:tag name="KSO_WM_UNIT_ID" val="custom20202807_5*l_h_i*1_5_1"/>
  <p:tag name="KSO_WM_TEMPLATE_CATEGORY" val="custom"/>
  <p:tag name="KSO_WM_TEMPLATE_INDEX" val="20202807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5_2"/>
  <p:tag name="KSO_WM_UNIT_ID" val="custom20202807_5*l_h_i*1_5_2"/>
  <p:tag name="KSO_WM_TEMPLATE_CATEGORY" val="custom"/>
  <p:tag name="KSO_WM_TEMPLATE_INDEX" val="20202807"/>
  <p:tag name="KSO_WM_UNIT_LAYERLEVEL" val="1_1_1"/>
  <p:tag name="KSO_WM_TAG_VERSION" val="1.0"/>
  <p:tag name="KSO_WM_BEAUTIFY_FLAG" val="#wm#"/>
  <p:tag name="KSO_WM_UNIT_FILL_FORE_SCHEMECOLOR_INDEX" val="13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PRESET_TEXT" val="添加标题"/>
  <p:tag name="KSO_WM_UNIT_NOCLEAR" val="0"/>
  <p:tag name="KSO_WM_UNIT_VALUE" val="5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5_1"/>
  <p:tag name="KSO_WM_UNIT_ID" val="custom20202807_5*l_h_a*1_5_1"/>
  <p:tag name="KSO_WM_TEMPLATE_CATEGORY" val="custom"/>
  <p:tag name="KSO_WM_TEMPLATE_INDEX" val="20202807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3744_9"/>
  <p:tag name="KSO_WM_TEMPLATE_SUBCATEGORY" val="0"/>
  <p:tag name="KSO_WM_TEMPLATE_MASTER_TYPE" val="1"/>
  <p:tag name="KSO_WM_TEMPLATE_COLOR_TYPE" val="1"/>
  <p:tag name="KSO_WM_SLIDE_ITEM_CNT" val="0"/>
  <p:tag name="KSO_WM_SLIDE_INDEX" val="9"/>
  <p:tag name="KSO_WM_TAG_VERSION" val="1.0"/>
  <p:tag name="KSO_WM_BEAUTIFY_FLAG" val="#wm#"/>
  <p:tag name="KSO_WM_TEMPLATE_CATEGORY" val=""/>
  <p:tag name="KSO_WM_TEMPLATE_INDEX" val="20202807"/>
  <p:tag name="KSO_WM_SLIDE_TYPE" val="text"/>
  <p:tag name="KSO_WM_SLIDE_SUBTYPE" val="picTxt"/>
  <p:tag name="KSO_WM_SLIDE_SIZE" val="841*400"/>
  <p:tag name="KSO_WM_SLIDE_POSITION" val="45*60"/>
  <p:tag name="KSO_WM_SLIDE_LAYOUT" val="a_d_f"/>
  <p:tag name="KSO_WM_SLIDE_LAYOUT_CNT" val="1_1_1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3744_9*a*1"/>
  <p:tag name="KSO_WM_TEMPLATE_CATEGORY" val="custom"/>
  <p:tag name="KSO_WM_TEMPLATE_INDEX" val="20203744"/>
  <p:tag name="KSO_WM_UNIT_LAYERLEVEL" val="1"/>
  <p:tag name="KSO_WM_TAG_VERSION" val="1.0"/>
  <p:tag name="KSO_WM_BEAUTIFY_FLAG" val="#wm#"/>
  <p:tag name="KSO_WM_UNIT_ISCONTENTSTITLE" val="0"/>
  <p:tag name="KSO_WM_UNIT_PRESET_TEXT" val="添加标题"/>
  <p:tag name="KSO_WM_UNIT_NOCLEAR" val="0"/>
  <p:tag name="KSO_WM_UNIT_VALUE" val="9"/>
  <p:tag name="KSO_WM_UNIT_TYPE" val="a"/>
  <p:tag name="KSO_WM_UNIT_INDEX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3744_8"/>
  <p:tag name="KSO_WM_TEMPLATE_SUBCATEGORY" val="0"/>
  <p:tag name="KSO_WM_TEMPLATE_MASTER_TYPE" val="1"/>
  <p:tag name="KSO_WM_TEMPLATE_COLOR_TYPE" val="1"/>
  <p:tag name="KSO_WM_SLIDE_ITEM_CNT" val="0"/>
  <p:tag name="KSO_WM_SLIDE_INDEX" val="8"/>
  <p:tag name="KSO_WM_TAG_VERSION" val="1.0"/>
  <p:tag name="KSO_WM_BEAUTIFY_FLAG" val="#wm#"/>
  <p:tag name="KSO_WM_TEMPLATE_CATEGORY" val=""/>
  <p:tag name="KSO_WM_TEMPLATE_INDEX" val="20202807"/>
  <p:tag name="KSO_WM_SLIDE_TYPE" val="text"/>
  <p:tag name="KSO_WM_SLIDE_SUBTYPE" val="pureTxt"/>
  <p:tag name="KSO_WM_SLIDE_SIZE" val="758*343"/>
  <p:tag name="KSO_WM_SLIDE_POSITION" val="100*98"/>
  <p:tag name="KSO_WM_SLIDE_LAYOUT" val="a_f"/>
  <p:tag name="KSO_WM_SLIDE_LAYOUT_CNT" val="1_1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3744_8*a*1"/>
  <p:tag name="KSO_WM_TEMPLATE_CATEGORY" val="custom"/>
  <p:tag name="KSO_WM_TEMPLATE_INDEX" val="20203744"/>
  <p:tag name="KSO_WM_UNIT_LAYERLEVEL" val="1"/>
  <p:tag name="KSO_WM_TAG_VERSION" val="1.0"/>
  <p:tag name="KSO_WM_BEAUTIFY_FLAG" val="#wm#"/>
  <p:tag name="KSO_WM_UNIT_ISCONTENTSTITLE" val="0"/>
  <p:tag name="KSO_WM_UNIT_PRESET_TEXT" val="单击此处添加标题"/>
  <p:tag name="KSO_WM_UNIT_NOCLEAR" val="0"/>
  <p:tag name="KSO_WM_UNIT_VALUE" val="26"/>
  <p:tag name="KSO_WM_UNIT_TYPE" val="a"/>
  <p:tag name="KSO_WM_UNIT_INDEX" val="1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3744_8*f*1"/>
  <p:tag name="KSO_WM_TEMPLATE_CATEGORY" val="custom"/>
  <p:tag name="KSO_WM_TEMPLATE_INDEX" val="20203744"/>
  <p:tag name="KSO_WM_UNIT_LAYERLEVEL" val="1"/>
  <p:tag name="KSO_WM_TAG_VERSION" val="1.0"/>
  <p:tag name="KSO_WM_BEAUTIFY_FLAG" val="#wm#"/>
  <p:tag name="KSO_WM_UNIT_PRESET_TEXT" val="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&#10;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"/>
  <p:tag name="KSO_WM_UNIT_NOCLEAR" val="0"/>
  <p:tag name="KSO_WM_UNIT_VALUE" val="460"/>
  <p:tag name="KSO_WM_UNIT_TYPE" val="f"/>
  <p:tag name="KSO_WM_UNIT_INDEX" val="1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"/>
  <p:tag name="KSO_WM_TEMPLATE_INDEX" val="20202807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"/>
  <p:tag name="KSO_WM_TEMPLATE_INDEX" val="20202807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"/>
  <p:tag name="KSO_WM_TEMPLATE_INDEX" val="20202807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"/>
  <p:tag name="KSO_WM_TEMPLATE_INDEX" val="20202807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"/>
  <p:tag name="KSO_WM_TEMPLATE_INDEX" val="20202807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2807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SUBCATEGORY" val="0"/>
  <p:tag name="KSO_WM_TEMPLATE_MASTER_TYPE" val="1"/>
  <p:tag name="KSO_WM_TEMPLATE_COLOR_TYPE" val="1"/>
  <p:tag name="KSO_WM_TEMPLATE_MASTER_THUMB_INDEX" val="12"/>
  <p:tag name="KSO_WM_TAG_VERSION" val="1.0"/>
  <p:tag name="KSO_WM_BEAUTIFY_FLAG" val="#wm#"/>
  <p:tag name="KSO_WM_TEMPLATE_CATEGORY" val="custom"/>
  <p:tag name="KSO_WM_TEMPLATE_INDEX" val="20202807"/>
  <p:tag name="KSO_WM_TEMPLATE_THUMBS_INDEX" val="1、4、6、7、9、10、11、12、14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9*i*1"/>
  <p:tag name="KSO_WM_UNIT_BK_DARK_LIGHT" val="2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0*i*1"/>
  <p:tag name="KSO_WM_UNIT_BK_DARK_LIGHT" val="2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2_Office 主题​​">
  <a:themeElements>
    <a:clrScheme name="20202807">
      <a:dk1>
        <a:srgbClr val="000000"/>
      </a:dk1>
      <a:lt1>
        <a:srgbClr val="FFFFFF"/>
      </a:lt1>
      <a:dk2>
        <a:srgbClr val="E9E8E2"/>
      </a:dk2>
      <a:lt2>
        <a:srgbClr val="F4F3EE"/>
      </a:lt2>
      <a:accent1>
        <a:srgbClr val="BACB98"/>
      </a:accent1>
      <a:accent2>
        <a:srgbClr val="C4C093"/>
      </a:accent2>
      <a:accent3>
        <a:srgbClr val="CDB996"/>
      </a:accent3>
      <a:accent4>
        <a:srgbClr val="CEAF96"/>
      </a:accent4>
      <a:accent5>
        <a:srgbClr val="D0AC9D"/>
      </a:accent5>
      <a:accent6>
        <a:srgbClr val="CFAAA2"/>
      </a:accent6>
      <a:hlink>
        <a:srgbClr val="658BD5"/>
      </a:hlink>
      <a:folHlink>
        <a:srgbClr val="9F67A3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1185</TotalTime>
  <Words>741</Words>
  <Application>Microsoft Office PowerPoint</Application>
  <PresentationFormat>宽屏</PresentationFormat>
  <Paragraphs>49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9" baseType="lpstr">
      <vt:lpstr>华文行楷</vt:lpstr>
      <vt:lpstr>华文新魏</vt:lpstr>
      <vt:lpstr>隶书</vt:lpstr>
      <vt:lpstr>微软雅黑</vt:lpstr>
      <vt:lpstr>Arial</vt:lpstr>
      <vt:lpstr>Arial</vt:lpstr>
      <vt:lpstr>Calibri</vt:lpstr>
      <vt:lpstr>2_Office 主题​​</vt:lpstr>
      <vt:lpstr>悯农•其二</vt:lpstr>
      <vt:lpstr>PowerPoint 演示文稿</vt:lpstr>
      <vt:lpstr>作者介绍</vt:lpstr>
      <vt:lpstr>创作背景</vt:lpstr>
      <vt:lpstr>朗读全文</vt:lpstr>
      <vt:lpstr>词语解释</vt:lpstr>
      <vt:lpstr>PowerPoint 演示文稿</vt:lpstr>
      <vt:lpstr>分句赏析</vt:lpstr>
      <vt:lpstr>PowerPoint 演示文稿</vt:lpstr>
      <vt:lpstr>全文赏析</vt:lpstr>
      <vt:lpstr>总结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江城子·乙卯正月二十日也记梦</dc:title>
  <dc:creator>Daisy</dc:creator>
  <cp:lastModifiedBy>江源 邓</cp:lastModifiedBy>
  <cp:revision>79</cp:revision>
  <dcterms:created xsi:type="dcterms:W3CDTF">2020-11-30T07:40:00Z</dcterms:created>
  <dcterms:modified xsi:type="dcterms:W3CDTF">2021-02-12T13:46:13Z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2052-11.1.0.10000</vt:lpwstr>
  </property>
</Properties>
</file>