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audio2.wav" ContentType="audio/x-wav"/>
  <Override PartName="/ppt/media/audio3.wav" ContentType="audio/x-wav"/>
  <Override PartName="/ppt/media/audio4.wav" ContentType="audio/x-wav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2" r:id="rId2"/>
    <p:sldId id="487" r:id="rId3"/>
    <p:sldId id="264" r:id="rId4"/>
    <p:sldId id="381" r:id="rId5"/>
    <p:sldId id="470" r:id="rId6"/>
    <p:sldId id="257" r:id="rId7"/>
    <p:sldId id="453" r:id="rId8"/>
    <p:sldId id="454" r:id="rId9"/>
    <p:sldId id="493" r:id="rId10"/>
    <p:sldId id="483" r:id="rId11"/>
    <p:sldId id="497" r:id="rId12"/>
    <p:sldId id="489" r:id="rId13"/>
    <p:sldId id="494" r:id="rId14"/>
    <p:sldId id="495" r:id="rId15"/>
    <p:sldId id="484" r:id="rId16"/>
    <p:sldId id="498" r:id="rId17"/>
    <p:sldId id="499" r:id="rId18"/>
    <p:sldId id="491" r:id="rId19"/>
    <p:sldId id="500" r:id="rId20"/>
    <p:sldId id="473" r:id="rId21"/>
    <p:sldId id="488" r:id="rId22"/>
    <p:sldId id="486" r:id="rId23"/>
    <p:sldId id="305" r:id="rId24"/>
    <p:sldId id="485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E003E"/>
    <a:srgbClr val="990099"/>
    <a:srgbClr val="B3B3E7"/>
    <a:srgbClr val="111135"/>
    <a:srgbClr val="54003E"/>
    <a:srgbClr val="CC00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64"/>
    <p:restoredTop sz="94694"/>
  </p:normalViewPr>
  <p:slideViewPr>
    <p:cSldViewPr>
      <p:cViewPr varScale="1">
        <p:scale>
          <a:sx n="121" d="100"/>
          <a:sy n="121" d="100"/>
        </p:scale>
        <p:origin x="1704" y="176"/>
      </p:cViewPr>
      <p:guideLst>
        <p:guide orient="horz" pos="21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1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6F6FE27-2929-40CB-B0DD-D87657F2EF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5C0B9243-84BF-4594-8BAA-65A36CF4A5BE}" type="slidenum">
              <a:rPr lang="zh-CN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6D879-9789-4416-AC42-6EE6E3A950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FE334-0FFF-409A-BED9-0FBCAE5154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32E21-A012-4B3A-BB1D-A6FB522AE5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B3B54-9523-42A8-917C-0DAE82899B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AAFF0-85B1-4A98-B24D-5EF2307067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01869-2AC3-4727-99D4-AE0AA50987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11019-F47C-4B74-9060-1D42DFA50F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C2919-FE1B-43CD-AC4C-8007191B65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23FD9-ED32-489A-B675-77E552D6FE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7287E-D0A5-4FCD-B848-90C3E76864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0BFBB-4B2E-4CF9-A3F8-71E0DBBE79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471C4475-F2C9-4450-9FBE-93F84D1A21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 descr="图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78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WordArt 8"/>
          <p:cNvSpPr>
            <a:spLocks noTextEdit="1"/>
          </p:cNvSpPr>
          <p:nvPr/>
        </p:nvSpPr>
        <p:spPr bwMode="auto">
          <a:xfrm>
            <a:off x="4356100" y="260350"/>
            <a:ext cx="4464050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拼音王国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4716016" y="2048240"/>
            <a:ext cx="2287587" cy="2027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alibri"/>
                <a:cs typeface="Calibri"/>
              </a:rPr>
              <a:t>ei</a:t>
            </a:r>
            <a:endParaRPr lang="zh-CN" altLang="en-US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084168" y="423069"/>
            <a:ext cx="293687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方正楷体简体"/>
              </a:rPr>
              <a:t>背书包</a:t>
            </a:r>
          </a:p>
        </p:txBody>
      </p:sp>
      <p:pic>
        <p:nvPicPr>
          <p:cNvPr id="22532" name="图片 6" descr="040.jpg"/>
          <p:cNvPicPr>
            <a:picLocks noChangeAspect="1" noChangeArrowheads="1"/>
          </p:cNvPicPr>
          <p:nvPr/>
        </p:nvPicPr>
        <p:blipFill>
          <a:blip r:embed="rId2"/>
          <a:srcRect l="47572" t="44662" r="13887" b="25993"/>
          <a:stretch>
            <a:fillRect/>
          </a:stretch>
        </p:blipFill>
        <p:spPr bwMode="auto">
          <a:xfrm>
            <a:off x="323528" y="1015477"/>
            <a:ext cx="3528764" cy="201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994584" y="420958"/>
            <a:ext cx="20193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方正楷体简体"/>
              </a:rPr>
              <a:t>杯子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Line 5"/>
          <p:cNvSpPr>
            <a:spLocks noChangeShapeType="1"/>
          </p:cNvSpPr>
          <p:nvPr/>
        </p:nvSpPr>
        <p:spPr bwMode="auto">
          <a:xfrm>
            <a:off x="2349500" y="2732088"/>
            <a:ext cx="990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8" name="Line 9"/>
          <p:cNvSpPr>
            <a:spLocks noChangeShapeType="1"/>
          </p:cNvSpPr>
          <p:nvPr/>
        </p:nvSpPr>
        <p:spPr bwMode="auto">
          <a:xfrm>
            <a:off x="4343400" y="2732088"/>
            <a:ext cx="1219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895975" y="1627188"/>
            <a:ext cx="35274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l-GR" sz="13000" b="1" dirty="0">
                <a:solidFill>
                  <a:srgbClr val="333399"/>
                </a:solidFill>
                <a:latin typeface="宋体" charset="-122"/>
              </a:rPr>
              <a:t>e</a:t>
            </a:r>
            <a:r>
              <a:rPr lang="en-US" altLang="zh-CN" sz="130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</a:t>
            </a:r>
            <a:endParaRPr lang="en-US" altLang="el-GR" sz="13000" b="1" dirty="0">
              <a:solidFill>
                <a:srgbClr val="333399"/>
              </a:solidFill>
              <a:latin typeface="宋体" charset="-122"/>
            </a:endParaRPr>
          </a:p>
        </p:txBody>
      </p:sp>
      <p:sp>
        <p:nvSpPr>
          <p:cNvPr id="19460" name="Text Box 13"/>
          <p:cNvSpPr txBox="1">
            <a:spLocks noChangeArrowheads="1"/>
          </p:cNvSpPr>
          <p:nvPr/>
        </p:nvSpPr>
        <p:spPr bwMode="auto">
          <a:xfrm>
            <a:off x="1108075" y="1646238"/>
            <a:ext cx="16764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l-GR" sz="13000" b="1" dirty="0">
                <a:solidFill>
                  <a:srgbClr val="333399"/>
                </a:solidFill>
                <a:latin typeface="宋体" charset="-122"/>
              </a:rPr>
              <a:t>e</a:t>
            </a:r>
            <a:endParaRPr lang="el-GR" altLang="zh-CN" sz="13000" b="1" dirty="0">
              <a:solidFill>
                <a:srgbClr val="333399"/>
              </a:solidFill>
              <a:cs typeface="Arial" charset="0"/>
            </a:endParaRPr>
          </a:p>
        </p:txBody>
      </p:sp>
      <p:sp>
        <p:nvSpPr>
          <p:cNvPr id="19461" name="Text Box 14"/>
          <p:cNvSpPr txBox="1">
            <a:spLocks noChangeArrowheads="1"/>
          </p:cNvSpPr>
          <p:nvPr/>
        </p:nvSpPr>
        <p:spPr bwMode="auto">
          <a:xfrm>
            <a:off x="3679825" y="1685925"/>
            <a:ext cx="990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60587" y="854312"/>
            <a:ext cx="6983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宋体" charset="-122"/>
              </a:rPr>
              <a:t>怎么给</a:t>
            </a:r>
            <a:r>
              <a:rPr lang="en-US" altLang="el-GR" sz="5400" b="1" dirty="0">
                <a:solidFill>
                  <a:srgbClr val="FF0000"/>
                </a:solidFill>
                <a:latin typeface="宋体" charset="-122"/>
              </a:rPr>
              <a:t>e</a:t>
            </a:r>
            <a:r>
              <a:rPr lang="en-US" altLang="el-GR" sz="5400" dirty="0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zh-CN" altLang="en-US" sz="5400" b="1" dirty="0">
                <a:solidFill>
                  <a:srgbClr val="FF0000"/>
                </a:solidFill>
                <a:latin typeface="宋体" charset="-122"/>
              </a:rPr>
              <a:t>标调呢？</a:t>
            </a:r>
          </a:p>
        </p:txBody>
      </p:sp>
    </p:spTree>
    <p:extLst>
      <p:ext uri="{BB962C8B-B14F-4D97-AF65-F5344CB8AC3E}">
        <p14:creationId xmlns:p14="http://schemas.microsoft.com/office/powerpoint/2010/main" val="21663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3"/>
          <p:cNvSpPr txBox="1">
            <a:spLocks noChangeArrowheads="1"/>
          </p:cNvSpPr>
          <p:nvPr/>
        </p:nvSpPr>
        <p:spPr bwMode="auto">
          <a:xfrm>
            <a:off x="3383260" y="476672"/>
            <a:ext cx="33131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5">
                    <a:lumMod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标调歌</a:t>
            </a:r>
          </a:p>
        </p:txBody>
      </p:sp>
      <p:sp>
        <p:nvSpPr>
          <p:cNvPr id="20482" name="矩形 17414"/>
          <p:cNvSpPr>
            <a:spLocks noChangeArrowheads="1"/>
          </p:cNvSpPr>
          <p:nvPr/>
        </p:nvSpPr>
        <p:spPr bwMode="auto">
          <a:xfrm>
            <a:off x="395288" y="6453188"/>
            <a:ext cx="61595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1841893" y="1124744"/>
            <a:ext cx="7272338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有</a:t>
            </a:r>
            <a:r>
              <a:rPr lang="zh-CN" altLang="en-US" sz="72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en-US" altLang="el-GR" sz="7200" b="1" dirty="0" err="1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el-GR" sz="72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不放过，</a:t>
            </a:r>
            <a:endParaRPr lang="en-US" altLang="zh-CN" sz="66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没 </a:t>
            </a:r>
            <a:r>
              <a:rPr lang="zh-CN" altLang="en-US" sz="7200" b="1" dirty="0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zh-CN" sz="6600" b="1" dirty="0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找</a:t>
            </a:r>
            <a:r>
              <a:rPr lang="zh-CN" altLang="en-US" sz="72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altLang="zh-CN" sz="66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zh-CN" altLang="en-US" sz="72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，</a:t>
            </a:r>
            <a:endParaRPr lang="en-US" altLang="zh-CN" sz="66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en-US" altLang="zh-CN" sz="6600" b="1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  u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并排标在后。</a:t>
            </a:r>
          </a:p>
        </p:txBody>
      </p:sp>
    </p:spTree>
    <p:extLst>
      <p:ext uri="{BB962C8B-B14F-4D97-AF65-F5344CB8AC3E}">
        <p14:creationId xmlns:p14="http://schemas.microsoft.com/office/powerpoint/2010/main" val="2669405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3132138" y="1196975"/>
            <a:ext cx="184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6000" b="1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214637" y="1640368"/>
            <a:ext cx="1692374" cy="22159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800" b="1" dirty="0">
                <a:solidFill>
                  <a:srgbClr val="FF0000"/>
                </a:solidFill>
                <a:latin typeface="宋体" charset="-122"/>
              </a:rPr>
              <a:t>e</a:t>
            </a:r>
            <a:r>
              <a:rPr lang="en-US" altLang="zh-CN" sz="138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endParaRPr lang="zh-CN" altLang="en-US" sz="13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97EF6417-6316-0243-8E57-00CC09C4D341}"/>
              </a:ext>
            </a:extLst>
          </p:cNvPr>
          <p:cNvCxnSpPr/>
          <p:nvPr/>
        </p:nvCxnSpPr>
        <p:spPr>
          <a:xfrm>
            <a:off x="1412752" y="2276872"/>
            <a:ext cx="64807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300967F7-CE46-6E43-854B-8188398BFD82}"/>
              </a:ext>
            </a:extLst>
          </p:cNvPr>
          <p:cNvSpPr/>
          <p:nvPr/>
        </p:nvSpPr>
        <p:spPr>
          <a:xfrm>
            <a:off x="3434824" y="2105561"/>
            <a:ext cx="495360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latin typeface="宋体" charset="-122"/>
              </a:rPr>
              <a:t>没 </a:t>
            </a:r>
            <a:r>
              <a:rPr lang="zh-CN" altLang="en-US" sz="8000" b="1" dirty="0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zh-CN" sz="7200" b="1" dirty="0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latin typeface="宋体" charset="-122"/>
              </a:rPr>
              <a:t>找</a:t>
            </a:r>
            <a:r>
              <a:rPr lang="zh-CN" altLang="en-US" sz="80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altLang="zh-CN" sz="72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zh-CN" altLang="en-US" sz="80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e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12843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3132138" y="1196975"/>
            <a:ext cx="184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6000" b="1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BE484D-B314-2345-A21B-6D745330C05F}"/>
              </a:ext>
            </a:extLst>
          </p:cNvPr>
          <p:cNvSpPr/>
          <p:nvPr/>
        </p:nvSpPr>
        <p:spPr>
          <a:xfrm>
            <a:off x="1547664" y="1724811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9600" dirty="0">
                <a:latin typeface="Calibri" panose="020F0502020204030204" pitchFamily="34" charset="0"/>
                <a:ea typeface="宋体" panose="02010600030101010101" pitchFamily="2" charset="-122"/>
              </a:rPr>
              <a:t>ēi</a:t>
            </a:r>
            <a:r>
              <a:rPr lang="en-US" altLang="zh-CN" sz="9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9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latin typeface="Calibri"/>
                <a:cs typeface="Calibri"/>
              </a:rPr>
              <a:t>é</a:t>
            </a:r>
            <a:r>
              <a:rPr lang="en-US" altLang="zh-CN" sz="96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9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9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latin typeface="Calibri"/>
                <a:cs typeface="Calibri"/>
              </a:rPr>
              <a:t>ě</a:t>
            </a:r>
            <a:r>
              <a:rPr lang="en-US" altLang="zh-CN" sz="96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9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9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latin typeface="Calibri"/>
                <a:cs typeface="Calibri"/>
              </a:rPr>
              <a:t>è</a:t>
            </a:r>
            <a:r>
              <a:rPr lang="en-US" altLang="zh-CN" sz="96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endParaRPr lang="zh-CN" altLang="en-US" sz="9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881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WordArt 2"/>
          <p:cNvSpPr>
            <a:spLocks noChangeArrowheads="1" noChangeShapeType="1" noTextEdit="1"/>
          </p:cNvSpPr>
          <p:nvPr/>
        </p:nvSpPr>
        <p:spPr bwMode="auto">
          <a:xfrm>
            <a:off x="4643438" y="1412875"/>
            <a:ext cx="1781175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alibri"/>
                <a:cs typeface="Calibri"/>
              </a:rPr>
              <a:t>ui</a:t>
            </a:r>
            <a:endParaRPr lang="zh-CN" altLang="en-US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690938" y="195263"/>
            <a:ext cx="24511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0000FF"/>
                </a:solidFill>
                <a:latin typeface="KaiTi" panose="02010609060101010101" pitchFamily="49" charset="-122"/>
                <a:ea typeface="KaiTi" panose="02010609060101010101" pitchFamily="49" charset="-122"/>
                <a:cs typeface="方正楷体简体"/>
              </a:rPr>
              <a:t>围巾</a:t>
            </a:r>
          </a:p>
        </p:txBody>
      </p:sp>
      <p:pic>
        <p:nvPicPr>
          <p:cNvPr id="23556" name="图片 6" descr="040.jpg"/>
          <p:cNvPicPr>
            <a:picLocks noChangeAspect="1" noChangeArrowheads="1"/>
          </p:cNvPicPr>
          <p:nvPr/>
        </p:nvPicPr>
        <p:blipFill>
          <a:blip r:embed="rId2"/>
          <a:srcRect l="37344" t="20564" r="30409" b="47990"/>
          <a:stretch>
            <a:fillRect/>
          </a:stretch>
        </p:blipFill>
        <p:spPr bwMode="auto">
          <a:xfrm>
            <a:off x="395288" y="765175"/>
            <a:ext cx="29527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Line 5"/>
          <p:cNvSpPr>
            <a:spLocks noChangeShapeType="1"/>
          </p:cNvSpPr>
          <p:nvPr/>
        </p:nvSpPr>
        <p:spPr bwMode="auto">
          <a:xfrm>
            <a:off x="2349500" y="2732088"/>
            <a:ext cx="990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8" name="Line 9"/>
          <p:cNvSpPr>
            <a:spLocks noChangeShapeType="1"/>
          </p:cNvSpPr>
          <p:nvPr/>
        </p:nvSpPr>
        <p:spPr bwMode="auto">
          <a:xfrm>
            <a:off x="4343400" y="2732088"/>
            <a:ext cx="1219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895975" y="1627188"/>
            <a:ext cx="1556345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0" kern="10" dirty="0" err="1">
                <a:ln w="9525">
                  <a:noFill/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Calibri"/>
                <a:cs typeface="Calibri"/>
              </a:rPr>
              <a:t>u</a:t>
            </a:r>
            <a:r>
              <a:rPr lang="en-US" altLang="zh-CN" sz="13000" dirty="0" err="1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</a:t>
            </a:r>
            <a:endParaRPr lang="en-US" altLang="el-GR" sz="13000" b="1" dirty="0">
              <a:solidFill>
                <a:srgbClr val="333399"/>
              </a:solidFill>
              <a:latin typeface="宋体" charset="-122"/>
            </a:endParaRPr>
          </a:p>
        </p:txBody>
      </p:sp>
      <p:sp>
        <p:nvSpPr>
          <p:cNvPr id="19460" name="Text Box 13"/>
          <p:cNvSpPr txBox="1">
            <a:spLocks noChangeArrowheads="1"/>
          </p:cNvSpPr>
          <p:nvPr/>
        </p:nvSpPr>
        <p:spPr bwMode="auto">
          <a:xfrm>
            <a:off x="1200096" y="1624091"/>
            <a:ext cx="16764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800" kern="10" dirty="0">
                <a:ln w="9525">
                  <a:noFill/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Calibri"/>
                <a:cs typeface="Calibri"/>
              </a:rPr>
              <a:t>u</a:t>
            </a:r>
            <a:endParaRPr lang="el-GR" altLang="zh-CN" sz="18700" b="1" dirty="0">
              <a:solidFill>
                <a:schemeClr val="accent2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19461" name="Text Box 14"/>
          <p:cNvSpPr txBox="1">
            <a:spLocks noChangeArrowheads="1"/>
          </p:cNvSpPr>
          <p:nvPr/>
        </p:nvSpPr>
        <p:spPr bwMode="auto">
          <a:xfrm>
            <a:off x="3679825" y="1685925"/>
            <a:ext cx="990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60587" y="854312"/>
            <a:ext cx="6983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宋体" charset="-122"/>
              </a:rPr>
              <a:t>怎么给</a:t>
            </a:r>
            <a:r>
              <a:rPr lang="en-US" altLang="el-GR" sz="5400" b="1" dirty="0">
                <a:solidFill>
                  <a:srgbClr val="FF0000"/>
                </a:solidFill>
                <a:latin typeface="宋体" charset="-122"/>
              </a:rPr>
              <a:t>e</a:t>
            </a:r>
            <a:r>
              <a:rPr lang="en-US" altLang="el-GR" sz="5400" dirty="0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zh-CN" altLang="en-US" sz="5400" b="1" dirty="0">
                <a:solidFill>
                  <a:srgbClr val="FF0000"/>
                </a:solidFill>
                <a:latin typeface="宋体" charset="-122"/>
              </a:rPr>
              <a:t>标调呢？</a:t>
            </a:r>
          </a:p>
        </p:txBody>
      </p:sp>
    </p:spTree>
    <p:extLst>
      <p:ext uri="{BB962C8B-B14F-4D97-AF65-F5344CB8AC3E}">
        <p14:creationId xmlns:p14="http://schemas.microsoft.com/office/powerpoint/2010/main" val="289312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3132138" y="1196975"/>
            <a:ext cx="184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6000" b="1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214637" y="1640368"/>
            <a:ext cx="1692374" cy="22159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800" kern="10" dirty="0" err="1">
                <a:ln w="9525">
                  <a:noFill/>
                  <a:round/>
                  <a:headEnd/>
                  <a:tailEnd/>
                </a:ln>
                <a:latin typeface="Calibri"/>
                <a:cs typeface="Calibri"/>
              </a:rPr>
              <a:t>u</a:t>
            </a:r>
            <a:r>
              <a:rPr lang="en-US" altLang="zh-CN" sz="13800" dirty="0" err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endParaRPr lang="zh-CN" altLang="en-US" sz="13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97EF6417-6316-0243-8E57-00CC09C4D341}"/>
              </a:ext>
            </a:extLst>
          </p:cNvPr>
          <p:cNvCxnSpPr/>
          <p:nvPr/>
        </p:nvCxnSpPr>
        <p:spPr>
          <a:xfrm>
            <a:off x="2123728" y="2276872"/>
            <a:ext cx="648072" cy="0"/>
          </a:xfrm>
          <a:prstGeom prst="line">
            <a:avLst/>
          </a:prstGeom>
          <a:ln w="174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300967F7-CE46-6E43-854B-8188398BFD82}"/>
              </a:ext>
            </a:extLst>
          </p:cNvPr>
          <p:cNvSpPr/>
          <p:nvPr/>
        </p:nvSpPr>
        <p:spPr>
          <a:xfrm>
            <a:off x="3184127" y="2212231"/>
            <a:ext cx="6105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  u</a:t>
            </a:r>
            <a:r>
              <a:rPr lang="zh-CN" altLang="en-US" sz="7200" b="1" dirty="0">
                <a:solidFill>
                  <a:srgbClr val="FF0000"/>
                </a:solidFill>
                <a:latin typeface="宋体" charset="-122"/>
              </a:rPr>
              <a:t>并排标在后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386395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3"/>
          <p:cNvSpPr txBox="1">
            <a:spLocks noChangeArrowheads="1"/>
          </p:cNvSpPr>
          <p:nvPr/>
        </p:nvSpPr>
        <p:spPr bwMode="auto">
          <a:xfrm>
            <a:off x="3383260" y="476672"/>
            <a:ext cx="33131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5">
                    <a:lumMod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标调歌</a:t>
            </a:r>
          </a:p>
        </p:txBody>
      </p:sp>
      <p:sp>
        <p:nvSpPr>
          <p:cNvPr id="20482" name="矩形 17414"/>
          <p:cNvSpPr>
            <a:spLocks noChangeArrowheads="1"/>
          </p:cNvSpPr>
          <p:nvPr/>
        </p:nvSpPr>
        <p:spPr bwMode="auto">
          <a:xfrm>
            <a:off x="395288" y="6453188"/>
            <a:ext cx="61595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1841893" y="1124744"/>
            <a:ext cx="7272338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有</a:t>
            </a:r>
            <a:r>
              <a:rPr lang="zh-CN" altLang="en-US" sz="72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en-US" altLang="el-GR" sz="7200" b="1" dirty="0" err="1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el-GR" sz="72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不放过，</a:t>
            </a:r>
            <a:endParaRPr lang="en-US" altLang="zh-CN" sz="66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没 </a:t>
            </a:r>
            <a:r>
              <a:rPr lang="zh-CN" altLang="en-US" sz="7200" b="1" dirty="0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zh-CN" sz="6600" b="1" dirty="0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找</a:t>
            </a:r>
            <a:r>
              <a:rPr lang="zh-CN" altLang="en-US" sz="72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altLang="zh-CN" sz="66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zh-CN" altLang="en-US" sz="72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，</a:t>
            </a:r>
            <a:endParaRPr lang="en-US" altLang="zh-CN" sz="66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en-US" altLang="zh-CN" sz="6600" b="1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  u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并排标在后。</a:t>
            </a:r>
          </a:p>
        </p:txBody>
      </p:sp>
    </p:spTree>
    <p:extLst>
      <p:ext uri="{BB962C8B-B14F-4D97-AF65-F5344CB8AC3E}">
        <p14:creationId xmlns:p14="http://schemas.microsoft.com/office/powerpoint/2010/main" val="3938118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3132138" y="1196975"/>
            <a:ext cx="184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6000" b="1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BE484D-B314-2345-A21B-6D745330C05F}"/>
              </a:ext>
            </a:extLst>
          </p:cNvPr>
          <p:cNvSpPr/>
          <p:nvPr/>
        </p:nvSpPr>
        <p:spPr>
          <a:xfrm>
            <a:off x="1547664" y="1724811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9600" kern="10" dirty="0" err="1">
                <a:ln w="9525">
                  <a:noFill/>
                  <a:round/>
                  <a:headEnd/>
                  <a:tailEnd/>
                </a:ln>
                <a:latin typeface="Calibri"/>
                <a:cs typeface="Calibri"/>
              </a:rPr>
              <a:t>uī</a:t>
            </a:r>
            <a:r>
              <a:rPr lang="zh-CN" altLang="en-US" sz="9600" kern="10" dirty="0">
                <a:ln w="9525">
                  <a:noFill/>
                  <a:round/>
                  <a:headEnd/>
                  <a:tailEnd/>
                </a:ln>
                <a:latin typeface="Calibri"/>
                <a:cs typeface="Calibri"/>
              </a:rPr>
              <a:t>   </a:t>
            </a:r>
            <a:r>
              <a:rPr lang="en-US" altLang="zh-CN" sz="9600" kern="10" dirty="0" err="1">
                <a:ln w="9525">
                  <a:noFill/>
                  <a:round/>
                  <a:headEnd/>
                  <a:tailEnd/>
                </a:ln>
                <a:latin typeface="Calibri"/>
                <a:cs typeface="Calibri"/>
              </a:rPr>
              <a:t>uí</a:t>
            </a:r>
            <a:r>
              <a:rPr lang="zh-CN" altLang="en-US" sz="9600" kern="10" dirty="0">
                <a:ln w="9525">
                  <a:noFill/>
                  <a:round/>
                  <a:headEnd/>
                  <a:tailEnd/>
                </a:ln>
                <a:latin typeface="Calibri"/>
                <a:cs typeface="Calibri"/>
              </a:rPr>
              <a:t>   </a:t>
            </a:r>
            <a:r>
              <a:rPr lang="en-US" altLang="zh-CN" sz="9600" dirty="0" err="1">
                <a:latin typeface="Calibri" pitchFamily="34" charset="0"/>
              </a:rPr>
              <a:t>u</a:t>
            </a:r>
            <a:r>
              <a:rPr lang="en-US" altLang="zh-CN" sz="9600" dirty="0" err="1">
                <a:ea typeface="Gungsuh" pitchFamily="18" charset="-127"/>
              </a:rPr>
              <a:t>ǐ</a:t>
            </a:r>
            <a:r>
              <a:rPr lang="zh-CN" altLang="en-US" sz="9600" dirty="0">
                <a:ea typeface="Gungsuh" pitchFamily="18" charset="-127"/>
              </a:rPr>
              <a:t>  </a:t>
            </a:r>
            <a:r>
              <a:rPr lang="en-US" altLang="zh-CN" sz="9600" kern="10" dirty="0">
                <a:ln w="9525">
                  <a:noFill/>
                  <a:round/>
                  <a:headEnd/>
                  <a:tailEnd/>
                </a:ln>
                <a:latin typeface="Calibri"/>
                <a:cs typeface="Calibri"/>
              </a:rPr>
              <a:t>uì</a:t>
            </a:r>
            <a:endParaRPr lang="zh-CN" altLang="en-US" sz="9600" kern="10" dirty="0">
              <a:ln w="9525">
                <a:noFill/>
                <a:round/>
                <a:headEnd/>
                <a:tailEnd/>
              </a:ln>
              <a:latin typeface="Calibri"/>
              <a:cs typeface="Calibri"/>
            </a:endParaRPr>
          </a:p>
          <a:p>
            <a:pPr>
              <a:defRPr/>
            </a:pPr>
            <a:endParaRPr lang="zh-CN" altLang="en-US" sz="9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5214E6-91CE-854A-9CD6-AC3ADE830B76}"/>
              </a:ext>
            </a:extLst>
          </p:cNvPr>
          <p:cNvSpPr txBox="1"/>
          <p:nvPr/>
        </p:nvSpPr>
        <p:spPr>
          <a:xfrm>
            <a:off x="1691680" y="3162092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微</a:t>
            </a:r>
            <a:r>
              <a:rPr kumimoji="1" lang="zh-CN" altLang="en-US" sz="4000" b="1" dirty="0">
                <a:latin typeface="KaiTi" panose="02010609060101010101" pitchFamily="49" charset="-122"/>
                <a:ea typeface="KaiTi" panose="02010609060101010101" pitchFamily="49" charset="-122"/>
              </a:rPr>
              <a:t>笑</a:t>
            </a:r>
            <a:r>
              <a:rPr kumimoji="1" lang="zh-CN" altLang="en-US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</a:t>
            </a:r>
            <a:r>
              <a:rPr kumimoji="1" lang="en-US" altLang="zh-CN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☎️</a:t>
            </a:r>
            <a:r>
              <a:rPr kumimoji="1" lang="zh-CN" altLang="en-US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伟</a:t>
            </a:r>
            <a:r>
              <a:rPr kumimoji="1" lang="zh-CN" altLang="en-US" sz="4000" b="1" dirty="0">
                <a:latin typeface="KaiTi" panose="02010609060101010101" pitchFamily="49" charset="-122"/>
                <a:ea typeface="KaiTi" panose="02010609060101010101" pitchFamily="49" charset="-122"/>
              </a:rPr>
              <a:t>大</a:t>
            </a:r>
            <a:r>
              <a:rPr kumimoji="1" lang="zh-CN" altLang="en-US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2392154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81921" descr="u=3003673064,410790168&amp;fm=0&amp;gp=0">
            <a:extLst>
              <a:ext uri="{FF2B5EF4-FFF2-40B4-BE49-F238E27FC236}">
                <a16:creationId xmlns:a16="http://schemas.microsoft.com/office/drawing/2014/main" id="{4259DCB1-7B27-EE4D-A627-45D56A968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88" y="3363913"/>
            <a:ext cx="1687512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81968">
            <a:extLst>
              <a:ext uri="{FF2B5EF4-FFF2-40B4-BE49-F238E27FC236}">
                <a16:creationId xmlns:a16="http://schemas.microsoft.com/office/drawing/2014/main" id="{85E701E8-2F70-B741-8AB6-F9E42AA43E96}"/>
              </a:ext>
            </a:extLst>
          </p:cNvPr>
          <p:cNvGrpSpPr>
            <a:grpSpLocks/>
          </p:cNvGrpSpPr>
          <p:nvPr/>
        </p:nvGrpSpPr>
        <p:grpSpPr bwMode="auto">
          <a:xfrm>
            <a:off x="6101230" y="3206017"/>
            <a:ext cx="1600200" cy="3657600"/>
            <a:chOff x="1927" y="2432"/>
            <a:chExt cx="681" cy="1682"/>
          </a:xfrm>
        </p:grpSpPr>
        <p:sp>
          <p:nvSpPr>
            <p:cNvPr id="27" name="椭圆 81969">
              <a:extLst>
                <a:ext uri="{FF2B5EF4-FFF2-40B4-BE49-F238E27FC236}">
                  <a16:creationId xmlns:a16="http://schemas.microsoft.com/office/drawing/2014/main" id="{FC53479D-EB0C-2943-A56C-205B53C1D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2432"/>
              <a:ext cx="681" cy="81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CFF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28" name="任意多边形 81970">
              <a:extLst>
                <a:ext uri="{FF2B5EF4-FFF2-40B4-BE49-F238E27FC236}">
                  <a16:creationId xmlns:a16="http://schemas.microsoft.com/office/drawing/2014/main" id="{E67A2DE4-98BA-8744-9878-068670567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3227"/>
              <a:ext cx="108" cy="887"/>
            </a:xfrm>
            <a:custGeom>
              <a:avLst/>
              <a:gdLst>
                <a:gd name="T0" fmla="*/ 108 w 108"/>
                <a:gd name="T1" fmla="*/ 0 h 887"/>
                <a:gd name="T2" fmla="*/ 35 w 108"/>
                <a:gd name="T3" fmla="*/ 101 h 887"/>
                <a:gd name="T4" fmla="*/ 72 w 108"/>
                <a:gd name="T5" fmla="*/ 220 h 887"/>
                <a:gd name="T6" fmla="*/ 99 w 108"/>
                <a:gd name="T7" fmla="*/ 503 h 887"/>
                <a:gd name="T8" fmla="*/ 90 w 108"/>
                <a:gd name="T9" fmla="*/ 558 h 887"/>
                <a:gd name="T10" fmla="*/ 63 w 108"/>
                <a:gd name="T11" fmla="*/ 586 h 887"/>
                <a:gd name="T12" fmla="*/ 72 w 108"/>
                <a:gd name="T13" fmla="*/ 650 h 887"/>
                <a:gd name="T14" fmla="*/ 17 w 108"/>
                <a:gd name="T15" fmla="*/ 723 h 887"/>
                <a:gd name="T16" fmla="*/ 17 w 108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87">
                  <a:moveTo>
                    <a:pt x="108" y="0"/>
                  </a:moveTo>
                  <a:cubicBezTo>
                    <a:pt x="68" y="42"/>
                    <a:pt x="56" y="39"/>
                    <a:pt x="35" y="101"/>
                  </a:cubicBezTo>
                  <a:cubicBezTo>
                    <a:pt x="46" y="177"/>
                    <a:pt x="53" y="161"/>
                    <a:pt x="72" y="220"/>
                  </a:cubicBezTo>
                  <a:cubicBezTo>
                    <a:pt x="61" y="442"/>
                    <a:pt x="52" y="361"/>
                    <a:pt x="99" y="503"/>
                  </a:cubicBezTo>
                  <a:cubicBezTo>
                    <a:pt x="96" y="521"/>
                    <a:pt x="97" y="541"/>
                    <a:pt x="90" y="558"/>
                  </a:cubicBezTo>
                  <a:cubicBezTo>
                    <a:pt x="85" y="570"/>
                    <a:pt x="65" y="573"/>
                    <a:pt x="63" y="586"/>
                  </a:cubicBezTo>
                  <a:cubicBezTo>
                    <a:pt x="59" y="607"/>
                    <a:pt x="69" y="629"/>
                    <a:pt x="72" y="650"/>
                  </a:cubicBezTo>
                  <a:cubicBezTo>
                    <a:pt x="30" y="711"/>
                    <a:pt x="50" y="688"/>
                    <a:pt x="17" y="723"/>
                  </a:cubicBezTo>
                  <a:cubicBezTo>
                    <a:pt x="0" y="775"/>
                    <a:pt x="17" y="832"/>
                    <a:pt x="17" y="8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0" name="组合 81968">
            <a:extLst>
              <a:ext uri="{FF2B5EF4-FFF2-40B4-BE49-F238E27FC236}">
                <a16:creationId xmlns:a16="http://schemas.microsoft.com/office/drawing/2014/main" id="{347BDB51-8069-A943-90F9-097BC65317EA}"/>
              </a:ext>
            </a:extLst>
          </p:cNvPr>
          <p:cNvGrpSpPr>
            <a:grpSpLocks/>
          </p:cNvGrpSpPr>
          <p:nvPr/>
        </p:nvGrpSpPr>
        <p:grpSpPr bwMode="auto">
          <a:xfrm>
            <a:off x="1618719" y="3122977"/>
            <a:ext cx="1600200" cy="3657600"/>
            <a:chOff x="1927" y="2432"/>
            <a:chExt cx="681" cy="1682"/>
          </a:xfrm>
        </p:grpSpPr>
        <p:sp>
          <p:nvSpPr>
            <p:cNvPr id="21" name="椭圆 81969">
              <a:extLst>
                <a:ext uri="{FF2B5EF4-FFF2-40B4-BE49-F238E27FC236}">
                  <a16:creationId xmlns:a16="http://schemas.microsoft.com/office/drawing/2014/main" id="{20FE2611-FE6E-224D-BC79-75C1FD9AB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2432"/>
              <a:ext cx="681" cy="81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CFFCC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22" name="任意多边形 81970">
              <a:extLst>
                <a:ext uri="{FF2B5EF4-FFF2-40B4-BE49-F238E27FC236}">
                  <a16:creationId xmlns:a16="http://schemas.microsoft.com/office/drawing/2014/main" id="{9C1EBDAE-7B68-8D44-A5F7-539669E66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3227"/>
              <a:ext cx="108" cy="887"/>
            </a:xfrm>
            <a:custGeom>
              <a:avLst/>
              <a:gdLst>
                <a:gd name="T0" fmla="*/ 108 w 108"/>
                <a:gd name="T1" fmla="*/ 0 h 887"/>
                <a:gd name="T2" fmla="*/ 35 w 108"/>
                <a:gd name="T3" fmla="*/ 101 h 887"/>
                <a:gd name="T4" fmla="*/ 72 w 108"/>
                <a:gd name="T5" fmla="*/ 220 h 887"/>
                <a:gd name="T6" fmla="*/ 99 w 108"/>
                <a:gd name="T7" fmla="*/ 503 h 887"/>
                <a:gd name="T8" fmla="*/ 90 w 108"/>
                <a:gd name="T9" fmla="*/ 558 h 887"/>
                <a:gd name="T10" fmla="*/ 63 w 108"/>
                <a:gd name="T11" fmla="*/ 586 h 887"/>
                <a:gd name="T12" fmla="*/ 72 w 108"/>
                <a:gd name="T13" fmla="*/ 650 h 887"/>
                <a:gd name="T14" fmla="*/ 17 w 108"/>
                <a:gd name="T15" fmla="*/ 723 h 887"/>
                <a:gd name="T16" fmla="*/ 17 w 108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87">
                  <a:moveTo>
                    <a:pt x="108" y="0"/>
                  </a:moveTo>
                  <a:cubicBezTo>
                    <a:pt x="68" y="42"/>
                    <a:pt x="56" y="39"/>
                    <a:pt x="35" y="101"/>
                  </a:cubicBezTo>
                  <a:cubicBezTo>
                    <a:pt x="46" y="177"/>
                    <a:pt x="53" y="161"/>
                    <a:pt x="72" y="220"/>
                  </a:cubicBezTo>
                  <a:cubicBezTo>
                    <a:pt x="61" y="442"/>
                    <a:pt x="52" y="361"/>
                    <a:pt x="99" y="503"/>
                  </a:cubicBezTo>
                  <a:cubicBezTo>
                    <a:pt x="96" y="521"/>
                    <a:pt x="97" y="541"/>
                    <a:pt x="90" y="558"/>
                  </a:cubicBezTo>
                  <a:cubicBezTo>
                    <a:pt x="85" y="570"/>
                    <a:pt x="65" y="573"/>
                    <a:pt x="63" y="586"/>
                  </a:cubicBezTo>
                  <a:cubicBezTo>
                    <a:pt x="59" y="607"/>
                    <a:pt x="69" y="629"/>
                    <a:pt x="72" y="650"/>
                  </a:cubicBezTo>
                  <a:cubicBezTo>
                    <a:pt x="30" y="711"/>
                    <a:pt x="50" y="688"/>
                    <a:pt x="17" y="723"/>
                  </a:cubicBezTo>
                  <a:cubicBezTo>
                    <a:pt x="0" y="775"/>
                    <a:pt x="17" y="832"/>
                    <a:pt x="17" y="8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7" name="组合 81968">
            <a:extLst>
              <a:ext uri="{FF2B5EF4-FFF2-40B4-BE49-F238E27FC236}">
                <a16:creationId xmlns:a16="http://schemas.microsoft.com/office/drawing/2014/main" id="{032FA088-DDE9-4B4E-8716-986F7A4901D3}"/>
              </a:ext>
            </a:extLst>
          </p:cNvPr>
          <p:cNvGrpSpPr>
            <a:grpSpLocks/>
          </p:cNvGrpSpPr>
          <p:nvPr/>
        </p:nvGrpSpPr>
        <p:grpSpPr bwMode="auto">
          <a:xfrm>
            <a:off x="5131028" y="1419897"/>
            <a:ext cx="1600200" cy="3657600"/>
            <a:chOff x="1927" y="2432"/>
            <a:chExt cx="681" cy="1682"/>
          </a:xfrm>
        </p:grpSpPr>
        <p:sp>
          <p:nvSpPr>
            <p:cNvPr id="18" name="椭圆 81969">
              <a:extLst>
                <a:ext uri="{FF2B5EF4-FFF2-40B4-BE49-F238E27FC236}">
                  <a16:creationId xmlns:a16="http://schemas.microsoft.com/office/drawing/2014/main" id="{8E65C928-589D-4A43-A450-5ED361A14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2432"/>
              <a:ext cx="681" cy="81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99CC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19" name="任意多边形 81970">
              <a:extLst>
                <a:ext uri="{FF2B5EF4-FFF2-40B4-BE49-F238E27FC236}">
                  <a16:creationId xmlns:a16="http://schemas.microsoft.com/office/drawing/2014/main" id="{E14F4CA3-8ECF-5E42-92F2-01F297E78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3227"/>
              <a:ext cx="108" cy="887"/>
            </a:xfrm>
            <a:custGeom>
              <a:avLst/>
              <a:gdLst>
                <a:gd name="T0" fmla="*/ 108 w 108"/>
                <a:gd name="T1" fmla="*/ 0 h 887"/>
                <a:gd name="T2" fmla="*/ 35 w 108"/>
                <a:gd name="T3" fmla="*/ 101 h 887"/>
                <a:gd name="T4" fmla="*/ 72 w 108"/>
                <a:gd name="T5" fmla="*/ 220 h 887"/>
                <a:gd name="T6" fmla="*/ 99 w 108"/>
                <a:gd name="T7" fmla="*/ 503 h 887"/>
                <a:gd name="T8" fmla="*/ 90 w 108"/>
                <a:gd name="T9" fmla="*/ 558 h 887"/>
                <a:gd name="T10" fmla="*/ 63 w 108"/>
                <a:gd name="T11" fmla="*/ 586 h 887"/>
                <a:gd name="T12" fmla="*/ 72 w 108"/>
                <a:gd name="T13" fmla="*/ 650 h 887"/>
                <a:gd name="T14" fmla="*/ 17 w 108"/>
                <a:gd name="T15" fmla="*/ 723 h 887"/>
                <a:gd name="T16" fmla="*/ 17 w 108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87">
                  <a:moveTo>
                    <a:pt x="108" y="0"/>
                  </a:moveTo>
                  <a:cubicBezTo>
                    <a:pt x="68" y="42"/>
                    <a:pt x="56" y="39"/>
                    <a:pt x="35" y="101"/>
                  </a:cubicBezTo>
                  <a:cubicBezTo>
                    <a:pt x="46" y="177"/>
                    <a:pt x="53" y="161"/>
                    <a:pt x="72" y="220"/>
                  </a:cubicBezTo>
                  <a:cubicBezTo>
                    <a:pt x="61" y="442"/>
                    <a:pt x="52" y="361"/>
                    <a:pt x="99" y="503"/>
                  </a:cubicBezTo>
                  <a:cubicBezTo>
                    <a:pt x="96" y="521"/>
                    <a:pt x="97" y="541"/>
                    <a:pt x="90" y="558"/>
                  </a:cubicBezTo>
                  <a:cubicBezTo>
                    <a:pt x="85" y="570"/>
                    <a:pt x="65" y="573"/>
                    <a:pt x="63" y="586"/>
                  </a:cubicBezTo>
                  <a:cubicBezTo>
                    <a:pt x="59" y="607"/>
                    <a:pt x="69" y="629"/>
                    <a:pt x="72" y="650"/>
                  </a:cubicBezTo>
                  <a:cubicBezTo>
                    <a:pt x="30" y="711"/>
                    <a:pt x="50" y="688"/>
                    <a:pt x="17" y="723"/>
                  </a:cubicBezTo>
                  <a:cubicBezTo>
                    <a:pt x="0" y="775"/>
                    <a:pt x="17" y="832"/>
                    <a:pt x="17" y="8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81968">
            <a:extLst>
              <a:ext uri="{FF2B5EF4-FFF2-40B4-BE49-F238E27FC236}">
                <a16:creationId xmlns:a16="http://schemas.microsoft.com/office/drawing/2014/main" id="{BBD44615-AE9D-C244-BF99-E3E6C2AD455F}"/>
              </a:ext>
            </a:extLst>
          </p:cNvPr>
          <p:cNvGrpSpPr>
            <a:grpSpLocks/>
          </p:cNvGrpSpPr>
          <p:nvPr/>
        </p:nvGrpSpPr>
        <p:grpSpPr bwMode="auto">
          <a:xfrm>
            <a:off x="2949975" y="1421484"/>
            <a:ext cx="1600200" cy="3657600"/>
            <a:chOff x="1927" y="2432"/>
            <a:chExt cx="681" cy="1682"/>
          </a:xfrm>
        </p:grpSpPr>
        <p:sp>
          <p:nvSpPr>
            <p:cNvPr id="15" name="椭圆 81969">
              <a:extLst>
                <a:ext uri="{FF2B5EF4-FFF2-40B4-BE49-F238E27FC236}">
                  <a16:creationId xmlns:a16="http://schemas.microsoft.com/office/drawing/2014/main" id="{78921FE0-24E7-064D-8910-2BF6CA596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2432"/>
              <a:ext cx="681" cy="81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16" name="任意多边形 81970">
              <a:extLst>
                <a:ext uri="{FF2B5EF4-FFF2-40B4-BE49-F238E27FC236}">
                  <a16:creationId xmlns:a16="http://schemas.microsoft.com/office/drawing/2014/main" id="{E33C7F52-F8A8-2D44-A74A-E6F0A03A5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3227"/>
              <a:ext cx="108" cy="887"/>
            </a:xfrm>
            <a:custGeom>
              <a:avLst/>
              <a:gdLst>
                <a:gd name="T0" fmla="*/ 108 w 108"/>
                <a:gd name="T1" fmla="*/ 0 h 887"/>
                <a:gd name="T2" fmla="*/ 35 w 108"/>
                <a:gd name="T3" fmla="*/ 101 h 887"/>
                <a:gd name="T4" fmla="*/ 72 w 108"/>
                <a:gd name="T5" fmla="*/ 220 h 887"/>
                <a:gd name="T6" fmla="*/ 99 w 108"/>
                <a:gd name="T7" fmla="*/ 503 h 887"/>
                <a:gd name="T8" fmla="*/ 90 w 108"/>
                <a:gd name="T9" fmla="*/ 558 h 887"/>
                <a:gd name="T10" fmla="*/ 63 w 108"/>
                <a:gd name="T11" fmla="*/ 586 h 887"/>
                <a:gd name="T12" fmla="*/ 72 w 108"/>
                <a:gd name="T13" fmla="*/ 650 h 887"/>
                <a:gd name="T14" fmla="*/ 17 w 108"/>
                <a:gd name="T15" fmla="*/ 723 h 887"/>
                <a:gd name="T16" fmla="*/ 17 w 108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87">
                  <a:moveTo>
                    <a:pt x="108" y="0"/>
                  </a:moveTo>
                  <a:cubicBezTo>
                    <a:pt x="68" y="42"/>
                    <a:pt x="56" y="39"/>
                    <a:pt x="35" y="101"/>
                  </a:cubicBezTo>
                  <a:cubicBezTo>
                    <a:pt x="46" y="177"/>
                    <a:pt x="53" y="161"/>
                    <a:pt x="72" y="220"/>
                  </a:cubicBezTo>
                  <a:cubicBezTo>
                    <a:pt x="61" y="442"/>
                    <a:pt x="52" y="361"/>
                    <a:pt x="99" y="503"/>
                  </a:cubicBezTo>
                  <a:cubicBezTo>
                    <a:pt x="96" y="521"/>
                    <a:pt x="97" y="541"/>
                    <a:pt x="90" y="558"/>
                  </a:cubicBezTo>
                  <a:cubicBezTo>
                    <a:pt x="85" y="570"/>
                    <a:pt x="65" y="573"/>
                    <a:pt x="63" y="586"/>
                  </a:cubicBezTo>
                  <a:cubicBezTo>
                    <a:pt x="59" y="607"/>
                    <a:pt x="69" y="629"/>
                    <a:pt x="72" y="650"/>
                  </a:cubicBezTo>
                  <a:cubicBezTo>
                    <a:pt x="30" y="711"/>
                    <a:pt x="50" y="688"/>
                    <a:pt x="17" y="723"/>
                  </a:cubicBezTo>
                  <a:cubicBezTo>
                    <a:pt x="0" y="775"/>
                    <a:pt x="17" y="832"/>
                    <a:pt x="17" y="8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组合 81968">
            <a:extLst>
              <a:ext uri="{FF2B5EF4-FFF2-40B4-BE49-F238E27FC236}">
                <a16:creationId xmlns:a16="http://schemas.microsoft.com/office/drawing/2014/main" id="{8370C3C4-F491-0240-9E3B-51E19008604F}"/>
              </a:ext>
            </a:extLst>
          </p:cNvPr>
          <p:cNvGrpSpPr>
            <a:grpSpLocks/>
          </p:cNvGrpSpPr>
          <p:nvPr/>
        </p:nvGrpSpPr>
        <p:grpSpPr bwMode="auto">
          <a:xfrm>
            <a:off x="4243377" y="3172056"/>
            <a:ext cx="1600200" cy="3657600"/>
            <a:chOff x="1927" y="2432"/>
            <a:chExt cx="681" cy="1682"/>
          </a:xfrm>
        </p:grpSpPr>
        <p:sp>
          <p:nvSpPr>
            <p:cNvPr id="24" name="椭圆 81969">
              <a:extLst>
                <a:ext uri="{FF2B5EF4-FFF2-40B4-BE49-F238E27FC236}">
                  <a16:creationId xmlns:a16="http://schemas.microsoft.com/office/drawing/2014/main" id="{F52D22BB-7639-E84A-8DFB-7810C7CD8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2432"/>
              <a:ext cx="681" cy="81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25" name="任意多边形 81970">
              <a:extLst>
                <a:ext uri="{FF2B5EF4-FFF2-40B4-BE49-F238E27FC236}">
                  <a16:creationId xmlns:a16="http://schemas.microsoft.com/office/drawing/2014/main" id="{C83AE18C-CBD0-544C-A5C3-9835C678E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3227"/>
              <a:ext cx="108" cy="887"/>
            </a:xfrm>
            <a:custGeom>
              <a:avLst/>
              <a:gdLst>
                <a:gd name="T0" fmla="*/ 108 w 108"/>
                <a:gd name="T1" fmla="*/ 0 h 887"/>
                <a:gd name="T2" fmla="*/ 35 w 108"/>
                <a:gd name="T3" fmla="*/ 101 h 887"/>
                <a:gd name="T4" fmla="*/ 72 w 108"/>
                <a:gd name="T5" fmla="*/ 220 h 887"/>
                <a:gd name="T6" fmla="*/ 99 w 108"/>
                <a:gd name="T7" fmla="*/ 503 h 887"/>
                <a:gd name="T8" fmla="*/ 90 w 108"/>
                <a:gd name="T9" fmla="*/ 558 h 887"/>
                <a:gd name="T10" fmla="*/ 63 w 108"/>
                <a:gd name="T11" fmla="*/ 586 h 887"/>
                <a:gd name="T12" fmla="*/ 72 w 108"/>
                <a:gd name="T13" fmla="*/ 650 h 887"/>
                <a:gd name="T14" fmla="*/ 17 w 108"/>
                <a:gd name="T15" fmla="*/ 723 h 887"/>
                <a:gd name="T16" fmla="*/ 17 w 108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87">
                  <a:moveTo>
                    <a:pt x="108" y="0"/>
                  </a:moveTo>
                  <a:cubicBezTo>
                    <a:pt x="68" y="42"/>
                    <a:pt x="56" y="39"/>
                    <a:pt x="35" y="101"/>
                  </a:cubicBezTo>
                  <a:cubicBezTo>
                    <a:pt x="46" y="177"/>
                    <a:pt x="53" y="161"/>
                    <a:pt x="72" y="220"/>
                  </a:cubicBezTo>
                  <a:cubicBezTo>
                    <a:pt x="61" y="442"/>
                    <a:pt x="52" y="361"/>
                    <a:pt x="99" y="503"/>
                  </a:cubicBezTo>
                  <a:cubicBezTo>
                    <a:pt x="96" y="521"/>
                    <a:pt x="97" y="541"/>
                    <a:pt x="90" y="558"/>
                  </a:cubicBezTo>
                  <a:cubicBezTo>
                    <a:pt x="85" y="570"/>
                    <a:pt x="65" y="573"/>
                    <a:pt x="63" y="586"/>
                  </a:cubicBezTo>
                  <a:cubicBezTo>
                    <a:pt x="59" y="607"/>
                    <a:pt x="69" y="629"/>
                    <a:pt x="72" y="650"/>
                  </a:cubicBezTo>
                  <a:cubicBezTo>
                    <a:pt x="30" y="711"/>
                    <a:pt x="50" y="688"/>
                    <a:pt x="17" y="723"/>
                  </a:cubicBezTo>
                  <a:cubicBezTo>
                    <a:pt x="0" y="775"/>
                    <a:pt x="17" y="832"/>
                    <a:pt x="17" y="8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81968">
            <a:extLst>
              <a:ext uri="{FF2B5EF4-FFF2-40B4-BE49-F238E27FC236}">
                <a16:creationId xmlns:a16="http://schemas.microsoft.com/office/drawing/2014/main" id="{1451CE11-FC11-7044-BA0F-B13086031366}"/>
              </a:ext>
            </a:extLst>
          </p:cNvPr>
          <p:cNvGrpSpPr>
            <a:grpSpLocks/>
          </p:cNvGrpSpPr>
          <p:nvPr/>
        </p:nvGrpSpPr>
        <p:grpSpPr bwMode="auto">
          <a:xfrm>
            <a:off x="413013" y="1395445"/>
            <a:ext cx="1600200" cy="3657600"/>
            <a:chOff x="1927" y="2432"/>
            <a:chExt cx="681" cy="1682"/>
          </a:xfrm>
        </p:grpSpPr>
        <p:sp>
          <p:nvSpPr>
            <p:cNvPr id="11" name="椭圆 81969">
              <a:extLst>
                <a:ext uri="{FF2B5EF4-FFF2-40B4-BE49-F238E27FC236}">
                  <a16:creationId xmlns:a16="http://schemas.microsoft.com/office/drawing/2014/main" id="{72D5C13D-43FA-154D-9976-FB0C77965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2432"/>
              <a:ext cx="681" cy="81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/>
            </a:p>
          </p:txBody>
        </p:sp>
        <p:sp>
          <p:nvSpPr>
            <p:cNvPr id="12" name="任意多边形 81970">
              <a:extLst>
                <a:ext uri="{FF2B5EF4-FFF2-40B4-BE49-F238E27FC236}">
                  <a16:creationId xmlns:a16="http://schemas.microsoft.com/office/drawing/2014/main" id="{96E25FD0-AA88-864D-875E-5D7D380E7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3227"/>
              <a:ext cx="108" cy="887"/>
            </a:xfrm>
            <a:custGeom>
              <a:avLst/>
              <a:gdLst>
                <a:gd name="T0" fmla="*/ 108 w 108"/>
                <a:gd name="T1" fmla="*/ 0 h 887"/>
                <a:gd name="T2" fmla="*/ 35 w 108"/>
                <a:gd name="T3" fmla="*/ 101 h 887"/>
                <a:gd name="T4" fmla="*/ 72 w 108"/>
                <a:gd name="T5" fmla="*/ 220 h 887"/>
                <a:gd name="T6" fmla="*/ 99 w 108"/>
                <a:gd name="T7" fmla="*/ 503 h 887"/>
                <a:gd name="T8" fmla="*/ 90 w 108"/>
                <a:gd name="T9" fmla="*/ 558 h 887"/>
                <a:gd name="T10" fmla="*/ 63 w 108"/>
                <a:gd name="T11" fmla="*/ 586 h 887"/>
                <a:gd name="T12" fmla="*/ 72 w 108"/>
                <a:gd name="T13" fmla="*/ 650 h 887"/>
                <a:gd name="T14" fmla="*/ 17 w 108"/>
                <a:gd name="T15" fmla="*/ 723 h 887"/>
                <a:gd name="T16" fmla="*/ 17 w 108"/>
                <a:gd name="T17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87">
                  <a:moveTo>
                    <a:pt x="108" y="0"/>
                  </a:moveTo>
                  <a:cubicBezTo>
                    <a:pt x="68" y="42"/>
                    <a:pt x="56" y="39"/>
                    <a:pt x="35" y="101"/>
                  </a:cubicBezTo>
                  <a:cubicBezTo>
                    <a:pt x="46" y="177"/>
                    <a:pt x="53" y="161"/>
                    <a:pt x="72" y="220"/>
                  </a:cubicBezTo>
                  <a:cubicBezTo>
                    <a:pt x="61" y="442"/>
                    <a:pt x="52" y="361"/>
                    <a:pt x="99" y="503"/>
                  </a:cubicBezTo>
                  <a:cubicBezTo>
                    <a:pt x="96" y="521"/>
                    <a:pt x="97" y="541"/>
                    <a:pt x="90" y="558"/>
                  </a:cubicBezTo>
                  <a:cubicBezTo>
                    <a:pt x="85" y="570"/>
                    <a:pt x="65" y="573"/>
                    <a:pt x="63" y="586"/>
                  </a:cubicBezTo>
                  <a:cubicBezTo>
                    <a:pt x="59" y="607"/>
                    <a:pt x="69" y="629"/>
                    <a:pt x="72" y="650"/>
                  </a:cubicBezTo>
                  <a:cubicBezTo>
                    <a:pt x="30" y="711"/>
                    <a:pt x="50" y="688"/>
                    <a:pt x="17" y="723"/>
                  </a:cubicBezTo>
                  <a:cubicBezTo>
                    <a:pt x="0" y="775"/>
                    <a:pt x="17" y="832"/>
                    <a:pt x="17" y="8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30838" y="1421484"/>
            <a:ext cx="21209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itchFamily="66" charset="0"/>
              </a:rPr>
              <a:t> </a:t>
            </a:r>
            <a:r>
              <a:rPr lang="en-US" altLang="zh-CN" sz="10000" dirty="0" err="1">
                <a:solidFill>
                  <a:srgbClr val="CC0099"/>
                </a:solidFill>
                <a:latin typeface="楷体" pitchFamily="49" charset="-122"/>
                <a:ea typeface="楷体" pitchFamily="49" charset="-122"/>
              </a:rPr>
              <a:t>ü</a:t>
            </a:r>
            <a:endParaRPr lang="en-US" altLang="zh-CN" sz="10000" dirty="0">
              <a:solidFill>
                <a:srgbClr val="CC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591987" y="1340621"/>
            <a:ext cx="21209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itchFamily="66" charset="0"/>
              </a:rPr>
              <a:t>  </a:t>
            </a:r>
            <a:r>
              <a:rPr lang="en-US" altLang="zh-CN" sz="10000" b="1" dirty="0" err="1">
                <a:solidFill>
                  <a:srgbClr val="CC0099"/>
                </a:solidFill>
                <a:latin typeface="宋体" charset="-122"/>
              </a:rPr>
              <a:t>ɑ</a:t>
            </a:r>
            <a:endParaRPr lang="en-US" altLang="zh-CN" sz="10000" b="1" dirty="0">
              <a:solidFill>
                <a:srgbClr val="CC0099"/>
              </a:solidFill>
              <a:latin typeface="宋体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118586" y="1450556"/>
            <a:ext cx="152569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itchFamily="66" charset="0"/>
              </a:rPr>
              <a:t> </a:t>
            </a:r>
            <a:r>
              <a:rPr lang="en-US" altLang="zh-CN" sz="10000" dirty="0">
                <a:solidFill>
                  <a:srgbClr val="CC0099"/>
                </a:solidFill>
                <a:latin typeface="楷体" pitchFamily="49" charset="-122"/>
                <a:ea typeface="楷体" pitchFamily="49" charset="-122"/>
              </a:rPr>
              <a:t>i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00741" y="3051846"/>
            <a:ext cx="2120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itchFamily="66" charset="0"/>
              </a:rPr>
              <a:t>  </a:t>
            </a:r>
            <a:r>
              <a:rPr lang="en-US" altLang="zh-CN" sz="10000" dirty="0">
                <a:solidFill>
                  <a:srgbClr val="CC0099"/>
                </a:solidFill>
                <a:latin typeface="楷体" pitchFamily="49" charset="-122"/>
                <a:ea typeface="楷体" pitchFamily="49" charset="-122"/>
              </a:rPr>
              <a:t>e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91552" y="3172056"/>
            <a:ext cx="2120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itchFamily="66" charset="0"/>
              </a:rPr>
              <a:t>  </a:t>
            </a:r>
            <a:r>
              <a:rPr lang="en-US" altLang="zh-CN" sz="10000" dirty="0">
                <a:solidFill>
                  <a:srgbClr val="CC0099"/>
                </a:solidFill>
                <a:latin typeface="楷体" pitchFamily="49" charset="-122"/>
                <a:ea typeface="楷体" pitchFamily="49" charset="-122"/>
              </a:rPr>
              <a:t>u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99510" y="3155182"/>
            <a:ext cx="2120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itchFamily="66" charset="0"/>
              </a:rPr>
              <a:t>  </a:t>
            </a:r>
            <a:r>
              <a:rPr lang="en-US" altLang="zh-CN" sz="10000" dirty="0">
                <a:solidFill>
                  <a:srgbClr val="CC0099"/>
                </a:solidFill>
                <a:latin typeface="楷体" pitchFamily="49" charset="-122"/>
                <a:ea typeface="楷体" pitchFamily="49" charset="-122"/>
              </a:rPr>
              <a:t>o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924D14C8-F38C-C947-B6C9-DD8F9D628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697" y="-183693"/>
            <a:ext cx="505926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0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itchFamily="66" charset="0"/>
              </a:rPr>
              <a:t>  </a:t>
            </a:r>
            <a:r>
              <a:rPr lang="zh-CN" altLang="zh-CN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Hannotate SC" panose="03000500000000000000" pitchFamily="66" charset="-122"/>
                <a:ea typeface="Hannotate SC" panose="03000500000000000000" pitchFamily="66" charset="-122"/>
              </a:rPr>
              <a:t>单韵母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93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93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93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93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93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93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32743" y="188640"/>
            <a:ext cx="352901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比一比 读一读</a:t>
            </a:r>
          </a:p>
          <a:p>
            <a:pPr>
              <a:spcBef>
                <a:spcPct val="50000"/>
              </a:spcBef>
            </a:pPr>
            <a:endParaRPr lang="zh-CN" altLang="en-US" sz="2400" dirty="0">
              <a:latin typeface="Times New Roman" pitchFamily="18" charset="0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1259632" y="1011018"/>
            <a:ext cx="7488237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8800" b="1" dirty="0" err="1">
                <a:latin typeface="黑体" pitchFamily="49" charset="-122"/>
                <a:ea typeface="黑体" pitchFamily="49" charset="-122"/>
              </a:rPr>
              <a:t>ɑ</a:t>
            </a:r>
            <a:r>
              <a:rPr lang="en-US" altLang="zh-CN" sz="8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8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en-US" altLang="zh-CN" sz="8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ɑi</a:t>
            </a:r>
            <a:r>
              <a:rPr lang="en-US" altLang="zh-CN" sz="8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8800" b="1" dirty="0">
                <a:latin typeface="黑体" pitchFamily="49" charset="-122"/>
                <a:ea typeface="黑体" pitchFamily="49" charset="-122"/>
              </a:rPr>
              <a:t>e</a:t>
            </a:r>
            <a:r>
              <a:rPr lang="en-US" altLang="zh-CN" sz="8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8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en-US" altLang="zh-CN" sz="8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ei 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8800" b="1" dirty="0">
                <a:latin typeface="黑体" pitchFamily="49" charset="-122"/>
                <a:ea typeface="黑体" pitchFamily="49" charset="-122"/>
              </a:rPr>
              <a:t>u</a:t>
            </a:r>
            <a:r>
              <a:rPr lang="en-US" altLang="zh-CN" sz="8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8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lang="en-US" altLang="zh-CN" sz="8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8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ui</a:t>
            </a:r>
            <a:endParaRPr lang="en-US" altLang="zh-CN" sz="8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259631" y="5011845"/>
            <a:ext cx="6264696" cy="1323439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KaiTi" panose="02010609060101010101" pitchFamily="49" charset="-122"/>
                <a:ea typeface="KaiTi" panose="02010609060101010101" pitchFamily="49" charset="-122"/>
              </a:rPr>
              <a:t>单韵母发音时口形保持不变，</a:t>
            </a:r>
            <a:endParaRPr lang="en-US" altLang="zh-CN" sz="32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KaiTi" panose="02010609060101010101" pitchFamily="49" charset="-122"/>
                <a:ea typeface="KaiTi" panose="02010609060101010101" pitchFamily="49" charset="-122"/>
              </a:rPr>
              <a:t>复韵母发音时，口形是变化的。</a:t>
            </a:r>
            <a:endParaRPr lang="en-US" altLang="zh-CN" sz="32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D75A315-84B5-E44B-9FC8-A1A0103258A0}"/>
              </a:ext>
            </a:extLst>
          </p:cNvPr>
          <p:cNvSpPr/>
          <p:nvPr/>
        </p:nvSpPr>
        <p:spPr>
          <a:xfrm>
            <a:off x="6600998" y="697297"/>
            <a:ext cx="1846659" cy="4962256"/>
          </a:xfrm>
          <a:prstGeom prst="rect">
            <a:avLst/>
          </a:prstGeom>
          <a:noFill/>
          <a:ln>
            <a:noFill/>
          </a:ln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发音时，</a:t>
            </a:r>
            <a:endParaRPr lang="en-US" altLang="zh-CN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你有什么发现</a:t>
            </a:r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939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uild="allAtOnce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B596C1B-096F-FF49-BD2A-B1946474812D}"/>
              </a:ext>
            </a:extLst>
          </p:cNvPr>
          <p:cNvGrpSpPr/>
          <p:nvPr/>
        </p:nvGrpSpPr>
        <p:grpSpPr>
          <a:xfrm>
            <a:off x="1619672" y="489922"/>
            <a:ext cx="8767762" cy="1444625"/>
            <a:chOff x="1665947" y="216421"/>
            <a:chExt cx="8767762" cy="1444625"/>
          </a:xfrm>
        </p:grpSpPr>
        <p:sp>
          <p:nvSpPr>
            <p:cNvPr id="11266" name="文本框 5"/>
            <p:cNvSpPr txBox="1">
              <a:spLocks noChangeArrowheads="1"/>
            </p:cNvSpPr>
            <p:nvPr/>
          </p:nvSpPr>
          <p:spPr bwMode="auto">
            <a:xfrm>
              <a:off x="1665947" y="216421"/>
              <a:ext cx="8767762" cy="144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8800" dirty="0">
                  <a:solidFill>
                    <a:srgbClr val="C00000"/>
                  </a:solidFill>
                  <a:ea typeface="楷体" pitchFamily="49" charset="-122"/>
                </a:rPr>
                <a:t>g</a:t>
              </a:r>
              <a:r>
                <a:rPr lang="en-US" altLang="zh-CN" sz="8800" dirty="0">
                  <a:solidFill>
                    <a:srgbClr val="FF66CC"/>
                  </a:solidFill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en-US" altLang="zh-CN" sz="8800" dirty="0">
                  <a:solidFill>
                    <a:srgbClr val="00B050"/>
                  </a:solidFill>
                  <a:latin typeface="宋体" charset="-122"/>
                </a:rPr>
                <a:t>ā</a:t>
              </a:r>
              <a:r>
                <a:rPr lang="en-US" altLang="zh-CN" sz="8800" dirty="0">
                  <a:solidFill>
                    <a:srgbClr val="00B050"/>
                  </a:solidFill>
                </a:rPr>
                <a:t>i</a:t>
              </a:r>
              <a:r>
                <a:rPr lang="en-US" altLang="zh-CN" sz="8800" dirty="0">
                  <a:solidFill>
                    <a:srgbClr val="FF66CC"/>
                  </a:solidFill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en-US" altLang="zh-CN" sz="8800" dirty="0" err="1">
                  <a:solidFill>
                    <a:srgbClr val="C00000"/>
                  </a:solidFill>
                  <a:ea typeface="楷体" pitchFamily="49" charset="-122"/>
                </a:rPr>
                <a:t>g</a:t>
              </a:r>
              <a:r>
                <a:rPr lang="en-US" altLang="zh-CN" sz="8800" dirty="0" err="1">
                  <a:solidFill>
                    <a:srgbClr val="00B050"/>
                  </a:solidFill>
                  <a:latin typeface="宋体" charset="-122"/>
                  <a:sym typeface="宋体" charset="-122"/>
                </a:rPr>
                <a:t>ā</a:t>
              </a:r>
              <a:r>
                <a:rPr lang="en-US" altLang="zh-CN" sz="8800" dirty="0" err="1">
                  <a:solidFill>
                    <a:srgbClr val="00B050"/>
                  </a:solidFill>
                  <a:sym typeface="宋体" charset="-122"/>
                </a:rPr>
                <a:t>i</a:t>
              </a:r>
              <a:r>
                <a:rPr lang="en-US" altLang="zh-CN" sz="8800" dirty="0">
                  <a:solidFill>
                    <a:srgbClr val="FF66CC"/>
                  </a:solidFill>
                  <a:latin typeface="楷体" pitchFamily="49" charset="-122"/>
                  <a:ea typeface="楷体" pitchFamily="49" charset="-122"/>
                </a:rPr>
                <a:t>  </a:t>
              </a:r>
              <a:endParaRPr lang="en-US" altLang="zh-CN" sz="8800" dirty="0">
                <a:solidFill>
                  <a:srgbClr val="FF66CC"/>
                </a:solidFill>
                <a:ea typeface="楷体" pitchFamily="49" charset="-122"/>
                <a:sym typeface="宋体" charset="-122"/>
              </a:endParaRPr>
            </a:p>
          </p:txBody>
        </p:sp>
        <p:cxnSp>
          <p:nvCxnSpPr>
            <p:cNvPr id="5" name="直接箭头连接符 4"/>
            <p:cNvCxnSpPr/>
            <p:nvPr/>
          </p:nvCxnSpPr>
          <p:spPr>
            <a:xfrm flipV="1">
              <a:off x="4314825" y="992188"/>
              <a:ext cx="1558925" cy="19050"/>
            </a:xfrm>
            <a:prstGeom prst="straightConnector1">
              <a:avLst/>
            </a:prstGeom>
            <a:ln w="57150">
              <a:solidFill>
                <a:srgbClr val="FF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798848" y="3056041"/>
            <a:ext cx="8084333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8800" dirty="0">
                <a:solidFill>
                  <a:srgbClr val="C00000"/>
                </a:solidFill>
                <a:ea typeface="楷体" pitchFamily="49" charset="-122"/>
              </a:rPr>
              <a:t>g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8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u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8800" dirty="0">
                <a:solidFill>
                  <a:srgbClr val="00B050"/>
                </a:solidFill>
                <a:latin typeface="宋体" charset="-122"/>
                <a:sym typeface="宋体" charset="-122"/>
              </a:rPr>
              <a:t>ā</a:t>
            </a:r>
            <a:r>
              <a:rPr lang="en-US" altLang="zh-CN" sz="8800" dirty="0">
                <a:solidFill>
                  <a:srgbClr val="00B050"/>
                </a:solidFill>
                <a:sym typeface="宋体" charset="-122"/>
              </a:rPr>
              <a:t>i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8800" dirty="0" err="1">
                <a:solidFill>
                  <a:srgbClr val="C00000"/>
                </a:solidFill>
                <a:ea typeface="楷体" pitchFamily="49" charset="-122"/>
                <a:sym typeface="宋体" charset="-122"/>
              </a:rPr>
              <a:t>g</a:t>
            </a:r>
            <a:r>
              <a:rPr lang="en-US" altLang="zh-CN" sz="8800" dirty="0" err="1">
                <a:solidFill>
                  <a:srgbClr val="0070C0"/>
                </a:solidFill>
                <a:ea typeface="楷体" pitchFamily="49" charset="-122"/>
                <a:sym typeface="宋体" charset="-122"/>
              </a:rPr>
              <a:t>u</a:t>
            </a:r>
            <a:r>
              <a:rPr lang="en-US" altLang="zh-CN" sz="8800" dirty="0" err="1">
                <a:solidFill>
                  <a:srgbClr val="00B050"/>
                </a:solidFill>
                <a:latin typeface="宋体" charset="-122"/>
                <a:sym typeface="宋体" charset="-122"/>
              </a:rPr>
              <a:t>ā</a:t>
            </a:r>
            <a:r>
              <a:rPr lang="en-US" altLang="zh-CN" sz="8800" dirty="0" err="1">
                <a:solidFill>
                  <a:srgbClr val="00B050"/>
                </a:solidFill>
                <a:sym typeface="宋体" charset="-122"/>
              </a:rPr>
              <a:t>i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8800" dirty="0">
              <a:solidFill>
                <a:srgbClr val="FF66CC"/>
              </a:solidFill>
              <a:ea typeface="楷体" pitchFamily="49" charset="-122"/>
              <a:sym typeface="宋体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8ECA47-CBE7-5043-AEDB-01BB30DA0F9D}"/>
              </a:ext>
            </a:extLst>
          </p:cNvPr>
          <p:cNvSpPr txBox="1"/>
          <p:nvPr/>
        </p:nvSpPr>
        <p:spPr>
          <a:xfrm>
            <a:off x="251520" y="116632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看谁读得好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7B7978-C14B-AB45-BA4E-A47F11F1635F}"/>
              </a:ext>
            </a:extLst>
          </p:cNvPr>
          <p:cNvGrpSpPr/>
          <p:nvPr/>
        </p:nvGrpSpPr>
        <p:grpSpPr>
          <a:xfrm>
            <a:off x="1619672" y="1934547"/>
            <a:ext cx="6154442" cy="1444625"/>
            <a:chOff x="1494779" y="2495290"/>
            <a:chExt cx="6154442" cy="1444625"/>
          </a:xfrm>
        </p:grpSpPr>
        <p:cxnSp>
          <p:nvCxnSpPr>
            <p:cNvPr id="4" name="直接箭头连接符 3"/>
            <p:cNvCxnSpPr>
              <a:cxnSpLocks/>
            </p:cNvCxnSpPr>
            <p:nvPr/>
          </p:nvCxnSpPr>
          <p:spPr>
            <a:xfrm flipV="1">
              <a:off x="4268550" y="3274342"/>
              <a:ext cx="1513868" cy="1"/>
            </a:xfrm>
            <a:prstGeom prst="straightConnector1">
              <a:avLst/>
            </a:prstGeom>
            <a:ln w="57150">
              <a:solidFill>
                <a:srgbClr val="FF33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5">
              <a:extLst>
                <a:ext uri="{FF2B5EF4-FFF2-40B4-BE49-F238E27FC236}">
                  <a16:creationId xmlns:a16="http://schemas.microsoft.com/office/drawing/2014/main" id="{CBC4D7D0-4786-2D4C-BACC-8A4710EBD0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779" y="2495290"/>
              <a:ext cx="6154442" cy="144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8800" dirty="0">
                  <a:solidFill>
                    <a:srgbClr val="C00000"/>
                  </a:solidFill>
                  <a:ea typeface="楷体" pitchFamily="49" charset="-122"/>
                </a:rPr>
                <a:t>h</a:t>
              </a:r>
              <a:r>
                <a:rPr lang="en-US" altLang="zh-CN" sz="8800" dirty="0">
                  <a:solidFill>
                    <a:srgbClr val="FF66CC"/>
                  </a:solidFill>
                  <a:latin typeface="楷体" pitchFamily="49" charset="-122"/>
                  <a:ea typeface="楷体" pitchFamily="49" charset="-122"/>
                </a:rPr>
                <a:t>—</a:t>
              </a:r>
              <a:r>
                <a:rPr lang="en-US" altLang="zh-CN" sz="8800" b="1" dirty="0">
                  <a:solidFill>
                    <a:srgbClr val="00B050"/>
                  </a:solidFill>
                  <a:latin typeface="+mn-ea"/>
                  <a:cs typeface="Calibri" panose="020F0502020204030204" pitchFamily="34" charset="0"/>
                  <a:sym typeface="+mn-ea"/>
                </a:rPr>
                <a:t>ǎ</a:t>
              </a:r>
              <a:r>
                <a:rPr lang="en-US" altLang="zh-CN" sz="8800" dirty="0">
                  <a:solidFill>
                    <a:srgbClr val="00B050"/>
                  </a:solidFill>
                </a:rPr>
                <a:t>i</a:t>
              </a:r>
              <a:r>
                <a:rPr lang="en-US" altLang="zh-CN" sz="8800" dirty="0">
                  <a:solidFill>
                    <a:srgbClr val="FF66CC"/>
                  </a:solidFill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en-US" altLang="zh-CN" sz="8800" dirty="0" err="1">
                  <a:solidFill>
                    <a:srgbClr val="C00000"/>
                  </a:solidFill>
                  <a:ea typeface="楷体" pitchFamily="49" charset="-122"/>
                </a:rPr>
                <a:t>h</a:t>
              </a:r>
              <a:r>
                <a:rPr lang="en-US" altLang="zh-CN" sz="8800" b="1" dirty="0" err="1">
                  <a:solidFill>
                    <a:srgbClr val="00B050"/>
                  </a:solidFill>
                  <a:latin typeface="+mn-ea"/>
                  <a:cs typeface="Calibri" panose="020F0502020204030204" pitchFamily="34" charset="0"/>
                  <a:sym typeface="+mn-ea"/>
                </a:rPr>
                <a:t>ǎ</a:t>
              </a:r>
              <a:r>
                <a:rPr lang="en-US" altLang="zh-CN" sz="8800" dirty="0" err="1">
                  <a:solidFill>
                    <a:srgbClr val="00B050"/>
                  </a:solidFill>
                  <a:sym typeface="宋体" charset="-122"/>
                </a:rPr>
                <a:t>i</a:t>
              </a:r>
              <a:r>
                <a:rPr lang="en-US" altLang="zh-CN" sz="8800" dirty="0">
                  <a:solidFill>
                    <a:srgbClr val="FF66CC"/>
                  </a:solidFill>
                  <a:latin typeface="楷体" pitchFamily="49" charset="-122"/>
                  <a:ea typeface="楷体" pitchFamily="49" charset="-122"/>
                </a:rPr>
                <a:t>  </a:t>
              </a:r>
              <a:endParaRPr lang="en-US" altLang="zh-CN" sz="8800" dirty="0">
                <a:solidFill>
                  <a:srgbClr val="FF66CC"/>
                </a:solidFill>
                <a:ea typeface="楷体" pitchFamily="49" charset="-122"/>
                <a:sym typeface="宋体" charset="-122"/>
              </a:endParaRPr>
            </a:p>
          </p:txBody>
        </p:sp>
      </p:grpSp>
      <p:sp>
        <p:nvSpPr>
          <p:cNvPr id="10" name="文本框 5">
            <a:extLst>
              <a:ext uri="{FF2B5EF4-FFF2-40B4-BE49-F238E27FC236}">
                <a16:creationId xmlns:a16="http://schemas.microsoft.com/office/drawing/2014/main" id="{DE8DAEBC-EFFD-554A-88A0-61F3C627A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879" y="4410251"/>
            <a:ext cx="7848991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8800" dirty="0">
                <a:solidFill>
                  <a:srgbClr val="C00000"/>
                </a:solidFill>
                <a:ea typeface="楷体" pitchFamily="49" charset="-122"/>
              </a:rPr>
              <a:t>h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88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u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8800" dirty="0">
                <a:solidFill>
                  <a:srgbClr val="00B050"/>
                </a:solidFill>
                <a:latin typeface="宋体" charset="-122"/>
                <a:sym typeface="+mn-ea"/>
              </a:rPr>
              <a:t>à</a:t>
            </a:r>
            <a:r>
              <a:rPr lang="en-US" altLang="zh-CN" sz="8800" dirty="0">
                <a:solidFill>
                  <a:srgbClr val="00B050"/>
                </a:solidFill>
                <a:latin typeface="Calibri" pitchFamily="34" charset="0"/>
                <a:cs typeface="Calibri" pitchFamily="34" charset="0"/>
                <a:sym typeface="+mn-ea"/>
              </a:rPr>
              <a:t>i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8800" dirty="0">
                <a:solidFill>
                  <a:srgbClr val="C00000"/>
                </a:solidFill>
                <a:ea typeface="楷体" pitchFamily="49" charset="-122"/>
                <a:sym typeface="宋体" charset="-122"/>
              </a:rPr>
              <a:t>h</a:t>
            </a:r>
            <a:r>
              <a:rPr lang="en-US" altLang="zh-CN" sz="8800" dirty="0">
                <a:solidFill>
                  <a:srgbClr val="0070C0"/>
                </a:solidFill>
                <a:ea typeface="楷体" pitchFamily="49" charset="-122"/>
                <a:sym typeface="宋体" charset="-122"/>
              </a:rPr>
              <a:t>u</a:t>
            </a:r>
            <a:r>
              <a:rPr lang="en-US" altLang="zh-CN" sz="8800" dirty="0">
                <a:solidFill>
                  <a:srgbClr val="00B050"/>
                </a:solidFill>
                <a:latin typeface="宋体" charset="-122"/>
                <a:sym typeface="+mn-ea"/>
              </a:rPr>
              <a:t>à</a:t>
            </a:r>
            <a:r>
              <a:rPr lang="en-US" altLang="zh-CN" sz="8800" dirty="0">
                <a:solidFill>
                  <a:srgbClr val="00B050"/>
                </a:solidFill>
                <a:latin typeface="Calibri" pitchFamily="34" charset="0"/>
                <a:cs typeface="Calibri" pitchFamily="34" charset="0"/>
                <a:sym typeface="+mn-ea"/>
              </a:rPr>
              <a:t>i</a:t>
            </a:r>
            <a:r>
              <a:rPr lang="en-US" altLang="zh-CN" sz="8800" dirty="0">
                <a:solidFill>
                  <a:srgbClr val="FF66CC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8800" dirty="0">
              <a:solidFill>
                <a:srgbClr val="FF66CC"/>
              </a:solidFill>
              <a:ea typeface="楷体" pitchFamily="49" charset="-122"/>
              <a:sym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816768" y="174625"/>
            <a:ext cx="1512888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</a:rPr>
              <a:t>á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156176" y="2240127"/>
            <a:ext cx="1512888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b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à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1795462" y="2564904"/>
            <a:ext cx="1685925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p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ā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955766" y="591343"/>
            <a:ext cx="1512888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n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ǎ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4127500" y="4497136"/>
            <a:ext cx="1790700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m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à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2479" name="Rectangle 15"/>
          <p:cNvSpPr>
            <a:spLocks noChangeArrowheads="1"/>
          </p:cNvSpPr>
          <p:nvPr/>
        </p:nvSpPr>
        <p:spPr bwMode="auto">
          <a:xfrm>
            <a:off x="6694012" y="923378"/>
            <a:ext cx="1790700" cy="1446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m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á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336456" y="4277601"/>
            <a:ext cx="1514475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p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á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4008199" y="2564904"/>
            <a:ext cx="1512888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d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à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6636" name="Rectangle 11"/>
          <p:cNvSpPr>
            <a:spLocks noChangeArrowheads="1"/>
          </p:cNvSpPr>
          <p:nvPr/>
        </p:nvSpPr>
        <p:spPr bwMode="auto">
          <a:xfrm>
            <a:off x="6726910" y="3555288"/>
            <a:ext cx="2252663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c</a:t>
            </a:r>
            <a:r>
              <a:rPr lang="en-US" altLang="zh-CN" sz="8800" b="1" dirty="0" err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  <a:sym typeface="+mn-ea"/>
              </a:rPr>
              <a:t>ā</a:t>
            </a:r>
            <a:r>
              <a:rPr lang="en-US" altLang="zh-CN" sz="8000" dirty="0" err="1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/>
      <p:bldP spid="62470" grpId="0"/>
      <p:bldP spid="62477" grpId="0"/>
      <p:bldP spid="62479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ChangeArrowheads="1"/>
          </p:cNvSpPr>
          <p:nvPr/>
        </p:nvSpPr>
        <p:spPr bwMode="auto">
          <a:xfrm>
            <a:off x="1122363" y="179388"/>
            <a:ext cx="33813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960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b</a:t>
            </a:r>
            <a:r>
              <a:rPr lang="en-US" altLang="zh-CN" sz="9600" b="1">
                <a:solidFill>
                  <a:srgbClr val="CC0099"/>
                </a:solidFill>
                <a:latin typeface="宋体" charset="-122"/>
              </a:rPr>
              <a:t>á</a:t>
            </a:r>
            <a:r>
              <a:rPr lang="en-US" altLang="zh-CN" sz="960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i</a:t>
            </a:r>
            <a:r>
              <a:rPr lang="en-US" altLang="zh-CN" sz="9600" b="1">
                <a:solidFill>
                  <a:srgbClr val="CC0099"/>
                </a:solidFill>
                <a:latin typeface="宋体" charset="-122"/>
              </a:rPr>
              <a:t> </a:t>
            </a:r>
            <a:r>
              <a:rPr lang="en-US" altLang="zh-CN" sz="960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tù</a:t>
            </a:r>
            <a:endParaRPr lang="en-US" altLang="zh-CN" sz="9600" b="1">
              <a:solidFill>
                <a:srgbClr val="CC0099"/>
              </a:solidFill>
              <a:latin typeface="宋体" charset="-122"/>
            </a:endParaRPr>
          </a:p>
        </p:txBody>
      </p:sp>
      <p:pic>
        <p:nvPicPr>
          <p:cNvPr id="32770" name="Picture 2" descr="https://timgsa.baidu.com/timg?image&amp;quality=80&amp;size=b9999_10000&amp;sec=1539284608003&amp;di=2c0be8d5a5a9bfa73e45e216a0e08568&amp;imgtype=0&amp;src=http%3A%2F%2Fimgsrc.baidu.com%2Fimage%2Fc0%253Dpixel_huitu%252C0%252C0%252C294%252C40%2Fsign%3De0aa7e164a34970a537e186ffcb2b4a4%2Fd31b0ef41bd5ad6e95bdd2d38acb39dbb6fd3c46.jpg"/>
          <p:cNvPicPr>
            <a:picLocks noChangeAspect="1" noChangeArrowheads="1"/>
          </p:cNvPicPr>
          <p:nvPr/>
        </p:nvPicPr>
        <p:blipFill>
          <a:blip r:embed="rId2"/>
          <a:srcRect r="-378" b="5096"/>
          <a:stretch>
            <a:fillRect/>
          </a:stretch>
        </p:blipFill>
        <p:spPr bwMode="auto">
          <a:xfrm>
            <a:off x="5292725" y="0"/>
            <a:ext cx="35274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Rectangle 3"/>
          <p:cNvSpPr>
            <a:spLocks noChangeArrowheads="1"/>
          </p:cNvSpPr>
          <p:nvPr/>
        </p:nvSpPr>
        <p:spPr bwMode="auto">
          <a:xfrm>
            <a:off x="839788" y="2401888"/>
            <a:ext cx="445293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960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k</a:t>
            </a:r>
            <a:r>
              <a:rPr lang="en-US" altLang="zh-CN" sz="9600" b="1">
                <a:solidFill>
                  <a:srgbClr val="CC0099"/>
                </a:solidFill>
                <a:latin typeface="宋体" charset="-122"/>
              </a:rPr>
              <a:t>ā</a:t>
            </a:r>
            <a:r>
              <a:rPr lang="en-US" altLang="zh-CN" sz="960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i</a:t>
            </a:r>
            <a:r>
              <a:rPr lang="en-US" altLang="zh-CN" sz="9600" b="1">
                <a:solidFill>
                  <a:srgbClr val="CC0099"/>
                </a:solidFill>
                <a:latin typeface="Comic Sans MS" pitchFamily="66" charset="0"/>
              </a:rPr>
              <a:t> </a:t>
            </a:r>
            <a:r>
              <a:rPr lang="en-US" altLang="zh-CN" sz="960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chē</a:t>
            </a:r>
            <a:r>
              <a:rPr lang="en-US" altLang="zh-CN" sz="9600" b="1">
                <a:solidFill>
                  <a:srgbClr val="CC0099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31746" name="Picture 2" descr="https://timgsa.baidu.com/timg?image&amp;quality=80&amp;size=b9999_10000&amp;sec=1539284793132&amp;di=e31828396132cbf3b632f7028b89952d&amp;imgtype=0&amp;src=http%3A%2F%2Fpic3.photophoto.cn%2F20070623%2F0010023144405802_b.jpg"/>
          <p:cNvPicPr>
            <a:picLocks noChangeAspect="1" noChangeArrowheads="1"/>
          </p:cNvPicPr>
          <p:nvPr/>
        </p:nvPicPr>
        <p:blipFill>
          <a:blip r:embed="rId3"/>
          <a:srcRect r="714" b="4779"/>
          <a:stretch>
            <a:fillRect/>
          </a:stretch>
        </p:blipFill>
        <p:spPr bwMode="auto">
          <a:xfrm>
            <a:off x="4822825" y="2276475"/>
            <a:ext cx="432117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334963" y="4625975"/>
            <a:ext cx="48006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9600" b="1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960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</a:t>
            </a:r>
            <a:r>
              <a:rPr lang="en-US" altLang="zh-CN" sz="96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9600" b="1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960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h</a:t>
            </a:r>
            <a:r>
              <a:rPr lang="en-US" altLang="zh-CN" sz="9600" b="1">
                <a:solidFill>
                  <a:srgbClr val="CC0099"/>
                </a:solidFill>
                <a:latin typeface="+mn-ea"/>
                <a:ea typeface="+mn-ea"/>
                <a:cs typeface="Calibri" panose="020F0502020204030204" pitchFamily="34" charset="0"/>
              </a:rPr>
              <a:t>ǎ</a:t>
            </a:r>
            <a:r>
              <a:rPr lang="en-US" altLang="zh-CN" sz="960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i</a:t>
            </a:r>
            <a:r>
              <a:rPr lang="en-US" altLang="zh-CN" sz="9600" b="1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73736" name="Picture 8" descr="dh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8300" y="4437063"/>
            <a:ext cx="34861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737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1913" y="2133600"/>
            <a:ext cx="611981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331913" y="2690813"/>
            <a:ext cx="611981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331913" y="3284538"/>
            <a:ext cx="611981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331913" y="3873500"/>
            <a:ext cx="611981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702" name="Rectangle 4"/>
          <p:cNvSpPr>
            <a:spLocks noChangeArrowheads="1"/>
          </p:cNvSpPr>
          <p:nvPr/>
        </p:nvSpPr>
        <p:spPr bwMode="auto">
          <a:xfrm>
            <a:off x="2049462" y="2028825"/>
            <a:ext cx="4970801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9600" dirty="0" err="1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b</a:t>
            </a:r>
            <a:r>
              <a:rPr lang="en-US" altLang="zh-CN" sz="10000" b="1" dirty="0" err="1">
                <a:solidFill>
                  <a:srgbClr val="CC0099"/>
                </a:solidFill>
                <a:latin typeface="宋体" charset="-122"/>
              </a:rPr>
              <a:t>á</a:t>
            </a:r>
            <a:r>
              <a:rPr lang="en-US" altLang="zh-CN" sz="9600" dirty="0" err="1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i</a:t>
            </a:r>
            <a:r>
              <a:rPr lang="en-US" altLang="zh-CN" sz="9600" dirty="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zh-CN" altLang="en-US" sz="9600" dirty="0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en-US" altLang="zh-CN" sz="9600" b="1" dirty="0">
                <a:solidFill>
                  <a:srgbClr val="CC0099"/>
                </a:solidFill>
                <a:latin typeface="宋体" charset="-122"/>
              </a:rPr>
              <a:t> </a:t>
            </a:r>
            <a:r>
              <a:rPr lang="en-US" altLang="zh-CN" sz="9700" dirty="0" err="1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t</a:t>
            </a:r>
            <a:r>
              <a:rPr lang="en-US" altLang="zh-CN" sz="9600" dirty="0" err="1">
                <a:solidFill>
                  <a:srgbClr val="CC0099"/>
                </a:solidFill>
                <a:latin typeface="Calibri" pitchFamily="34" charset="0"/>
                <a:cs typeface="Calibri" pitchFamily="34" charset="0"/>
              </a:rPr>
              <a:t>ù</a:t>
            </a:r>
            <a:endParaRPr lang="en-US" altLang="zh-CN" sz="9600" b="1" dirty="0">
              <a:solidFill>
                <a:srgbClr val="CC0099"/>
              </a:solidFill>
              <a:latin typeface="宋体" charset="-122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H="1">
            <a:off x="1331913" y="2133600"/>
            <a:ext cx="0" cy="172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 flipH="1">
            <a:off x="4427538" y="2133600"/>
            <a:ext cx="0" cy="172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H="1">
            <a:off x="7451725" y="2133600"/>
            <a:ext cx="0" cy="172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D791086-4340-8D40-86EC-C86048992B92}"/>
              </a:ext>
            </a:extLst>
          </p:cNvPr>
          <p:cNvGrpSpPr>
            <a:grpSpLocks/>
          </p:cNvGrpSpPr>
          <p:nvPr/>
        </p:nvGrpSpPr>
        <p:grpSpPr bwMode="auto">
          <a:xfrm>
            <a:off x="179387" y="631815"/>
            <a:ext cx="8785225" cy="4757046"/>
            <a:chOff x="113" y="88"/>
            <a:chExt cx="5534" cy="2918"/>
          </a:xfrm>
          <a:noFill/>
        </p:grpSpPr>
        <p:pic>
          <p:nvPicPr>
            <p:cNvPr id="26635" name="Picture 3" descr="20070528105941149">
              <a:extLst>
                <a:ext uri="{FF2B5EF4-FFF2-40B4-BE49-F238E27FC236}">
                  <a16:creationId xmlns:a16="http://schemas.microsoft.com/office/drawing/2014/main" id="{BFBA1D8A-77BA-3943-A754-9447AC7C3A9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t="2850" r="1877" b="3012"/>
            <a:stretch/>
          </p:blipFill>
          <p:spPr bwMode="auto">
            <a:xfrm>
              <a:off x="113" y="88"/>
              <a:ext cx="5534" cy="291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grpSp>
          <p:nvGrpSpPr>
            <p:cNvPr id="26636" name="Group 4">
              <a:extLst>
                <a:ext uri="{FF2B5EF4-FFF2-40B4-BE49-F238E27FC236}">
                  <a16:creationId xmlns:a16="http://schemas.microsoft.com/office/drawing/2014/main" id="{868F61D0-C0C9-D44B-8F95-A2DE2D1479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1618"/>
              <a:ext cx="957" cy="811"/>
              <a:chOff x="0" y="34"/>
              <a:chExt cx="957" cy="811"/>
            </a:xfrm>
            <a:grpFill/>
          </p:grpSpPr>
          <p:sp>
            <p:nvSpPr>
              <p:cNvPr id="26637" name="Text Box 5">
                <a:extLst>
                  <a:ext uri="{FF2B5EF4-FFF2-40B4-BE49-F238E27FC236}">
                    <a16:creationId xmlns:a16="http://schemas.microsoft.com/office/drawing/2014/main" id="{589BF649-859D-FC44-ADFB-902248037F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" y="34"/>
                <a:ext cx="237" cy="44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D0FF44"/>
                  </a:buClr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r>
                  <a:rPr lang="zh-CN" altLang="zh-CN" sz="4000" b="1" dirty="0"/>
                  <a:t>ɑ</a:t>
                </a:r>
              </a:p>
            </p:txBody>
          </p:sp>
          <p:sp>
            <p:nvSpPr>
              <p:cNvPr id="26638" name="Text Box 6">
                <a:extLst>
                  <a:ext uri="{FF2B5EF4-FFF2-40B4-BE49-F238E27FC236}">
                    <a16:creationId xmlns:a16="http://schemas.microsoft.com/office/drawing/2014/main" id="{76E8E87E-DDA7-6745-AB5E-76C27D3CB7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" y="480"/>
                <a:ext cx="272" cy="36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D0FF44"/>
                  </a:buClr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r>
                  <a:rPr lang="zh-CN" altLang="zh-CN" sz="3200" b="1"/>
                  <a:t>u</a:t>
                </a:r>
              </a:p>
            </p:txBody>
          </p:sp>
          <p:sp>
            <p:nvSpPr>
              <p:cNvPr id="26639" name="Text Box 7">
                <a:extLst>
                  <a:ext uri="{FF2B5EF4-FFF2-40B4-BE49-F238E27FC236}">
                    <a16:creationId xmlns:a16="http://schemas.microsoft.com/office/drawing/2014/main" id="{85083D10-E38D-9448-AC79-6FF1B903E6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6" y="144"/>
                <a:ext cx="253" cy="32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D0FF44"/>
                  </a:buClr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r>
                  <a:rPr lang="zh-CN" altLang="zh-CN" sz="2800" b="1" dirty="0"/>
                  <a:t>o</a:t>
                </a:r>
              </a:p>
            </p:txBody>
          </p:sp>
          <p:sp>
            <p:nvSpPr>
              <p:cNvPr id="26640" name="Text Box 8">
                <a:extLst>
                  <a:ext uri="{FF2B5EF4-FFF2-40B4-BE49-F238E27FC236}">
                    <a16:creationId xmlns:a16="http://schemas.microsoft.com/office/drawing/2014/main" id="{9C5510D8-8583-B248-B99B-B243633AEC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6" y="58"/>
                <a:ext cx="258" cy="36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D0FF44"/>
                  </a:buClr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r>
                  <a:rPr lang="zh-CN" altLang="zh-CN" sz="3200" b="1" dirty="0"/>
                  <a:t>e</a:t>
                </a:r>
              </a:p>
            </p:txBody>
          </p:sp>
          <p:sp>
            <p:nvSpPr>
              <p:cNvPr id="26641" name="Text Box 9">
                <a:extLst>
                  <a:ext uri="{FF2B5EF4-FFF2-40B4-BE49-F238E27FC236}">
                    <a16:creationId xmlns:a16="http://schemas.microsoft.com/office/drawing/2014/main" id="{DFABD471-D917-3341-9138-281272885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66"/>
                <a:ext cx="445" cy="40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D0FF44"/>
                  </a:buClr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r>
                  <a:rPr lang="zh-CN" altLang="zh-CN" sz="3600" b="1" dirty="0"/>
                  <a:t>ⅰ</a:t>
                </a:r>
                <a:r>
                  <a:rPr lang="zh-CN" altLang="zh-CN" sz="1800" dirty="0"/>
                  <a:t> </a:t>
                </a:r>
              </a:p>
            </p:txBody>
          </p:sp>
          <p:sp>
            <p:nvSpPr>
              <p:cNvPr id="26642" name="Text Box 10">
                <a:extLst>
                  <a:ext uri="{FF2B5EF4-FFF2-40B4-BE49-F238E27FC236}">
                    <a16:creationId xmlns:a16="http://schemas.microsoft.com/office/drawing/2014/main" id="{51CDE602-7D15-724C-9010-D8396C8364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4" y="346"/>
                <a:ext cx="343" cy="36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D0FF44"/>
                  </a:buClr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•"/>
                  <a:defRPr sz="16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–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0FF44"/>
                  </a:buClr>
                  <a:buFont typeface="Arial" panose="020B0604020202020204" pitchFamily="34" charset="0"/>
                  <a:buChar char="»"/>
                  <a:defRPr sz="1400">
                    <a:solidFill>
                      <a:schemeClr val="tx1"/>
                    </a:solidFill>
                    <a:latin typeface="Palatino Linotype" panose="02040502050505030304" pitchFamily="18" charset="0"/>
                    <a:ea typeface="宋体" panose="02010600030101010101" pitchFamily="2" charset="-122"/>
                    <a:sym typeface="Palatino Linotype" panose="02040502050505030304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r>
                  <a:rPr lang="zh-CN" altLang="zh-CN" sz="3200" b="1"/>
                  <a:t>ü </a:t>
                </a:r>
              </a:p>
            </p:txBody>
          </p:sp>
        </p:grpSp>
      </p:grpSp>
      <p:sp>
        <p:nvSpPr>
          <p:cNvPr id="26627" name="Text Box 11">
            <a:extLst>
              <a:ext uri="{FF2B5EF4-FFF2-40B4-BE49-F238E27FC236}">
                <a16:creationId xmlns:a16="http://schemas.microsoft.com/office/drawing/2014/main" id="{6B53251A-A120-B645-A43D-51B4756CC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819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D0FF44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26634" name="Text Box 18">
            <a:extLst>
              <a:ext uri="{FF2B5EF4-FFF2-40B4-BE49-F238E27FC236}">
                <a16:creationId xmlns:a16="http://schemas.microsoft.com/office/drawing/2014/main" id="{B33EEDD3-54A8-8D4F-84CA-52AEA0F50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6644" y="1481351"/>
            <a:ext cx="3962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D0FF44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0FF44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  <a:sym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ea typeface="楷体_GB2312" pitchFamily="1" charset="-122"/>
              </a:rPr>
              <a:t>韵母家族</a:t>
            </a:r>
            <a:endParaRPr lang="zh-CN" altLang="zh-CN" sz="4800" b="1" dirty="0"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298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火车鸣笛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云形 20"/>
          <p:cNvSpPr/>
          <p:nvPr/>
        </p:nvSpPr>
        <p:spPr>
          <a:xfrm>
            <a:off x="5286375" y="714375"/>
            <a:ext cx="3000375" cy="15001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" name="图片 6" descr="040.jpg"/>
          <p:cNvPicPr>
            <a:picLocks noChangeAspect="1"/>
          </p:cNvPicPr>
          <p:nvPr/>
        </p:nvPicPr>
        <p:blipFill>
          <a:blip r:embed="rId3" cstate="print"/>
          <a:srcRect l="7273" t="15625" r="10220" b="34375"/>
          <a:stretch>
            <a:fillRect/>
          </a:stretch>
        </p:blipFill>
        <p:spPr>
          <a:xfrm>
            <a:off x="0" y="55245"/>
            <a:ext cx="9070340" cy="6802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79775" y="552450"/>
            <a:ext cx="3532188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l-GR" sz="7200" b="1" dirty="0" err="1">
                <a:latin typeface="宋体" charset="-122"/>
              </a:rPr>
              <a:t>ɑ</a:t>
            </a:r>
            <a:r>
              <a:rPr lang="en-US" altLang="zh-CN" sz="6600" dirty="0" err="1"/>
              <a:t>i</a:t>
            </a:r>
            <a:r>
              <a:rPr lang="en-US" altLang="zh-CN" sz="6600" dirty="0"/>
              <a:t>   ei   </a:t>
            </a:r>
            <a:r>
              <a:rPr lang="en-US" altLang="zh-CN" sz="6600" dirty="0" err="1"/>
              <a:t>ui</a:t>
            </a:r>
            <a:endParaRPr lang="zh-CN" altLang="en-US" sz="6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4932363" y="893763"/>
            <a:ext cx="2819400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solidFill>
                  <a:srgbClr val="0000FF"/>
                </a:solidFill>
              </a:rPr>
              <a:t>挨 着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228185" y="2194761"/>
            <a:ext cx="1872208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l-GR" sz="13000" b="1" dirty="0" err="1">
                <a:solidFill>
                  <a:srgbClr val="FF0000"/>
                </a:solidFill>
                <a:latin typeface="宋体" charset="-122"/>
              </a:rPr>
              <a:t>ɑ</a:t>
            </a:r>
            <a:r>
              <a:rPr lang="en-US" altLang="el-GR" sz="13000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</a:t>
            </a:r>
            <a:endParaRPr lang="en-US" altLang="el-GR" sz="13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435" name="图片 6" descr="040.jpg"/>
          <p:cNvPicPr>
            <a:picLocks noChangeAspect="1" noChangeArrowheads="1"/>
          </p:cNvPicPr>
          <p:nvPr/>
        </p:nvPicPr>
        <p:blipFill>
          <a:blip r:embed="rId2"/>
          <a:srcRect l="40500" t="64580" r="28831" b="185"/>
          <a:stretch>
            <a:fillRect/>
          </a:stretch>
        </p:blipFill>
        <p:spPr bwMode="auto">
          <a:xfrm>
            <a:off x="342900" y="893763"/>
            <a:ext cx="3810000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132138" y="4437063"/>
            <a:ext cx="2479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</a:rPr>
              <a:t>复韵母</a:t>
            </a:r>
          </a:p>
        </p:txBody>
      </p:sp>
      <p:sp>
        <p:nvSpPr>
          <p:cNvPr id="3" name="连接器 2">
            <a:extLst>
              <a:ext uri="{FF2B5EF4-FFF2-40B4-BE49-F238E27FC236}">
                <a16:creationId xmlns:a16="http://schemas.microsoft.com/office/drawing/2014/main" id="{720EAF8C-92BF-AE45-8CEC-9034DDAB14EB}"/>
              </a:ext>
            </a:extLst>
          </p:cNvPr>
          <p:cNvSpPr/>
          <p:nvPr/>
        </p:nvSpPr>
        <p:spPr>
          <a:xfrm>
            <a:off x="5395789" y="2054101"/>
            <a:ext cx="216024" cy="21602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3" grpId="0"/>
      <p:bldP spid="6" grpId="0"/>
      <p:bldP spid="18437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Line 5"/>
          <p:cNvSpPr>
            <a:spLocks noChangeShapeType="1"/>
          </p:cNvSpPr>
          <p:nvPr/>
        </p:nvSpPr>
        <p:spPr bwMode="auto">
          <a:xfrm>
            <a:off x="2349500" y="2732088"/>
            <a:ext cx="990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8" name="Line 9"/>
          <p:cNvSpPr>
            <a:spLocks noChangeShapeType="1"/>
          </p:cNvSpPr>
          <p:nvPr/>
        </p:nvSpPr>
        <p:spPr bwMode="auto">
          <a:xfrm>
            <a:off x="4343400" y="2732088"/>
            <a:ext cx="1219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895975" y="1627188"/>
            <a:ext cx="35274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l-GR" sz="13000" b="1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zh-CN" sz="1300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</a:t>
            </a:r>
            <a:endParaRPr lang="en-US" altLang="el-GR" sz="13000" b="1">
              <a:solidFill>
                <a:srgbClr val="333399"/>
              </a:solidFill>
              <a:latin typeface="宋体" charset="-122"/>
            </a:endParaRPr>
          </a:p>
        </p:txBody>
      </p:sp>
      <p:sp>
        <p:nvSpPr>
          <p:cNvPr id="19460" name="Text Box 13"/>
          <p:cNvSpPr txBox="1">
            <a:spLocks noChangeArrowheads="1"/>
          </p:cNvSpPr>
          <p:nvPr/>
        </p:nvSpPr>
        <p:spPr bwMode="auto">
          <a:xfrm>
            <a:off x="1108075" y="1646238"/>
            <a:ext cx="16764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l-GR" sz="13000" b="1">
                <a:solidFill>
                  <a:srgbClr val="333399"/>
                </a:solidFill>
                <a:latin typeface="宋体" charset="-122"/>
              </a:rPr>
              <a:t>ɑ</a:t>
            </a:r>
            <a:endParaRPr lang="el-GR" altLang="zh-CN" sz="13000" b="1">
              <a:solidFill>
                <a:srgbClr val="333399"/>
              </a:solidFill>
              <a:cs typeface="Arial" charset="0"/>
            </a:endParaRPr>
          </a:p>
        </p:txBody>
      </p:sp>
      <p:sp>
        <p:nvSpPr>
          <p:cNvPr id="19461" name="Text Box 14"/>
          <p:cNvSpPr txBox="1">
            <a:spLocks noChangeArrowheads="1"/>
          </p:cNvSpPr>
          <p:nvPr/>
        </p:nvSpPr>
        <p:spPr bwMode="auto">
          <a:xfrm>
            <a:off x="3679825" y="1685925"/>
            <a:ext cx="990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0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60587" y="854312"/>
            <a:ext cx="6983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宋体" charset="-122"/>
              </a:rPr>
              <a:t>怎么给</a:t>
            </a:r>
            <a:r>
              <a:rPr lang="en-US" altLang="el-GR" sz="5400" b="1" dirty="0" err="1">
                <a:solidFill>
                  <a:srgbClr val="FF0000"/>
                </a:solidFill>
                <a:latin typeface="宋体" charset="-122"/>
              </a:rPr>
              <a:t>ɑ</a:t>
            </a:r>
            <a:r>
              <a:rPr lang="en-US" altLang="el-GR" sz="5400" dirty="0" err="1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zh-CN" altLang="en-US" sz="5400" b="1" dirty="0">
                <a:solidFill>
                  <a:srgbClr val="FF0000"/>
                </a:solidFill>
                <a:latin typeface="宋体" charset="-122"/>
              </a:rPr>
              <a:t>标调呢？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3"/>
          <p:cNvSpPr txBox="1">
            <a:spLocks noChangeArrowheads="1"/>
          </p:cNvSpPr>
          <p:nvPr/>
        </p:nvSpPr>
        <p:spPr bwMode="auto">
          <a:xfrm>
            <a:off x="3383260" y="476672"/>
            <a:ext cx="33131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5">
                    <a:lumMod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标调歌</a:t>
            </a:r>
          </a:p>
        </p:txBody>
      </p:sp>
      <p:sp>
        <p:nvSpPr>
          <p:cNvPr id="20482" name="矩形 17414"/>
          <p:cNvSpPr>
            <a:spLocks noChangeArrowheads="1"/>
          </p:cNvSpPr>
          <p:nvPr/>
        </p:nvSpPr>
        <p:spPr bwMode="auto">
          <a:xfrm>
            <a:off x="395288" y="6453188"/>
            <a:ext cx="61595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1841893" y="1124744"/>
            <a:ext cx="7272338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有</a:t>
            </a:r>
            <a:r>
              <a:rPr lang="zh-CN" altLang="en-US" sz="72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en-US" altLang="el-GR" sz="7200" b="1" dirty="0" err="1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el-GR" sz="72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不放过，</a:t>
            </a:r>
            <a:endParaRPr lang="en-US" altLang="zh-CN" sz="66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没 </a:t>
            </a:r>
            <a:r>
              <a:rPr lang="zh-CN" altLang="en-US" sz="7200" b="1" dirty="0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zh-CN" sz="6600" b="1" dirty="0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找</a:t>
            </a:r>
            <a:r>
              <a:rPr lang="zh-CN" altLang="en-US" sz="72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altLang="zh-CN" sz="66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zh-CN" altLang="en-US" sz="7200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，</a:t>
            </a:r>
            <a:endParaRPr lang="en-US" altLang="zh-CN" sz="6600" b="1" dirty="0">
              <a:solidFill>
                <a:srgbClr val="FF0000"/>
              </a:solidFill>
              <a:latin typeface="宋体" charset="-122"/>
            </a:endParaRPr>
          </a:p>
          <a:p>
            <a:r>
              <a:rPr lang="en-US" altLang="zh-CN" sz="6600" b="1" dirty="0">
                <a:solidFill>
                  <a:srgbClr val="333399"/>
                </a:solidFill>
                <a:latin typeface="Calibri" pitchFamily="34" charset="0"/>
                <a:cs typeface="Calibri" pitchFamily="34" charset="0"/>
              </a:rPr>
              <a:t>i  u</a:t>
            </a:r>
            <a:r>
              <a:rPr lang="zh-CN" altLang="en-US" sz="6600" b="1" dirty="0">
                <a:solidFill>
                  <a:srgbClr val="FF0000"/>
                </a:solidFill>
                <a:latin typeface="宋体" charset="-122"/>
              </a:rPr>
              <a:t>并排标在后。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3132138" y="1196975"/>
            <a:ext cx="184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6000" b="1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214637" y="1640368"/>
            <a:ext cx="1692374" cy="22159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3800" b="1" dirty="0">
                <a:solidFill>
                  <a:srgbClr val="FF0000"/>
                </a:solidFill>
                <a:latin typeface="宋体" charset="-122"/>
              </a:rPr>
              <a:t>ɑ</a:t>
            </a:r>
            <a:r>
              <a:rPr lang="en-US" altLang="zh-CN" sz="138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endParaRPr lang="zh-CN" altLang="en-US" sz="13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97EF6417-6316-0243-8E57-00CC09C4D341}"/>
              </a:ext>
            </a:extLst>
          </p:cNvPr>
          <p:cNvCxnSpPr/>
          <p:nvPr/>
        </p:nvCxnSpPr>
        <p:spPr>
          <a:xfrm>
            <a:off x="1412752" y="2276872"/>
            <a:ext cx="64807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300967F7-CE46-6E43-854B-8188398BFD82}"/>
              </a:ext>
            </a:extLst>
          </p:cNvPr>
          <p:cNvSpPr/>
          <p:nvPr/>
        </p:nvSpPr>
        <p:spPr>
          <a:xfrm>
            <a:off x="3143332" y="2105561"/>
            <a:ext cx="544411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latin typeface="宋体" charset="-122"/>
              </a:rPr>
              <a:t>有</a:t>
            </a:r>
            <a:r>
              <a:rPr lang="zh-CN" altLang="en-US" sz="80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en-US" altLang="el-GR" sz="8000" b="1" dirty="0" err="1">
                <a:solidFill>
                  <a:srgbClr val="333399"/>
                </a:solidFill>
                <a:latin typeface="宋体" charset="-122"/>
              </a:rPr>
              <a:t>ɑ</a:t>
            </a:r>
            <a:r>
              <a:rPr lang="en-US" altLang="el-GR" sz="8000" b="1" dirty="0">
                <a:solidFill>
                  <a:srgbClr val="333399"/>
                </a:solidFill>
                <a:latin typeface="宋体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latin typeface="宋体" charset="-122"/>
              </a:rPr>
              <a:t>不放过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>
            <a:spLocks noChangeArrowheads="1"/>
          </p:cNvSpPr>
          <p:nvPr/>
        </p:nvSpPr>
        <p:spPr bwMode="auto">
          <a:xfrm>
            <a:off x="3132138" y="1196975"/>
            <a:ext cx="184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 sz="6000" b="1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87338" y="1471613"/>
            <a:ext cx="8785225" cy="221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3800" dirty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138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13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13800" dirty="0">
                <a:latin typeface="+mj-ea"/>
                <a:ea typeface="+mj-ea"/>
              </a:rPr>
              <a:t>á</a:t>
            </a:r>
            <a:r>
              <a:rPr lang="en-US" altLang="zh-CN" sz="138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13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13800" dirty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138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13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13800" dirty="0">
                <a:latin typeface="+mj-ea"/>
                <a:ea typeface="+mj-ea"/>
              </a:rPr>
              <a:t>à</a:t>
            </a:r>
            <a:r>
              <a:rPr lang="en-US" altLang="zh-CN" sz="13800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endParaRPr lang="zh-CN" altLang="en-US" sz="13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3DF1CF-E5BB-E24B-BE92-6722A4DA8CA0}"/>
              </a:ext>
            </a:extLst>
          </p:cNvPr>
          <p:cNvSpPr txBox="1"/>
          <p:nvPr/>
        </p:nvSpPr>
        <p:spPr>
          <a:xfrm>
            <a:off x="467544" y="3421117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挨</a:t>
            </a:r>
            <a:r>
              <a:rPr kumimoji="1" lang="zh-CN" altLang="en-US" sz="4000" b="1" dirty="0">
                <a:latin typeface="KaiTi" panose="02010609060101010101" pitchFamily="49" charset="-122"/>
                <a:ea typeface="KaiTi" panose="02010609060101010101" pitchFamily="49" charset="-122"/>
              </a:rPr>
              <a:t>着   白雪</a:t>
            </a:r>
            <a:r>
              <a:rPr kumimoji="1" lang="zh-CN" altLang="en-US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皑皑</a:t>
            </a:r>
            <a:r>
              <a:rPr kumimoji="1" lang="zh-CN" altLang="en-US" sz="4000" b="1" dirty="0">
                <a:latin typeface="KaiTi" panose="02010609060101010101" pitchFamily="49" charset="-122"/>
                <a:ea typeface="KaiTi" panose="02010609060101010101" pitchFamily="49" charset="-122"/>
              </a:rPr>
              <a:t>   高</a:t>
            </a:r>
            <a:r>
              <a:rPr kumimoji="1" lang="zh-CN" altLang="en-US" sz="40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矮</a:t>
            </a:r>
          </a:p>
        </p:txBody>
      </p:sp>
    </p:spTree>
    <p:extLst>
      <p:ext uri="{BB962C8B-B14F-4D97-AF65-F5344CB8AC3E}">
        <p14:creationId xmlns:p14="http://schemas.microsoft.com/office/powerpoint/2010/main" val="1162180427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332</Words>
  <Application>Microsoft Macintosh PowerPoint</Application>
  <PresentationFormat>全屏显示(4:3)</PresentationFormat>
  <Paragraphs>89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黑体</vt:lpstr>
      <vt:lpstr>楷体</vt:lpstr>
      <vt:lpstr>宋体</vt:lpstr>
      <vt:lpstr>Hannotate SC</vt:lpstr>
      <vt:lpstr>KaiTi</vt:lpstr>
      <vt:lpstr>Arial</vt:lpstr>
      <vt:lpstr>Calibri</vt:lpstr>
      <vt:lpstr>Comic Sans MS</vt:lpstr>
      <vt:lpstr>Palatino Linotype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553070043@qq.com</cp:lastModifiedBy>
  <cp:revision>110</cp:revision>
  <dcterms:created xsi:type="dcterms:W3CDTF">2016-10-12T12:57:00Z</dcterms:created>
  <dcterms:modified xsi:type="dcterms:W3CDTF">2019-10-17T12:13:39Z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2052-10.1.0.7520</vt:lpwstr>
  </property>
</Properties>
</file>