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6"/>
  </p:notesMasterIdLst>
  <p:sldIdLst>
    <p:sldId id="597" r:id="rId2"/>
    <p:sldId id="598" r:id="rId3"/>
    <p:sldId id="599" r:id="rId4"/>
    <p:sldId id="600" r:id="rId5"/>
    <p:sldId id="601" r:id="rId6"/>
    <p:sldId id="602" r:id="rId7"/>
    <p:sldId id="603" r:id="rId8"/>
    <p:sldId id="604" r:id="rId9"/>
    <p:sldId id="605" r:id="rId10"/>
    <p:sldId id="606" r:id="rId11"/>
    <p:sldId id="607" r:id="rId12"/>
    <p:sldId id="608" r:id="rId13"/>
    <p:sldId id="609" r:id="rId14"/>
    <p:sldId id="610" r:id="rId15"/>
    <p:sldId id="611" r:id="rId16"/>
    <p:sldId id="612" r:id="rId17"/>
    <p:sldId id="613" r:id="rId18"/>
    <p:sldId id="614" r:id="rId19"/>
    <p:sldId id="615" r:id="rId20"/>
    <p:sldId id="616" r:id="rId21"/>
    <p:sldId id="257" r:id="rId22"/>
    <p:sldId id="512" r:id="rId23"/>
    <p:sldId id="552" r:id="rId24"/>
    <p:sldId id="553" r:id="rId25"/>
    <p:sldId id="554" r:id="rId26"/>
    <p:sldId id="555" r:id="rId27"/>
    <p:sldId id="587" r:id="rId28"/>
    <p:sldId id="588" r:id="rId29"/>
    <p:sldId id="557" r:id="rId30"/>
    <p:sldId id="558" r:id="rId31"/>
    <p:sldId id="559" r:id="rId32"/>
    <p:sldId id="560" r:id="rId33"/>
    <p:sldId id="562" r:id="rId34"/>
    <p:sldId id="563" r:id="rId35"/>
    <p:sldId id="564" r:id="rId36"/>
    <p:sldId id="589" r:id="rId37"/>
    <p:sldId id="590" r:id="rId38"/>
    <p:sldId id="592" r:id="rId39"/>
    <p:sldId id="593" r:id="rId40"/>
    <p:sldId id="561" r:id="rId41"/>
    <p:sldId id="565" r:id="rId42"/>
    <p:sldId id="567" r:id="rId43"/>
    <p:sldId id="566" r:id="rId44"/>
    <p:sldId id="568" r:id="rId45"/>
    <p:sldId id="570" r:id="rId46"/>
    <p:sldId id="569" r:id="rId47"/>
    <p:sldId id="579" r:id="rId48"/>
    <p:sldId id="571" r:id="rId49"/>
    <p:sldId id="581" r:id="rId50"/>
    <p:sldId id="580" r:id="rId51"/>
    <p:sldId id="594" r:id="rId52"/>
    <p:sldId id="595" r:id="rId53"/>
    <p:sldId id="584" r:id="rId54"/>
    <p:sldId id="585" r:id="rId5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dministrator" initials="" lastIdx="1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EFD2"/>
    <a:srgbClr val="59A58B"/>
    <a:srgbClr val="407E69"/>
    <a:srgbClr val="2A695D"/>
    <a:srgbClr val="62AE93"/>
    <a:srgbClr val="5DA98F"/>
    <a:srgbClr val="FF7862"/>
    <a:srgbClr val="FFFCC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 autoAdjust="0"/>
  </p:normalViewPr>
  <p:slideViewPr>
    <p:cSldViewPr snapToGrid="0">
      <p:cViewPr varScale="1">
        <p:scale>
          <a:sx n="107" d="100"/>
          <a:sy n="107" d="100"/>
        </p:scale>
        <p:origin x="-102" y="-144"/>
      </p:cViewPr>
      <p:guideLst>
        <p:guide orient="horz" pos="2199"/>
        <p:guide pos="3834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91" d="100"/>
        <a:sy n="91" d="100"/>
      </p:scale>
      <p:origin x="0" y="0"/>
    </p:cViewPr>
  </p:sorterViewPr>
  <p:gridSpacing cx="73733025" cy="73733025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commentAuthors" Target="commentAuthors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defRPr sz="1200" noProof="1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defRPr sz="1200" noProof="1" smtClean="0">
                <a:latin typeface="+mn-lt"/>
                <a:ea typeface="+mn-ea"/>
              </a:defRPr>
            </a:lvl1pPr>
          </a:lstStyle>
          <a:p>
            <a:fld id="{731EA360-90D7-446A-AE07-5780253737B9}" type="datetimeFigureOut">
              <a:rPr lang="zh-CN" altLang="en-US"/>
              <a:pPr/>
              <a:t>2018/9/9</a:t>
            </a:fld>
            <a:endParaRPr lang="zh-CN" altLang="en-US"/>
          </a:p>
        </p:txBody>
      </p:sp>
      <p:sp>
        <p:nvSpPr>
          <p:cNvPr id="4100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4101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defRPr sz="1200" noProof="1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  <a:ea typeface="宋体" pitchFamily="2" charset="-122"/>
              </a:defRPr>
            </a:lvl1pPr>
          </a:lstStyle>
          <a:p>
            <a:fld id="{661254F1-07CD-4CC0-B93E-E7E861BD890A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6185"/>
            <a:ext cx="10515600" cy="1325033"/>
          </a:xfrm>
          <a:prstGeom prst="rect">
            <a:avLst/>
          </a:prstGeom>
        </p:spPr>
        <p:txBody>
          <a:bodyPr lIns="121917" tIns="60958" rIns="121917" bIns="60958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6183"/>
          </a:xfrm>
          <a:prstGeom prst="rect">
            <a:avLst/>
          </a:prstGeom>
        </p:spPr>
        <p:txBody>
          <a:bodyPr lIns="121917" tIns="60958" rIns="121917" bIns="60958"/>
          <a:lstStyle>
            <a:lvl1pPr>
              <a:defRPr/>
            </a:lvl1pPr>
          </a:lstStyle>
          <a:p>
            <a:fld id="{59D9C70D-B7C8-466D-B87C-22D855EF72C6}" type="datetimeFigureOut">
              <a:rPr lang="zh-CN" altLang="en-US"/>
              <a:pPr/>
              <a:t>2018/9/9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6183"/>
          </a:xfrm>
          <a:prstGeom prst="rect">
            <a:avLst/>
          </a:prstGeom>
        </p:spPr>
        <p:txBody>
          <a:bodyPr lIns="121917" tIns="60958" rIns="121917" bIns="60958"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6183"/>
          </a:xfrm>
          <a:prstGeom prst="rect">
            <a:avLst/>
          </a:prstGeom>
        </p:spPr>
        <p:txBody>
          <a:bodyPr lIns="121917" tIns="60958" rIns="121917" bIns="60958"/>
          <a:lstStyle>
            <a:lvl1pPr>
              <a:defRPr/>
            </a:lvl1pPr>
          </a:lstStyle>
          <a:p>
            <a:fld id="{2C7BEE1B-63FC-4DE5-B459-13BC299BF1CA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6185"/>
            <a:ext cx="10515600" cy="1325033"/>
          </a:xfrm>
          <a:prstGeom prst="rect">
            <a:avLst/>
          </a:prstGeom>
        </p:spPr>
        <p:txBody>
          <a:bodyPr lIns="121917" tIns="60958" rIns="121917" bIns="60958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6183"/>
          </a:xfrm>
          <a:prstGeom prst="rect">
            <a:avLst/>
          </a:prstGeom>
        </p:spPr>
        <p:txBody>
          <a:bodyPr lIns="121917" tIns="60958" rIns="121917" bIns="60958"/>
          <a:lstStyle>
            <a:lvl1pPr>
              <a:defRPr/>
            </a:lvl1pPr>
          </a:lstStyle>
          <a:p>
            <a:fld id="{59D9C70D-B7C8-466D-B87C-22D855EF72C6}" type="datetimeFigureOut">
              <a:rPr lang="zh-CN" altLang="en-US"/>
              <a:pPr/>
              <a:t>2018/9/9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6183"/>
          </a:xfrm>
          <a:prstGeom prst="rect">
            <a:avLst/>
          </a:prstGeom>
        </p:spPr>
        <p:txBody>
          <a:bodyPr lIns="121917" tIns="60958" rIns="121917" bIns="60958"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6183"/>
          </a:xfrm>
          <a:prstGeom prst="rect">
            <a:avLst/>
          </a:prstGeom>
        </p:spPr>
        <p:txBody>
          <a:bodyPr lIns="121917" tIns="60958" rIns="121917" bIns="60958"/>
          <a:lstStyle>
            <a:lvl1pPr>
              <a:defRPr/>
            </a:lvl1pPr>
          </a:lstStyle>
          <a:p>
            <a:fld id="{F4456EBF-4F61-4F5D-83F8-950A53343983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6185"/>
            <a:ext cx="10515600" cy="1325033"/>
          </a:xfrm>
          <a:prstGeom prst="rect">
            <a:avLst/>
          </a:prstGeom>
        </p:spPr>
        <p:txBody>
          <a:bodyPr lIns="121917" tIns="60958" rIns="121917" bIns="60958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6183"/>
          </a:xfrm>
          <a:prstGeom prst="rect">
            <a:avLst/>
          </a:prstGeom>
        </p:spPr>
        <p:txBody>
          <a:bodyPr lIns="121917" tIns="60958" rIns="121917" bIns="60958"/>
          <a:lstStyle>
            <a:lvl1pPr>
              <a:defRPr/>
            </a:lvl1pPr>
          </a:lstStyle>
          <a:p>
            <a:fld id="{59D9C70D-B7C8-466D-B87C-22D855EF72C6}" type="datetimeFigureOut">
              <a:rPr lang="zh-CN" altLang="en-US"/>
              <a:pPr/>
              <a:t>2018/9/9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6183"/>
          </a:xfrm>
          <a:prstGeom prst="rect">
            <a:avLst/>
          </a:prstGeom>
        </p:spPr>
        <p:txBody>
          <a:bodyPr lIns="121917" tIns="60958" rIns="121917" bIns="60958"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6183"/>
          </a:xfrm>
          <a:prstGeom prst="rect">
            <a:avLst/>
          </a:prstGeom>
        </p:spPr>
        <p:txBody>
          <a:bodyPr lIns="121917" tIns="60958" rIns="121917" bIns="60958"/>
          <a:lstStyle>
            <a:lvl1pPr>
              <a:defRPr/>
            </a:lvl1pPr>
          </a:lstStyle>
          <a:p>
            <a:fld id="{576CD61A-9906-4492-B947-AB031F69F9FB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6185"/>
            <a:ext cx="10515600" cy="1325033"/>
          </a:xfrm>
          <a:prstGeom prst="rect">
            <a:avLst/>
          </a:prstGeom>
        </p:spPr>
        <p:txBody>
          <a:bodyPr lIns="121917" tIns="60958" rIns="121917" bIns="60958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6183"/>
          </a:xfrm>
          <a:prstGeom prst="rect">
            <a:avLst/>
          </a:prstGeom>
        </p:spPr>
        <p:txBody>
          <a:bodyPr lIns="121917" tIns="60958" rIns="121917" bIns="60958"/>
          <a:lstStyle>
            <a:lvl1pPr>
              <a:defRPr/>
            </a:lvl1pPr>
          </a:lstStyle>
          <a:p>
            <a:fld id="{59D9C70D-B7C8-466D-B87C-22D855EF72C6}" type="datetimeFigureOut">
              <a:rPr lang="zh-CN" altLang="en-US"/>
              <a:pPr/>
              <a:t>2018/9/9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6183"/>
          </a:xfrm>
          <a:prstGeom prst="rect">
            <a:avLst/>
          </a:prstGeom>
        </p:spPr>
        <p:txBody>
          <a:bodyPr lIns="121917" tIns="60958" rIns="121917" bIns="60958"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6183"/>
          </a:xfrm>
          <a:prstGeom prst="rect">
            <a:avLst/>
          </a:prstGeom>
        </p:spPr>
        <p:txBody>
          <a:bodyPr lIns="121917" tIns="60958" rIns="121917" bIns="60958"/>
          <a:lstStyle>
            <a:lvl1pPr>
              <a:defRPr/>
            </a:lvl1pPr>
          </a:lstStyle>
          <a:p>
            <a:fld id="{5C2473FF-6BB0-49CF-A249-BE6CFB3F54EB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6185"/>
            <a:ext cx="10515600" cy="1325033"/>
          </a:xfrm>
          <a:prstGeom prst="rect">
            <a:avLst/>
          </a:prstGeom>
        </p:spPr>
        <p:txBody>
          <a:bodyPr lIns="121917" tIns="60958" rIns="121917" bIns="60958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6183"/>
          </a:xfrm>
          <a:prstGeom prst="rect">
            <a:avLst/>
          </a:prstGeom>
        </p:spPr>
        <p:txBody>
          <a:bodyPr lIns="121917" tIns="60958" rIns="121917" bIns="60958"/>
          <a:lstStyle>
            <a:lvl1pPr>
              <a:defRPr/>
            </a:lvl1pPr>
          </a:lstStyle>
          <a:p>
            <a:fld id="{59D9C70D-B7C8-466D-B87C-22D855EF72C6}" type="datetimeFigureOut">
              <a:rPr lang="zh-CN" altLang="en-US"/>
              <a:pPr/>
              <a:t>2018/9/9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6183"/>
          </a:xfrm>
          <a:prstGeom prst="rect">
            <a:avLst/>
          </a:prstGeom>
        </p:spPr>
        <p:txBody>
          <a:bodyPr lIns="121917" tIns="60958" rIns="121917" bIns="60958"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6183"/>
          </a:xfrm>
          <a:prstGeom prst="rect">
            <a:avLst/>
          </a:prstGeom>
        </p:spPr>
        <p:txBody>
          <a:bodyPr lIns="121917" tIns="60958" rIns="121917" bIns="60958"/>
          <a:lstStyle>
            <a:lvl1pPr>
              <a:defRPr/>
            </a:lvl1pPr>
          </a:lstStyle>
          <a:p>
            <a:fld id="{C8A54C1F-CF29-4180-B0BC-BFD6BB406E29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6185"/>
            <a:ext cx="10515600" cy="1325033"/>
          </a:xfrm>
          <a:prstGeom prst="rect">
            <a:avLst/>
          </a:prstGeom>
        </p:spPr>
        <p:txBody>
          <a:bodyPr lIns="121917" tIns="60958" rIns="121917" bIns="60958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6183"/>
          </a:xfrm>
          <a:prstGeom prst="rect">
            <a:avLst/>
          </a:prstGeom>
        </p:spPr>
        <p:txBody>
          <a:bodyPr lIns="121917" tIns="60958" rIns="121917" bIns="60958"/>
          <a:lstStyle>
            <a:lvl1pPr>
              <a:defRPr/>
            </a:lvl1pPr>
          </a:lstStyle>
          <a:p>
            <a:fld id="{59D9C70D-B7C8-466D-B87C-22D855EF72C6}" type="datetimeFigureOut">
              <a:rPr lang="zh-CN" altLang="en-US"/>
              <a:pPr/>
              <a:t>2018/9/9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6183"/>
          </a:xfrm>
          <a:prstGeom prst="rect">
            <a:avLst/>
          </a:prstGeom>
        </p:spPr>
        <p:txBody>
          <a:bodyPr lIns="121917" tIns="60958" rIns="121917" bIns="60958"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6183"/>
          </a:xfrm>
          <a:prstGeom prst="rect">
            <a:avLst/>
          </a:prstGeom>
        </p:spPr>
        <p:txBody>
          <a:bodyPr lIns="121917" tIns="60958" rIns="121917" bIns="60958"/>
          <a:lstStyle>
            <a:lvl1pPr>
              <a:defRPr/>
            </a:lvl1pPr>
          </a:lstStyle>
          <a:p>
            <a:fld id="{182A23DB-27C4-46CC-AE8E-2E9CF9FE69F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6185"/>
            <a:ext cx="10515600" cy="1325033"/>
          </a:xfrm>
          <a:prstGeom prst="rect">
            <a:avLst/>
          </a:prstGeom>
        </p:spPr>
        <p:txBody>
          <a:bodyPr lIns="121917" tIns="60958" rIns="121917" bIns="60958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6183"/>
          </a:xfrm>
          <a:prstGeom prst="rect">
            <a:avLst/>
          </a:prstGeom>
        </p:spPr>
        <p:txBody>
          <a:bodyPr lIns="121917" tIns="60958" rIns="121917" bIns="60958"/>
          <a:lstStyle>
            <a:lvl1pPr>
              <a:defRPr/>
            </a:lvl1pPr>
          </a:lstStyle>
          <a:p>
            <a:fld id="{59D9C70D-B7C8-466D-B87C-22D855EF72C6}" type="datetimeFigureOut">
              <a:rPr lang="zh-CN" altLang="en-US"/>
              <a:pPr/>
              <a:t>2018/9/9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6183"/>
          </a:xfrm>
          <a:prstGeom prst="rect">
            <a:avLst/>
          </a:prstGeom>
        </p:spPr>
        <p:txBody>
          <a:bodyPr lIns="121917" tIns="60958" rIns="121917" bIns="60958"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6183"/>
          </a:xfrm>
          <a:prstGeom prst="rect">
            <a:avLst/>
          </a:prstGeom>
        </p:spPr>
        <p:txBody>
          <a:bodyPr lIns="121917" tIns="60958" rIns="121917" bIns="60958"/>
          <a:lstStyle>
            <a:lvl1pPr>
              <a:defRPr/>
            </a:lvl1pPr>
          </a:lstStyle>
          <a:p>
            <a:fld id="{83CCF6F7-86CA-4CFC-B2AC-95A08073AB7D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6185"/>
            <a:ext cx="10515600" cy="1325033"/>
          </a:xfrm>
          <a:prstGeom prst="rect">
            <a:avLst/>
          </a:prstGeom>
        </p:spPr>
        <p:txBody>
          <a:bodyPr lIns="121917" tIns="60958" rIns="121917" bIns="60958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6183"/>
          </a:xfrm>
          <a:prstGeom prst="rect">
            <a:avLst/>
          </a:prstGeom>
        </p:spPr>
        <p:txBody>
          <a:bodyPr lIns="121917" tIns="60958" rIns="121917" bIns="60958"/>
          <a:lstStyle>
            <a:lvl1pPr>
              <a:defRPr/>
            </a:lvl1pPr>
          </a:lstStyle>
          <a:p>
            <a:fld id="{59D9C70D-B7C8-466D-B87C-22D855EF72C6}" type="datetimeFigureOut">
              <a:rPr lang="zh-CN" altLang="en-US"/>
              <a:pPr/>
              <a:t>2018/9/9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6183"/>
          </a:xfrm>
          <a:prstGeom prst="rect">
            <a:avLst/>
          </a:prstGeom>
        </p:spPr>
        <p:txBody>
          <a:bodyPr lIns="121917" tIns="60958" rIns="121917" bIns="60958"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6183"/>
          </a:xfrm>
          <a:prstGeom prst="rect">
            <a:avLst/>
          </a:prstGeom>
        </p:spPr>
        <p:txBody>
          <a:bodyPr lIns="121917" tIns="60958" rIns="121917" bIns="60958"/>
          <a:lstStyle>
            <a:lvl1pPr>
              <a:defRPr/>
            </a:lvl1pPr>
          </a:lstStyle>
          <a:p>
            <a:fld id="{9D47FCD1-F0F4-494A-BBAB-F04529DE42EE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6185"/>
            <a:ext cx="10515600" cy="1325033"/>
          </a:xfrm>
          <a:prstGeom prst="rect">
            <a:avLst/>
          </a:prstGeom>
        </p:spPr>
        <p:txBody>
          <a:bodyPr lIns="121917" tIns="60958" rIns="121917" bIns="60958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6183"/>
          </a:xfrm>
          <a:prstGeom prst="rect">
            <a:avLst/>
          </a:prstGeom>
        </p:spPr>
        <p:txBody>
          <a:bodyPr lIns="121917" tIns="60958" rIns="121917" bIns="60958"/>
          <a:lstStyle>
            <a:lvl1pPr>
              <a:defRPr/>
            </a:lvl1pPr>
          </a:lstStyle>
          <a:p>
            <a:fld id="{59D9C70D-B7C8-466D-B87C-22D855EF72C6}" type="datetimeFigureOut">
              <a:rPr lang="zh-CN" altLang="en-US"/>
              <a:pPr/>
              <a:t>2018/9/9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6183"/>
          </a:xfrm>
          <a:prstGeom prst="rect">
            <a:avLst/>
          </a:prstGeom>
        </p:spPr>
        <p:txBody>
          <a:bodyPr lIns="121917" tIns="60958" rIns="121917" bIns="60958"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6183"/>
          </a:xfrm>
          <a:prstGeom prst="rect">
            <a:avLst/>
          </a:prstGeom>
        </p:spPr>
        <p:txBody>
          <a:bodyPr lIns="121917" tIns="60958" rIns="121917" bIns="60958"/>
          <a:lstStyle>
            <a:lvl1pPr>
              <a:defRPr/>
            </a:lvl1pPr>
          </a:lstStyle>
          <a:p>
            <a:fld id="{7AE51C75-F5FA-4F61-A8E1-667F255F042B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6185"/>
            <a:ext cx="10515600" cy="1325033"/>
          </a:xfrm>
          <a:prstGeom prst="rect">
            <a:avLst/>
          </a:prstGeom>
        </p:spPr>
        <p:txBody>
          <a:bodyPr lIns="121917" tIns="60958" rIns="121917" bIns="60958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6183"/>
          </a:xfrm>
          <a:prstGeom prst="rect">
            <a:avLst/>
          </a:prstGeom>
        </p:spPr>
        <p:txBody>
          <a:bodyPr lIns="121917" tIns="60958" rIns="121917" bIns="60958"/>
          <a:lstStyle>
            <a:lvl1pPr>
              <a:defRPr/>
            </a:lvl1pPr>
          </a:lstStyle>
          <a:p>
            <a:fld id="{59D9C70D-B7C8-466D-B87C-22D855EF72C6}" type="datetimeFigureOut">
              <a:rPr lang="zh-CN" altLang="en-US"/>
              <a:pPr/>
              <a:t>2018/9/9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6183"/>
          </a:xfrm>
          <a:prstGeom prst="rect">
            <a:avLst/>
          </a:prstGeom>
        </p:spPr>
        <p:txBody>
          <a:bodyPr lIns="121917" tIns="60958" rIns="121917" bIns="60958"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6183"/>
          </a:xfrm>
          <a:prstGeom prst="rect">
            <a:avLst/>
          </a:prstGeom>
        </p:spPr>
        <p:txBody>
          <a:bodyPr lIns="121917" tIns="60958" rIns="121917" bIns="60958"/>
          <a:lstStyle>
            <a:lvl1pPr>
              <a:defRPr/>
            </a:lvl1pPr>
          </a:lstStyle>
          <a:p>
            <a:fld id="{B49A7158-3363-40E8-BE8D-4B4523ED9625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6185"/>
            <a:ext cx="10515600" cy="1325033"/>
          </a:xfrm>
          <a:prstGeom prst="rect">
            <a:avLst/>
          </a:prstGeom>
        </p:spPr>
        <p:txBody>
          <a:bodyPr lIns="121917" tIns="60958" rIns="121917" bIns="60958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6183"/>
          </a:xfrm>
          <a:prstGeom prst="rect">
            <a:avLst/>
          </a:prstGeom>
        </p:spPr>
        <p:txBody>
          <a:bodyPr lIns="121917" tIns="60958" rIns="121917" bIns="60958"/>
          <a:lstStyle>
            <a:lvl1pPr>
              <a:defRPr/>
            </a:lvl1pPr>
          </a:lstStyle>
          <a:p>
            <a:fld id="{59D9C70D-B7C8-466D-B87C-22D855EF72C6}" type="datetimeFigureOut">
              <a:rPr lang="zh-CN" altLang="en-US"/>
              <a:pPr/>
              <a:t>2018/9/9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6183"/>
          </a:xfrm>
          <a:prstGeom prst="rect">
            <a:avLst/>
          </a:prstGeom>
        </p:spPr>
        <p:txBody>
          <a:bodyPr lIns="121917" tIns="60958" rIns="121917" bIns="60958"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6183"/>
          </a:xfrm>
          <a:prstGeom prst="rect">
            <a:avLst/>
          </a:prstGeom>
        </p:spPr>
        <p:txBody>
          <a:bodyPr lIns="121917" tIns="60958" rIns="121917" bIns="60958"/>
          <a:lstStyle>
            <a:lvl1pPr>
              <a:defRPr/>
            </a:lvl1pPr>
          </a:lstStyle>
          <a:p>
            <a:fld id="{568568B9-E960-4BD2-A6D1-251F9BBF6015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6185"/>
            <a:ext cx="10515600" cy="1325033"/>
          </a:xfrm>
          <a:prstGeom prst="rect">
            <a:avLst/>
          </a:prstGeom>
        </p:spPr>
        <p:txBody>
          <a:bodyPr lIns="121917" tIns="60958" rIns="121917" bIns="60958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6183"/>
          </a:xfrm>
          <a:prstGeom prst="rect">
            <a:avLst/>
          </a:prstGeom>
        </p:spPr>
        <p:txBody>
          <a:bodyPr lIns="121917" tIns="60958" rIns="121917" bIns="60958"/>
          <a:lstStyle>
            <a:lvl1pPr>
              <a:defRPr/>
            </a:lvl1pPr>
          </a:lstStyle>
          <a:p>
            <a:fld id="{59D9C70D-B7C8-466D-B87C-22D855EF72C6}" type="datetimeFigureOut">
              <a:rPr lang="zh-CN" altLang="en-US"/>
              <a:pPr/>
              <a:t>2018/9/9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6183"/>
          </a:xfrm>
          <a:prstGeom prst="rect">
            <a:avLst/>
          </a:prstGeom>
        </p:spPr>
        <p:txBody>
          <a:bodyPr lIns="121917" tIns="60958" rIns="121917" bIns="60958"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6183"/>
          </a:xfrm>
          <a:prstGeom prst="rect">
            <a:avLst/>
          </a:prstGeom>
        </p:spPr>
        <p:txBody>
          <a:bodyPr lIns="121917" tIns="60958" rIns="121917" bIns="60958"/>
          <a:lstStyle>
            <a:lvl1pPr>
              <a:defRPr/>
            </a:lvl1pPr>
          </a:lstStyle>
          <a:p>
            <a:fld id="{F1EF3A96-6401-44FC-9CB2-C00B156E1F5F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6185"/>
            <a:ext cx="10515600" cy="1325033"/>
          </a:xfrm>
          <a:prstGeom prst="rect">
            <a:avLst/>
          </a:prstGeom>
        </p:spPr>
        <p:txBody>
          <a:bodyPr lIns="121917" tIns="60958" rIns="121917" bIns="60958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6183"/>
          </a:xfrm>
          <a:prstGeom prst="rect">
            <a:avLst/>
          </a:prstGeom>
        </p:spPr>
        <p:txBody>
          <a:bodyPr lIns="121917" tIns="60958" rIns="121917" bIns="60958"/>
          <a:lstStyle>
            <a:lvl1pPr>
              <a:defRPr/>
            </a:lvl1pPr>
          </a:lstStyle>
          <a:p>
            <a:fld id="{59D9C70D-B7C8-466D-B87C-22D855EF72C6}" type="datetimeFigureOut">
              <a:rPr lang="zh-CN" altLang="en-US"/>
              <a:pPr/>
              <a:t>2018/9/9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6183"/>
          </a:xfrm>
          <a:prstGeom prst="rect">
            <a:avLst/>
          </a:prstGeom>
        </p:spPr>
        <p:txBody>
          <a:bodyPr lIns="121917" tIns="60958" rIns="121917" bIns="60958"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6183"/>
          </a:xfrm>
          <a:prstGeom prst="rect">
            <a:avLst/>
          </a:prstGeom>
        </p:spPr>
        <p:txBody>
          <a:bodyPr lIns="121917" tIns="60958" rIns="121917" bIns="60958"/>
          <a:lstStyle>
            <a:lvl1pPr>
              <a:defRPr/>
            </a:lvl1pPr>
          </a:lstStyle>
          <a:p>
            <a:fld id="{4FDBB78D-C2FF-4A77-9464-699A5381F7E1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6185"/>
            <a:ext cx="10515600" cy="1325033"/>
          </a:xfrm>
          <a:prstGeom prst="rect">
            <a:avLst/>
          </a:prstGeom>
        </p:spPr>
        <p:txBody>
          <a:bodyPr lIns="121917" tIns="60958" rIns="121917" bIns="60958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6183"/>
          </a:xfrm>
          <a:prstGeom prst="rect">
            <a:avLst/>
          </a:prstGeom>
        </p:spPr>
        <p:txBody>
          <a:bodyPr lIns="121917" tIns="60958" rIns="121917" bIns="60958"/>
          <a:lstStyle>
            <a:lvl1pPr>
              <a:defRPr/>
            </a:lvl1pPr>
          </a:lstStyle>
          <a:p>
            <a:fld id="{59D9C70D-B7C8-466D-B87C-22D855EF72C6}" type="datetimeFigureOut">
              <a:rPr lang="zh-CN" altLang="en-US"/>
              <a:pPr/>
              <a:t>2018/9/9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6183"/>
          </a:xfrm>
          <a:prstGeom prst="rect">
            <a:avLst/>
          </a:prstGeom>
        </p:spPr>
        <p:txBody>
          <a:bodyPr lIns="121917" tIns="60958" rIns="121917" bIns="60958"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6183"/>
          </a:xfrm>
          <a:prstGeom prst="rect">
            <a:avLst/>
          </a:prstGeom>
        </p:spPr>
        <p:txBody>
          <a:bodyPr lIns="121917" tIns="60958" rIns="121917" bIns="60958"/>
          <a:lstStyle>
            <a:lvl1pPr>
              <a:defRPr/>
            </a:lvl1pPr>
          </a:lstStyle>
          <a:p>
            <a:fld id="{CB2867B0-EECF-4C62-88A6-61EA15FE0C83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 fontAlgn="auto">
              <a:defRPr noProof="1"/>
            </a:lvl1pPr>
          </a:lstStyle>
          <a:p>
            <a:endParaRPr lang="zh-CN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 fontAlgn="auto">
              <a:defRPr noProof="1"/>
            </a:lvl1pPr>
          </a:lstStyle>
          <a:p>
            <a:endParaRPr lang="zh-CN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651616BE-FD08-4EC3-8BE5-0EBF7615F2AE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6185"/>
            <a:ext cx="10515600" cy="1325033"/>
          </a:xfrm>
          <a:prstGeom prst="rect">
            <a:avLst/>
          </a:prstGeom>
        </p:spPr>
        <p:txBody>
          <a:bodyPr lIns="121917" tIns="60958" rIns="121917" bIns="60958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6183"/>
          </a:xfrm>
          <a:prstGeom prst="rect">
            <a:avLst/>
          </a:prstGeom>
        </p:spPr>
        <p:txBody>
          <a:bodyPr lIns="121917" tIns="60958" rIns="121917" bIns="60958"/>
          <a:lstStyle>
            <a:lvl1pPr>
              <a:defRPr/>
            </a:lvl1pPr>
          </a:lstStyle>
          <a:p>
            <a:fld id="{59D9C70D-B7C8-466D-B87C-22D855EF72C6}" type="datetimeFigureOut">
              <a:rPr lang="zh-CN" altLang="en-US"/>
              <a:pPr/>
              <a:t>2018/9/9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6183"/>
          </a:xfrm>
          <a:prstGeom prst="rect">
            <a:avLst/>
          </a:prstGeom>
        </p:spPr>
        <p:txBody>
          <a:bodyPr lIns="121917" tIns="60958" rIns="121917" bIns="60958"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6183"/>
          </a:xfrm>
          <a:prstGeom prst="rect">
            <a:avLst/>
          </a:prstGeom>
        </p:spPr>
        <p:txBody>
          <a:bodyPr lIns="121917" tIns="60958" rIns="121917" bIns="60958"/>
          <a:lstStyle>
            <a:lvl1pPr>
              <a:defRPr/>
            </a:lvl1pPr>
          </a:lstStyle>
          <a:p>
            <a:fld id="{676CD23D-08D5-48B2-B7CA-21B8079B3983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6185"/>
            <a:ext cx="10515600" cy="1325033"/>
          </a:xfrm>
          <a:prstGeom prst="rect">
            <a:avLst/>
          </a:prstGeom>
        </p:spPr>
        <p:txBody>
          <a:bodyPr lIns="121917" tIns="60958" rIns="121917" bIns="60958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6183"/>
          </a:xfrm>
          <a:prstGeom prst="rect">
            <a:avLst/>
          </a:prstGeom>
        </p:spPr>
        <p:txBody>
          <a:bodyPr lIns="121917" tIns="60958" rIns="121917" bIns="60958"/>
          <a:lstStyle>
            <a:lvl1pPr>
              <a:defRPr/>
            </a:lvl1pPr>
          </a:lstStyle>
          <a:p>
            <a:fld id="{59D9C70D-B7C8-466D-B87C-22D855EF72C6}" type="datetimeFigureOut">
              <a:rPr lang="zh-CN" altLang="en-US"/>
              <a:pPr/>
              <a:t>2018/9/9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6183"/>
          </a:xfrm>
          <a:prstGeom prst="rect">
            <a:avLst/>
          </a:prstGeom>
        </p:spPr>
        <p:txBody>
          <a:bodyPr lIns="121917" tIns="60958" rIns="121917" bIns="60958"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6183"/>
          </a:xfrm>
          <a:prstGeom prst="rect">
            <a:avLst/>
          </a:prstGeom>
        </p:spPr>
        <p:txBody>
          <a:bodyPr lIns="121917" tIns="60958" rIns="121917" bIns="60958"/>
          <a:lstStyle>
            <a:lvl1pPr>
              <a:defRPr/>
            </a:lvl1pPr>
          </a:lstStyle>
          <a:p>
            <a:fld id="{926856AC-B313-457D-8237-DAE1B5B88593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6185"/>
            <a:ext cx="10515600" cy="1325033"/>
          </a:xfrm>
          <a:prstGeom prst="rect">
            <a:avLst/>
          </a:prstGeom>
        </p:spPr>
        <p:txBody>
          <a:bodyPr lIns="121917" tIns="60958" rIns="121917" bIns="60958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6183"/>
          </a:xfrm>
          <a:prstGeom prst="rect">
            <a:avLst/>
          </a:prstGeom>
        </p:spPr>
        <p:txBody>
          <a:bodyPr lIns="121917" tIns="60958" rIns="121917" bIns="60958"/>
          <a:lstStyle>
            <a:lvl1pPr>
              <a:defRPr/>
            </a:lvl1pPr>
          </a:lstStyle>
          <a:p>
            <a:fld id="{59D9C70D-B7C8-466D-B87C-22D855EF72C6}" type="datetimeFigureOut">
              <a:rPr lang="zh-CN" altLang="en-US"/>
              <a:pPr/>
              <a:t>2018/9/9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6183"/>
          </a:xfrm>
          <a:prstGeom prst="rect">
            <a:avLst/>
          </a:prstGeom>
        </p:spPr>
        <p:txBody>
          <a:bodyPr lIns="121917" tIns="60958" rIns="121917" bIns="60958"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6183"/>
          </a:xfrm>
          <a:prstGeom prst="rect">
            <a:avLst/>
          </a:prstGeom>
        </p:spPr>
        <p:txBody>
          <a:bodyPr lIns="121917" tIns="60958" rIns="121917" bIns="60958"/>
          <a:lstStyle>
            <a:lvl1pPr>
              <a:defRPr/>
            </a:lvl1pPr>
          </a:lstStyle>
          <a:p>
            <a:fld id="{D574026A-C816-4560-9C50-5BBBA5F7D0B3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6185"/>
            <a:ext cx="10515600" cy="1325033"/>
          </a:xfrm>
          <a:prstGeom prst="rect">
            <a:avLst/>
          </a:prstGeom>
        </p:spPr>
        <p:txBody>
          <a:bodyPr lIns="121917" tIns="60958" rIns="121917" bIns="60958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6183"/>
          </a:xfrm>
          <a:prstGeom prst="rect">
            <a:avLst/>
          </a:prstGeom>
        </p:spPr>
        <p:txBody>
          <a:bodyPr lIns="121917" tIns="60958" rIns="121917" bIns="60958"/>
          <a:lstStyle>
            <a:lvl1pPr>
              <a:defRPr/>
            </a:lvl1pPr>
          </a:lstStyle>
          <a:p>
            <a:fld id="{59D9C70D-B7C8-466D-B87C-22D855EF72C6}" type="datetimeFigureOut">
              <a:rPr lang="zh-CN" altLang="en-US"/>
              <a:pPr/>
              <a:t>2018/9/9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6183"/>
          </a:xfrm>
          <a:prstGeom prst="rect">
            <a:avLst/>
          </a:prstGeom>
        </p:spPr>
        <p:txBody>
          <a:bodyPr lIns="121917" tIns="60958" rIns="121917" bIns="60958"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6183"/>
          </a:xfrm>
          <a:prstGeom prst="rect">
            <a:avLst/>
          </a:prstGeom>
        </p:spPr>
        <p:txBody>
          <a:bodyPr lIns="121917" tIns="60958" rIns="121917" bIns="60958"/>
          <a:lstStyle>
            <a:lvl1pPr>
              <a:defRPr/>
            </a:lvl1pPr>
          </a:lstStyle>
          <a:p>
            <a:fld id="{72EA8AF0-B5AD-4199-8283-7A6794D5F69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6185"/>
            <a:ext cx="10515600" cy="1325033"/>
          </a:xfrm>
          <a:prstGeom prst="rect">
            <a:avLst/>
          </a:prstGeom>
        </p:spPr>
        <p:txBody>
          <a:bodyPr lIns="121917" tIns="60958" rIns="121917" bIns="60958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6183"/>
          </a:xfrm>
          <a:prstGeom prst="rect">
            <a:avLst/>
          </a:prstGeom>
        </p:spPr>
        <p:txBody>
          <a:bodyPr lIns="121917" tIns="60958" rIns="121917" bIns="60958"/>
          <a:lstStyle>
            <a:lvl1pPr>
              <a:defRPr/>
            </a:lvl1pPr>
          </a:lstStyle>
          <a:p>
            <a:fld id="{59D9C70D-B7C8-466D-B87C-22D855EF72C6}" type="datetimeFigureOut">
              <a:rPr lang="zh-CN" altLang="en-US"/>
              <a:pPr/>
              <a:t>2018/9/9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6183"/>
          </a:xfrm>
          <a:prstGeom prst="rect">
            <a:avLst/>
          </a:prstGeom>
        </p:spPr>
        <p:txBody>
          <a:bodyPr lIns="121917" tIns="60958" rIns="121917" bIns="60958"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6183"/>
          </a:xfrm>
          <a:prstGeom prst="rect">
            <a:avLst/>
          </a:prstGeom>
        </p:spPr>
        <p:txBody>
          <a:bodyPr lIns="121917" tIns="60958" rIns="121917" bIns="60958"/>
          <a:lstStyle>
            <a:lvl1pPr>
              <a:defRPr/>
            </a:lvl1pPr>
          </a:lstStyle>
          <a:p>
            <a:fld id="{B64C3E84-B28A-425F-BE38-C18AA8C6CE09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6185"/>
            <a:ext cx="10515600" cy="1325033"/>
          </a:xfrm>
          <a:prstGeom prst="rect">
            <a:avLst/>
          </a:prstGeom>
        </p:spPr>
        <p:txBody>
          <a:bodyPr lIns="121917" tIns="60958" rIns="121917" bIns="60958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6183"/>
          </a:xfrm>
          <a:prstGeom prst="rect">
            <a:avLst/>
          </a:prstGeom>
        </p:spPr>
        <p:txBody>
          <a:bodyPr lIns="121917" tIns="60958" rIns="121917" bIns="60958"/>
          <a:lstStyle>
            <a:lvl1pPr>
              <a:defRPr/>
            </a:lvl1pPr>
          </a:lstStyle>
          <a:p>
            <a:fld id="{59D9C70D-B7C8-466D-B87C-22D855EF72C6}" type="datetimeFigureOut">
              <a:rPr lang="zh-CN" altLang="en-US"/>
              <a:pPr/>
              <a:t>2018/9/9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6183"/>
          </a:xfrm>
          <a:prstGeom prst="rect">
            <a:avLst/>
          </a:prstGeom>
        </p:spPr>
        <p:txBody>
          <a:bodyPr lIns="121917" tIns="60958" rIns="121917" bIns="60958"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6183"/>
          </a:xfrm>
          <a:prstGeom prst="rect">
            <a:avLst/>
          </a:prstGeom>
        </p:spPr>
        <p:txBody>
          <a:bodyPr lIns="121917" tIns="60958" rIns="121917" bIns="60958"/>
          <a:lstStyle>
            <a:lvl1pPr>
              <a:defRPr/>
            </a:lvl1pPr>
          </a:lstStyle>
          <a:p>
            <a:fld id="{E838CF4F-0A36-4E9E-B29D-493CB8A7253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25" cstate="print">
            <a:alphaModFix amt="98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" descr="图片1"/>
          <p:cNvPicPr>
            <a:picLocks noChangeAspect="1" noChangeArrowheads="1"/>
          </p:cNvPicPr>
          <p:nvPr userDrawn="1"/>
        </p:nvPicPr>
        <p:blipFill>
          <a:blip r:embed="rId26" cstate="print"/>
          <a:srcRect/>
          <a:stretch>
            <a:fillRect/>
          </a:stretch>
        </p:blipFill>
        <p:spPr bwMode="auto">
          <a:xfrm>
            <a:off x="-12700" y="-23813"/>
            <a:ext cx="12215813" cy="690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3" r:id="rId12"/>
    <p:sldLayoutId id="2147483664" r:id="rId13"/>
    <p:sldLayoutId id="2147483665" r:id="rId14"/>
    <p:sldLayoutId id="2147483666" r:id="rId15"/>
    <p:sldLayoutId id="2147483667" r:id="rId16"/>
    <p:sldLayoutId id="2147483668" r:id="rId17"/>
    <p:sldLayoutId id="2147483669" r:id="rId18"/>
    <p:sldLayoutId id="2147483670" r:id="rId19"/>
    <p:sldLayoutId id="2147483671" r:id="rId20"/>
    <p:sldLayoutId id="2147483672" r:id="rId21"/>
    <p:sldLayoutId id="2147483673" r:id="rId22"/>
    <p:sldLayoutId id="2147483674" r:id="rId23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6.png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7.png"/><Relationship Id="rId7" Type="http://schemas.openxmlformats.org/officeDocument/2006/relationships/image" Target="../media/image22.png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0.png"/><Relationship Id="rId4" Type="http://schemas.openxmlformats.org/officeDocument/2006/relationships/image" Target="../media/image38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4.png"/><Relationship Id="rId4" Type="http://schemas.openxmlformats.org/officeDocument/2006/relationships/image" Target="../media/image4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1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9667" y="1991784"/>
            <a:ext cx="7706784" cy="2876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AutoShape 70"/>
          <p:cNvSpPr>
            <a:spLocks noChangeAspect="1" noChangeArrowheads="1" noTextEdit="1"/>
          </p:cNvSpPr>
          <p:nvPr/>
        </p:nvSpPr>
        <p:spPr bwMode="auto">
          <a:xfrm>
            <a:off x="-5257799" y="713317"/>
            <a:ext cx="2527300" cy="1811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endParaRPr lang="zh-CN" altLang="en-US"/>
          </a:p>
        </p:txBody>
      </p:sp>
      <p:pic>
        <p:nvPicPr>
          <p:cNvPr id="12290" name="Picture 7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257800" y="713317"/>
            <a:ext cx="2529416" cy="1811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1" name="矩形 1"/>
          <p:cNvSpPr>
            <a:spLocks noChangeArrowheads="1"/>
          </p:cNvSpPr>
          <p:nvPr/>
        </p:nvSpPr>
        <p:spPr bwMode="auto">
          <a:xfrm>
            <a:off x="791633" y="1576918"/>
            <a:ext cx="10549467" cy="34701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marL="599002" indent="-599002" algn="ctr" latinLnBrk="1">
              <a:lnSpc>
                <a:spcPct val="150000"/>
              </a:lnSpc>
            </a:pPr>
            <a:r>
              <a:rPr lang="zh-CN" altLang="en-US" sz="2900" b="1" dirty="0">
                <a:solidFill>
                  <a:srgbClr val="000000"/>
                </a:solidFill>
                <a:latin typeface="仿宋" pitchFamily="49" charset="-122"/>
                <a:ea typeface="仿宋" pitchFamily="49" charset="-122"/>
              </a:rPr>
              <a:t>乙 忆</a:t>
            </a:r>
          </a:p>
          <a:p>
            <a:pPr marL="599002" indent="-599002" latinLnBrk="1">
              <a:lnSpc>
                <a:spcPct val="150000"/>
              </a:lnSpc>
            </a:pPr>
            <a:r>
              <a:rPr lang="en-US" altLang="zh-CN" sz="2900" b="1" dirty="0">
                <a:solidFill>
                  <a:srgbClr val="000000"/>
                </a:solidFill>
                <a:latin typeface="宋体" pitchFamily="2" charset="-122"/>
              </a:rPr>
              <a:t>(4)</a:t>
            </a:r>
            <a:r>
              <a:rPr lang="zh-CN" altLang="en-US" sz="2900" b="1" dirty="0">
                <a:solidFill>
                  <a:srgbClr val="000000"/>
                </a:solidFill>
                <a:latin typeface="宋体" pitchFamily="2" charset="-122"/>
              </a:rPr>
              <a:t>爸爸回</a:t>
            </a:r>
            <a:r>
              <a:rPr lang="en-US" altLang="zh-CN" sz="2900" b="1" dirty="0">
                <a:solidFill>
                  <a:srgbClr val="000000"/>
                </a:solidFill>
                <a:latin typeface="宋体" pitchFamily="2" charset="-122"/>
              </a:rPr>
              <a:t>(   )</a:t>
            </a:r>
            <a:r>
              <a:rPr lang="zh-CN" altLang="en-US" sz="2900" b="1" dirty="0">
                <a:solidFill>
                  <a:srgbClr val="000000"/>
                </a:solidFill>
                <a:latin typeface="宋体" pitchFamily="2" charset="-122"/>
              </a:rPr>
              <a:t>了半天，也没想起来到底是甲方得了冠军还是</a:t>
            </a:r>
            <a:r>
              <a:rPr lang="en-US" altLang="zh-CN" sz="2900" b="1" dirty="0">
                <a:solidFill>
                  <a:srgbClr val="000000"/>
                </a:solidFill>
                <a:latin typeface="宋体" pitchFamily="2" charset="-122"/>
              </a:rPr>
              <a:t>(   )</a:t>
            </a:r>
            <a:r>
              <a:rPr lang="zh-CN" altLang="en-US" sz="2900" b="1" dirty="0">
                <a:solidFill>
                  <a:srgbClr val="000000"/>
                </a:solidFill>
                <a:latin typeface="宋体" pitchFamily="2" charset="-122"/>
              </a:rPr>
              <a:t>方得了冠军。</a:t>
            </a:r>
          </a:p>
          <a:p>
            <a:pPr marL="599002" indent="-599002" algn="ctr" latinLnBrk="1">
              <a:lnSpc>
                <a:spcPct val="150000"/>
              </a:lnSpc>
            </a:pPr>
            <a:r>
              <a:rPr lang="zh-CN" altLang="en-US" sz="2900" b="1" dirty="0">
                <a:solidFill>
                  <a:srgbClr val="000000"/>
                </a:solidFill>
                <a:latin typeface="仿宋" pitchFamily="49" charset="-122"/>
                <a:ea typeface="仿宋" pitchFamily="49" charset="-122"/>
              </a:rPr>
              <a:t>孝 教</a:t>
            </a:r>
          </a:p>
          <a:p>
            <a:pPr marL="599002" indent="-599002" latinLnBrk="1">
              <a:lnSpc>
                <a:spcPct val="150000"/>
              </a:lnSpc>
            </a:pPr>
            <a:r>
              <a:rPr lang="en-US" altLang="zh-CN" sz="2900" b="1" dirty="0">
                <a:solidFill>
                  <a:srgbClr val="000000"/>
                </a:solidFill>
                <a:latin typeface="宋体" pitchFamily="2" charset="-122"/>
              </a:rPr>
              <a:t>(5)</a:t>
            </a:r>
            <a:r>
              <a:rPr lang="zh-CN" altLang="en-US" sz="2900" b="1" dirty="0">
                <a:solidFill>
                  <a:srgbClr val="000000"/>
                </a:solidFill>
                <a:latin typeface="宋体" pitchFamily="2" charset="-122"/>
              </a:rPr>
              <a:t>老师经常</a:t>
            </a:r>
            <a:r>
              <a:rPr lang="en-US" altLang="zh-CN" sz="2900" b="1" dirty="0">
                <a:solidFill>
                  <a:srgbClr val="000000"/>
                </a:solidFill>
                <a:latin typeface="宋体" pitchFamily="2" charset="-122"/>
              </a:rPr>
              <a:t>(   )</a:t>
            </a:r>
            <a:r>
              <a:rPr lang="zh-CN" altLang="en-US" sz="2900" b="1" dirty="0">
                <a:solidFill>
                  <a:srgbClr val="000000"/>
                </a:solidFill>
                <a:latin typeface="宋体" pitchFamily="2" charset="-122"/>
              </a:rPr>
              <a:t>育我们要</a:t>
            </a:r>
            <a:r>
              <a:rPr lang="en-US" altLang="zh-CN" sz="2900" b="1" dirty="0">
                <a:solidFill>
                  <a:srgbClr val="000000"/>
                </a:solidFill>
                <a:latin typeface="宋体" pitchFamily="2" charset="-122"/>
              </a:rPr>
              <a:t>(   )</a:t>
            </a:r>
            <a:r>
              <a:rPr lang="zh-CN" altLang="en-US" sz="2900" b="1" dirty="0">
                <a:solidFill>
                  <a:srgbClr val="000000"/>
                </a:solidFill>
                <a:latin typeface="宋体" pitchFamily="2" charset="-122"/>
              </a:rPr>
              <a:t>顺父母。</a:t>
            </a:r>
            <a:endParaRPr lang="zh-CN" altLang="en-US" sz="2900" b="1" dirty="0">
              <a:solidFill>
                <a:srgbClr val="000000"/>
              </a:solidFill>
              <a:latin typeface="宋体" pitchFamily="2" charset="-122"/>
              <a:cs typeface="Times New Roman" pitchFamily="18" charset="0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3160184" y="4409018"/>
            <a:ext cx="624416" cy="575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2900" b="1" dirty="0">
                <a:solidFill>
                  <a:srgbClr val="FF0000"/>
                </a:solidFill>
              </a:rPr>
              <a:t>教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657351" y="3077634"/>
            <a:ext cx="624416" cy="573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2900" b="1" dirty="0">
                <a:solidFill>
                  <a:srgbClr val="FF0000"/>
                </a:solidFill>
              </a:rPr>
              <a:t>乙</a:t>
            </a:r>
            <a:endParaRPr lang="zh-CN" altLang="en-US" dirty="0"/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768601" y="2391834"/>
            <a:ext cx="624417" cy="573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2900" b="1" dirty="0">
                <a:solidFill>
                  <a:srgbClr val="FF0000"/>
                </a:solidFill>
              </a:rPr>
              <a:t>忆</a:t>
            </a: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5634568" y="4409018"/>
            <a:ext cx="624417" cy="575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2900" b="1" dirty="0">
                <a:solidFill>
                  <a:srgbClr val="FF0000"/>
                </a:solidFill>
              </a:rPr>
              <a:t>孝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AutoShape 70"/>
          <p:cNvSpPr>
            <a:spLocks noChangeAspect="1" noChangeArrowheads="1" noTextEdit="1"/>
          </p:cNvSpPr>
          <p:nvPr/>
        </p:nvSpPr>
        <p:spPr bwMode="auto">
          <a:xfrm>
            <a:off x="-5257799" y="713317"/>
            <a:ext cx="2527300" cy="1811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endParaRPr lang="zh-CN" altLang="en-US"/>
          </a:p>
        </p:txBody>
      </p:sp>
      <p:pic>
        <p:nvPicPr>
          <p:cNvPr id="13314" name="Picture 7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257800" y="713317"/>
            <a:ext cx="2529416" cy="1811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Rectangle 5"/>
          <p:cNvSpPr>
            <a:spLocks noChangeArrowheads="1"/>
          </p:cNvSpPr>
          <p:nvPr/>
        </p:nvSpPr>
        <p:spPr bwMode="auto">
          <a:xfrm>
            <a:off x="878418" y="880533"/>
            <a:ext cx="4003654" cy="861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 marL="457189" indent="-457189" eaLnBrk="0" hangingPunct="0">
              <a:lnSpc>
                <a:spcPct val="150000"/>
              </a:lnSpc>
              <a:buFont typeface="Wingdings" pitchFamily="2" charset="2"/>
              <a:buChar char="l"/>
            </a:pPr>
            <a:r>
              <a:rPr lang="zh-CN" altLang="en-US" sz="3200" b="1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我拓展，我积累。</a:t>
            </a:r>
          </a:p>
        </p:txBody>
      </p:sp>
      <p:sp>
        <p:nvSpPr>
          <p:cNvPr id="12" name="矩形 11"/>
          <p:cNvSpPr/>
          <p:nvPr/>
        </p:nvSpPr>
        <p:spPr>
          <a:xfrm>
            <a:off x="3062817" y="2758018"/>
            <a:ext cx="7135283" cy="2950633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en-US" sz="2700" b="1" dirty="0">
                <a:solidFill>
                  <a:srgbClr val="FF0000"/>
                </a:solidFill>
              </a:rPr>
              <a:t>熟字去掉偏旁能变成许多新字，如</a:t>
            </a:r>
            <a:r>
              <a:rPr lang="zh-CN" altLang="en-US" sz="2700" b="1" dirty="0">
                <a:solidFill>
                  <a:srgbClr val="FF0000"/>
                </a:solidFill>
              </a:rPr>
              <a:t>：</a:t>
            </a:r>
            <a:endParaRPr lang="en-US" altLang="zh-CN" sz="2700" b="1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en-US" sz="2700" b="1" dirty="0">
                <a:solidFill>
                  <a:srgbClr val="FF0000"/>
                </a:solidFill>
              </a:rPr>
              <a:t>摔</a:t>
            </a:r>
            <a:r>
              <a:rPr lang="en-US" altLang="zh-CN" sz="2700" b="1" dirty="0">
                <a:solidFill>
                  <a:srgbClr val="FF0000"/>
                </a:solidFill>
              </a:rPr>
              <a:t>——</a:t>
            </a:r>
            <a:r>
              <a:rPr lang="zh-CN" altLang="en-US" sz="2700" b="1" dirty="0">
                <a:solidFill>
                  <a:srgbClr val="FF0000"/>
                </a:solidFill>
              </a:rPr>
              <a:t>率</a:t>
            </a:r>
            <a:r>
              <a:rPr lang="en-US" altLang="zh-CN" sz="2700" b="1" dirty="0">
                <a:solidFill>
                  <a:srgbClr val="FF0000"/>
                </a:solidFill>
              </a:rPr>
              <a:t>(</a:t>
            </a:r>
            <a:r>
              <a:rPr lang="en-US" altLang="zh-CN" sz="2700" b="1" dirty="0" err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shuài</a:t>
            </a:r>
            <a:r>
              <a:rPr lang="en-US" altLang="zh-CN" sz="2700" b="1" dirty="0">
                <a:solidFill>
                  <a:srgbClr val="FF0000"/>
                </a:solidFill>
              </a:rPr>
              <a:t>)</a:t>
            </a:r>
            <a:r>
              <a:rPr lang="zh-CN" altLang="en-US" sz="2700" b="1" dirty="0">
                <a:solidFill>
                  <a:srgbClr val="FF0000"/>
                </a:solidFill>
              </a:rPr>
              <a:t> </a:t>
            </a:r>
            <a:r>
              <a:rPr lang="en-US" altLang="zh-CN" sz="2700" b="1" dirty="0">
                <a:solidFill>
                  <a:srgbClr val="FF0000"/>
                </a:solidFill>
              </a:rPr>
              <a:t>(</a:t>
            </a:r>
            <a:r>
              <a:rPr lang="zh-CN" altLang="en-US" sz="2700" b="1" dirty="0">
                <a:solidFill>
                  <a:srgbClr val="FF0000"/>
                </a:solidFill>
              </a:rPr>
              <a:t>率领</a:t>
            </a:r>
            <a:r>
              <a:rPr lang="en-US" altLang="zh-CN" sz="2700" b="1" dirty="0">
                <a:solidFill>
                  <a:srgbClr val="FF0000"/>
                </a:solidFill>
              </a:rPr>
              <a:t>) </a:t>
            </a:r>
            <a:r>
              <a:rPr lang="zh-CN" altLang="en-US" sz="2700" b="1" dirty="0">
                <a:solidFill>
                  <a:srgbClr val="FF0000"/>
                </a:solidFill>
              </a:rPr>
              <a:t>惜</a:t>
            </a:r>
            <a:r>
              <a:rPr lang="en-US" altLang="zh-CN" sz="2700" b="1" dirty="0">
                <a:solidFill>
                  <a:srgbClr val="FF0000"/>
                </a:solidFill>
              </a:rPr>
              <a:t>——</a:t>
            </a:r>
            <a:r>
              <a:rPr lang="zh-CN" altLang="en-US" sz="2700" b="1" dirty="0">
                <a:solidFill>
                  <a:srgbClr val="FF0000"/>
                </a:solidFill>
              </a:rPr>
              <a:t>昔</a:t>
            </a:r>
            <a:r>
              <a:rPr lang="en-US" altLang="zh-CN" sz="2700" b="1" dirty="0">
                <a:solidFill>
                  <a:srgbClr val="FF0000"/>
                </a:solidFill>
              </a:rPr>
              <a:t>(</a:t>
            </a:r>
            <a:r>
              <a:rPr lang="en-US" altLang="zh-CN" sz="2700" b="1" dirty="0" err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xī</a:t>
            </a:r>
            <a:r>
              <a:rPr lang="en-US" altLang="zh-CN" sz="2700" b="1" dirty="0">
                <a:solidFill>
                  <a:srgbClr val="FF0000"/>
                </a:solidFill>
              </a:rPr>
              <a:t>)</a:t>
            </a:r>
            <a:r>
              <a:rPr lang="zh-CN" altLang="en-US" sz="2700" b="1" dirty="0">
                <a:solidFill>
                  <a:srgbClr val="FF0000"/>
                </a:solidFill>
              </a:rPr>
              <a:t> </a:t>
            </a:r>
            <a:r>
              <a:rPr lang="en-US" altLang="zh-CN" sz="2700" b="1" dirty="0">
                <a:solidFill>
                  <a:srgbClr val="FF0000"/>
                </a:solidFill>
              </a:rPr>
              <a:t>(</a:t>
            </a:r>
            <a:r>
              <a:rPr lang="zh-CN" altLang="en-US" sz="2700" b="1" dirty="0">
                <a:solidFill>
                  <a:srgbClr val="FF0000"/>
                </a:solidFill>
              </a:rPr>
              <a:t>昔日</a:t>
            </a:r>
            <a:r>
              <a:rPr lang="en-US" altLang="zh-CN" sz="2700" b="1" dirty="0">
                <a:solidFill>
                  <a:srgbClr val="FF0000"/>
                </a:solidFill>
              </a:rPr>
              <a:t>)</a:t>
            </a:r>
            <a:endParaRPr lang="zh-CN" altLang="en-US" sz="2700" b="1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en-US" sz="2700" b="1" dirty="0">
                <a:solidFill>
                  <a:srgbClr val="FF0000"/>
                </a:solidFill>
              </a:rPr>
              <a:t>惹</a:t>
            </a:r>
            <a:r>
              <a:rPr lang="en-US" altLang="zh-CN" sz="2700" b="1" dirty="0">
                <a:solidFill>
                  <a:srgbClr val="FF0000"/>
                </a:solidFill>
              </a:rPr>
              <a:t>——</a:t>
            </a:r>
            <a:r>
              <a:rPr lang="zh-CN" altLang="en-US" sz="2700" b="1" dirty="0">
                <a:solidFill>
                  <a:srgbClr val="FF0000"/>
                </a:solidFill>
              </a:rPr>
              <a:t>若</a:t>
            </a:r>
            <a:r>
              <a:rPr lang="en-US" altLang="zh-CN" sz="2700" b="1" dirty="0">
                <a:solidFill>
                  <a:srgbClr val="FF0000"/>
                </a:solidFill>
              </a:rPr>
              <a:t>(</a:t>
            </a:r>
            <a:r>
              <a:rPr lang="en-US" altLang="zh-CN" sz="2700" b="1" dirty="0" err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ruò</a:t>
            </a:r>
            <a:r>
              <a:rPr lang="en-US" altLang="zh-CN" sz="2700" b="1" dirty="0">
                <a:solidFill>
                  <a:srgbClr val="FF0000"/>
                </a:solidFill>
              </a:rPr>
              <a:t>)</a:t>
            </a:r>
            <a:r>
              <a:rPr lang="zh-CN" altLang="en-US" sz="2700" b="1" dirty="0">
                <a:solidFill>
                  <a:srgbClr val="FF0000"/>
                </a:solidFill>
              </a:rPr>
              <a:t> </a:t>
            </a:r>
            <a:r>
              <a:rPr lang="en-US" altLang="zh-CN" sz="2700" b="1" dirty="0">
                <a:solidFill>
                  <a:srgbClr val="FF0000"/>
                </a:solidFill>
              </a:rPr>
              <a:t>(</a:t>
            </a:r>
            <a:r>
              <a:rPr lang="zh-CN" altLang="en-US" sz="2700" b="1" dirty="0">
                <a:solidFill>
                  <a:srgbClr val="FF0000"/>
                </a:solidFill>
              </a:rPr>
              <a:t>若干</a:t>
            </a:r>
            <a:r>
              <a:rPr lang="en-US" altLang="zh-CN" sz="2700" b="1" dirty="0">
                <a:solidFill>
                  <a:srgbClr val="FF0000"/>
                </a:solidFill>
              </a:rPr>
              <a:t>)     </a:t>
            </a:r>
            <a:r>
              <a:rPr lang="zh-CN" altLang="en-US" sz="2700" b="1" dirty="0">
                <a:solidFill>
                  <a:srgbClr val="FF0000"/>
                </a:solidFill>
              </a:rPr>
              <a:t>渣</a:t>
            </a:r>
            <a:r>
              <a:rPr lang="en-US" altLang="zh-CN" sz="2700" b="1" dirty="0">
                <a:solidFill>
                  <a:srgbClr val="FF0000"/>
                </a:solidFill>
              </a:rPr>
              <a:t>——</a:t>
            </a:r>
            <a:r>
              <a:rPr lang="zh-CN" altLang="en-US" sz="2700" b="1" dirty="0">
                <a:solidFill>
                  <a:srgbClr val="FF0000"/>
                </a:solidFill>
              </a:rPr>
              <a:t>查</a:t>
            </a:r>
            <a:r>
              <a:rPr lang="en-US" altLang="zh-CN" sz="2700" b="1" dirty="0">
                <a:solidFill>
                  <a:srgbClr val="FF0000"/>
                </a:solidFill>
              </a:rPr>
              <a:t>(</a:t>
            </a:r>
            <a:r>
              <a:rPr lang="en-US" altLang="zh-CN" sz="2700" b="1" dirty="0" err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chá</a:t>
            </a:r>
            <a:r>
              <a:rPr lang="en-US" altLang="zh-CN" sz="2700" b="1" dirty="0">
                <a:solidFill>
                  <a:srgbClr val="FF0000"/>
                </a:solidFill>
              </a:rPr>
              <a:t>)</a:t>
            </a:r>
            <a:r>
              <a:rPr lang="zh-CN" altLang="en-US" sz="2700" b="1" dirty="0">
                <a:solidFill>
                  <a:srgbClr val="FF0000"/>
                </a:solidFill>
              </a:rPr>
              <a:t> </a:t>
            </a:r>
            <a:r>
              <a:rPr lang="en-US" altLang="zh-CN" sz="2700" b="1" dirty="0">
                <a:solidFill>
                  <a:srgbClr val="FF0000"/>
                </a:solidFill>
              </a:rPr>
              <a:t>(</a:t>
            </a:r>
            <a:r>
              <a:rPr lang="zh-CN" altLang="en-US" sz="2700" b="1" dirty="0">
                <a:solidFill>
                  <a:srgbClr val="FF0000"/>
                </a:solidFill>
              </a:rPr>
              <a:t>检查</a:t>
            </a:r>
            <a:r>
              <a:rPr lang="en-US" altLang="zh-CN" sz="2700" b="1" dirty="0">
                <a:solidFill>
                  <a:srgbClr val="FF0000"/>
                </a:solidFill>
              </a:rPr>
              <a:t>)</a:t>
            </a:r>
            <a:endParaRPr lang="zh-CN" altLang="en-US" sz="2700" b="1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en-US" sz="2700" b="1" dirty="0">
                <a:solidFill>
                  <a:srgbClr val="FF0000"/>
                </a:solidFill>
              </a:rPr>
              <a:t>例</a:t>
            </a:r>
            <a:r>
              <a:rPr lang="en-US" altLang="zh-CN" sz="2700" b="1" dirty="0">
                <a:solidFill>
                  <a:srgbClr val="FF0000"/>
                </a:solidFill>
              </a:rPr>
              <a:t>——</a:t>
            </a:r>
            <a:r>
              <a:rPr lang="zh-CN" altLang="en-US" sz="2700" b="1" dirty="0">
                <a:solidFill>
                  <a:srgbClr val="FF0000"/>
                </a:solidFill>
              </a:rPr>
              <a:t>列</a:t>
            </a:r>
            <a:r>
              <a:rPr lang="en-US" altLang="zh-CN" sz="2700" b="1" dirty="0">
                <a:solidFill>
                  <a:srgbClr val="FF0000"/>
                </a:solidFill>
              </a:rPr>
              <a:t>(</a:t>
            </a:r>
            <a:r>
              <a:rPr lang="en-US" altLang="zh-CN" sz="2700" b="1" dirty="0" err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liè</a:t>
            </a:r>
            <a:r>
              <a:rPr lang="en-US" altLang="zh-CN" sz="2700" b="1" dirty="0">
                <a:solidFill>
                  <a:srgbClr val="FF0000"/>
                </a:solidFill>
              </a:rPr>
              <a:t>)</a:t>
            </a:r>
            <a:r>
              <a:rPr lang="zh-CN" altLang="en-US" sz="2700" b="1" dirty="0">
                <a:solidFill>
                  <a:srgbClr val="FF0000"/>
                </a:solidFill>
              </a:rPr>
              <a:t> </a:t>
            </a:r>
            <a:r>
              <a:rPr lang="en-US" altLang="zh-CN" sz="2700" b="1" dirty="0">
                <a:solidFill>
                  <a:srgbClr val="FF0000"/>
                </a:solidFill>
              </a:rPr>
              <a:t>(</a:t>
            </a:r>
            <a:r>
              <a:rPr lang="zh-CN" altLang="en-US" sz="2700" b="1" dirty="0">
                <a:solidFill>
                  <a:srgbClr val="FF0000"/>
                </a:solidFill>
              </a:rPr>
              <a:t>排列</a:t>
            </a:r>
            <a:r>
              <a:rPr lang="en-US" altLang="zh-CN" sz="2700" b="1" dirty="0">
                <a:solidFill>
                  <a:srgbClr val="FF0000"/>
                </a:solidFill>
              </a:rPr>
              <a:t>)       </a:t>
            </a:r>
            <a:r>
              <a:rPr lang="zh-CN" altLang="en-US" sz="2700" b="1" dirty="0">
                <a:solidFill>
                  <a:srgbClr val="FF0000"/>
                </a:solidFill>
              </a:rPr>
              <a:t>挑</a:t>
            </a:r>
            <a:r>
              <a:rPr lang="en-US" altLang="zh-CN" sz="2700" b="1" dirty="0">
                <a:solidFill>
                  <a:srgbClr val="FF0000"/>
                </a:solidFill>
              </a:rPr>
              <a:t>——</a:t>
            </a:r>
            <a:r>
              <a:rPr lang="zh-CN" altLang="en-US" sz="2700" b="1" dirty="0">
                <a:solidFill>
                  <a:srgbClr val="FF0000"/>
                </a:solidFill>
              </a:rPr>
              <a:t>兆</a:t>
            </a:r>
            <a:r>
              <a:rPr lang="en-US" altLang="zh-CN" sz="2700" b="1" dirty="0">
                <a:solidFill>
                  <a:srgbClr val="FF0000"/>
                </a:solidFill>
              </a:rPr>
              <a:t>(</a:t>
            </a:r>
            <a:r>
              <a:rPr lang="en-US" altLang="zh-CN" sz="2700" b="1" dirty="0" err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zhào</a:t>
            </a:r>
            <a:r>
              <a:rPr lang="en-US" altLang="zh-CN" sz="2700" b="1" dirty="0">
                <a:solidFill>
                  <a:srgbClr val="FF0000"/>
                </a:solidFill>
              </a:rPr>
              <a:t>)</a:t>
            </a:r>
            <a:r>
              <a:rPr lang="zh-CN" altLang="en-US" sz="2700" b="1" dirty="0">
                <a:solidFill>
                  <a:srgbClr val="FF0000"/>
                </a:solidFill>
              </a:rPr>
              <a:t> </a:t>
            </a:r>
            <a:r>
              <a:rPr lang="en-US" altLang="zh-CN" sz="2700" b="1" dirty="0">
                <a:solidFill>
                  <a:srgbClr val="FF0000"/>
                </a:solidFill>
              </a:rPr>
              <a:t>(</a:t>
            </a:r>
            <a:r>
              <a:rPr lang="zh-CN" altLang="en-US" sz="2700" b="1" dirty="0">
                <a:solidFill>
                  <a:srgbClr val="FF0000"/>
                </a:solidFill>
              </a:rPr>
              <a:t>兆头</a:t>
            </a:r>
            <a:r>
              <a:rPr lang="en-US" altLang="zh-CN" sz="2700" b="1" dirty="0">
                <a:solidFill>
                  <a:srgbClr val="FF0000"/>
                </a:solidFill>
              </a:rPr>
              <a:t>)</a:t>
            </a:r>
            <a:endParaRPr lang="en-US" altLang="zh-CN" sz="2700" b="1" dirty="0">
              <a:solidFill>
                <a:srgbClr val="FF0000"/>
              </a:solidFill>
            </a:endParaRPr>
          </a:p>
        </p:txBody>
      </p:sp>
      <p:sp>
        <p:nvSpPr>
          <p:cNvPr id="13" name="圆角矩形标注 12"/>
          <p:cNvSpPr/>
          <p:nvPr/>
        </p:nvSpPr>
        <p:spPr>
          <a:xfrm>
            <a:off x="2813051" y="1756834"/>
            <a:ext cx="8062383" cy="776817"/>
          </a:xfrm>
          <a:prstGeom prst="wedgeRoundRectCallout">
            <a:avLst>
              <a:gd name="adj1" fmla="val -65196"/>
              <a:gd name="adj2" fmla="val 47572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>
              <a:buFontTx/>
              <a:buNone/>
              <a:defRPr/>
            </a:pPr>
            <a:r>
              <a:rPr lang="zh-CN" altLang="en-US" sz="3200" b="1" dirty="0">
                <a:solidFill>
                  <a:schemeClr val="tx1"/>
                </a:solidFill>
              </a:rPr>
              <a:t>小朋友</a:t>
            </a:r>
            <a:r>
              <a:rPr lang="zh-CN" altLang="en-US" sz="3200" b="1" dirty="0">
                <a:solidFill>
                  <a:schemeClr val="tx1"/>
                </a:solidFill>
              </a:rPr>
              <a:t>，你还知道哪些熟字能变成新字吗？</a:t>
            </a:r>
          </a:p>
        </p:txBody>
      </p:sp>
      <p:pic>
        <p:nvPicPr>
          <p:cNvPr id="13318" name="Picture 1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810751" y="4502152"/>
            <a:ext cx="1432983" cy="1756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9" name="Picture 13" descr="C:\Users\Administrator\Desktop\17e1884f61f242d2a7c5ee365a480b19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1351" y="2868085"/>
            <a:ext cx="2455333" cy="2764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AutoShape 70"/>
          <p:cNvSpPr>
            <a:spLocks noChangeAspect="1" noChangeArrowheads="1" noTextEdit="1"/>
          </p:cNvSpPr>
          <p:nvPr/>
        </p:nvSpPr>
        <p:spPr bwMode="auto">
          <a:xfrm>
            <a:off x="-5257799" y="713317"/>
            <a:ext cx="2527300" cy="1811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endParaRPr lang="zh-CN" altLang="en-US"/>
          </a:p>
        </p:txBody>
      </p:sp>
      <p:pic>
        <p:nvPicPr>
          <p:cNvPr id="14338" name="Picture 7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257800" y="713317"/>
            <a:ext cx="2529416" cy="1811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1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72418" y="-353484"/>
            <a:ext cx="4845049" cy="1722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14"/>
          <p:cNvGrpSpPr>
            <a:grpSpLocks/>
          </p:cNvGrpSpPr>
          <p:nvPr/>
        </p:nvGrpSpPr>
        <p:grpSpPr bwMode="auto">
          <a:xfrm>
            <a:off x="846667" y="1016001"/>
            <a:ext cx="10422467" cy="698500"/>
            <a:chOff x="750940" y="892604"/>
            <a:chExt cx="7816341" cy="524537"/>
          </a:xfrm>
        </p:grpSpPr>
        <p:sp>
          <p:nvSpPr>
            <p:cNvPr id="14341" name="矩形 1"/>
            <p:cNvSpPr>
              <a:spLocks noChangeArrowheads="1"/>
            </p:cNvSpPr>
            <p:nvPr/>
          </p:nvSpPr>
          <p:spPr bwMode="auto">
            <a:xfrm>
              <a:off x="1300442" y="892604"/>
              <a:ext cx="7266839" cy="439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3200" b="1" dirty="0">
                  <a:latin typeface="黑体" pitchFamily="49" charset="-122"/>
                  <a:ea typeface="黑体" pitchFamily="49" charset="-122"/>
                </a:rPr>
                <a:t>读一读，和同学交流你的发现。</a:t>
              </a:r>
            </a:p>
          </p:txBody>
        </p:sp>
        <p:pic>
          <p:nvPicPr>
            <p:cNvPr id="14342" name="Picture 12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50940" y="911654"/>
              <a:ext cx="487935" cy="5054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" name="矩形标注 4"/>
          <p:cNvSpPr/>
          <p:nvPr/>
        </p:nvSpPr>
        <p:spPr>
          <a:xfrm>
            <a:off x="8142817" y="5334001"/>
            <a:ext cx="3048000" cy="944033"/>
          </a:xfrm>
          <a:prstGeom prst="wedgeRectCallout">
            <a:avLst>
              <a:gd name="adj1" fmla="val -64166"/>
              <a:gd name="adj2" fmla="val -50527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>
              <a:buFontTx/>
              <a:buNone/>
              <a:defRPr/>
            </a:pPr>
            <a:r>
              <a:rPr lang="zh-CN" altLang="en-US" sz="2700" b="1" dirty="0">
                <a:solidFill>
                  <a:srgbClr val="FF0000"/>
                </a:solidFill>
              </a:rPr>
              <a:t>我发现这些字都是模拟声音的。</a:t>
            </a:r>
            <a:endParaRPr lang="zh-CN" altLang="en-US" sz="2700" b="1" dirty="0">
              <a:solidFill>
                <a:srgbClr val="FF0000"/>
              </a:solidFill>
            </a:endParaRPr>
          </a:p>
        </p:txBody>
      </p:sp>
      <p:pic>
        <p:nvPicPr>
          <p:cNvPr id="14344" name="Picture 16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32051" y="2357966"/>
            <a:ext cx="7840133" cy="3676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组合 6"/>
          <p:cNvGrpSpPr>
            <a:grpSpLocks/>
          </p:cNvGrpSpPr>
          <p:nvPr/>
        </p:nvGrpSpPr>
        <p:grpSpPr bwMode="auto">
          <a:xfrm>
            <a:off x="4724401" y="1782233"/>
            <a:ext cx="3198284" cy="1684867"/>
            <a:chOff x="3543300" y="1337211"/>
            <a:chExt cx="2398399" cy="1262441"/>
          </a:xfrm>
        </p:grpSpPr>
        <p:sp>
          <p:nvSpPr>
            <p:cNvPr id="3" name="矩形标注 2"/>
            <p:cNvSpPr/>
            <p:nvPr/>
          </p:nvSpPr>
          <p:spPr>
            <a:xfrm>
              <a:off x="3543300" y="1337211"/>
              <a:ext cx="2352367" cy="1262441"/>
            </a:xfrm>
            <a:custGeom>
              <a:avLst/>
              <a:gdLst>
                <a:gd name="connsiteX0" fmla="*/ 0 w 1701257"/>
                <a:gd name="connsiteY0" fmla="*/ 0 h 942197"/>
                <a:gd name="connsiteX1" fmla="*/ 283543 w 1701257"/>
                <a:gd name="connsiteY1" fmla="*/ 0 h 942197"/>
                <a:gd name="connsiteX2" fmla="*/ 283543 w 1701257"/>
                <a:gd name="connsiteY2" fmla="*/ 0 h 942197"/>
                <a:gd name="connsiteX3" fmla="*/ 708857 w 1701257"/>
                <a:gd name="connsiteY3" fmla="*/ 0 h 942197"/>
                <a:gd name="connsiteX4" fmla="*/ 1701257 w 1701257"/>
                <a:gd name="connsiteY4" fmla="*/ 0 h 942197"/>
                <a:gd name="connsiteX5" fmla="*/ 1701257 w 1701257"/>
                <a:gd name="connsiteY5" fmla="*/ 549615 h 942197"/>
                <a:gd name="connsiteX6" fmla="*/ 1701257 w 1701257"/>
                <a:gd name="connsiteY6" fmla="*/ 549615 h 942197"/>
                <a:gd name="connsiteX7" fmla="*/ 1701257 w 1701257"/>
                <a:gd name="connsiteY7" fmla="*/ 785164 h 942197"/>
                <a:gd name="connsiteX8" fmla="*/ 1701257 w 1701257"/>
                <a:gd name="connsiteY8" fmla="*/ 942197 h 942197"/>
                <a:gd name="connsiteX9" fmla="*/ 708857 w 1701257"/>
                <a:gd name="connsiteY9" fmla="*/ 942197 h 942197"/>
                <a:gd name="connsiteX10" fmla="*/ 496206 w 1701257"/>
                <a:gd name="connsiteY10" fmla="*/ 1059972 h 942197"/>
                <a:gd name="connsiteX11" fmla="*/ 283543 w 1701257"/>
                <a:gd name="connsiteY11" fmla="*/ 942197 h 942197"/>
                <a:gd name="connsiteX12" fmla="*/ 0 w 1701257"/>
                <a:gd name="connsiteY12" fmla="*/ 942197 h 942197"/>
                <a:gd name="connsiteX13" fmla="*/ 0 w 1701257"/>
                <a:gd name="connsiteY13" fmla="*/ 785164 h 942197"/>
                <a:gd name="connsiteX14" fmla="*/ 0 w 1701257"/>
                <a:gd name="connsiteY14" fmla="*/ 549615 h 942197"/>
                <a:gd name="connsiteX15" fmla="*/ 0 w 1701257"/>
                <a:gd name="connsiteY15" fmla="*/ 549615 h 942197"/>
                <a:gd name="connsiteX16" fmla="*/ 0 w 1701257"/>
                <a:gd name="connsiteY16" fmla="*/ 0 h 942197"/>
                <a:gd name="connsiteX0-1" fmla="*/ 0 w 1701257"/>
                <a:gd name="connsiteY0-2" fmla="*/ 0 h 1059972"/>
                <a:gd name="connsiteX1-3" fmla="*/ 283543 w 1701257"/>
                <a:gd name="connsiteY1-4" fmla="*/ 0 h 1059972"/>
                <a:gd name="connsiteX2-5" fmla="*/ 283543 w 1701257"/>
                <a:gd name="connsiteY2-6" fmla="*/ 0 h 1059972"/>
                <a:gd name="connsiteX3-7" fmla="*/ 708857 w 1701257"/>
                <a:gd name="connsiteY3-8" fmla="*/ 0 h 1059972"/>
                <a:gd name="connsiteX4-9" fmla="*/ 1701257 w 1701257"/>
                <a:gd name="connsiteY4-10" fmla="*/ 0 h 1059972"/>
                <a:gd name="connsiteX5-11" fmla="*/ 1701257 w 1701257"/>
                <a:gd name="connsiteY5-12" fmla="*/ 549615 h 1059972"/>
                <a:gd name="connsiteX6-13" fmla="*/ 1701257 w 1701257"/>
                <a:gd name="connsiteY6-14" fmla="*/ 549615 h 1059972"/>
                <a:gd name="connsiteX7-15" fmla="*/ 1701257 w 1701257"/>
                <a:gd name="connsiteY7-16" fmla="*/ 785164 h 1059972"/>
                <a:gd name="connsiteX8-17" fmla="*/ 1701257 w 1701257"/>
                <a:gd name="connsiteY8-18" fmla="*/ 942197 h 1059972"/>
                <a:gd name="connsiteX9-19" fmla="*/ 1318298 w 1701257"/>
                <a:gd name="connsiteY9-20" fmla="*/ 937005 h 1059972"/>
                <a:gd name="connsiteX10-21" fmla="*/ 708857 w 1701257"/>
                <a:gd name="connsiteY10-22" fmla="*/ 942197 h 1059972"/>
                <a:gd name="connsiteX11-23" fmla="*/ 496206 w 1701257"/>
                <a:gd name="connsiteY11-24" fmla="*/ 1059972 h 1059972"/>
                <a:gd name="connsiteX12-25" fmla="*/ 283543 w 1701257"/>
                <a:gd name="connsiteY12-26" fmla="*/ 942197 h 1059972"/>
                <a:gd name="connsiteX13-27" fmla="*/ 0 w 1701257"/>
                <a:gd name="connsiteY13-28" fmla="*/ 942197 h 1059972"/>
                <a:gd name="connsiteX14-29" fmla="*/ 0 w 1701257"/>
                <a:gd name="connsiteY14-30" fmla="*/ 785164 h 1059972"/>
                <a:gd name="connsiteX15-31" fmla="*/ 0 w 1701257"/>
                <a:gd name="connsiteY15-32" fmla="*/ 549615 h 1059972"/>
                <a:gd name="connsiteX16-33" fmla="*/ 0 w 1701257"/>
                <a:gd name="connsiteY16-34" fmla="*/ 549615 h 1059972"/>
                <a:gd name="connsiteX17" fmla="*/ 0 w 1701257"/>
                <a:gd name="connsiteY17" fmla="*/ 0 h 1059972"/>
                <a:gd name="connsiteX0-35" fmla="*/ 0 w 1701257"/>
                <a:gd name="connsiteY0-36" fmla="*/ 0 h 1059972"/>
                <a:gd name="connsiteX1-37" fmla="*/ 283543 w 1701257"/>
                <a:gd name="connsiteY1-38" fmla="*/ 0 h 1059972"/>
                <a:gd name="connsiteX2-39" fmla="*/ 283543 w 1701257"/>
                <a:gd name="connsiteY2-40" fmla="*/ 0 h 1059972"/>
                <a:gd name="connsiteX3-41" fmla="*/ 708857 w 1701257"/>
                <a:gd name="connsiteY3-42" fmla="*/ 0 h 1059972"/>
                <a:gd name="connsiteX4-43" fmla="*/ 1701257 w 1701257"/>
                <a:gd name="connsiteY4-44" fmla="*/ 0 h 1059972"/>
                <a:gd name="connsiteX5-45" fmla="*/ 1701257 w 1701257"/>
                <a:gd name="connsiteY5-46" fmla="*/ 549615 h 1059972"/>
                <a:gd name="connsiteX6-47" fmla="*/ 1701257 w 1701257"/>
                <a:gd name="connsiteY6-48" fmla="*/ 549615 h 1059972"/>
                <a:gd name="connsiteX7-49" fmla="*/ 1701257 w 1701257"/>
                <a:gd name="connsiteY7-50" fmla="*/ 785164 h 1059972"/>
                <a:gd name="connsiteX8-51" fmla="*/ 1701257 w 1701257"/>
                <a:gd name="connsiteY8-52" fmla="*/ 942197 h 1059972"/>
                <a:gd name="connsiteX9-53" fmla="*/ 1318298 w 1701257"/>
                <a:gd name="connsiteY9-54" fmla="*/ 937005 h 1059972"/>
                <a:gd name="connsiteX10-55" fmla="*/ 1003973 w 1701257"/>
                <a:gd name="connsiteY10-56" fmla="*/ 946529 h 1059972"/>
                <a:gd name="connsiteX11-57" fmla="*/ 708857 w 1701257"/>
                <a:gd name="connsiteY11-58" fmla="*/ 942197 h 1059972"/>
                <a:gd name="connsiteX12-59" fmla="*/ 496206 w 1701257"/>
                <a:gd name="connsiteY12-60" fmla="*/ 1059972 h 1059972"/>
                <a:gd name="connsiteX13-61" fmla="*/ 283543 w 1701257"/>
                <a:gd name="connsiteY13-62" fmla="*/ 942197 h 1059972"/>
                <a:gd name="connsiteX14-63" fmla="*/ 0 w 1701257"/>
                <a:gd name="connsiteY14-64" fmla="*/ 942197 h 1059972"/>
                <a:gd name="connsiteX15-65" fmla="*/ 0 w 1701257"/>
                <a:gd name="connsiteY15-66" fmla="*/ 785164 h 1059972"/>
                <a:gd name="connsiteX16-67" fmla="*/ 0 w 1701257"/>
                <a:gd name="connsiteY16-68" fmla="*/ 549615 h 1059972"/>
                <a:gd name="connsiteX17-69" fmla="*/ 0 w 1701257"/>
                <a:gd name="connsiteY17-70" fmla="*/ 549615 h 1059972"/>
                <a:gd name="connsiteX18" fmla="*/ 0 w 1701257"/>
                <a:gd name="connsiteY18" fmla="*/ 0 h 1059972"/>
                <a:gd name="connsiteX0-71" fmla="*/ 0 w 1701257"/>
                <a:gd name="connsiteY0-72" fmla="*/ 0 h 1059972"/>
                <a:gd name="connsiteX1-73" fmla="*/ 283543 w 1701257"/>
                <a:gd name="connsiteY1-74" fmla="*/ 0 h 1059972"/>
                <a:gd name="connsiteX2-75" fmla="*/ 283543 w 1701257"/>
                <a:gd name="connsiteY2-76" fmla="*/ 0 h 1059972"/>
                <a:gd name="connsiteX3-77" fmla="*/ 708857 w 1701257"/>
                <a:gd name="connsiteY3-78" fmla="*/ 0 h 1059972"/>
                <a:gd name="connsiteX4-79" fmla="*/ 1701257 w 1701257"/>
                <a:gd name="connsiteY4-80" fmla="*/ 0 h 1059972"/>
                <a:gd name="connsiteX5-81" fmla="*/ 1701257 w 1701257"/>
                <a:gd name="connsiteY5-82" fmla="*/ 549615 h 1059972"/>
                <a:gd name="connsiteX6-83" fmla="*/ 1701257 w 1701257"/>
                <a:gd name="connsiteY6-84" fmla="*/ 549615 h 1059972"/>
                <a:gd name="connsiteX7-85" fmla="*/ 1701257 w 1701257"/>
                <a:gd name="connsiteY7-86" fmla="*/ 785164 h 1059972"/>
                <a:gd name="connsiteX8-87" fmla="*/ 1701257 w 1701257"/>
                <a:gd name="connsiteY8-88" fmla="*/ 942197 h 1059972"/>
                <a:gd name="connsiteX9-89" fmla="*/ 1318298 w 1701257"/>
                <a:gd name="connsiteY9-90" fmla="*/ 937005 h 1059972"/>
                <a:gd name="connsiteX10-91" fmla="*/ 1432598 w 1701257"/>
                <a:gd name="connsiteY10-92" fmla="*/ 927479 h 1059972"/>
                <a:gd name="connsiteX11-93" fmla="*/ 1003973 w 1701257"/>
                <a:gd name="connsiteY11-94" fmla="*/ 946529 h 1059972"/>
                <a:gd name="connsiteX12-95" fmla="*/ 708857 w 1701257"/>
                <a:gd name="connsiteY12-96" fmla="*/ 942197 h 1059972"/>
                <a:gd name="connsiteX13-97" fmla="*/ 496206 w 1701257"/>
                <a:gd name="connsiteY13-98" fmla="*/ 1059972 h 1059972"/>
                <a:gd name="connsiteX14-99" fmla="*/ 283543 w 1701257"/>
                <a:gd name="connsiteY14-100" fmla="*/ 942197 h 1059972"/>
                <a:gd name="connsiteX15-101" fmla="*/ 0 w 1701257"/>
                <a:gd name="connsiteY15-102" fmla="*/ 942197 h 1059972"/>
                <a:gd name="connsiteX16-103" fmla="*/ 0 w 1701257"/>
                <a:gd name="connsiteY16-104" fmla="*/ 785164 h 1059972"/>
                <a:gd name="connsiteX17-105" fmla="*/ 0 w 1701257"/>
                <a:gd name="connsiteY17-106" fmla="*/ 549615 h 1059972"/>
                <a:gd name="connsiteX18-107" fmla="*/ 0 w 1701257"/>
                <a:gd name="connsiteY18-108" fmla="*/ 549615 h 1059972"/>
                <a:gd name="connsiteX19" fmla="*/ 0 w 1701257"/>
                <a:gd name="connsiteY19" fmla="*/ 0 h 1059972"/>
                <a:gd name="connsiteX0-109" fmla="*/ 0 w 1701257"/>
                <a:gd name="connsiteY0-110" fmla="*/ 0 h 1137029"/>
                <a:gd name="connsiteX1-111" fmla="*/ 283543 w 1701257"/>
                <a:gd name="connsiteY1-112" fmla="*/ 0 h 1137029"/>
                <a:gd name="connsiteX2-113" fmla="*/ 283543 w 1701257"/>
                <a:gd name="connsiteY2-114" fmla="*/ 0 h 1137029"/>
                <a:gd name="connsiteX3-115" fmla="*/ 708857 w 1701257"/>
                <a:gd name="connsiteY3-116" fmla="*/ 0 h 1137029"/>
                <a:gd name="connsiteX4-117" fmla="*/ 1701257 w 1701257"/>
                <a:gd name="connsiteY4-118" fmla="*/ 0 h 1137029"/>
                <a:gd name="connsiteX5-119" fmla="*/ 1701257 w 1701257"/>
                <a:gd name="connsiteY5-120" fmla="*/ 549615 h 1137029"/>
                <a:gd name="connsiteX6-121" fmla="*/ 1701257 w 1701257"/>
                <a:gd name="connsiteY6-122" fmla="*/ 549615 h 1137029"/>
                <a:gd name="connsiteX7-123" fmla="*/ 1701257 w 1701257"/>
                <a:gd name="connsiteY7-124" fmla="*/ 785164 h 1137029"/>
                <a:gd name="connsiteX8-125" fmla="*/ 1701257 w 1701257"/>
                <a:gd name="connsiteY8-126" fmla="*/ 942197 h 1137029"/>
                <a:gd name="connsiteX9-127" fmla="*/ 1318298 w 1701257"/>
                <a:gd name="connsiteY9-128" fmla="*/ 937005 h 1137029"/>
                <a:gd name="connsiteX10-129" fmla="*/ 1432598 w 1701257"/>
                <a:gd name="connsiteY10-130" fmla="*/ 927479 h 1137029"/>
                <a:gd name="connsiteX11-131" fmla="*/ 1232573 w 1701257"/>
                <a:gd name="connsiteY11-132" fmla="*/ 1137029 h 1137029"/>
                <a:gd name="connsiteX12-133" fmla="*/ 1003973 w 1701257"/>
                <a:gd name="connsiteY12-134" fmla="*/ 946529 h 1137029"/>
                <a:gd name="connsiteX13-135" fmla="*/ 708857 w 1701257"/>
                <a:gd name="connsiteY13-136" fmla="*/ 942197 h 1137029"/>
                <a:gd name="connsiteX14-137" fmla="*/ 496206 w 1701257"/>
                <a:gd name="connsiteY14-138" fmla="*/ 1059972 h 1137029"/>
                <a:gd name="connsiteX15-139" fmla="*/ 283543 w 1701257"/>
                <a:gd name="connsiteY15-140" fmla="*/ 942197 h 1137029"/>
                <a:gd name="connsiteX16-141" fmla="*/ 0 w 1701257"/>
                <a:gd name="connsiteY16-142" fmla="*/ 942197 h 1137029"/>
                <a:gd name="connsiteX17-143" fmla="*/ 0 w 1701257"/>
                <a:gd name="connsiteY17-144" fmla="*/ 785164 h 1137029"/>
                <a:gd name="connsiteX18-145" fmla="*/ 0 w 1701257"/>
                <a:gd name="connsiteY18-146" fmla="*/ 549615 h 1137029"/>
                <a:gd name="connsiteX19-147" fmla="*/ 0 w 1701257"/>
                <a:gd name="connsiteY19-148" fmla="*/ 549615 h 1137029"/>
                <a:gd name="connsiteX20" fmla="*/ 0 w 1701257"/>
                <a:gd name="connsiteY20" fmla="*/ 0 h 1137029"/>
                <a:gd name="connsiteX0-149" fmla="*/ 0 w 1701257"/>
                <a:gd name="connsiteY0-150" fmla="*/ 0 h 1137029"/>
                <a:gd name="connsiteX1-151" fmla="*/ 283543 w 1701257"/>
                <a:gd name="connsiteY1-152" fmla="*/ 0 h 1137029"/>
                <a:gd name="connsiteX2-153" fmla="*/ 283543 w 1701257"/>
                <a:gd name="connsiteY2-154" fmla="*/ 0 h 1137029"/>
                <a:gd name="connsiteX3-155" fmla="*/ 708857 w 1701257"/>
                <a:gd name="connsiteY3-156" fmla="*/ 0 h 1137029"/>
                <a:gd name="connsiteX4-157" fmla="*/ 1701257 w 1701257"/>
                <a:gd name="connsiteY4-158" fmla="*/ 0 h 1137029"/>
                <a:gd name="connsiteX5-159" fmla="*/ 1701257 w 1701257"/>
                <a:gd name="connsiteY5-160" fmla="*/ 549615 h 1137029"/>
                <a:gd name="connsiteX6-161" fmla="*/ 1701257 w 1701257"/>
                <a:gd name="connsiteY6-162" fmla="*/ 549615 h 1137029"/>
                <a:gd name="connsiteX7-163" fmla="*/ 1701257 w 1701257"/>
                <a:gd name="connsiteY7-164" fmla="*/ 785164 h 1137029"/>
                <a:gd name="connsiteX8-165" fmla="*/ 1701257 w 1701257"/>
                <a:gd name="connsiteY8-166" fmla="*/ 942197 h 1137029"/>
                <a:gd name="connsiteX9-167" fmla="*/ 1432598 w 1701257"/>
                <a:gd name="connsiteY9-168" fmla="*/ 927479 h 1137029"/>
                <a:gd name="connsiteX10-169" fmla="*/ 1232573 w 1701257"/>
                <a:gd name="connsiteY10-170" fmla="*/ 1137029 h 1137029"/>
                <a:gd name="connsiteX11-171" fmla="*/ 1003973 w 1701257"/>
                <a:gd name="connsiteY11-172" fmla="*/ 946529 h 1137029"/>
                <a:gd name="connsiteX12-173" fmla="*/ 708857 w 1701257"/>
                <a:gd name="connsiteY12-174" fmla="*/ 942197 h 1137029"/>
                <a:gd name="connsiteX13-175" fmla="*/ 496206 w 1701257"/>
                <a:gd name="connsiteY13-176" fmla="*/ 1059972 h 1137029"/>
                <a:gd name="connsiteX14-177" fmla="*/ 283543 w 1701257"/>
                <a:gd name="connsiteY14-178" fmla="*/ 942197 h 1137029"/>
                <a:gd name="connsiteX15-179" fmla="*/ 0 w 1701257"/>
                <a:gd name="connsiteY15-180" fmla="*/ 942197 h 1137029"/>
                <a:gd name="connsiteX16-181" fmla="*/ 0 w 1701257"/>
                <a:gd name="connsiteY16-182" fmla="*/ 785164 h 1137029"/>
                <a:gd name="connsiteX17-183" fmla="*/ 0 w 1701257"/>
                <a:gd name="connsiteY17-184" fmla="*/ 549615 h 1137029"/>
                <a:gd name="connsiteX18-185" fmla="*/ 0 w 1701257"/>
                <a:gd name="connsiteY18-186" fmla="*/ 549615 h 1137029"/>
                <a:gd name="connsiteX19-187" fmla="*/ 0 w 1701257"/>
                <a:gd name="connsiteY19-188" fmla="*/ 0 h 1137029"/>
                <a:gd name="connsiteX0-189" fmla="*/ 0 w 1732859"/>
                <a:gd name="connsiteY0-190" fmla="*/ 0 h 1527554"/>
                <a:gd name="connsiteX1-191" fmla="*/ 283543 w 1732859"/>
                <a:gd name="connsiteY1-192" fmla="*/ 0 h 1527554"/>
                <a:gd name="connsiteX2-193" fmla="*/ 283543 w 1732859"/>
                <a:gd name="connsiteY2-194" fmla="*/ 0 h 1527554"/>
                <a:gd name="connsiteX3-195" fmla="*/ 708857 w 1732859"/>
                <a:gd name="connsiteY3-196" fmla="*/ 0 h 1527554"/>
                <a:gd name="connsiteX4-197" fmla="*/ 1701257 w 1732859"/>
                <a:gd name="connsiteY4-198" fmla="*/ 0 h 1527554"/>
                <a:gd name="connsiteX5-199" fmla="*/ 1701257 w 1732859"/>
                <a:gd name="connsiteY5-200" fmla="*/ 549615 h 1527554"/>
                <a:gd name="connsiteX6-201" fmla="*/ 1701257 w 1732859"/>
                <a:gd name="connsiteY6-202" fmla="*/ 549615 h 1527554"/>
                <a:gd name="connsiteX7-203" fmla="*/ 1701257 w 1732859"/>
                <a:gd name="connsiteY7-204" fmla="*/ 785164 h 1527554"/>
                <a:gd name="connsiteX8-205" fmla="*/ 1701257 w 1732859"/>
                <a:gd name="connsiteY8-206" fmla="*/ 942197 h 1527554"/>
                <a:gd name="connsiteX9-207" fmla="*/ 1432598 w 1732859"/>
                <a:gd name="connsiteY9-208" fmla="*/ 927479 h 1527554"/>
                <a:gd name="connsiteX10-209" fmla="*/ 1727873 w 1732859"/>
                <a:gd name="connsiteY10-210" fmla="*/ 1527554 h 1527554"/>
                <a:gd name="connsiteX11-211" fmla="*/ 1003973 w 1732859"/>
                <a:gd name="connsiteY11-212" fmla="*/ 946529 h 1527554"/>
                <a:gd name="connsiteX12-213" fmla="*/ 708857 w 1732859"/>
                <a:gd name="connsiteY12-214" fmla="*/ 942197 h 1527554"/>
                <a:gd name="connsiteX13-215" fmla="*/ 496206 w 1732859"/>
                <a:gd name="connsiteY13-216" fmla="*/ 1059972 h 1527554"/>
                <a:gd name="connsiteX14-217" fmla="*/ 283543 w 1732859"/>
                <a:gd name="connsiteY14-218" fmla="*/ 942197 h 1527554"/>
                <a:gd name="connsiteX15-219" fmla="*/ 0 w 1732859"/>
                <a:gd name="connsiteY15-220" fmla="*/ 942197 h 1527554"/>
                <a:gd name="connsiteX16-221" fmla="*/ 0 w 1732859"/>
                <a:gd name="connsiteY16-222" fmla="*/ 785164 h 1527554"/>
                <a:gd name="connsiteX17-223" fmla="*/ 0 w 1732859"/>
                <a:gd name="connsiteY17-224" fmla="*/ 549615 h 1527554"/>
                <a:gd name="connsiteX18-225" fmla="*/ 0 w 1732859"/>
                <a:gd name="connsiteY18-226" fmla="*/ 549615 h 1527554"/>
                <a:gd name="connsiteX19-227" fmla="*/ 0 w 1732859"/>
                <a:gd name="connsiteY19-228" fmla="*/ 0 h 1527554"/>
                <a:gd name="connsiteX0-229" fmla="*/ 132444 w 1865303"/>
                <a:gd name="connsiteY0-230" fmla="*/ 0 h 1527554"/>
                <a:gd name="connsiteX1-231" fmla="*/ 415987 w 1865303"/>
                <a:gd name="connsiteY1-232" fmla="*/ 0 h 1527554"/>
                <a:gd name="connsiteX2-233" fmla="*/ 415987 w 1865303"/>
                <a:gd name="connsiteY2-234" fmla="*/ 0 h 1527554"/>
                <a:gd name="connsiteX3-235" fmla="*/ 841301 w 1865303"/>
                <a:gd name="connsiteY3-236" fmla="*/ 0 h 1527554"/>
                <a:gd name="connsiteX4-237" fmla="*/ 1833701 w 1865303"/>
                <a:gd name="connsiteY4-238" fmla="*/ 0 h 1527554"/>
                <a:gd name="connsiteX5-239" fmla="*/ 1833701 w 1865303"/>
                <a:gd name="connsiteY5-240" fmla="*/ 549615 h 1527554"/>
                <a:gd name="connsiteX6-241" fmla="*/ 1833701 w 1865303"/>
                <a:gd name="connsiteY6-242" fmla="*/ 549615 h 1527554"/>
                <a:gd name="connsiteX7-243" fmla="*/ 1833701 w 1865303"/>
                <a:gd name="connsiteY7-244" fmla="*/ 785164 h 1527554"/>
                <a:gd name="connsiteX8-245" fmla="*/ 1833701 w 1865303"/>
                <a:gd name="connsiteY8-246" fmla="*/ 942197 h 1527554"/>
                <a:gd name="connsiteX9-247" fmla="*/ 1565042 w 1865303"/>
                <a:gd name="connsiteY9-248" fmla="*/ 927479 h 1527554"/>
                <a:gd name="connsiteX10-249" fmla="*/ 1860317 w 1865303"/>
                <a:gd name="connsiteY10-250" fmla="*/ 1527554 h 1527554"/>
                <a:gd name="connsiteX11-251" fmla="*/ 1136417 w 1865303"/>
                <a:gd name="connsiteY11-252" fmla="*/ 946529 h 1527554"/>
                <a:gd name="connsiteX12-253" fmla="*/ 841301 w 1865303"/>
                <a:gd name="connsiteY12-254" fmla="*/ 942197 h 1527554"/>
                <a:gd name="connsiteX13-255" fmla="*/ 0 w 1865303"/>
                <a:gd name="connsiteY13-256" fmla="*/ 1355247 h 1527554"/>
                <a:gd name="connsiteX14-257" fmla="*/ 415987 w 1865303"/>
                <a:gd name="connsiteY14-258" fmla="*/ 942197 h 1527554"/>
                <a:gd name="connsiteX15-259" fmla="*/ 132444 w 1865303"/>
                <a:gd name="connsiteY15-260" fmla="*/ 942197 h 1527554"/>
                <a:gd name="connsiteX16-261" fmla="*/ 132444 w 1865303"/>
                <a:gd name="connsiteY16-262" fmla="*/ 785164 h 1527554"/>
                <a:gd name="connsiteX17-263" fmla="*/ 132444 w 1865303"/>
                <a:gd name="connsiteY17-264" fmla="*/ 549615 h 1527554"/>
                <a:gd name="connsiteX18-265" fmla="*/ 132444 w 1865303"/>
                <a:gd name="connsiteY18-266" fmla="*/ 549615 h 1527554"/>
                <a:gd name="connsiteX19-267" fmla="*/ 132444 w 1865303"/>
                <a:gd name="connsiteY19-268" fmla="*/ 0 h 152755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69" y="connsiteY17-70"/>
                </a:cxn>
                <a:cxn ang="0">
                  <a:pos x="connsiteX18-107" y="connsiteY18-108"/>
                </a:cxn>
                <a:cxn ang="0">
                  <a:pos x="connsiteX19-147" y="connsiteY19-148"/>
                </a:cxn>
              </a:cxnLst>
              <a:rect l="l" t="t" r="r" b="b"/>
              <a:pathLst>
                <a:path w="1865303" h="1527554">
                  <a:moveTo>
                    <a:pt x="132444" y="0"/>
                  </a:moveTo>
                  <a:lnTo>
                    <a:pt x="415987" y="0"/>
                  </a:lnTo>
                  <a:lnTo>
                    <a:pt x="415987" y="0"/>
                  </a:lnTo>
                  <a:lnTo>
                    <a:pt x="841301" y="0"/>
                  </a:lnTo>
                  <a:lnTo>
                    <a:pt x="1833701" y="0"/>
                  </a:lnTo>
                  <a:lnTo>
                    <a:pt x="1833701" y="549615"/>
                  </a:lnTo>
                  <a:lnTo>
                    <a:pt x="1833701" y="549615"/>
                  </a:lnTo>
                  <a:lnTo>
                    <a:pt x="1833701" y="785164"/>
                  </a:lnTo>
                  <a:lnTo>
                    <a:pt x="1833701" y="942197"/>
                  </a:lnTo>
                  <a:lnTo>
                    <a:pt x="1565042" y="927479"/>
                  </a:lnTo>
                  <a:cubicBezTo>
                    <a:pt x="1511067" y="933829"/>
                    <a:pt x="1914292" y="1521204"/>
                    <a:pt x="1860317" y="1527554"/>
                  </a:cubicBezTo>
                  <a:lnTo>
                    <a:pt x="1136417" y="946529"/>
                  </a:lnTo>
                  <a:lnTo>
                    <a:pt x="841301" y="942197"/>
                  </a:lnTo>
                  <a:lnTo>
                    <a:pt x="0" y="1355247"/>
                  </a:lnTo>
                  <a:lnTo>
                    <a:pt x="415987" y="942197"/>
                  </a:lnTo>
                  <a:lnTo>
                    <a:pt x="132444" y="942197"/>
                  </a:lnTo>
                  <a:lnTo>
                    <a:pt x="132444" y="785164"/>
                  </a:lnTo>
                  <a:lnTo>
                    <a:pt x="132444" y="549615"/>
                  </a:lnTo>
                  <a:lnTo>
                    <a:pt x="132444" y="549615"/>
                  </a:lnTo>
                  <a:lnTo>
                    <a:pt x="132444" y="0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buFontTx/>
                <a:buNone/>
                <a:defRPr/>
              </a:pPr>
              <a:endParaRPr lang="en-US" altLang="zh-CN" sz="2700" b="1" dirty="0">
                <a:solidFill>
                  <a:srgbClr val="FF0000"/>
                </a:solidFill>
              </a:endParaRPr>
            </a:p>
          </p:txBody>
        </p:sp>
        <p:sp>
          <p:nvSpPr>
            <p:cNvPr id="14347" name="矩形 5"/>
            <p:cNvSpPr>
              <a:spLocks noChangeArrowheads="1"/>
            </p:cNvSpPr>
            <p:nvPr/>
          </p:nvSpPr>
          <p:spPr bwMode="auto">
            <a:xfrm>
              <a:off x="3655699" y="1368892"/>
              <a:ext cx="2286000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700" b="1" dirty="0">
                  <a:solidFill>
                    <a:srgbClr val="FF0000"/>
                  </a:solidFill>
                </a:rPr>
                <a:t>我发现这些字都是和口有关的动作。</a:t>
              </a:r>
              <a:endParaRPr lang="en-US" altLang="zh-CN" sz="27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18" name="椭圆形标注 17"/>
          <p:cNvSpPr/>
          <p:nvPr/>
        </p:nvSpPr>
        <p:spPr>
          <a:xfrm>
            <a:off x="237067" y="4775200"/>
            <a:ext cx="3308351" cy="1382184"/>
          </a:xfrm>
          <a:prstGeom prst="wedgeEllipseCallout">
            <a:avLst>
              <a:gd name="adj1" fmla="val 29478"/>
              <a:gd name="adj2" fmla="val -69940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>
              <a:buFontTx/>
              <a:buNone/>
              <a:defRPr/>
            </a:pPr>
            <a:r>
              <a:rPr lang="zh-CN" altLang="en-US" sz="2700" b="1" dirty="0">
                <a:solidFill>
                  <a:schemeClr val="tx1"/>
                </a:solidFill>
              </a:rPr>
              <a:t>读</a:t>
            </a:r>
            <a:r>
              <a:rPr lang="zh-CN" altLang="en-US" sz="2700" b="1" dirty="0">
                <a:solidFill>
                  <a:schemeClr val="tx1"/>
                </a:solidFill>
              </a:rPr>
              <a:t>这些字</a:t>
            </a:r>
            <a:r>
              <a:rPr lang="zh-CN" altLang="en-US" sz="2700" b="1" dirty="0">
                <a:solidFill>
                  <a:schemeClr val="tx1"/>
                </a:solidFill>
              </a:rPr>
              <a:t>，你发现了什么？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AutoShape 70"/>
          <p:cNvSpPr>
            <a:spLocks noChangeAspect="1" noChangeArrowheads="1" noTextEdit="1"/>
          </p:cNvSpPr>
          <p:nvPr/>
        </p:nvSpPr>
        <p:spPr bwMode="auto">
          <a:xfrm>
            <a:off x="-5257799" y="713317"/>
            <a:ext cx="2527300" cy="1811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endParaRPr lang="zh-CN" altLang="en-US"/>
          </a:p>
        </p:txBody>
      </p:sp>
      <p:pic>
        <p:nvPicPr>
          <p:cNvPr id="15362" name="Picture 7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257800" y="713317"/>
            <a:ext cx="2529416" cy="1811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0" name="Rectangle 5"/>
          <p:cNvSpPr>
            <a:spLocks noChangeArrowheads="1"/>
          </p:cNvSpPr>
          <p:nvPr/>
        </p:nvSpPr>
        <p:spPr bwMode="auto">
          <a:xfrm>
            <a:off x="1358901" y="2332476"/>
            <a:ext cx="9243484" cy="23390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 anchor="ctr">
            <a:spAutoFit/>
          </a:bodyPr>
          <a:lstStyle/>
          <a:p>
            <a:pPr eaLnBrk="0" hangingPunct="0">
              <a:lnSpc>
                <a:spcPct val="150000"/>
              </a:lnSpc>
              <a:buFontTx/>
              <a:buNone/>
              <a:defRPr/>
            </a:pPr>
            <a:r>
              <a:rPr lang="zh-CN" altLang="en-US" sz="3200" b="1" dirty="0">
                <a:latin typeface="+mj-ea"/>
                <a:ea typeface="+mj-ea"/>
                <a:cs typeface="Times New Roman" panose="02020603050405020304" pitchFamily="18" charset="0"/>
              </a:rPr>
              <a:t>比一比，给下面的字组词。</a:t>
            </a:r>
          </a:p>
          <a:p>
            <a:pPr eaLnBrk="0" hangingPunct="0">
              <a:lnSpc>
                <a:spcPct val="150000"/>
              </a:lnSpc>
              <a:buFontTx/>
              <a:buNone/>
              <a:defRPr/>
            </a:pPr>
            <a:r>
              <a:rPr lang="zh-CN" altLang="en-US" sz="3200" b="1" dirty="0">
                <a:latin typeface="+mj-ea"/>
                <a:ea typeface="+mj-ea"/>
                <a:cs typeface="Times New Roman" panose="02020603050405020304" pitchFamily="18" charset="0"/>
              </a:rPr>
              <a:t>吞</a:t>
            </a:r>
            <a:r>
              <a:rPr lang="en-US" altLang="zh-CN" sz="3200" b="1" dirty="0">
                <a:latin typeface="+mj-ea"/>
                <a:ea typeface="+mj-ea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latin typeface="+mj-ea"/>
                <a:ea typeface="+mj-ea"/>
                <a:cs typeface="Times New Roman" panose="02020603050405020304" pitchFamily="18" charset="0"/>
              </a:rPr>
              <a:t>       </a:t>
            </a:r>
            <a:r>
              <a:rPr lang="en-US" altLang="zh-CN" sz="3200" b="1" dirty="0">
                <a:latin typeface="+mj-ea"/>
                <a:ea typeface="+mj-ea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latin typeface="+mj-ea"/>
                <a:ea typeface="+mj-ea"/>
                <a:cs typeface="Times New Roman" panose="02020603050405020304" pitchFamily="18" charset="0"/>
              </a:rPr>
              <a:t>    吵</a:t>
            </a:r>
            <a:r>
              <a:rPr lang="en-US" altLang="zh-CN" sz="3200" b="1" dirty="0">
                <a:latin typeface="+mj-ea"/>
                <a:ea typeface="+mj-ea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latin typeface="+mj-ea"/>
                <a:ea typeface="+mj-ea"/>
                <a:cs typeface="Times New Roman" panose="02020603050405020304" pitchFamily="18" charset="0"/>
              </a:rPr>
              <a:t>       </a:t>
            </a:r>
            <a:r>
              <a:rPr lang="en-US" altLang="zh-CN" sz="3200" b="1" dirty="0">
                <a:latin typeface="+mj-ea"/>
                <a:ea typeface="+mj-ea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latin typeface="+mj-ea"/>
                <a:ea typeface="+mj-ea"/>
                <a:cs typeface="Times New Roman" panose="02020603050405020304" pitchFamily="18" charset="0"/>
              </a:rPr>
              <a:t>     呜</a:t>
            </a:r>
            <a:r>
              <a:rPr lang="en-US" altLang="zh-CN" sz="3200" b="1" dirty="0">
                <a:latin typeface="+mj-ea"/>
                <a:ea typeface="+mj-ea"/>
                <a:cs typeface="Times New Roman" panose="02020603050405020304" pitchFamily="18" charset="0"/>
              </a:rPr>
              <a:t>(  </a:t>
            </a:r>
            <a:r>
              <a:rPr lang="zh-CN" altLang="en-US" sz="3200" b="1" dirty="0">
                <a:latin typeface="+mj-ea"/>
                <a:ea typeface="+mj-ea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+mj-ea"/>
                <a:ea typeface="+mj-ea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latin typeface="+mj-ea"/>
                <a:ea typeface="+mj-ea"/>
                <a:cs typeface="Times New Roman" panose="02020603050405020304" pitchFamily="18" charset="0"/>
              </a:rPr>
              <a:t>    叼</a:t>
            </a:r>
            <a:r>
              <a:rPr lang="en-US" altLang="zh-CN" sz="3200" b="1" dirty="0">
                <a:latin typeface="+mj-ea"/>
                <a:ea typeface="+mj-ea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latin typeface="+mj-ea"/>
                <a:ea typeface="+mj-ea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+mj-ea"/>
                <a:ea typeface="+mj-ea"/>
                <a:cs typeface="Times New Roman" panose="02020603050405020304" pitchFamily="18" charset="0"/>
              </a:rPr>
              <a:t>)</a:t>
            </a:r>
            <a:endParaRPr lang="zh-CN" altLang="en-US" sz="3200" b="1" dirty="0">
              <a:latin typeface="+mj-ea"/>
              <a:ea typeface="+mj-ea"/>
              <a:cs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  <a:buFontTx/>
              <a:buNone/>
              <a:defRPr/>
            </a:pPr>
            <a:r>
              <a:rPr lang="zh-CN" altLang="en-US" sz="3200" b="1" dirty="0">
                <a:latin typeface="+mj-ea"/>
                <a:ea typeface="+mj-ea"/>
                <a:cs typeface="Times New Roman" panose="02020603050405020304" pitchFamily="18" charset="0"/>
              </a:rPr>
              <a:t>含</a:t>
            </a:r>
            <a:r>
              <a:rPr lang="en-US" altLang="zh-CN" sz="3200" b="1" dirty="0">
                <a:latin typeface="+mj-ea"/>
                <a:ea typeface="+mj-ea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latin typeface="+mj-ea"/>
                <a:ea typeface="+mj-ea"/>
                <a:cs typeface="Times New Roman" panose="02020603050405020304" pitchFamily="18" charset="0"/>
              </a:rPr>
              <a:t>       </a:t>
            </a:r>
            <a:r>
              <a:rPr lang="en-US" altLang="zh-CN" sz="3200" b="1" dirty="0">
                <a:latin typeface="+mj-ea"/>
                <a:ea typeface="+mj-ea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latin typeface="+mj-ea"/>
                <a:ea typeface="+mj-ea"/>
                <a:cs typeface="Times New Roman" panose="02020603050405020304" pitchFamily="18" charset="0"/>
              </a:rPr>
              <a:t>    咬</a:t>
            </a:r>
            <a:r>
              <a:rPr lang="en-US" altLang="zh-CN" sz="3200" b="1" dirty="0">
                <a:latin typeface="+mj-ea"/>
                <a:ea typeface="+mj-ea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latin typeface="+mj-ea"/>
                <a:ea typeface="+mj-ea"/>
                <a:cs typeface="Times New Roman" panose="02020603050405020304" pitchFamily="18" charset="0"/>
              </a:rPr>
              <a:t>       </a:t>
            </a:r>
            <a:r>
              <a:rPr lang="en-US" altLang="zh-CN" sz="3200" b="1" dirty="0">
                <a:latin typeface="+mj-ea"/>
                <a:ea typeface="+mj-ea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latin typeface="+mj-ea"/>
                <a:ea typeface="+mj-ea"/>
                <a:cs typeface="Times New Roman" panose="02020603050405020304" pitchFamily="18" charset="0"/>
              </a:rPr>
              <a:t>     唤</a:t>
            </a:r>
            <a:r>
              <a:rPr lang="en-US" altLang="zh-CN" sz="3200" b="1" dirty="0">
                <a:latin typeface="+mj-ea"/>
                <a:ea typeface="+mj-ea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latin typeface="+mj-ea"/>
                <a:ea typeface="+mj-ea"/>
                <a:cs typeface="Times New Roman" panose="02020603050405020304" pitchFamily="18" charset="0"/>
              </a:rPr>
              <a:t>       </a:t>
            </a:r>
            <a:r>
              <a:rPr lang="en-US" altLang="zh-CN" sz="3200" b="1" dirty="0">
                <a:latin typeface="+mj-ea"/>
                <a:ea typeface="+mj-ea"/>
                <a:cs typeface="Times New Roman" panose="02020603050405020304" pitchFamily="18" charset="0"/>
              </a:rPr>
              <a:t>)  </a:t>
            </a:r>
            <a:r>
              <a:rPr lang="zh-CN" altLang="en-US" sz="3200" b="1" dirty="0">
                <a:latin typeface="+mj-ea"/>
                <a:ea typeface="+mj-ea"/>
                <a:cs typeface="Times New Roman" panose="02020603050405020304" pitchFamily="18" charset="0"/>
              </a:rPr>
              <a:t>  啼</a:t>
            </a:r>
            <a:r>
              <a:rPr lang="en-US" altLang="zh-CN" sz="3200" b="1" dirty="0">
                <a:latin typeface="+mj-ea"/>
                <a:ea typeface="+mj-ea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latin typeface="+mj-ea"/>
                <a:ea typeface="+mj-ea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+mj-ea"/>
                <a:ea typeface="+mj-ea"/>
                <a:cs typeface="Times New Roman" panose="02020603050405020304" pitchFamily="18" charset="0"/>
              </a:rPr>
              <a:t>)</a:t>
            </a:r>
            <a:endParaRPr lang="zh-CN" altLang="en-US" sz="3200" b="1" dirty="0"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900767" y="3306234"/>
            <a:ext cx="1443567" cy="615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/>
          <a:p>
            <a:pPr>
              <a:buFontTx/>
              <a:buNone/>
              <a:defRPr/>
            </a:pPr>
            <a:r>
              <a:rPr lang="zh-CN" altLang="zh-CN" sz="3200" b="1" dirty="0">
                <a:solidFill>
                  <a:srgbClr val="FF0000"/>
                </a:solidFill>
                <a:latin typeface="+mj-ea"/>
                <a:ea typeface="+mj-ea"/>
              </a:rPr>
              <a:t>吞咽</a:t>
            </a:r>
            <a:r>
              <a:rPr lang="en-US" altLang="zh-CN" sz="3200" b="1" dirty="0">
                <a:solidFill>
                  <a:srgbClr val="FF0000"/>
                </a:solidFill>
                <a:latin typeface="+mj-ea"/>
                <a:ea typeface="+mj-ea"/>
              </a:rPr>
              <a:t>       </a:t>
            </a:r>
            <a:endParaRPr lang="zh-CN" altLang="zh-CN" sz="32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991784" y="4055534"/>
            <a:ext cx="1261533" cy="615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+mj-ea"/>
                <a:ea typeface="+mj-ea"/>
              </a:rPr>
              <a:t>包含       </a:t>
            </a:r>
            <a:endParaRPr lang="zh-CN" altLang="zh-CN" sz="32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5366" name="矩形 4"/>
          <p:cNvSpPr>
            <a:spLocks noChangeArrowheads="1"/>
          </p:cNvSpPr>
          <p:nvPr/>
        </p:nvSpPr>
        <p:spPr bwMode="auto">
          <a:xfrm>
            <a:off x="753534" y="1422400"/>
            <a:ext cx="4003654" cy="861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 marL="457189" indent="-457189" eaLnBrk="0" hangingPunct="0">
              <a:lnSpc>
                <a:spcPct val="150000"/>
              </a:lnSpc>
              <a:buFont typeface="Wingdings" pitchFamily="2" charset="2"/>
              <a:buChar char="l"/>
            </a:pPr>
            <a:r>
              <a:rPr lang="zh-CN" altLang="en-US" sz="3200" b="1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练一练，学运用。</a:t>
            </a:r>
          </a:p>
        </p:txBody>
      </p:sp>
      <p:sp>
        <p:nvSpPr>
          <p:cNvPr id="3" name="左大括号 2"/>
          <p:cNvSpPr/>
          <p:nvPr/>
        </p:nvSpPr>
        <p:spPr>
          <a:xfrm>
            <a:off x="1253067" y="3306233"/>
            <a:ext cx="222251" cy="1202267"/>
          </a:xfrm>
          <a:prstGeom prst="leftBrac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lIns="121917" tIns="60958" rIns="121917" bIns="60958" anchor="ctr"/>
          <a:lstStyle/>
          <a:p>
            <a:pPr algn="ctr">
              <a:buFontTx/>
              <a:buNone/>
              <a:defRPr/>
            </a:pPr>
            <a:endParaRPr lang="zh-CN" altLang="en-US"/>
          </a:p>
        </p:txBody>
      </p:sp>
      <p:sp>
        <p:nvSpPr>
          <p:cNvPr id="10" name="左大括号 9"/>
          <p:cNvSpPr/>
          <p:nvPr/>
        </p:nvSpPr>
        <p:spPr>
          <a:xfrm>
            <a:off x="3344333" y="3469217"/>
            <a:ext cx="222251" cy="1202267"/>
          </a:xfrm>
          <a:prstGeom prst="leftBrac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lIns="121917" tIns="60958" rIns="121917" bIns="60958" anchor="ctr"/>
          <a:lstStyle/>
          <a:p>
            <a:pPr algn="ctr">
              <a:buFontTx/>
              <a:buNone/>
              <a:defRPr/>
            </a:pPr>
            <a:endParaRPr lang="zh-CN" altLang="en-US"/>
          </a:p>
        </p:txBody>
      </p:sp>
      <p:sp>
        <p:nvSpPr>
          <p:cNvPr id="11" name="左大括号 10"/>
          <p:cNvSpPr/>
          <p:nvPr/>
        </p:nvSpPr>
        <p:spPr>
          <a:xfrm>
            <a:off x="5399618" y="3365500"/>
            <a:ext cx="222249" cy="1202267"/>
          </a:xfrm>
          <a:prstGeom prst="leftBrac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lIns="121917" tIns="60958" rIns="121917" bIns="60958" anchor="ctr"/>
          <a:lstStyle/>
          <a:p>
            <a:pPr algn="ctr">
              <a:buFontTx/>
              <a:buNone/>
              <a:defRPr/>
            </a:pPr>
            <a:endParaRPr lang="zh-CN" altLang="en-US"/>
          </a:p>
        </p:txBody>
      </p:sp>
      <p:sp>
        <p:nvSpPr>
          <p:cNvPr id="12" name="左大括号 11"/>
          <p:cNvSpPr/>
          <p:nvPr/>
        </p:nvSpPr>
        <p:spPr>
          <a:xfrm>
            <a:off x="7520518" y="3365500"/>
            <a:ext cx="220133" cy="1202267"/>
          </a:xfrm>
          <a:prstGeom prst="leftBrac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lIns="121917" tIns="60958" rIns="121917" bIns="60958" anchor="ctr"/>
          <a:lstStyle/>
          <a:p>
            <a:pPr algn="ctr">
              <a:buFontTx/>
              <a:buNone/>
              <a:defRPr/>
            </a:pPr>
            <a:endParaRPr lang="zh-CN" altLang="en-US"/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8161867" y="3306234"/>
            <a:ext cx="1113367" cy="615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r>
              <a:rPr lang="zh-CN" altLang="zh-CN" sz="3200" b="1" dirty="0">
                <a:solidFill>
                  <a:srgbClr val="FF0000"/>
                </a:solidFill>
                <a:latin typeface="宋体" pitchFamily="2" charset="-122"/>
              </a:rPr>
              <a:t>叼走</a:t>
            </a: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8161867" y="3951818"/>
            <a:ext cx="1229784" cy="615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宋体" pitchFamily="2" charset="-122"/>
              </a:rPr>
              <a:t>啼哭</a:t>
            </a:r>
            <a:endParaRPr lang="zh-CN" altLang="zh-CN" sz="3200" b="1" dirty="0">
              <a:solidFill>
                <a:srgbClr val="FF0000"/>
              </a:solidFill>
              <a:latin typeface="宋体" pitchFamily="2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3901018" y="3312584"/>
            <a:ext cx="1071033" cy="615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zh-CN" sz="3200" b="1" dirty="0">
                <a:solidFill>
                  <a:srgbClr val="FF0000"/>
                </a:solidFill>
                <a:latin typeface="宋体" pitchFamily="2" charset="-122"/>
              </a:rPr>
              <a:t>吵闹</a:t>
            </a:r>
            <a:endParaRPr lang="zh-CN" altLang="en-US" dirty="0"/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3901018" y="4055534"/>
            <a:ext cx="1071033" cy="615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宋体" pitchFamily="2" charset="-122"/>
              </a:rPr>
              <a:t>咬牙</a:t>
            </a:r>
            <a:endParaRPr lang="zh-CN" altLang="en-US" dirty="0"/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6290734" y="4055534"/>
            <a:ext cx="1071033" cy="615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宋体" pitchFamily="2" charset="-122"/>
              </a:rPr>
              <a:t>叫唤</a:t>
            </a:r>
            <a:endParaRPr lang="zh-CN" altLang="en-US" dirty="0"/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6091768" y="3335867"/>
            <a:ext cx="1071033" cy="615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zh-CN" sz="3200" b="1" dirty="0">
                <a:solidFill>
                  <a:srgbClr val="FF0000"/>
                </a:solidFill>
                <a:latin typeface="宋体" pitchFamily="2" charset="-122"/>
              </a:rPr>
              <a:t>呜咽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4" grpId="0"/>
      <p:bldP spid="5" grpId="0"/>
      <p:bldP spid="6" grpId="0"/>
      <p:bldP spid="9" grpId="0"/>
      <p:bldP spid="13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AutoShape 70"/>
          <p:cNvSpPr>
            <a:spLocks noChangeAspect="1" noChangeArrowheads="1" noTextEdit="1"/>
          </p:cNvSpPr>
          <p:nvPr/>
        </p:nvSpPr>
        <p:spPr bwMode="auto">
          <a:xfrm>
            <a:off x="-5257799" y="713317"/>
            <a:ext cx="2527300" cy="1811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endParaRPr lang="zh-CN" altLang="en-US"/>
          </a:p>
        </p:txBody>
      </p:sp>
      <p:pic>
        <p:nvPicPr>
          <p:cNvPr id="16386" name="Picture 7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257800" y="713317"/>
            <a:ext cx="2529416" cy="1811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Rectangle 5"/>
          <p:cNvSpPr>
            <a:spLocks noChangeArrowheads="1"/>
          </p:cNvSpPr>
          <p:nvPr/>
        </p:nvSpPr>
        <p:spPr bwMode="auto">
          <a:xfrm>
            <a:off x="878418" y="1035051"/>
            <a:ext cx="4003654" cy="861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 marL="457189" indent="-457189" eaLnBrk="0" hangingPunct="0">
              <a:lnSpc>
                <a:spcPct val="150000"/>
              </a:lnSpc>
              <a:buFont typeface="Wingdings" pitchFamily="2" charset="2"/>
              <a:buChar char="l"/>
            </a:pPr>
            <a:r>
              <a:rPr lang="zh-CN" altLang="en-US" sz="3200" b="1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我拓展，我积累。</a:t>
            </a:r>
          </a:p>
        </p:txBody>
      </p:sp>
      <p:sp>
        <p:nvSpPr>
          <p:cNvPr id="18" name="圆角矩形标注 17"/>
          <p:cNvSpPr/>
          <p:nvPr/>
        </p:nvSpPr>
        <p:spPr>
          <a:xfrm>
            <a:off x="916518" y="2095500"/>
            <a:ext cx="2658533" cy="1136651"/>
          </a:xfrm>
          <a:prstGeom prst="wedgeRoundRectCallout">
            <a:avLst>
              <a:gd name="adj1" fmla="val 66419"/>
              <a:gd name="adj2" fmla="val 52813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>
              <a:buFontTx/>
              <a:buNone/>
              <a:defRPr/>
            </a:pPr>
            <a:r>
              <a:rPr lang="zh-CN" altLang="en-US" b="1" dirty="0">
                <a:solidFill>
                  <a:schemeClr val="tx1"/>
                </a:solidFill>
              </a:rPr>
              <a:t>小朋友</a:t>
            </a:r>
            <a:r>
              <a:rPr lang="zh-CN" altLang="en-US" b="1" dirty="0">
                <a:solidFill>
                  <a:schemeClr val="tx1"/>
                </a:solidFill>
              </a:rPr>
              <a:t>，你还知道木字旁的字吗？</a:t>
            </a:r>
          </a:p>
        </p:txBody>
      </p:sp>
      <p:pic>
        <p:nvPicPr>
          <p:cNvPr id="16389" name="Picture 1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21967" y="3841752"/>
            <a:ext cx="1543051" cy="1756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Picture 13" descr="C:\Users\Administrator\Desktop\17e1884f61f242d2a7c5ee365a480b19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2667" y="2823634"/>
            <a:ext cx="2764367" cy="2764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圆角矩形标注 20"/>
          <p:cNvSpPr/>
          <p:nvPr/>
        </p:nvSpPr>
        <p:spPr>
          <a:xfrm>
            <a:off x="7990418" y="1778000"/>
            <a:ext cx="2899833" cy="1966384"/>
          </a:xfrm>
          <a:prstGeom prst="wedgeRoundRectCallout">
            <a:avLst>
              <a:gd name="adj1" fmla="val -66230"/>
              <a:gd name="adj2" fmla="val 63755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>
              <a:buFontTx/>
              <a:buNone/>
              <a:defRPr/>
            </a:pPr>
            <a:r>
              <a:rPr lang="zh-CN" altLang="en-US" sz="2700" b="1" dirty="0">
                <a:solidFill>
                  <a:schemeClr val="tx1"/>
                </a:solidFill>
              </a:rPr>
              <a:t>杆 杖 标 栋 棵</a:t>
            </a:r>
          </a:p>
          <a:p>
            <a:pPr algn="ctr">
              <a:buFontTx/>
              <a:buNone/>
              <a:defRPr/>
            </a:pPr>
            <a:r>
              <a:rPr lang="zh-CN" altLang="en-US" sz="2700" b="1" dirty="0">
                <a:solidFill>
                  <a:schemeClr val="tx1"/>
                </a:solidFill>
              </a:rPr>
              <a:t>梅 枝 椅 柱 楷</a:t>
            </a:r>
          </a:p>
          <a:p>
            <a:pPr algn="ctr">
              <a:buFontTx/>
              <a:buNone/>
              <a:defRPr/>
            </a:pPr>
            <a:r>
              <a:rPr lang="zh-CN" altLang="en-US" sz="2700" b="1" dirty="0">
                <a:solidFill>
                  <a:schemeClr val="tx1"/>
                </a:solidFill>
              </a:rPr>
              <a:t>柳 柏 松 槐 树</a:t>
            </a:r>
          </a:p>
          <a:p>
            <a:pPr algn="ctr">
              <a:buFontTx/>
              <a:buNone/>
              <a:defRPr/>
            </a:pPr>
            <a:r>
              <a:rPr lang="zh-CN" altLang="en-US" sz="2700" b="1" dirty="0">
                <a:solidFill>
                  <a:schemeClr val="tx1"/>
                </a:solidFill>
              </a:rPr>
              <a:t>椿 枸 杞 桂 桔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AutoShape 70"/>
          <p:cNvSpPr>
            <a:spLocks noChangeAspect="1" noChangeArrowheads="1" noTextEdit="1"/>
          </p:cNvSpPr>
          <p:nvPr/>
        </p:nvSpPr>
        <p:spPr bwMode="auto">
          <a:xfrm>
            <a:off x="-5257799" y="713317"/>
            <a:ext cx="2527300" cy="1811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endParaRPr lang="zh-CN" altLang="en-US"/>
          </a:p>
        </p:txBody>
      </p:sp>
      <p:pic>
        <p:nvPicPr>
          <p:cNvPr id="17410" name="Picture 7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257800" y="713317"/>
            <a:ext cx="2529416" cy="1811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1" descr="C:\Users\lenovo03\AppData\Roaming\Tencent\Users\541737432\QQ\WinTemp\RichOle\2YXMWUR$20X8S}J@5)YLRTP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1884" y="2178051"/>
            <a:ext cx="7643283" cy="31792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26" name="矩形 18"/>
          <p:cNvSpPr>
            <a:spLocks noChangeArrowheads="1"/>
          </p:cNvSpPr>
          <p:nvPr/>
        </p:nvSpPr>
        <p:spPr bwMode="auto">
          <a:xfrm>
            <a:off x="419100" y="5327651"/>
            <a:ext cx="4938184" cy="863600"/>
          </a:xfrm>
          <a:prstGeom prst="wedgeRectCallout">
            <a:avLst>
              <a:gd name="adj1" fmla="val -5900"/>
              <a:gd name="adj2" fmla="val -77229"/>
            </a:avLst>
          </a:prstGeom>
          <a:solidFill>
            <a:schemeClr val="accent1">
              <a:lumMod val="20000"/>
              <a:lumOff val="80000"/>
            </a:schemeClr>
          </a:solidFill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>
              <a:buFontTx/>
              <a:buNone/>
              <a:defRPr/>
            </a:pPr>
            <a:r>
              <a:rPr lang="zh-CN" altLang="en-US" b="1" dirty="0">
                <a:solidFill>
                  <a:schemeClr val="tx1"/>
                </a:solidFill>
              </a:rPr>
              <a:t>     这道题是指导我们修改病句的。要想修改病句，首先应该找出病因。</a:t>
            </a:r>
          </a:p>
        </p:txBody>
      </p:sp>
      <p:sp>
        <p:nvSpPr>
          <p:cNvPr id="13" name="矩形标注 12"/>
          <p:cNvSpPr/>
          <p:nvPr/>
        </p:nvSpPr>
        <p:spPr>
          <a:xfrm>
            <a:off x="112185" y="1968500"/>
            <a:ext cx="1595967" cy="1515533"/>
          </a:xfrm>
          <a:prstGeom prst="wedgeRectCallout">
            <a:avLst>
              <a:gd name="adj1" fmla="val 60620"/>
              <a:gd name="adj2" fmla="val 4906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>
              <a:buFontTx/>
              <a:buNone/>
              <a:defRPr/>
            </a:pPr>
            <a:r>
              <a:rPr lang="zh-CN" altLang="en-US" b="1" dirty="0">
                <a:solidFill>
                  <a:schemeClr val="tx1"/>
                </a:solidFill>
              </a:rPr>
              <a:t>你知道怎样利用修改符号修改病句吗？</a:t>
            </a:r>
          </a:p>
        </p:txBody>
      </p:sp>
      <p:sp>
        <p:nvSpPr>
          <p:cNvPr id="22" name="矩形标注 21"/>
          <p:cNvSpPr/>
          <p:nvPr/>
        </p:nvSpPr>
        <p:spPr bwMode="auto">
          <a:xfrm>
            <a:off x="5179485" y="1615017"/>
            <a:ext cx="3450167" cy="677104"/>
          </a:xfrm>
          <a:prstGeom prst="wedgeRectCallout">
            <a:avLst>
              <a:gd name="adj1" fmla="val -63582"/>
              <a:gd name="adj2" fmla="val 27568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lIns="121917" tIns="60958" rIns="121917" bIns="60958">
            <a:spAutoFit/>
          </a:bodyPr>
          <a:lstStyle/>
          <a:p>
            <a:pPr>
              <a:buFontTx/>
              <a:buNone/>
              <a:defRPr/>
            </a:pPr>
            <a:r>
              <a:rPr lang="zh-CN" b="1" kern="100" dirty="0">
                <a:solidFill>
                  <a:srgbClr val="FF0000"/>
                </a:solidFill>
                <a:cs typeface="Times New Roman" panose="02020603050405020304"/>
              </a:rPr>
              <a:t>第一句使用别字。已经表示过去了用“已”。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21522" name="矩形 25"/>
          <p:cNvSpPr>
            <a:spLocks noChangeArrowheads="1"/>
          </p:cNvSpPr>
          <p:nvPr/>
        </p:nvSpPr>
        <p:spPr bwMode="auto">
          <a:xfrm>
            <a:off x="7945967" y="2520951"/>
            <a:ext cx="3795184" cy="677104"/>
          </a:xfrm>
          <a:prstGeom prst="wedgeRectCallout">
            <a:avLst>
              <a:gd name="adj1" fmla="val -66837"/>
              <a:gd name="adj2" fmla="val 29314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lIns="121917" tIns="60958" rIns="121917" bIns="60958"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b="1" dirty="0">
                <a:solidFill>
                  <a:srgbClr val="FF0000"/>
                </a:solidFill>
              </a:rPr>
              <a:t>第二句用词不当。衣服可以用穿而帽子只能用戴。</a:t>
            </a:r>
          </a:p>
        </p:txBody>
      </p:sp>
      <p:sp>
        <p:nvSpPr>
          <p:cNvPr id="21520" name="矩形 28"/>
          <p:cNvSpPr>
            <a:spLocks noChangeArrowheads="1"/>
          </p:cNvSpPr>
          <p:nvPr/>
        </p:nvSpPr>
        <p:spPr bwMode="auto">
          <a:xfrm>
            <a:off x="8320617" y="3414184"/>
            <a:ext cx="3528483" cy="677104"/>
          </a:xfrm>
          <a:prstGeom prst="wedgeRectCallout">
            <a:avLst>
              <a:gd name="adj1" fmla="val -54947"/>
              <a:gd name="adj2" fmla="val -3871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lIns="121917" tIns="60958" rIns="121917" bIns="60958"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b="1" dirty="0">
                <a:solidFill>
                  <a:srgbClr val="FF0000"/>
                </a:solidFill>
              </a:rPr>
              <a:t>第三句分类不当。西瓜是水果类的不是蔬菜。</a:t>
            </a:r>
          </a:p>
        </p:txBody>
      </p:sp>
      <p:sp>
        <p:nvSpPr>
          <p:cNvPr id="21518" name="矩形 31"/>
          <p:cNvSpPr>
            <a:spLocks noChangeArrowheads="1"/>
          </p:cNvSpPr>
          <p:nvPr/>
        </p:nvSpPr>
        <p:spPr bwMode="auto">
          <a:xfrm>
            <a:off x="5509684" y="5215467"/>
            <a:ext cx="6290733" cy="1231900"/>
          </a:xfrm>
          <a:prstGeom prst="wedgeRectCallout">
            <a:avLst>
              <a:gd name="adj1" fmla="val -43082"/>
              <a:gd name="adj2" fmla="val -65876"/>
            </a:avLst>
          </a:prstGeom>
          <a:solidFill>
            <a:schemeClr val="accent1">
              <a:lumMod val="20000"/>
              <a:lumOff val="80000"/>
            </a:schemeClr>
          </a:solidFill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>
              <a:buFontTx/>
              <a:buNone/>
              <a:defRPr/>
            </a:pPr>
            <a:r>
              <a:rPr lang="zh-CN" altLang="en-US" b="1" dirty="0">
                <a:solidFill>
                  <a:schemeClr val="tx1"/>
                </a:solidFill>
              </a:rPr>
              <a:t>       找到病因后，我们再看书中运用了什么修改符号进行修改，我们从中认识了表示改正、表示增补、表示删除的三种修改符号。</a:t>
            </a:r>
          </a:p>
        </p:txBody>
      </p:sp>
      <p:grpSp>
        <p:nvGrpSpPr>
          <p:cNvPr id="2" name="组合 22"/>
          <p:cNvGrpSpPr>
            <a:grpSpLocks/>
          </p:cNvGrpSpPr>
          <p:nvPr/>
        </p:nvGrpSpPr>
        <p:grpSpPr bwMode="auto">
          <a:xfrm>
            <a:off x="846667" y="973668"/>
            <a:ext cx="10422467" cy="1107017"/>
            <a:chOff x="750940" y="892604"/>
            <a:chExt cx="7816341" cy="830997"/>
          </a:xfrm>
        </p:grpSpPr>
        <p:sp>
          <p:nvSpPr>
            <p:cNvPr id="17419" name="矩形 1"/>
            <p:cNvSpPr>
              <a:spLocks noChangeArrowheads="1"/>
            </p:cNvSpPr>
            <p:nvPr/>
          </p:nvSpPr>
          <p:spPr bwMode="auto">
            <a:xfrm>
              <a:off x="1300442" y="892604"/>
              <a:ext cx="7266839" cy="830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3200" b="1" dirty="0">
                  <a:latin typeface="黑体" pitchFamily="49" charset="-122"/>
                  <a:ea typeface="黑体" pitchFamily="49" charset="-122"/>
                </a:rPr>
                <a:t>学习下面的修改符号，并试着使用这些修改符号修改自己的习作。</a:t>
              </a:r>
            </a:p>
          </p:txBody>
        </p:sp>
        <p:pic>
          <p:nvPicPr>
            <p:cNvPr id="17420" name="Picture 12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50940" y="911654"/>
              <a:ext cx="487935" cy="5054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5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5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5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5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5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5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15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15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26" grpId="0" animBg="1"/>
      <p:bldP spid="13" grpId="0" animBg="1"/>
      <p:bldP spid="22" grpId="0" animBg="1"/>
      <p:bldP spid="21522" grpId="0" animBg="1"/>
      <p:bldP spid="21520" grpId="0" animBg="1"/>
      <p:bldP spid="2151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7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257800" y="713317"/>
            <a:ext cx="2529416" cy="1811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1132417" y="1915546"/>
            <a:ext cx="10183283" cy="38164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121917" tIns="60958" rIns="121917" bIns="60958" anchor="ctr">
            <a:spAutoFit/>
          </a:bodyPr>
          <a:lstStyle/>
          <a:p>
            <a:pPr eaLnBrk="0" hangingPunct="0">
              <a:lnSpc>
                <a:spcPct val="150000"/>
              </a:lnSpc>
              <a:buFontTx/>
              <a:buNone/>
              <a:defRPr/>
            </a:pP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修改符号修改下面的病句。</a:t>
            </a:r>
          </a:p>
          <a:p>
            <a:pPr marL="482588" indent="-482588" eaLnBrk="0" hangingPunct="0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家离学校很进。</a:t>
            </a:r>
          </a:p>
          <a:p>
            <a:pPr marL="482588" indent="-482588" eaLnBrk="0" hangingPunct="0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(2)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今年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爷爷家种了玉米、麦子、大豆、高粱、松树等粮食作物。</a:t>
            </a:r>
          </a:p>
          <a:p>
            <a:pPr marL="482588" indent="-482588" eaLnBrk="0" hangingPunct="0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(3)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把教室打扫得整整齐齐。</a:t>
            </a:r>
          </a:p>
        </p:txBody>
      </p:sp>
      <p:grpSp>
        <p:nvGrpSpPr>
          <p:cNvPr id="3" name="组合 8"/>
          <p:cNvGrpSpPr>
            <a:grpSpLocks/>
          </p:cNvGrpSpPr>
          <p:nvPr/>
        </p:nvGrpSpPr>
        <p:grpSpPr bwMode="auto">
          <a:xfrm>
            <a:off x="4584701" y="2694518"/>
            <a:ext cx="1707393" cy="687916"/>
            <a:chOff x="4025462" y="2122354"/>
            <a:chExt cx="1280405" cy="515742"/>
          </a:xfrm>
        </p:grpSpPr>
        <p:grpSp>
          <p:nvGrpSpPr>
            <p:cNvPr id="5" name="组合 7"/>
            <p:cNvGrpSpPr>
              <a:grpSpLocks/>
            </p:cNvGrpSpPr>
            <p:nvPr/>
          </p:nvGrpSpPr>
          <p:grpSpPr bwMode="auto">
            <a:xfrm>
              <a:off x="4025462" y="2122354"/>
              <a:ext cx="1280405" cy="515742"/>
              <a:chOff x="4004442" y="2122354"/>
              <a:chExt cx="1280405" cy="515742"/>
            </a:xfrm>
          </p:grpSpPr>
          <p:sp>
            <p:nvSpPr>
              <p:cNvPr id="2" name="椭圆 1"/>
              <p:cNvSpPr/>
              <p:nvPr/>
            </p:nvSpPr>
            <p:spPr>
              <a:xfrm>
                <a:off x="4004442" y="2269935"/>
                <a:ext cx="357149" cy="368161"/>
              </a:xfrm>
              <a:prstGeom prst="ellipse">
                <a:avLst/>
              </a:prstGeom>
              <a:noFill/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Tx/>
                  <a:buNone/>
                  <a:defRPr/>
                </a:pPr>
                <a:endParaRPr lang="zh-CN" altLang="en-US" b="1"/>
              </a:p>
            </p:txBody>
          </p:sp>
          <p:cxnSp>
            <p:nvCxnSpPr>
              <p:cNvPr id="4" name="直接连接符 3"/>
              <p:cNvCxnSpPr/>
              <p:nvPr/>
            </p:nvCxnSpPr>
            <p:spPr>
              <a:xfrm flipV="1">
                <a:off x="4339368" y="2227089"/>
                <a:ext cx="603184" cy="120604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439" name="矩形 4"/>
              <p:cNvSpPr>
                <a:spLocks noChangeArrowheads="1"/>
              </p:cNvSpPr>
              <p:nvPr/>
            </p:nvSpPr>
            <p:spPr bwMode="auto">
              <a:xfrm>
                <a:off x="4837417" y="2122354"/>
                <a:ext cx="447430" cy="4384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zh-CN" altLang="zh-CN" sz="3200" b="1" dirty="0">
                    <a:solidFill>
                      <a:srgbClr val="FF0000"/>
                    </a:solidFill>
                    <a:latin typeface="楷体" pitchFamily="49" charset="-122"/>
                    <a:ea typeface="楷体" pitchFamily="49" charset="-122"/>
                  </a:rPr>
                  <a:t>近</a:t>
                </a:r>
                <a:endParaRPr lang="zh-CN" altLang="en-US" sz="3200" b="1" dirty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endParaRPr>
              </a:p>
            </p:txBody>
          </p:sp>
        </p:grpSp>
        <p:sp>
          <p:nvSpPr>
            <p:cNvPr id="10" name="椭圆 9"/>
            <p:cNvSpPr/>
            <p:nvPr/>
          </p:nvSpPr>
          <p:spPr>
            <a:xfrm>
              <a:off x="4909603" y="2169961"/>
              <a:ext cx="392069" cy="366573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Tx/>
                <a:buNone/>
                <a:defRPr/>
              </a:pPr>
              <a:endParaRPr lang="zh-CN" altLang="en-US" b="1"/>
            </a:p>
          </p:txBody>
        </p:sp>
      </p:grpSp>
      <p:grpSp>
        <p:nvGrpSpPr>
          <p:cNvPr id="6" name="组合 12"/>
          <p:cNvGrpSpPr>
            <a:grpSpLocks/>
          </p:cNvGrpSpPr>
          <p:nvPr/>
        </p:nvGrpSpPr>
        <p:grpSpPr bwMode="auto">
          <a:xfrm>
            <a:off x="4980518" y="4576233"/>
            <a:ext cx="3456516" cy="1049867"/>
            <a:chOff x="4332764" y="3545025"/>
            <a:chExt cx="2593553" cy="787076"/>
          </a:xfrm>
        </p:grpSpPr>
        <p:sp>
          <p:nvSpPr>
            <p:cNvPr id="14" name="椭圆 13"/>
            <p:cNvSpPr/>
            <p:nvPr/>
          </p:nvSpPr>
          <p:spPr>
            <a:xfrm>
              <a:off x="4332764" y="3886198"/>
              <a:ext cx="1267395" cy="445903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Tx/>
                <a:buNone/>
                <a:defRPr/>
              </a:pPr>
              <a:endParaRPr lang="zh-CN" altLang="en-US"/>
            </a:p>
          </p:txBody>
        </p:sp>
        <p:cxnSp>
          <p:nvCxnSpPr>
            <p:cNvPr id="15" name="直接连接符 14"/>
            <p:cNvCxnSpPr/>
            <p:nvPr/>
          </p:nvCxnSpPr>
          <p:spPr>
            <a:xfrm flipV="1">
              <a:off x="4979167" y="3806855"/>
              <a:ext cx="473288" cy="72995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椭圆 15"/>
            <p:cNvSpPr/>
            <p:nvPr/>
          </p:nvSpPr>
          <p:spPr>
            <a:xfrm>
              <a:off x="5438161" y="3546612"/>
              <a:ext cx="1488156" cy="457012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18445" name="矩形 6"/>
            <p:cNvSpPr>
              <a:spLocks noChangeArrowheads="1"/>
            </p:cNvSpPr>
            <p:nvPr/>
          </p:nvSpPr>
          <p:spPr bwMode="auto">
            <a:xfrm>
              <a:off x="5484781" y="3545025"/>
              <a:ext cx="1375033" cy="4384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zh-CN" sz="3200" b="1" dirty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干干净净</a:t>
              </a:r>
              <a:endPara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</p:grpSp>
      <p:sp>
        <p:nvSpPr>
          <p:cNvPr id="18446" name="矩形 4"/>
          <p:cNvSpPr>
            <a:spLocks noChangeArrowheads="1"/>
          </p:cNvSpPr>
          <p:nvPr/>
        </p:nvSpPr>
        <p:spPr bwMode="auto">
          <a:xfrm>
            <a:off x="732367" y="1183218"/>
            <a:ext cx="4003654" cy="861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 marL="457189" indent="-457189" eaLnBrk="0" hangingPunct="0">
              <a:lnSpc>
                <a:spcPct val="150000"/>
              </a:lnSpc>
              <a:buFont typeface="Wingdings" pitchFamily="2" charset="2"/>
              <a:buChar char="l"/>
            </a:pPr>
            <a:r>
              <a:rPr lang="zh-CN" altLang="en-US" sz="3200" b="1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练一练，学运用。</a:t>
            </a:r>
          </a:p>
        </p:txBody>
      </p:sp>
      <p:grpSp>
        <p:nvGrpSpPr>
          <p:cNvPr id="7" name="组合 8"/>
          <p:cNvGrpSpPr>
            <a:grpSpLocks/>
          </p:cNvGrpSpPr>
          <p:nvPr/>
        </p:nvGrpSpPr>
        <p:grpSpPr bwMode="auto">
          <a:xfrm>
            <a:off x="9446685" y="3092451"/>
            <a:ext cx="1130300" cy="1085849"/>
            <a:chOff x="7084483" y="2318807"/>
            <a:chExt cx="848340" cy="814564"/>
          </a:xfrm>
        </p:grpSpPr>
        <p:sp>
          <p:nvSpPr>
            <p:cNvPr id="11" name="椭圆 10"/>
            <p:cNvSpPr/>
            <p:nvPr/>
          </p:nvSpPr>
          <p:spPr bwMode="auto">
            <a:xfrm>
              <a:off x="7084483" y="2664957"/>
              <a:ext cx="730780" cy="468414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7481646" y="2318807"/>
              <a:ext cx="451177" cy="350913"/>
            </a:xfrm>
            <a:custGeom>
              <a:avLst/>
              <a:gdLst>
                <a:gd name="connsiteX0" fmla="*/ 0 w 451556"/>
                <a:gd name="connsiteY0" fmla="*/ 350992 h 350992"/>
                <a:gd name="connsiteX1" fmla="*/ 90311 w 451556"/>
                <a:gd name="connsiteY1" fmla="*/ 294548 h 350992"/>
                <a:gd name="connsiteX2" fmla="*/ 214489 w 451556"/>
                <a:gd name="connsiteY2" fmla="*/ 238103 h 350992"/>
                <a:gd name="connsiteX3" fmla="*/ 282223 w 451556"/>
                <a:gd name="connsiteY3" fmla="*/ 249392 h 350992"/>
                <a:gd name="connsiteX4" fmla="*/ 282223 w 451556"/>
                <a:gd name="connsiteY4" fmla="*/ 350992 h 350992"/>
                <a:gd name="connsiteX5" fmla="*/ 191911 w 451556"/>
                <a:gd name="connsiteY5" fmla="*/ 317125 h 350992"/>
                <a:gd name="connsiteX6" fmla="*/ 225778 w 451556"/>
                <a:gd name="connsiteY6" fmla="*/ 159081 h 350992"/>
                <a:gd name="connsiteX7" fmla="*/ 259645 w 451556"/>
                <a:gd name="connsiteY7" fmla="*/ 147792 h 350992"/>
                <a:gd name="connsiteX8" fmla="*/ 293511 w 451556"/>
                <a:gd name="connsiteY8" fmla="*/ 125214 h 350992"/>
                <a:gd name="connsiteX9" fmla="*/ 417689 w 451556"/>
                <a:gd name="connsiteY9" fmla="*/ 125214 h 350992"/>
                <a:gd name="connsiteX10" fmla="*/ 417689 w 451556"/>
                <a:gd name="connsiteY10" fmla="*/ 249392 h 350992"/>
                <a:gd name="connsiteX11" fmla="*/ 383823 w 451556"/>
                <a:gd name="connsiteY11" fmla="*/ 238103 h 350992"/>
                <a:gd name="connsiteX12" fmla="*/ 361245 w 451556"/>
                <a:gd name="connsiteY12" fmla="*/ 204237 h 350992"/>
                <a:gd name="connsiteX13" fmla="*/ 338667 w 451556"/>
                <a:gd name="connsiteY13" fmla="*/ 136503 h 350992"/>
                <a:gd name="connsiteX14" fmla="*/ 349956 w 451556"/>
                <a:gd name="connsiteY14" fmla="*/ 46192 h 350992"/>
                <a:gd name="connsiteX15" fmla="*/ 361245 w 451556"/>
                <a:gd name="connsiteY15" fmla="*/ 12325 h 350992"/>
                <a:gd name="connsiteX16" fmla="*/ 395111 w 451556"/>
                <a:gd name="connsiteY16" fmla="*/ 1037 h 350992"/>
                <a:gd name="connsiteX17" fmla="*/ 451556 w 451556"/>
                <a:gd name="connsiteY17" fmla="*/ 1037 h 350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51556" h="350992">
                  <a:moveTo>
                    <a:pt x="0" y="350992"/>
                  </a:moveTo>
                  <a:cubicBezTo>
                    <a:pt x="165386" y="284838"/>
                    <a:pt x="-32032" y="372402"/>
                    <a:pt x="90311" y="294548"/>
                  </a:cubicBezTo>
                  <a:cubicBezTo>
                    <a:pt x="145835" y="259214"/>
                    <a:pt x="164755" y="254682"/>
                    <a:pt x="214489" y="238103"/>
                  </a:cubicBezTo>
                  <a:cubicBezTo>
                    <a:pt x="237067" y="241866"/>
                    <a:pt x="262349" y="238036"/>
                    <a:pt x="282223" y="249392"/>
                  </a:cubicBezTo>
                  <a:cubicBezTo>
                    <a:pt x="307595" y="263891"/>
                    <a:pt x="282297" y="350546"/>
                    <a:pt x="282223" y="350992"/>
                  </a:cubicBezTo>
                  <a:cubicBezTo>
                    <a:pt x="271835" y="348395"/>
                    <a:pt x="195525" y="332787"/>
                    <a:pt x="191911" y="317125"/>
                  </a:cubicBezTo>
                  <a:cubicBezTo>
                    <a:pt x="186102" y="291951"/>
                    <a:pt x="186127" y="190801"/>
                    <a:pt x="225778" y="159081"/>
                  </a:cubicBezTo>
                  <a:cubicBezTo>
                    <a:pt x="235070" y="151647"/>
                    <a:pt x="248356" y="151555"/>
                    <a:pt x="259645" y="147792"/>
                  </a:cubicBezTo>
                  <a:cubicBezTo>
                    <a:pt x="270934" y="140266"/>
                    <a:pt x="280807" y="129978"/>
                    <a:pt x="293511" y="125214"/>
                  </a:cubicBezTo>
                  <a:cubicBezTo>
                    <a:pt x="346913" y="105188"/>
                    <a:pt x="361434" y="115838"/>
                    <a:pt x="417689" y="125214"/>
                  </a:cubicBezTo>
                  <a:cubicBezTo>
                    <a:pt x="431984" y="168098"/>
                    <a:pt x="447250" y="197660"/>
                    <a:pt x="417689" y="249392"/>
                  </a:cubicBezTo>
                  <a:cubicBezTo>
                    <a:pt x="411785" y="259724"/>
                    <a:pt x="395112" y="241866"/>
                    <a:pt x="383823" y="238103"/>
                  </a:cubicBezTo>
                  <a:cubicBezTo>
                    <a:pt x="376297" y="226814"/>
                    <a:pt x="366755" y="216635"/>
                    <a:pt x="361245" y="204237"/>
                  </a:cubicBezTo>
                  <a:cubicBezTo>
                    <a:pt x="351579" y="182489"/>
                    <a:pt x="338667" y="136503"/>
                    <a:pt x="338667" y="136503"/>
                  </a:cubicBezTo>
                  <a:cubicBezTo>
                    <a:pt x="342430" y="106399"/>
                    <a:pt x="344529" y="76041"/>
                    <a:pt x="349956" y="46192"/>
                  </a:cubicBezTo>
                  <a:cubicBezTo>
                    <a:pt x="352085" y="34484"/>
                    <a:pt x="352831" y="20739"/>
                    <a:pt x="361245" y="12325"/>
                  </a:cubicBezTo>
                  <a:cubicBezTo>
                    <a:pt x="369659" y="3911"/>
                    <a:pt x="383304" y="2513"/>
                    <a:pt x="395111" y="1037"/>
                  </a:cubicBezTo>
                  <a:cubicBezTo>
                    <a:pt x="413781" y="-1297"/>
                    <a:pt x="432741" y="1037"/>
                    <a:pt x="451556" y="1037"/>
                  </a:cubicBezTo>
                </a:path>
              </a:pathLst>
            </a:custGeom>
            <a:ln w="12700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buFontTx/>
                <a:buNone/>
                <a:defRPr/>
              </a:pPr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AutoShape 70"/>
          <p:cNvSpPr>
            <a:spLocks noChangeAspect="1" noChangeArrowheads="1" noTextEdit="1"/>
          </p:cNvSpPr>
          <p:nvPr/>
        </p:nvSpPr>
        <p:spPr bwMode="auto">
          <a:xfrm>
            <a:off x="-5257799" y="713317"/>
            <a:ext cx="2527300" cy="1811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endParaRPr lang="zh-CN" altLang="en-US"/>
          </a:p>
        </p:txBody>
      </p:sp>
      <p:pic>
        <p:nvPicPr>
          <p:cNvPr id="19458" name="Picture 7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257800" y="713317"/>
            <a:ext cx="2529416" cy="1811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Rectangle 5"/>
          <p:cNvSpPr>
            <a:spLocks noChangeArrowheads="1"/>
          </p:cNvSpPr>
          <p:nvPr/>
        </p:nvSpPr>
        <p:spPr bwMode="auto">
          <a:xfrm>
            <a:off x="878418" y="1035051"/>
            <a:ext cx="4003654" cy="861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 marL="457189" indent="-457189" eaLnBrk="0" hangingPunct="0">
              <a:lnSpc>
                <a:spcPct val="150000"/>
              </a:lnSpc>
              <a:buFont typeface="Wingdings" pitchFamily="2" charset="2"/>
              <a:buChar char="l"/>
            </a:pPr>
            <a:r>
              <a:rPr lang="zh-CN" altLang="en-US" sz="3200" b="1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我拓展，我积累。</a:t>
            </a:r>
          </a:p>
        </p:txBody>
      </p:sp>
      <p:pic>
        <p:nvPicPr>
          <p:cNvPr id="19460" name="Picture 1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58885" y="4036485"/>
            <a:ext cx="1543049" cy="1756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13" descr="C:\Users\Administrator\Desktop\17e1884f61f242d2a7c5ee365a480b19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73400" y="3062818"/>
            <a:ext cx="2764367" cy="2764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6631517" y="992718"/>
            <a:ext cx="5113867" cy="2620433"/>
            <a:chOff x="4985452" y="745110"/>
            <a:chExt cx="3835401" cy="1963998"/>
          </a:xfrm>
        </p:grpSpPr>
        <p:sp>
          <p:nvSpPr>
            <p:cNvPr id="17" name="圆角矩形标注 16"/>
            <p:cNvSpPr/>
            <p:nvPr/>
          </p:nvSpPr>
          <p:spPr>
            <a:xfrm>
              <a:off x="4985452" y="745110"/>
              <a:ext cx="3835401" cy="1963998"/>
            </a:xfrm>
            <a:prstGeom prst="wedgeRoundRectCallout">
              <a:avLst>
                <a:gd name="adj1" fmla="val -52633"/>
                <a:gd name="adj2" fmla="val 72170"/>
                <a:gd name="adj3" fmla="val 16667"/>
              </a:avLst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lnSpc>
                  <a:spcPct val="200000"/>
                </a:lnSpc>
                <a:buFontTx/>
                <a:buNone/>
                <a:defRPr/>
              </a:pPr>
              <a:r>
                <a:rPr lang="zh-CN" altLang="en-US" sz="2700" b="1" dirty="0">
                  <a:solidFill>
                    <a:schemeClr val="tx1"/>
                  </a:solidFill>
                </a:rPr>
                <a:t>修改符号还有很多，常见的有：</a:t>
              </a:r>
            </a:p>
            <a:p>
              <a:pPr>
                <a:lnSpc>
                  <a:spcPct val="200000"/>
                </a:lnSpc>
                <a:buFontTx/>
                <a:buNone/>
                <a:defRPr/>
              </a:pPr>
              <a:r>
                <a:rPr lang="zh-CN" altLang="en-US" sz="2700" b="1" dirty="0">
                  <a:solidFill>
                    <a:schemeClr val="tx1"/>
                  </a:solidFill>
                </a:rPr>
                <a:t>表示对调：</a:t>
              </a:r>
            </a:p>
            <a:p>
              <a:pPr>
                <a:lnSpc>
                  <a:spcPct val="200000"/>
                </a:lnSpc>
                <a:buFontTx/>
                <a:buNone/>
                <a:defRPr/>
              </a:pPr>
              <a:r>
                <a:rPr lang="zh-CN" altLang="en-US" sz="2700" b="1" dirty="0">
                  <a:solidFill>
                    <a:schemeClr val="tx1"/>
                  </a:solidFill>
                </a:rPr>
                <a:t>表示</a:t>
              </a:r>
              <a:r>
                <a:rPr lang="zh-CN" altLang="en-US" sz="2700" b="1" dirty="0">
                  <a:solidFill>
                    <a:schemeClr val="tx1"/>
                  </a:solidFill>
                </a:rPr>
                <a:t>移位</a:t>
              </a:r>
              <a:r>
                <a:rPr lang="zh-CN" altLang="en-US" sz="2700" b="1" dirty="0">
                  <a:solidFill>
                    <a:schemeClr val="tx1"/>
                  </a:solidFill>
                </a:rPr>
                <a:t>：</a:t>
              </a:r>
              <a:endParaRPr lang="zh-CN" altLang="en-US" sz="2700" b="1" dirty="0">
                <a:solidFill>
                  <a:schemeClr val="tx1"/>
                </a:solidFill>
              </a:endParaRPr>
            </a:p>
          </p:txBody>
        </p:sp>
        <p:pic>
          <p:nvPicPr>
            <p:cNvPr id="19464" name="Picture 1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429286" y="1604677"/>
              <a:ext cx="676795" cy="3125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465" name="Picture 16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7167139" y="1601414"/>
              <a:ext cx="1591575" cy="3191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466" name="Picture 17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6481348" y="2162855"/>
              <a:ext cx="234702" cy="4505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467" name="Picture 19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6883450" y="2188719"/>
              <a:ext cx="1661359" cy="3829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8" name="圆角矩形标注 17"/>
          <p:cNvSpPr/>
          <p:nvPr/>
        </p:nvSpPr>
        <p:spPr>
          <a:xfrm>
            <a:off x="584200" y="2093384"/>
            <a:ext cx="3217333" cy="1250949"/>
          </a:xfrm>
          <a:prstGeom prst="wedgeRoundRectCallout">
            <a:avLst>
              <a:gd name="adj1" fmla="val 62456"/>
              <a:gd name="adj2" fmla="val 34292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>
              <a:buFontTx/>
              <a:buNone/>
              <a:defRPr/>
            </a:pPr>
            <a:r>
              <a:rPr lang="zh-CN" altLang="en-US" sz="2700" b="1" dirty="0">
                <a:solidFill>
                  <a:schemeClr val="tx1"/>
                </a:solidFill>
              </a:rPr>
              <a:t>小朋友</a:t>
            </a:r>
            <a:r>
              <a:rPr lang="zh-CN" altLang="en-US" sz="2700" b="1" dirty="0">
                <a:solidFill>
                  <a:schemeClr val="tx1"/>
                </a:solidFill>
              </a:rPr>
              <a:t>，你还知道哪些修改符号？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AutoShape 70"/>
          <p:cNvSpPr>
            <a:spLocks noChangeAspect="1" noChangeArrowheads="1" noTextEdit="1"/>
          </p:cNvSpPr>
          <p:nvPr/>
        </p:nvSpPr>
        <p:spPr bwMode="auto">
          <a:xfrm>
            <a:off x="-5257799" y="713317"/>
            <a:ext cx="2527300" cy="1811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endParaRPr lang="zh-CN" altLang="en-US"/>
          </a:p>
        </p:txBody>
      </p:sp>
      <p:pic>
        <p:nvPicPr>
          <p:cNvPr id="20482" name="Picture 7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257800" y="713317"/>
            <a:ext cx="2529416" cy="1811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4"/>
          <p:cNvGrpSpPr>
            <a:grpSpLocks/>
          </p:cNvGrpSpPr>
          <p:nvPr/>
        </p:nvGrpSpPr>
        <p:grpSpPr bwMode="auto">
          <a:xfrm>
            <a:off x="1123951" y="1686985"/>
            <a:ext cx="9793816" cy="2475541"/>
            <a:chOff x="1543050" y="1186747"/>
            <a:chExt cx="7345363" cy="1856656"/>
          </a:xfrm>
        </p:grpSpPr>
        <p:sp>
          <p:nvSpPr>
            <p:cNvPr id="20484" name="矩形 3"/>
            <p:cNvSpPr>
              <a:spLocks noChangeArrowheads="1"/>
            </p:cNvSpPr>
            <p:nvPr/>
          </p:nvSpPr>
          <p:spPr bwMode="auto">
            <a:xfrm>
              <a:off x="1543050" y="1312160"/>
              <a:ext cx="7345363" cy="17312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3200" b="1" dirty="0">
                  <a:latin typeface="楷体" pitchFamily="49" charset="-122"/>
                  <a:ea typeface="楷体" pitchFamily="49" charset="-122"/>
                </a:rPr>
                <a:t>灯不拔不亮，理不辩不明。</a:t>
              </a:r>
            </a:p>
            <a:p>
              <a:pPr>
                <a:lnSpc>
                  <a:spcPct val="150000"/>
                </a:lnSpc>
              </a:pPr>
              <a:r>
                <a:rPr lang="zh-CN" altLang="zh-CN" sz="3200" b="1" dirty="0">
                  <a:latin typeface="楷体" pitchFamily="49" charset="-122"/>
                  <a:ea typeface="楷体" pitchFamily="49" charset="-122"/>
                </a:rPr>
                <a:t>有理走遍天下，无理寸步难行</a:t>
              </a:r>
              <a:r>
                <a:rPr lang="zh-CN" altLang="en-US" sz="3200" b="1" dirty="0">
                  <a:latin typeface="楷体" pitchFamily="49" charset="-122"/>
                  <a:ea typeface="楷体" pitchFamily="49" charset="-122"/>
                </a:rPr>
                <a:t>。</a:t>
              </a:r>
              <a:endParaRPr lang="zh-CN" altLang="zh-CN" sz="3200" b="1" dirty="0">
                <a:latin typeface="楷体" pitchFamily="49" charset="-122"/>
                <a:ea typeface="楷体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zh-CN" sz="3200" b="1" dirty="0">
                  <a:latin typeface="楷体" pitchFamily="49" charset="-122"/>
                  <a:ea typeface="楷体" pitchFamily="49" charset="-122"/>
                </a:rPr>
                <a:t>一时强弱在于力，千古胜负在于理。</a:t>
              </a:r>
            </a:p>
          </p:txBody>
        </p:sp>
        <p:sp>
          <p:nvSpPr>
            <p:cNvPr id="20485" name="矩形 5"/>
            <p:cNvSpPr>
              <a:spLocks noChangeArrowheads="1"/>
            </p:cNvSpPr>
            <p:nvPr/>
          </p:nvSpPr>
          <p:spPr bwMode="auto">
            <a:xfrm>
              <a:off x="4010025" y="1186747"/>
              <a:ext cx="489557" cy="3116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2100" b="1" dirty="0" err="1">
                  <a:latin typeface="方正姚体" pitchFamily="2" charset="-122"/>
                  <a:ea typeface="方正姚体" pitchFamily="2" charset="-122"/>
                </a:rPr>
                <a:t>biàn</a:t>
              </a:r>
              <a:endParaRPr lang="zh-CN" altLang="en-US" sz="2100" b="1" dirty="0">
                <a:latin typeface="方正姚体" pitchFamily="2" charset="-122"/>
                <a:ea typeface="方正姚体" pitchFamily="2" charset="-122"/>
              </a:endParaRPr>
            </a:p>
          </p:txBody>
        </p:sp>
        <p:sp>
          <p:nvSpPr>
            <p:cNvPr id="20486" name="矩形 6"/>
            <p:cNvSpPr>
              <a:spLocks noChangeArrowheads="1"/>
            </p:cNvSpPr>
            <p:nvPr/>
          </p:nvSpPr>
          <p:spPr bwMode="auto">
            <a:xfrm>
              <a:off x="4638675" y="1789997"/>
              <a:ext cx="497973" cy="3116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2100" b="1" dirty="0" err="1"/>
                <a:t>cùn</a:t>
              </a:r>
              <a:endParaRPr lang="zh-CN" altLang="en-US" sz="2100" b="1" dirty="0"/>
            </a:p>
          </p:txBody>
        </p:sp>
        <p:sp>
          <p:nvSpPr>
            <p:cNvPr id="20487" name="矩形 7"/>
            <p:cNvSpPr>
              <a:spLocks noChangeArrowheads="1"/>
            </p:cNvSpPr>
            <p:nvPr/>
          </p:nvSpPr>
          <p:spPr bwMode="auto">
            <a:xfrm>
              <a:off x="5008563" y="2320222"/>
              <a:ext cx="348894" cy="3116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2100" b="1" dirty="0" err="1">
                  <a:latin typeface="方正姚体" pitchFamily="2" charset="-122"/>
                  <a:ea typeface="方正姚体" pitchFamily="2" charset="-122"/>
                </a:rPr>
                <a:t>fù</a:t>
              </a:r>
              <a:r>
                <a:rPr lang="en-US" altLang="zh-CN" sz="2100" b="1" dirty="0">
                  <a:latin typeface="方正姚体" pitchFamily="2" charset="-122"/>
                  <a:ea typeface="方正姚体" pitchFamily="2" charset="-122"/>
                </a:rPr>
                <a:t> </a:t>
              </a:r>
              <a:endParaRPr lang="zh-CN" altLang="en-US" sz="2100" b="1" dirty="0">
                <a:latin typeface="方正姚体" pitchFamily="2" charset="-122"/>
                <a:ea typeface="方正姚体" pitchFamily="2" charset="-122"/>
              </a:endParaRPr>
            </a:p>
          </p:txBody>
        </p:sp>
      </p:grpSp>
      <p:pic>
        <p:nvPicPr>
          <p:cNvPr id="20488" name="Picture 7"/>
          <p:cNvPicPr>
            <a:picLocks noChangeAspect="1" noChangeArrowheads="1"/>
          </p:cNvPicPr>
          <p:nvPr/>
        </p:nvPicPr>
        <p:blipFill>
          <a:blip r:embed="rId3" cstate="print"/>
          <a:srcRect l="11800" t="20515" r="7144" b="24937"/>
          <a:stretch>
            <a:fillRect/>
          </a:stretch>
        </p:blipFill>
        <p:spPr bwMode="auto">
          <a:xfrm>
            <a:off x="4438651" y="-12700"/>
            <a:ext cx="3314700" cy="93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矩形 23"/>
          <p:cNvSpPr/>
          <p:nvPr/>
        </p:nvSpPr>
        <p:spPr>
          <a:xfrm>
            <a:off x="4631045" y="5114335"/>
            <a:ext cx="5829996" cy="51858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>
              <a:spcAft>
                <a:spcPts val="2400"/>
              </a:spcAft>
              <a:defRPr/>
            </a:pPr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</a:t>
            </a:r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发现这几句都是关于</a:t>
            </a:r>
            <a:r>
              <a:rPr lang="zh-CN" altLang="en-US" sz="2700" b="1" dirty="0">
                <a:solidFill>
                  <a:srgbClr val="FF0000"/>
                </a:solidFill>
                <a:effectLst>
                  <a:glow rad="101600">
                    <a:srgbClr val="FFFF00">
                      <a:alpha val="60000"/>
                    </a:srgb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明理</a:t>
            </a:r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的谚语。</a:t>
            </a:r>
          </a:p>
        </p:txBody>
      </p:sp>
      <p:sp>
        <p:nvSpPr>
          <p:cNvPr id="25" name="圆角矩形标注 24"/>
          <p:cNvSpPr/>
          <p:nvPr/>
        </p:nvSpPr>
        <p:spPr>
          <a:xfrm>
            <a:off x="1310217" y="4768852"/>
            <a:ext cx="3113616" cy="1035049"/>
          </a:xfrm>
          <a:prstGeom prst="wedgeRoundRectCallout">
            <a:avLst>
              <a:gd name="adj1" fmla="val 39007"/>
              <a:gd name="adj2" fmla="val -87625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>
              <a:buFontTx/>
              <a:buNone/>
              <a:defRPr/>
            </a:pPr>
            <a:r>
              <a:rPr lang="zh-CN" altLang="en-US" sz="2700" b="1" dirty="0">
                <a:solidFill>
                  <a:schemeClr val="tx1"/>
                </a:solidFill>
              </a:rPr>
              <a:t>读一读这这些句子，你发现了什么？</a:t>
            </a:r>
          </a:p>
        </p:txBody>
      </p:sp>
      <p:sp>
        <p:nvSpPr>
          <p:cNvPr id="26" name="矩形标注 25"/>
          <p:cNvSpPr/>
          <p:nvPr/>
        </p:nvSpPr>
        <p:spPr bwMode="auto">
          <a:xfrm>
            <a:off x="6489701" y="1073151"/>
            <a:ext cx="4152900" cy="677104"/>
          </a:xfrm>
          <a:prstGeom prst="wedgeRectCallout">
            <a:avLst>
              <a:gd name="adj1" fmla="val -61044"/>
              <a:gd name="adj2" fmla="val 88699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lIns="121917" tIns="60958" rIns="121917" bIns="60958"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b="1" kern="100" dirty="0">
                <a:solidFill>
                  <a:srgbClr val="FF0000"/>
                </a:solidFill>
                <a:cs typeface="Times New Roman" panose="02020603050405020304"/>
              </a:rPr>
              <a:t>灯不时常拨弄就不明亮</a:t>
            </a:r>
            <a:r>
              <a:rPr lang="zh-CN" altLang="en-US" b="1" kern="100" dirty="0">
                <a:solidFill>
                  <a:srgbClr val="FF0000"/>
                </a:solidFill>
                <a:cs typeface="Times New Roman" panose="02020603050405020304"/>
              </a:rPr>
              <a:t>，道理</a:t>
            </a:r>
            <a:r>
              <a:rPr lang="zh-CN" altLang="en-US" b="1" kern="100" dirty="0">
                <a:solidFill>
                  <a:srgbClr val="FF0000"/>
                </a:solidFill>
                <a:cs typeface="Times New Roman" panose="02020603050405020304"/>
              </a:rPr>
              <a:t>不经过辩论就不明晰。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27" name="矩形 25"/>
          <p:cNvSpPr>
            <a:spLocks noChangeArrowheads="1"/>
          </p:cNvSpPr>
          <p:nvPr/>
        </p:nvSpPr>
        <p:spPr bwMode="auto">
          <a:xfrm>
            <a:off x="7418918" y="2150534"/>
            <a:ext cx="3795183" cy="677104"/>
          </a:xfrm>
          <a:prstGeom prst="wedgeRectCallout">
            <a:avLst>
              <a:gd name="adj1" fmla="val -66044"/>
              <a:gd name="adj2" fmla="val 41540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lIns="121917" tIns="60958" rIns="121917" bIns="60958"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b="1" dirty="0">
                <a:solidFill>
                  <a:srgbClr val="FF0000"/>
                </a:solidFill>
              </a:rPr>
              <a:t>有道理任何地方都行得通，无道理任何地方都行不通。</a:t>
            </a:r>
          </a:p>
        </p:txBody>
      </p:sp>
      <p:sp>
        <p:nvSpPr>
          <p:cNvPr id="28" name="矩形 28"/>
          <p:cNvSpPr>
            <a:spLocks noChangeArrowheads="1"/>
          </p:cNvSpPr>
          <p:nvPr/>
        </p:nvSpPr>
        <p:spPr bwMode="auto">
          <a:xfrm>
            <a:off x="8214784" y="3414185"/>
            <a:ext cx="3530600" cy="954103"/>
          </a:xfrm>
          <a:prstGeom prst="wedgeRectCallout">
            <a:avLst>
              <a:gd name="adj1" fmla="val -65181"/>
              <a:gd name="adj2" fmla="val -20988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lIns="121917" tIns="60958" rIns="121917" bIns="60958"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b="1" dirty="0">
                <a:solidFill>
                  <a:srgbClr val="FF0000"/>
                </a:solidFill>
              </a:rPr>
              <a:t>一时的强弱在于谁的力</a:t>
            </a:r>
          </a:p>
          <a:p>
            <a:pPr>
              <a:buFontTx/>
              <a:buNone/>
              <a:defRPr/>
            </a:pPr>
            <a:r>
              <a:rPr lang="zh-CN" altLang="en-US" b="1" dirty="0">
                <a:solidFill>
                  <a:srgbClr val="FF0000"/>
                </a:solidFill>
              </a:rPr>
              <a:t>量大，但长远的胜负还得看谁更讲道理。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  <p:bldP spid="2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AutoShape 70"/>
          <p:cNvSpPr>
            <a:spLocks noChangeAspect="1" noChangeArrowheads="1" noTextEdit="1"/>
          </p:cNvSpPr>
          <p:nvPr/>
        </p:nvSpPr>
        <p:spPr bwMode="auto">
          <a:xfrm>
            <a:off x="-5257799" y="713317"/>
            <a:ext cx="2527300" cy="1811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endParaRPr lang="zh-CN" altLang="en-US"/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853017" y="1460777"/>
            <a:ext cx="10541000" cy="51090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121917" tIns="60958" rIns="121917" bIns="60958" anchor="ctr">
            <a:spAutoFit/>
          </a:bodyPr>
          <a:lstStyle/>
          <a:p>
            <a:pPr latinLnBrk="1">
              <a:lnSpc>
                <a:spcPct val="150000"/>
              </a:lnSpc>
              <a:buFontTx/>
              <a:buNone/>
              <a:defRPr/>
            </a:pPr>
            <a:r>
              <a:rPr lang="zh-CN" altLang="en-US" sz="2700" b="1" dirty="0">
                <a:latin typeface="+mj-ea"/>
                <a:ea typeface="+mj-ea"/>
                <a:cs typeface="Times New Roman" panose="02020603050405020304" pitchFamily="18" charset="0"/>
              </a:rPr>
              <a:t>选择上题中的谚语填空</a:t>
            </a:r>
            <a:r>
              <a:rPr lang="zh-CN" altLang="en-US" sz="2700" b="1" dirty="0">
                <a:latin typeface="+mj-ea"/>
                <a:ea typeface="+mj-ea"/>
                <a:cs typeface="Times New Roman" panose="02020603050405020304" pitchFamily="18" charset="0"/>
              </a:rPr>
              <a:t>。</a:t>
            </a:r>
            <a:endParaRPr lang="zh-CN" altLang="en-US" sz="2700" b="1" dirty="0">
              <a:latin typeface="+mj-ea"/>
              <a:ea typeface="+mj-ea"/>
              <a:cs typeface="Times New Roman" panose="02020603050405020304" pitchFamily="18" charset="0"/>
            </a:endParaRPr>
          </a:p>
          <a:p>
            <a:pPr marL="601118" indent="-601118" latinLnBrk="1">
              <a:lnSpc>
                <a:spcPct val="150000"/>
              </a:lnSpc>
              <a:defRPr/>
            </a:pPr>
            <a:r>
              <a:rPr lang="en-US" altLang="zh-CN" sz="2700" b="1" dirty="0">
                <a:latin typeface="+mj-ea"/>
                <a:ea typeface="+mj-ea"/>
                <a:cs typeface="Times New Roman" panose="02020603050405020304" pitchFamily="18" charset="0"/>
              </a:rPr>
              <a:t>(1)</a:t>
            </a:r>
            <a:r>
              <a:rPr lang="zh-CN" altLang="en-US" sz="2700" b="1" dirty="0">
                <a:latin typeface="+mj-ea"/>
                <a:ea typeface="+mj-ea"/>
                <a:cs typeface="Times New Roman" panose="02020603050405020304" pitchFamily="18" charset="0"/>
              </a:rPr>
              <a:t>小</a:t>
            </a:r>
            <a:r>
              <a:rPr lang="zh-CN" altLang="en-US" sz="2700" b="1" dirty="0">
                <a:latin typeface="+mj-ea"/>
                <a:ea typeface="+mj-ea"/>
                <a:cs typeface="Times New Roman" panose="02020603050405020304" pitchFamily="18" charset="0"/>
              </a:rPr>
              <a:t>刚仗着自己力气大欺负小明，</a:t>
            </a:r>
            <a:r>
              <a:rPr lang="zh-CN" altLang="en-US" sz="2700" b="1" dirty="0">
                <a:latin typeface="+mj-ea"/>
                <a:ea typeface="+mj-ea"/>
                <a:cs typeface="Times New Roman" panose="02020603050405020304" pitchFamily="18" charset="0"/>
              </a:rPr>
              <a:t>小明</a:t>
            </a:r>
            <a:r>
              <a:rPr lang="zh-CN" altLang="en-US" sz="2700" b="1" dirty="0">
                <a:latin typeface="+mj-ea"/>
                <a:ea typeface="+mj-ea"/>
                <a:cs typeface="Times New Roman" panose="02020603050405020304" pitchFamily="18" charset="0"/>
              </a:rPr>
              <a:t>气呼呼地说：</a:t>
            </a:r>
            <a:r>
              <a:rPr lang="zh-CN" altLang="en-US" sz="2700" b="1" dirty="0">
                <a:latin typeface="+mj-ea"/>
                <a:ea typeface="+mj-ea"/>
                <a:cs typeface="Times New Roman" panose="02020603050405020304" pitchFamily="18" charset="0"/>
              </a:rPr>
              <a:t>“</a:t>
            </a:r>
            <a:r>
              <a:rPr lang="en-US" altLang="zh-CN" sz="2700" b="1" dirty="0">
                <a:latin typeface="+mj-ea"/>
                <a:ea typeface="+mj-ea"/>
                <a:cs typeface="Times New Roman" panose="02020603050405020304" pitchFamily="18" charset="0"/>
              </a:rPr>
              <a:t>(</a:t>
            </a:r>
            <a:r>
              <a:rPr lang="zh-CN" altLang="en-US" sz="2700" b="1" dirty="0">
                <a:latin typeface="+mj-ea"/>
                <a:ea typeface="+mj-ea"/>
                <a:cs typeface="Times New Roman" panose="02020603050405020304" pitchFamily="18" charset="0"/>
              </a:rPr>
              <a:t>                                              </a:t>
            </a:r>
            <a:r>
              <a:rPr lang="en-US" altLang="zh-CN" sz="2700" b="1" dirty="0">
                <a:latin typeface="+mj-ea"/>
                <a:ea typeface="+mj-ea"/>
                <a:cs typeface="Times New Roman" panose="02020603050405020304" pitchFamily="18" charset="0"/>
              </a:rPr>
              <a:t>)</a:t>
            </a:r>
            <a:r>
              <a:rPr lang="zh-CN" altLang="en-US" sz="2700" b="1" dirty="0">
                <a:latin typeface="+mj-ea"/>
                <a:ea typeface="+mj-ea"/>
                <a:cs typeface="Times New Roman" panose="02020603050405020304" pitchFamily="18" charset="0"/>
              </a:rPr>
              <a:t>，</a:t>
            </a:r>
            <a:r>
              <a:rPr lang="zh-CN" altLang="en-US" sz="2700" b="1" dirty="0">
                <a:latin typeface="+mj-ea"/>
                <a:ea typeface="+mj-ea"/>
                <a:cs typeface="Times New Roman" panose="02020603050405020304" pitchFamily="18" charset="0"/>
              </a:rPr>
              <a:t>咱们找</a:t>
            </a:r>
            <a:r>
              <a:rPr lang="zh-CN" altLang="en-US" sz="2700" b="1" dirty="0">
                <a:latin typeface="+mj-ea"/>
                <a:ea typeface="+mj-ea"/>
                <a:cs typeface="Times New Roman" panose="02020603050405020304" pitchFamily="18" charset="0"/>
              </a:rPr>
              <a:t>老师</a:t>
            </a:r>
            <a:r>
              <a:rPr lang="zh-CN" altLang="en-US" sz="2700" b="1" dirty="0">
                <a:latin typeface="+mj-ea"/>
                <a:ea typeface="+mj-ea"/>
                <a:cs typeface="Times New Roman" panose="02020603050405020304" pitchFamily="18" charset="0"/>
              </a:rPr>
              <a:t>评理去。”</a:t>
            </a:r>
          </a:p>
          <a:p>
            <a:pPr marL="601118" indent="-601118" latinLnBrk="1">
              <a:lnSpc>
                <a:spcPct val="150000"/>
              </a:lnSpc>
              <a:defRPr/>
            </a:pPr>
            <a:r>
              <a:rPr lang="en-US" altLang="zh-CN" sz="2700" b="1" dirty="0">
                <a:latin typeface="+mj-ea"/>
                <a:ea typeface="+mj-ea"/>
                <a:cs typeface="Times New Roman" panose="02020603050405020304" pitchFamily="18" charset="0"/>
              </a:rPr>
              <a:t>(2)</a:t>
            </a:r>
            <a:r>
              <a:rPr lang="zh-CN" altLang="en-US" sz="2700" b="1" dirty="0">
                <a:latin typeface="+mj-ea"/>
                <a:ea typeface="+mj-ea"/>
                <a:cs typeface="Times New Roman" panose="02020603050405020304" pitchFamily="18" charset="0"/>
              </a:rPr>
              <a:t>我</a:t>
            </a:r>
            <a:r>
              <a:rPr lang="zh-CN" altLang="en-US" sz="2700" b="1" dirty="0">
                <a:latin typeface="+mj-ea"/>
                <a:ea typeface="+mj-ea"/>
                <a:cs typeface="Times New Roman" panose="02020603050405020304" pitchFamily="18" charset="0"/>
              </a:rPr>
              <a:t>和弟弟闹矛盾了，爷爷耐心地</a:t>
            </a:r>
            <a:r>
              <a:rPr lang="zh-CN" altLang="en-US" sz="2700" b="1" dirty="0">
                <a:latin typeface="+mj-ea"/>
                <a:ea typeface="+mj-ea"/>
                <a:cs typeface="Times New Roman" panose="02020603050405020304" pitchFamily="18" charset="0"/>
              </a:rPr>
              <a:t>询问</a:t>
            </a:r>
            <a:r>
              <a:rPr lang="zh-CN" altLang="en-US" sz="2700" b="1" dirty="0">
                <a:latin typeface="+mj-ea"/>
                <a:ea typeface="+mj-ea"/>
                <a:cs typeface="Times New Roman" panose="02020603050405020304" pitchFamily="18" charset="0"/>
              </a:rPr>
              <a:t>了事情的来龙去脉，语重心长地说：“</a:t>
            </a:r>
            <a:r>
              <a:rPr lang="zh-CN" altLang="en-US" sz="2700" b="1" dirty="0">
                <a:latin typeface="+mj-ea"/>
                <a:ea typeface="+mj-ea"/>
                <a:cs typeface="Times New Roman" panose="02020603050405020304" pitchFamily="18" charset="0"/>
              </a:rPr>
              <a:t>孩子‘</a:t>
            </a:r>
            <a:r>
              <a:rPr lang="en-US" altLang="zh-CN" sz="2700" b="1" dirty="0">
                <a:latin typeface="+mj-ea"/>
                <a:ea typeface="+mj-ea"/>
                <a:cs typeface="Times New Roman" panose="02020603050405020304" pitchFamily="18" charset="0"/>
              </a:rPr>
              <a:t>(</a:t>
            </a:r>
            <a:r>
              <a:rPr lang="zh-CN" altLang="en-US" sz="2700" b="1" dirty="0">
                <a:latin typeface="+mj-ea"/>
                <a:ea typeface="+mj-ea"/>
                <a:cs typeface="Times New Roman" panose="02020603050405020304" pitchFamily="18" charset="0"/>
              </a:rPr>
              <a:t>                                                     </a:t>
            </a:r>
            <a:r>
              <a:rPr lang="en-US" altLang="zh-CN" sz="2700" b="1" dirty="0">
                <a:latin typeface="+mj-ea"/>
                <a:ea typeface="+mj-ea"/>
                <a:cs typeface="Times New Roman" panose="02020603050405020304" pitchFamily="18" charset="0"/>
              </a:rPr>
              <a:t>)</a:t>
            </a:r>
            <a:r>
              <a:rPr lang="zh-CN" altLang="en-US" sz="2700" b="1" dirty="0">
                <a:latin typeface="+mj-ea"/>
                <a:ea typeface="+mj-ea"/>
                <a:cs typeface="Times New Roman" panose="02020603050405020304" pitchFamily="18" charset="0"/>
              </a:rPr>
              <a:t>’</a:t>
            </a:r>
            <a:r>
              <a:rPr lang="zh-CN" altLang="en-US" sz="2700" b="1" dirty="0">
                <a:latin typeface="+mj-ea"/>
                <a:ea typeface="+mj-ea"/>
                <a:cs typeface="Times New Roman" panose="02020603050405020304" pitchFamily="18" charset="0"/>
              </a:rPr>
              <a:t>凡事都要讲道理。”</a:t>
            </a:r>
          </a:p>
          <a:p>
            <a:pPr marL="601118" indent="-601118" latinLnBrk="1">
              <a:lnSpc>
                <a:spcPct val="150000"/>
              </a:lnSpc>
              <a:defRPr/>
            </a:pPr>
            <a:r>
              <a:rPr lang="en-US" altLang="zh-CN" sz="2700" b="1" dirty="0">
                <a:latin typeface="+mj-ea"/>
                <a:ea typeface="+mj-ea"/>
                <a:cs typeface="Times New Roman" panose="02020603050405020304" pitchFamily="18" charset="0"/>
              </a:rPr>
              <a:t>(3)</a:t>
            </a:r>
            <a:r>
              <a:rPr lang="zh-CN" altLang="en-US" sz="2700" b="1" dirty="0">
                <a:latin typeface="+mj-ea"/>
                <a:ea typeface="+mj-ea"/>
                <a:cs typeface="Times New Roman" panose="02020603050405020304" pitchFamily="18" charset="0"/>
              </a:rPr>
              <a:t>今天</a:t>
            </a:r>
            <a:r>
              <a:rPr lang="zh-CN" altLang="en-US" sz="2700" b="1" dirty="0">
                <a:latin typeface="+mj-ea"/>
                <a:ea typeface="+mj-ea"/>
                <a:cs typeface="Times New Roman" panose="02020603050405020304" pitchFamily="18" charset="0"/>
              </a:rPr>
              <a:t>的辩论会开得很成功，老师</a:t>
            </a:r>
            <a:r>
              <a:rPr lang="zh-CN" altLang="en-US" sz="2700" b="1" dirty="0">
                <a:latin typeface="+mj-ea"/>
                <a:ea typeface="+mj-ea"/>
                <a:cs typeface="Times New Roman" panose="02020603050405020304" pitchFamily="18" charset="0"/>
              </a:rPr>
              <a:t>的一席话</a:t>
            </a:r>
            <a:r>
              <a:rPr lang="zh-CN" altLang="en-US" sz="2700" b="1" dirty="0">
                <a:latin typeface="+mj-ea"/>
                <a:ea typeface="+mj-ea"/>
                <a:cs typeface="Times New Roman" panose="02020603050405020304" pitchFamily="18" charset="0"/>
              </a:rPr>
              <a:t>使我茅塞顿开，</a:t>
            </a:r>
            <a:r>
              <a:rPr lang="zh-CN" altLang="en-US" sz="2700" b="1" dirty="0">
                <a:latin typeface="+mj-ea"/>
                <a:ea typeface="+mj-ea"/>
                <a:cs typeface="Times New Roman" panose="02020603050405020304" pitchFamily="18" charset="0"/>
              </a:rPr>
              <a:t>真是</a:t>
            </a:r>
            <a:r>
              <a:rPr lang="en-US" altLang="zh-CN" sz="2700" b="1" dirty="0">
                <a:latin typeface="+mj-ea"/>
                <a:ea typeface="+mj-ea"/>
                <a:cs typeface="Times New Roman" panose="02020603050405020304" pitchFamily="18" charset="0"/>
              </a:rPr>
              <a:t>(</a:t>
            </a:r>
            <a:r>
              <a:rPr lang="zh-CN" altLang="en-US" sz="2700" b="1" dirty="0">
                <a:latin typeface="+mj-ea"/>
                <a:ea typeface="+mj-ea"/>
                <a:cs typeface="Times New Roman" panose="02020603050405020304" pitchFamily="18" charset="0"/>
              </a:rPr>
              <a:t>                                               </a:t>
            </a:r>
            <a:r>
              <a:rPr lang="en-US" altLang="zh-CN" sz="2700" b="1" dirty="0">
                <a:latin typeface="+mj-ea"/>
                <a:ea typeface="+mj-ea"/>
                <a:cs typeface="Times New Roman" panose="02020603050405020304" pitchFamily="18" charset="0"/>
              </a:rPr>
              <a:t>)</a:t>
            </a:r>
            <a:endParaRPr lang="zh-CN" altLang="en-US" sz="2700" b="1" dirty="0"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040467" y="3160185"/>
            <a:ext cx="4768287" cy="538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zh-CN" sz="27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有理走遍天下，无理寸步难行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3989918" y="4237567"/>
            <a:ext cx="5811841" cy="538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zh-CN" sz="27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一时强弱在于力，万古胜负在于理</a:t>
            </a:r>
            <a:r>
              <a:rPr lang="zh-CN" altLang="en-US" sz="27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040467" y="5871633"/>
            <a:ext cx="4420435" cy="538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灯</a:t>
            </a:r>
            <a:r>
              <a:rPr lang="zh-CN" altLang="zh-CN" sz="27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不拨不亮，理不辨不明</a:t>
            </a:r>
            <a:r>
              <a:rPr lang="zh-CN" altLang="en-US" sz="27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sp>
        <p:nvSpPr>
          <p:cNvPr id="21510" name="矩形 4"/>
          <p:cNvSpPr>
            <a:spLocks noChangeArrowheads="1"/>
          </p:cNvSpPr>
          <p:nvPr/>
        </p:nvSpPr>
        <p:spPr bwMode="auto">
          <a:xfrm>
            <a:off x="867834" y="819151"/>
            <a:ext cx="4003654" cy="861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 marL="457189" indent="-457189" eaLnBrk="0" hangingPunct="0">
              <a:lnSpc>
                <a:spcPct val="150000"/>
              </a:lnSpc>
              <a:buFont typeface="Wingdings" pitchFamily="2" charset="2"/>
              <a:buChar char="l"/>
            </a:pPr>
            <a:r>
              <a:rPr lang="zh-CN" altLang="en-US" sz="3200" b="1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练一练，学运用。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6" descr="C:\Users\Administrator\AppData\Roaming\Tencent\Users\541737432\QQ\WinTemp\RichOle\)IEV0EJOS$IM}@TZP(UQRH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101" y="1856318"/>
            <a:ext cx="6288617" cy="38290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8" name="AutoShape 70"/>
          <p:cNvSpPr>
            <a:spLocks noChangeAspect="1" noChangeArrowheads="1" noTextEdit="1"/>
          </p:cNvSpPr>
          <p:nvPr/>
        </p:nvSpPr>
        <p:spPr bwMode="auto">
          <a:xfrm>
            <a:off x="-5257799" y="713317"/>
            <a:ext cx="2527300" cy="1811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endParaRPr lang="zh-CN" altLang="en-US"/>
          </a:p>
        </p:txBody>
      </p:sp>
      <p:pic>
        <p:nvPicPr>
          <p:cNvPr id="4099" name="Picture 7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5257800" y="713317"/>
            <a:ext cx="2529416" cy="1811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6" name="矩形 15"/>
          <p:cNvSpPr>
            <a:spLocks noChangeArrowheads="1"/>
          </p:cNvSpPr>
          <p:nvPr/>
        </p:nvSpPr>
        <p:spPr bwMode="auto">
          <a:xfrm>
            <a:off x="6722534" y="1559985"/>
            <a:ext cx="5082117" cy="3200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indent="480472">
              <a:spcAft>
                <a:spcPts val="800"/>
              </a:spcAft>
            </a:pPr>
            <a:r>
              <a:rPr lang="zh-CN" altLang="en-US" b="1" dirty="0">
                <a:solidFill>
                  <a:srgbClr val="FF0000"/>
                </a:solidFill>
              </a:rPr>
              <a:t>读了三个小朋友说的话，我发现他们分别从不同的角度交流了学习童话的收获。</a:t>
            </a:r>
            <a:endParaRPr lang="en-US" altLang="zh-CN" b="1" dirty="0">
              <a:solidFill>
                <a:srgbClr val="FF0000"/>
              </a:solidFill>
            </a:endParaRPr>
          </a:p>
          <a:p>
            <a:pPr indent="480472">
              <a:spcAft>
                <a:spcPts val="800"/>
              </a:spcAft>
            </a:pPr>
            <a:r>
              <a:rPr lang="zh-CN" altLang="en-US" b="1" dirty="0">
                <a:solidFill>
                  <a:srgbClr val="FF0000"/>
                </a:solidFill>
              </a:rPr>
              <a:t>第一个小朋友总结了童话的特点，即拟人化的写法。</a:t>
            </a:r>
            <a:endParaRPr lang="en-US" altLang="zh-CN" b="1" dirty="0">
              <a:solidFill>
                <a:srgbClr val="FF0000"/>
              </a:solidFill>
            </a:endParaRPr>
          </a:p>
          <a:p>
            <a:pPr indent="480472">
              <a:spcAft>
                <a:spcPts val="800"/>
              </a:spcAft>
            </a:pPr>
            <a:r>
              <a:rPr lang="zh-CN" altLang="en-US" b="1" dirty="0">
                <a:solidFill>
                  <a:srgbClr val="FF0000"/>
                </a:solidFill>
              </a:rPr>
              <a:t>第二个小朋友是从写法方面交流的。说童话故事所塑造的人物形象比较鲜明，那是因为作者抓住了这些人物的语言、动作、心理活动等具体的描写。</a:t>
            </a:r>
            <a:endParaRPr lang="en-US" altLang="zh-CN" b="1" dirty="0">
              <a:solidFill>
                <a:srgbClr val="FF0000"/>
              </a:solidFill>
            </a:endParaRPr>
          </a:p>
          <a:p>
            <a:pPr indent="480472">
              <a:spcAft>
                <a:spcPts val="800"/>
              </a:spcAft>
            </a:pPr>
            <a:r>
              <a:rPr lang="zh-CN" altLang="en-US" b="1" dirty="0">
                <a:solidFill>
                  <a:srgbClr val="FF0000"/>
                </a:solidFill>
              </a:rPr>
              <a:t> 第三个小朋友从读童话故事的收获和童话的作用来谈的。</a:t>
            </a:r>
          </a:p>
        </p:txBody>
      </p:sp>
      <p:pic>
        <p:nvPicPr>
          <p:cNvPr id="4101" name="Picture 1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55534" y="-338666"/>
            <a:ext cx="4080933" cy="1722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16"/>
          <p:cNvGrpSpPr>
            <a:grpSpLocks/>
          </p:cNvGrpSpPr>
          <p:nvPr/>
        </p:nvGrpSpPr>
        <p:grpSpPr bwMode="auto">
          <a:xfrm>
            <a:off x="670984" y="1073151"/>
            <a:ext cx="7406216" cy="967316"/>
            <a:chOff x="711201" y="874280"/>
            <a:chExt cx="5554661" cy="725920"/>
          </a:xfrm>
        </p:grpSpPr>
        <p:pic>
          <p:nvPicPr>
            <p:cNvPr id="4103" name="Picture 11" descr="C:\Users\Administrator\Desktop\资源 1@4x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flipV="1">
              <a:off x="711201" y="874280"/>
              <a:ext cx="4659312" cy="7259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104" name="矩形 19"/>
            <p:cNvSpPr>
              <a:spLocks noChangeArrowheads="1"/>
            </p:cNvSpPr>
            <p:nvPr/>
          </p:nvSpPr>
          <p:spPr bwMode="auto">
            <a:xfrm>
              <a:off x="820737" y="960985"/>
              <a:ext cx="5445125" cy="3811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700" b="1" dirty="0">
                  <a:latin typeface="微软雅黑" pitchFamily="34" charset="-122"/>
                </a:rPr>
                <a:t>你读了小朋友的话，你收获了什么？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8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2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2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2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6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AutoShape 70"/>
          <p:cNvSpPr>
            <a:spLocks noChangeAspect="1" noChangeArrowheads="1" noTextEdit="1"/>
          </p:cNvSpPr>
          <p:nvPr/>
        </p:nvSpPr>
        <p:spPr bwMode="auto">
          <a:xfrm>
            <a:off x="-5257799" y="713317"/>
            <a:ext cx="2527300" cy="1811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endParaRPr lang="zh-CN" altLang="en-US"/>
          </a:p>
        </p:txBody>
      </p:sp>
      <p:pic>
        <p:nvPicPr>
          <p:cNvPr id="22530" name="Picture 7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257800" y="713317"/>
            <a:ext cx="2529416" cy="1811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1" name="Rectangle 5"/>
          <p:cNvSpPr>
            <a:spLocks noChangeArrowheads="1"/>
          </p:cNvSpPr>
          <p:nvPr/>
        </p:nvSpPr>
        <p:spPr bwMode="auto">
          <a:xfrm>
            <a:off x="878418" y="1035051"/>
            <a:ext cx="4003654" cy="861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 marL="457189" indent="-457189" eaLnBrk="0" hangingPunct="0">
              <a:lnSpc>
                <a:spcPct val="150000"/>
              </a:lnSpc>
              <a:buFont typeface="Wingdings" pitchFamily="2" charset="2"/>
              <a:buChar char="l"/>
            </a:pPr>
            <a:r>
              <a:rPr lang="zh-CN" altLang="en-US" sz="3200" b="1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我拓展，我积累。</a:t>
            </a:r>
          </a:p>
        </p:txBody>
      </p:sp>
      <p:sp>
        <p:nvSpPr>
          <p:cNvPr id="13" name="圆角矩形标注 12"/>
          <p:cNvSpPr/>
          <p:nvPr/>
        </p:nvSpPr>
        <p:spPr>
          <a:xfrm>
            <a:off x="6203951" y="1380067"/>
            <a:ext cx="5319183" cy="2465917"/>
          </a:xfrm>
          <a:prstGeom prst="wedgeRoundRectCallout">
            <a:avLst>
              <a:gd name="adj1" fmla="val -36713"/>
              <a:gd name="adj2" fmla="val 64700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>
              <a:buFontTx/>
              <a:buNone/>
              <a:defRPr/>
            </a:pPr>
            <a:r>
              <a:rPr lang="zh-CN" altLang="en-US" sz="27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我积累了</a:t>
            </a:r>
            <a:r>
              <a:rPr lang="zh-CN" altLang="en-US" sz="27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：</a:t>
            </a:r>
            <a:endParaRPr lang="en-US" altLang="zh-CN" sz="27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55591" indent="-355591">
              <a:defRPr/>
            </a:pPr>
            <a:r>
              <a:rPr lang="en-US" altLang="zh-CN" sz="27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en-US" sz="27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</a:t>
            </a:r>
            <a:r>
              <a:rPr lang="zh-CN" altLang="en-US" sz="27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看人亲不亲，要看理顺不顺。</a:t>
            </a:r>
          </a:p>
          <a:p>
            <a:pPr marL="355591" indent="-355591">
              <a:defRPr/>
            </a:pPr>
            <a:r>
              <a:rPr lang="en-US" altLang="zh-CN" sz="27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en-US" sz="27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有理</a:t>
            </a:r>
            <a:r>
              <a:rPr lang="zh-CN" altLang="en-US" sz="27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不怕势来压，人正不怕影子歪。</a:t>
            </a:r>
          </a:p>
          <a:p>
            <a:pPr marL="355591" indent="-355591">
              <a:defRPr/>
            </a:pPr>
            <a:r>
              <a:rPr lang="en-US" altLang="zh-CN" sz="27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en-US" sz="27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天下</a:t>
            </a:r>
            <a:r>
              <a:rPr lang="zh-CN" altLang="en-US" sz="27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的弓都是弯的，天下的理</a:t>
            </a:r>
            <a:r>
              <a:rPr lang="zh-CN" altLang="en-US" sz="27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都是</a:t>
            </a:r>
            <a:r>
              <a:rPr lang="zh-CN" altLang="en-US" sz="27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直的。</a:t>
            </a:r>
          </a:p>
        </p:txBody>
      </p:sp>
      <p:sp>
        <p:nvSpPr>
          <p:cNvPr id="14" name="圆角矩形标注 13"/>
          <p:cNvSpPr/>
          <p:nvPr/>
        </p:nvSpPr>
        <p:spPr>
          <a:xfrm>
            <a:off x="647700" y="2250018"/>
            <a:ext cx="3539067" cy="1250949"/>
          </a:xfrm>
          <a:prstGeom prst="wedgeRoundRectCallout">
            <a:avLst>
              <a:gd name="adj1" fmla="val 42827"/>
              <a:gd name="adj2" fmla="val 78317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>
              <a:buFontTx/>
              <a:buNone/>
              <a:defRPr/>
            </a:pPr>
            <a:r>
              <a:rPr lang="zh-CN" altLang="en-US" sz="3200" b="1" dirty="0">
                <a:solidFill>
                  <a:schemeClr val="tx1"/>
                </a:solidFill>
              </a:rPr>
              <a:t>小朋友，你还积累了哪些谚语？</a:t>
            </a:r>
          </a:p>
        </p:txBody>
      </p:sp>
      <p:pic>
        <p:nvPicPr>
          <p:cNvPr id="22534" name="Picture 1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74784" y="4320118"/>
            <a:ext cx="1699683" cy="19346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Picture 13" descr="C:\Users\Administrator\Desktop\17e1884f61f242d2a7c5ee365a480b19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87701" y="3481918"/>
            <a:ext cx="2764367" cy="2764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文本框 5"/>
          <p:cNvSpPr txBox="1">
            <a:spLocks noChangeArrowheads="1"/>
          </p:cNvSpPr>
          <p:nvPr/>
        </p:nvSpPr>
        <p:spPr bwMode="auto">
          <a:xfrm rot="540000">
            <a:off x="7142163" y="3346450"/>
            <a:ext cx="4008437" cy="295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itchFamily="2" charset="-122"/>
              </a:defRPr>
            </a:lvl9pPr>
          </a:lstStyle>
          <a:p>
            <a:pPr algn="ctr"/>
            <a:r>
              <a:rPr lang="zh-CN" altLang="zh-CN" sz="6600" b="1" noProof="1">
                <a:solidFill>
                  <a:srgbClr val="6633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习作</a:t>
            </a:r>
            <a:endParaRPr lang="zh-CN" altLang="zh-CN" sz="6600" b="1" noProof="1">
              <a:solidFill>
                <a:srgbClr val="663300"/>
              </a:solidFill>
              <a:latin typeface="华文彩云" panose="02010800040101010101" pitchFamily="2" charset="-122"/>
              <a:ea typeface="华文彩云" panose="02010800040101010101" pitchFamily="2" charset="-122"/>
            </a:endParaRPr>
          </a:p>
          <a:p>
            <a:pPr algn="ctr"/>
            <a:r>
              <a:rPr lang="zh-CN" altLang="zh-CN" sz="6000" b="1" noProof="1">
                <a:solidFill>
                  <a:srgbClr val="6633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我来编童话</a:t>
            </a:r>
            <a:endParaRPr lang="zh-CN" altLang="zh-CN" sz="6600" b="1" noProof="1">
              <a:solidFill>
                <a:srgbClr val="66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defRPr/>
            </a:pPr>
            <a:endParaRPr lang="zh-CN" altLang="en-US" sz="6000" noProof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3" name="图片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9313" y="500063"/>
            <a:ext cx="2355850" cy="275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87850" y="985838"/>
            <a:ext cx="2357438" cy="2760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11350" y="3949700"/>
            <a:ext cx="2355850" cy="275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85763" y="196850"/>
            <a:ext cx="2062162" cy="6445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/>
            <a:r>
              <a:rPr lang="zh-CN" altLang="en-US" sz="36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  <a:sym typeface="+mn-lt"/>
              </a:rPr>
              <a:t>游戏导入</a:t>
            </a:r>
          </a:p>
        </p:txBody>
      </p:sp>
      <p:grpSp>
        <p:nvGrpSpPr>
          <p:cNvPr id="6147" name="组合 8"/>
          <p:cNvGrpSpPr>
            <a:grpSpLocks/>
          </p:cNvGrpSpPr>
          <p:nvPr/>
        </p:nvGrpSpPr>
        <p:grpSpPr bwMode="auto">
          <a:xfrm>
            <a:off x="-214313" y="203200"/>
            <a:ext cx="3621088" cy="1322388"/>
            <a:chOff x="700" y="452"/>
            <a:chExt cx="5701" cy="2082"/>
          </a:xfrm>
        </p:grpSpPr>
        <p:pic>
          <p:nvPicPr>
            <p:cNvPr id="6148" name="图片 14" descr="PPT图标蓝色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4812"/>
            <a:stretch>
              <a:fillRect/>
            </a:stretch>
          </p:blipFill>
          <p:spPr bwMode="auto">
            <a:xfrm>
              <a:off x="1328" y="452"/>
              <a:ext cx="5073" cy="1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" name="TextBox 76"/>
            <p:cNvSpPr txBox="1"/>
            <p:nvPr/>
          </p:nvSpPr>
          <p:spPr>
            <a:xfrm>
              <a:off x="700" y="452"/>
              <a:ext cx="5074" cy="2082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ctr" fontAlgn="auto"/>
              <a:r>
                <a:rPr lang="zh-CN" altLang="en-US" sz="40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  <a:sym typeface="+mn-lt"/>
                </a:rPr>
                <a:t>情境导入</a:t>
              </a:r>
            </a:p>
            <a:p>
              <a:pPr algn="ctr" fontAlgn="auto"/>
              <a:endParaRPr lang="zh-CN" altLang="en-US" sz="40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  <a:sym typeface="+mn-lt"/>
              </a:endParaRPr>
            </a:p>
          </p:txBody>
        </p:sp>
      </p:grpSp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3952875" y="1165225"/>
            <a:ext cx="6727825" cy="754063"/>
            <a:chOff x="6833" y="1835"/>
            <a:chExt cx="9986" cy="1188"/>
          </a:xfrm>
        </p:grpSpPr>
        <p:sp>
          <p:nvSpPr>
            <p:cNvPr id="6" name="文本框 5"/>
            <p:cNvSpPr txBox="1"/>
            <p:nvPr/>
          </p:nvSpPr>
          <p:spPr>
            <a:xfrm>
              <a:off x="10580" y="1918"/>
              <a:ext cx="6239" cy="110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/>
              <a:r>
                <a:rPr lang="zh-CN" altLang="en-US" sz="40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</a:rPr>
                <a:t>“故事大王”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6833" y="1835"/>
              <a:ext cx="4149" cy="110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/>
              <a:r>
                <a:rPr lang="zh-CN" altLang="en-US" sz="40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</a:rPr>
                <a:t>游戏名称：</a:t>
              </a: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883025" y="2000250"/>
            <a:ext cx="3090863" cy="7016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zh-CN" altLang="en-US" sz="40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</a:rPr>
              <a:t>游戏规则：</a:t>
            </a:r>
          </a:p>
        </p:txBody>
      </p:sp>
      <p:grpSp>
        <p:nvGrpSpPr>
          <p:cNvPr id="13" name="组合 12"/>
          <p:cNvGrpSpPr>
            <a:grpSpLocks/>
          </p:cNvGrpSpPr>
          <p:nvPr/>
        </p:nvGrpSpPr>
        <p:grpSpPr bwMode="auto">
          <a:xfrm>
            <a:off x="3635375" y="2592388"/>
            <a:ext cx="8269288" cy="4054475"/>
            <a:chOff x="5950" y="4425"/>
            <a:chExt cx="13024" cy="6385"/>
          </a:xfrm>
        </p:grpSpPr>
        <p:sp>
          <p:nvSpPr>
            <p:cNvPr id="12" name="圆角矩形 11"/>
            <p:cNvSpPr/>
            <p:nvPr/>
          </p:nvSpPr>
          <p:spPr>
            <a:xfrm>
              <a:off x="5950" y="4650"/>
              <a:ext cx="13024" cy="6160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6156" name="文本框 10"/>
            <p:cNvSpPr txBox="1">
              <a:spLocks noChangeArrowheads="1"/>
            </p:cNvSpPr>
            <p:nvPr/>
          </p:nvSpPr>
          <p:spPr bwMode="auto">
            <a:xfrm>
              <a:off x="6543" y="4425"/>
              <a:ext cx="12431" cy="56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endParaRPr lang="zh-CN" altLang="en-US"/>
            </a:p>
            <a:p>
              <a:pPr>
                <a:lnSpc>
                  <a:spcPct val="150000"/>
                </a:lnSpc>
              </a:pPr>
              <a:r>
                <a:rPr lang="zh-CN" altLang="en-US" sz="2800">
                  <a:ea typeface="楷体_GB2312" pitchFamily="49" charset="-122"/>
                  <a:sym typeface="微软雅黑" pitchFamily="34" charset="-122"/>
                </a:rPr>
                <a:t>1.男女生歌推荐</a:t>
              </a:r>
              <a:r>
                <a:rPr lang="zh-CN" altLang="en-US" sz="2800">
                  <a:solidFill>
                    <a:srgbClr val="FF0000"/>
                  </a:solidFill>
                  <a:ea typeface="楷体_GB2312" pitchFamily="49" charset="-122"/>
                  <a:sym typeface="微软雅黑" pitchFamily="34" charset="-122"/>
                </a:rPr>
                <a:t>一名代表</a:t>
              </a:r>
              <a:r>
                <a:rPr lang="zh-CN" altLang="en-US" sz="2800">
                  <a:ea typeface="楷体_GB2312" pitchFamily="49" charset="-122"/>
                  <a:sym typeface="微软雅黑" pitchFamily="34" charset="-122"/>
                </a:rPr>
                <a:t>到讲台来讲故事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2800">
                  <a:ea typeface="楷体_GB2312" pitchFamily="49" charset="-122"/>
                  <a:sym typeface="微软雅黑" pitchFamily="34" charset="-122"/>
                </a:rPr>
                <a:t>2.其他同学作为评委，将自己手中的小贴纸送给你最喜欢的选手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2800">
                  <a:ea typeface="楷体_GB2312" pitchFamily="49" charset="-122"/>
                  <a:sym typeface="微软雅黑" pitchFamily="34" charset="-122"/>
                </a:rPr>
                <a:t>3.票数最多者，获得胜利，每人五分钟讲故事时间</a:t>
              </a:r>
              <a:endParaRPr lang="zh-CN" altLang="en-US" sz="2800">
                <a:ea typeface="楷体_GB2312" pitchFamily="49" charset="-122"/>
              </a:endParaRPr>
            </a:p>
          </p:txBody>
        </p:sp>
      </p:grpSp>
      <p:pic>
        <p:nvPicPr>
          <p:cNvPr id="6157" name="图片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7488" y="1711325"/>
            <a:ext cx="3155950" cy="3433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20800" y="1871663"/>
            <a:ext cx="9075738" cy="30622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grpSp>
        <p:nvGrpSpPr>
          <p:cNvPr id="7171" name="组合 8"/>
          <p:cNvGrpSpPr>
            <a:grpSpLocks/>
          </p:cNvGrpSpPr>
          <p:nvPr/>
        </p:nvGrpSpPr>
        <p:grpSpPr bwMode="auto">
          <a:xfrm>
            <a:off x="-214313" y="203200"/>
            <a:ext cx="3621088" cy="1322388"/>
            <a:chOff x="700" y="452"/>
            <a:chExt cx="5701" cy="2082"/>
          </a:xfrm>
        </p:grpSpPr>
        <p:pic>
          <p:nvPicPr>
            <p:cNvPr id="7172" name="图片 14" descr="PPT图标蓝色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4812"/>
            <a:stretch>
              <a:fillRect/>
            </a:stretch>
          </p:blipFill>
          <p:spPr bwMode="auto">
            <a:xfrm>
              <a:off x="1328" y="452"/>
              <a:ext cx="5073" cy="1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" name="TextBox 76"/>
            <p:cNvSpPr txBox="1"/>
            <p:nvPr/>
          </p:nvSpPr>
          <p:spPr>
            <a:xfrm>
              <a:off x="700" y="452"/>
              <a:ext cx="5074" cy="2082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ctr" fontAlgn="auto"/>
              <a:r>
                <a:rPr lang="zh-CN" altLang="en-US" sz="40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  <a:sym typeface="+mn-lt"/>
                </a:rPr>
                <a:t>情境导入</a:t>
              </a:r>
            </a:p>
            <a:p>
              <a:pPr algn="ctr" fontAlgn="auto"/>
              <a:endParaRPr lang="zh-CN" altLang="en-US" sz="40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  <a:sym typeface="+mn-lt"/>
              </a:endParaRPr>
            </a:p>
          </p:txBody>
        </p:sp>
      </p:grpSp>
      <p:sp>
        <p:nvSpPr>
          <p:cNvPr id="7174" name="文本框 2"/>
          <p:cNvSpPr txBox="1">
            <a:spLocks noChangeArrowheads="1"/>
          </p:cNvSpPr>
          <p:nvPr/>
        </p:nvSpPr>
        <p:spPr bwMode="auto">
          <a:xfrm>
            <a:off x="1778000" y="2249488"/>
            <a:ext cx="8343900" cy="2306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ea typeface="楷体_GB2312" pitchFamily="49" charset="-122"/>
              </a:rPr>
              <a:t>      </a:t>
            </a:r>
            <a:r>
              <a:rPr lang="zh-CN" altLang="en-US" sz="3200" b="1">
                <a:ea typeface="楷体_GB2312" pitchFamily="49" charset="-122"/>
              </a:rPr>
              <a:t>同学们故事讲的真好，大家回想一下，我们本单元的课文中有哪些童话故事人物你印象深刻呢？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60488" y="1743075"/>
            <a:ext cx="9220200" cy="40957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grpSp>
        <p:nvGrpSpPr>
          <p:cNvPr id="8195" name="组合 8"/>
          <p:cNvGrpSpPr>
            <a:grpSpLocks/>
          </p:cNvGrpSpPr>
          <p:nvPr/>
        </p:nvGrpSpPr>
        <p:grpSpPr bwMode="auto">
          <a:xfrm>
            <a:off x="-214313" y="212725"/>
            <a:ext cx="3621088" cy="1322388"/>
            <a:chOff x="700" y="452"/>
            <a:chExt cx="5701" cy="2082"/>
          </a:xfrm>
        </p:grpSpPr>
        <p:pic>
          <p:nvPicPr>
            <p:cNvPr id="8196" name="图片 14" descr="PPT图标蓝色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4812"/>
            <a:stretch>
              <a:fillRect/>
            </a:stretch>
          </p:blipFill>
          <p:spPr bwMode="auto">
            <a:xfrm>
              <a:off x="1328" y="452"/>
              <a:ext cx="5073" cy="1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" name="TextBox 76"/>
            <p:cNvSpPr txBox="1"/>
            <p:nvPr/>
          </p:nvSpPr>
          <p:spPr>
            <a:xfrm>
              <a:off x="700" y="452"/>
              <a:ext cx="5074" cy="2082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ctr" fontAlgn="auto"/>
              <a:r>
                <a:rPr lang="zh-CN" altLang="en-US" sz="40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  <a:sym typeface="+mn-lt"/>
                </a:rPr>
                <a:t>小组合作</a:t>
              </a:r>
            </a:p>
            <a:p>
              <a:pPr algn="ctr" fontAlgn="auto"/>
              <a:endParaRPr lang="zh-CN" altLang="en-US" sz="40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  <a:sym typeface="+mn-lt"/>
              </a:endParaRPr>
            </a:p>
          </p:txBody>
        </p:sp>
      </p:grpSp>
      <p:sp>
        <p:nvSpPr>
          <p:cNvPr id="8198" name="文本框 2"/>
          <p:cNvSpPr txBox="1">
            <a:spLocks noChangeArrowheads="1"/>
          </p:cNvSpPr>
          <p:nvPr/>
        </p:nvSpPr>
        <p:spPr bwMode="auto">
          <a:xfrm>
            <a:off x="1798638" y="2170113"/>
            <a:ext cx="8342312" cy="304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ea typeface="楷体_GB2312" pitchFamily="49" charset="-122"/>
                <a:sym typeface="微软雅黑" pitchFamily="34" charset="-122"/>
              </a:rPr>
              <a:t>1.分工合作，每人负责一篇课文中，你最喜欢的童话人物，说说你喜欢的理由</a:t>
            </a:r>
          </a:p>
          <a:p>
            <a:pPr>
              <a:lnSpc>
                <a:spcPct val="150000"/>
              </a:lnSpc>
            </a:pPr>
            <a:r>
              <a:rPr lang="zh-CN" altLang="en-US" sz="3200">
                <a:ea typeface="楷体_GB2312" pitchFamily="49" charset="-122"/>
                <a:sym typeface="微软雅黑" pitchFamily="34" charset="-122"/>
              </a:rPr>
              <a:t>2</a:t>
            </a:r>
            <a:r>
              <a:rPr lang="en-US" altLang="zh-CN" sz="3200">
                <a:ea typeface="楷体_GB2312" pitchFamily="49" charset="-122"/>
                <a:sym typeface="微软雅黑" pitchFamily="34" charset="-122"/>
              </a:rPr>
              <a:t>.</a:t>
            </a:r>
            <a:r>
              <a:rPr lang="zh-CN" altLang="en-US" sz="3200">
                <a:ea typeface="楷体_GB2312" pitchFamily="49" charset="-122"/>
                <a:sym typeface="微软雅黑" pitchFamily="34" charset="-122"/>
              </a:rPr>
              <a:t>认真倾听，小组长收集整理</a:t>
            </a:r>
          </a:p>
          <a:p>
            <a:pPr>
              <a:lnSpc>
                <a:spcPct val="150000"/>
              </a:lnSpc>
            </a:pPr>
            <a:r>
              <a:rPr lang="zh-CN" altLang="en-US" sz="3200">
                <a:ea typeface="楷体_GB2312" pitchFamily="49" charset="-122"/>
                <a:sym typeface="微软雅黑" pitchFamily="34" charset="-122"/>
              </a:rPr>
              <a:t>3.派代表发表自己小组的收获</a:t>
            </a:r>
            <a:endParaRPr lang="zh-CN" altLang="en-US" sz="3200" b="1"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330200" y="695325"/>
            <a:ext cx="9042400" cy="2890838"/>
            <a:chOff x="391" y="1676"/>
            <a:chExt cx="13760" cy="3069"/>
          </a:xfrm>
        </p:grpSpPr>
        <p:sp>
          <p:nvSpPr>
            <p:cNvPr id="2" name="矩形 1"/>
            <p:cNvSpPr/>
            <p:nvPr/>
          </p:nvSpPr>
          <p:spPr>
            <a:xfrm>
              <a:off x="391" y="1676"/>
              <a:ext cx="13760" cy="306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9220" name="文本框 3"/>
            <p:cNvSpPr txBox="1">
              <a:spLocks noChangeArrowheads="1"/>
            </p:cNvSpPr>
            <p:nvPr/>
          </p:nvSpPr>
          <p:spPr bwMode="auto">
            <a:xfrm>
              <a:off x="772" y="1771"/>
              <a:ext cx="13379" cy="28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3200">
                  <a:ea typeface="楷体_GB2312" pitchFamily="49" charset="-122"/>
                  <a:sym typeface="微软雅黑" pitchFamily="34" charset="-122"/>
                </a:rPr>
                <a:t>      </a:t>
              </a:r>
              <a:r>
                <a:rPr lang="zh-CN" altLang="en-US" sz="3200">
                  <a:ea typeface="楷体_GB2312" pitchFamily="49" charset="-122"/>
                  <a:sym typeface="微软雅黑" pitchFamily="34" charset="-122"/>
                </a:rPr>
                <a:t>树对鸟儿说：“</a:t>
              </a:r>
              <a:r>
                <a:rPr lang="zh-CN" altLang="en-US" sz="3200">
                  <a:solidFill>
                    <a:srgbClr val="FF0000"/>
                  </a:solidFill>
                  <a:ea typeface="楷体_GB2312" pitchFamily="49" charset="-122"/>
                  <a:sym typeface="微软雅黑" pitchFamily="34" charset="-122"/>
                </a:rPr>
                <a:t>再见了，小鸟！明年春天请你回来，还唱歌给我听</a:t>
              </a:r>
              <a:r>
                <a:rPr lang="zh-CN" altLang="en-US" sz="3200">
                  <a:ea typeface="楷体_GB2312" pitchFamily="49" charset="-122"/>
                  <a:sym typeface="微软雅黑" pitchFamily="34" charset="-122"/>
                </a:rPr>
                <a:t>。”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3200">
                  <a:ea typeface="楷体_GB2312" pitchFamily="49" charset="-122"/>
                  <a:sym typeface="微软雅黑" pitchFamily="34" charset="-122"/>
                </a:rPr>
                <a:t>    鸟儿说：“</a:t>
              </a:r>
              <a:r>
                <a:rPr lang="zh-CN" altLang="en-US" sz="3200">
                  <a:solidFill>
                    <a:srgbClr val="FF0000"/>
                  </a:solidFill>
                  <a:ea typeface="楷体_GB2312" pitchFamily="49" charset="-122"/>
                  <a:sym typeface="微软雅黑" pitchFamily="34" charset="-122"/>
                </a:rPr>
                <a:t>好的，我明年一定回来，给你唱歌。请等着我吧！</a:t>
              </a:r>
              <a:r>
                <a:rPr lang="zh-CN" altLang="en-US" sz="3200">
                  <a:ea typeface="楷体_GB2312" pitchFamily="49" charset="-122"/>
                  <a:sym typeface="微软雅黑" pitchFamily="34" charset="-122"/>
                </a:rPr>
                <a:t>”</a:t>
              </a:r>
            </a:p>
          </p:txBody>
        </p:sp>
      </p:grp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3328988" y="4498975"/>
            <a:ext cx="8737600" cy="1949450"/>
            <a:chOff x="391" y="1676"/>
            <a:chExt cx="13760" cy="3069"/>
          </a:xfrm>
        </p:grpSpPr>
        <p:sp>
          <p:nvSpPr>
            <p:cNvPr id="7" name="矩形 6"/>
            <p:cNvSpPr/>
            <p:nvPr/>
          </p:nvSpPr>
          <p:spPr>
            <a:xfrm>
              <a:off x="391" y="1676"/>
              <a:ext cx="13760" cy="306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9223" name="文本框 7"/>
            <p:cNvSpPr txBox="1">
              <a:spLocks noChangeArrowheads="1"/>
            </p:cNvSpPr>
            <p:nvPr/>
          </p:nvSpPr>
          <p:spPr bwMode="auto">
            <a:xfrm>
              <a:off x="772" y="2201"/>
              <a:ext cx="13379" cy="16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ea typeface="楷体_GB2312" pitchFamily="49" charset="-122"/>
                  <a:sym typeface="微软雅黑" pitchFamily="34" charset="-122"/>
                </a:rPr>
                <a:t>      </a:t>
              </a:r>
              <a:r>
                <a:rPr lang="zh-CN" altLang="en-US" sz="3200">
                  <a:ea typeface="楷体_GB2312" pitchFamily="49" charset="-122"/>
                  <a:sym typeface="微软雅黑" pitchFamily="34" charset="-122"/>
                </a:rPr>
                <a:t>方法一：</a:t>
              </a:r>
              <a:r>
                <a:rPr lang="zh-CN" altLang="en-US" sz="3200">
                  <a:solidFill>
                    <a:srgbClr val="FF0000"/>
                  </a:solidFill>
                  <a:ea typeface="楷体_GB2312" pitchFamily="49" charset="-122"/>
                  <a:sym typeface="微软雅黑" pitchFamily="34" charset="-122"/>
                </a:rPr>
                <a:t>故事主角拟人化</a:t>
              </a:r>
              <a:r>
                <a:rPr lang="zh-CN" altLang="en-US" sz="3200">
                  <a:ea typeface="楷体_GB2312" pitchFamily="49" charset="-122"/>
                  <a:sym typeface="微软雅黑" pitchFamily="34" charset="-122"/>
                </a:rPr>
                <a:t>，通过写他们之间</a:t>
              </a:r>
              <a:r>
                <a:rPr lang="zh-CN" altLang="en-US" sz="3200">
                  <a:solidFill>
                    <a:srgbClr val="FF0000"/>
                  </a:solidFill>
                  <a:ea typeface="楷体_GB2312" pitchFamily="49" charset="-122"/>
                  <a:sym typeface="微软雅黑" pitchFamily="34" charset="-122"/>
                </a:rPr>
                <a:t>说的话</a:t>
              </a:r>
              <a:r>
                <a:rPr lang="zh-CN" altLang="en-US" sz="3200">
                  <a:ea typeface="楷体_GB2312" pitchFamily="49" charset="-122"/>
                  <a:sym typeface="微软雅黑" pitchFamily="34" charset="-122"/>
                </a:rPr>
                <a:t>，成为活灵活现的</a:t>
              </a:r>
              <a:r>
                <a:rPr lang="zh-CN" altLang="en-US" sz="3200">
                  <a:solidFill>
                    <a:srgbClr val="FF0000"/>
                  </a:solidFill>
                  <a:ea typeface="楷体_GB2312" pitchFamily="49" charset="-122"/>
                  <a:sym typeface="微软雅黑" pitchFamily="34" charset="-122"/>
                </a:rPr>
                <a:t>人物形象</a:t>
              </a:r>
              <a:r>
                <a:rPr lang="zh-CN" altLang="en-US" sz="3200">
                  <a:ea typeface="楷体_GB2312" pitchFamily="49" charset="-122"/>
                  <a:sym typeface="微软雅黑" pitchFamily="34" charset="-122"/>
                </a:rPr>
                <a:t>。</a:t>
              </a:r>
              <a:endParaRPr lang="en-US" altLang="zh-CN" sz="3200">
                <a:solidFill>
                  <a:srgbClr val="FF0000"/>
                </a:solidFill>
                <a:ea typeface="楷体_GB2312" pitchFamily="49" charset="-122"/>
                <a:sym typeface="微软雅黑" pitchFamily="34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rcRect l="16224" t="808" r="20764" b="40460"/>
          <a:stretch>
            <a:fillRect/>
          </a:stretch>
        </p:blipFill>
        <p:spPr>
          <a:xfrm flipH="1">
            <a:off x="330200" y="4227830"/>
            <a:ext cx="2770504" cy="2491105"/>
          </a:xfrm>
          <a:prstGeom prst="ellipse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290513" y="695325"/>
            <a:ext cx="8777287" cy="3400425"/>
            <a:chOff x="328" y="1676"/>
            <a:chExt cx="13823" cy="5352"/>
          </a:xfrm>
        </p:grpSpPr>
        <p:sp>
          <p:nvSpPr>
            <p:cNvPr id="2" name="矩形 1"/>
            <p:cNvSpPr/>
            <p:nvPr/>
          </p:nvSpPr>
          <p:spPr>
            <a:xfrm>
              <a:off x="328" y="1676"/>
              <a:ext cx="13823" cy="535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0244" name="文本框 3"/>
            <p:cNvSpPr txBox="1">
              <a:spLocks noChangeArrowheads="1"/>
            </p:cNvSpPr>
            <p:nvPr/>
          </p:nvSpPr>
          <p:spPr bwMode="auto">
            <a:xfrm>
              <a:off x="772" y="1976"/>
              <a:ext cx="13379" cy="47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3200">
                  <a:ea typeface="楷体_GB2312" pitchFamily="49" charset="-122"/>
                  <a:sym typeface="微软雅黑" pitchFamily="34" charset="-122"/>
                </a:rPr>
                <a:t>       </a:t>
              </a:r>
              <a:r>
                <a:rPr lang="zh-CN" altLang="en-US" sz="3200">
                  <a:latin typeface="楷体" pitchFamily="49" charset="-122"/>
                  <a:ea typeface="楷体" pitchFamily="49" charset="-122"/>
                  <a:sym typeface="微软雅黑" pitchFamily="34" charset="-122"/>
                </a:rPr>
                <a:t>农夫把树拖到自家院子里花了好些日子，做成了一辆手推车。农夫把谷子、土豆……还有调皮的儿子放在手推车上，推着车在山路上</a:t>
              </a:r>
              <a:r>
                <a:rPr lang="zh-CN" altLang="en-US" sz="320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  <a:sym typeface="微软雅黑" pitchFamily="34" charset="-122"/>
                </a:rPr>
                <a:t>跑来跑去</a:t>
              </a:r>
              <a:r>
                <a:rPr lang="zh-CN" altLang="en-US" sz="3200">
                  <a:latin typeface="楷体" pitchFamily="49" charset="-122"/>
                  <a:ea typeface="楷体" pitchFamily="49" charset="-122"/>
                  <a:sym typeface="微软雅黑" pitchFamily="34" charset="-122"/>
                </a:rPr>
                <a:t>。跑起来的时候，</a:t>
              </a:r>
              <a:r>
                <a:rPr lang="zh-CN" altLang="en-US" sz="320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  <a:sym typeface="微软雅黑" pitchFamily="34" charset="-122"/>
                </a:rPr>
                <a:t>手推车听到耳边呼呼的风声，真舒服</a:t>
              </a:r>
              <a:r>
                <a:rPr lang="zh-CN" altLang="en-US" sz="3200">
                  <a:latin typeface="楷体" pitchFamily="49" charset="-122"/>
                  <a:ea typeface="楷体" pitchFamily="49" charset="-122"/>
                  <a:sym typeface="微软雅黑" pitchFamily="34" charset="-122"/>
                </a:rPr>
                <a:t>。</a:t>
              </a:r>
            </a:p>
          </p:txBody>
        </p:sp>
      </p:grp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2921000" y="4489450"/>
            <a:ext cx="8737600" cy="1949450"/>
            <a:chOff x="391" y="1676"/>
            <a:chExt cx="13760" cy="3069"/>
          </a:xfrm>
        </p:grpSpPr>
        <p:sp>
          <p:nvSpPr>
            <p:cNvPr id="7" name="矩形 6"/>
            <p:cNvSpPr/>
            <p:nvPr/>
          </p:nvSpPr>
          <p:spPr>
            <a:xfrm>
              <a:off x="391" y="1676"/>
              <a:ext cx="13760" cy="306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0247" name="文本框 7"/>
            <p:cNvSpPr txBox="1">
              <a:spLocks noChangeArrowheads="1"/>
            </p:cNvSpPr>
            <p:nvPr/>
          </p:nvSpPr>
          <p:spPr bwMode="auto">
            <a:xfrm>
              <a:off x="772" y="2201"/>
              <a:ext cx="13379" cy="16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ea typeface="楷体_GB2312" pitchFamily="49" charset="-122"/>
                  <a:sym typeface="微软雅黑" pitchFamily="34" charset="-122"/>
                </a:rPr>
                <a:t>      </a:t>
              </a:r>
              <a:r>
                <a:rPr lang="zh-CN" altLang="en-US" sz="3200">
                  <a:ea typeface="楷体_GB2312" pitchFamily="49" charset="-122"/>
                  <a:sym typeface="微软雅黑" pitchFamily="34" charset="-122"/>
                </a:rPr>
                <a:t>方法二：故事主角拟人化</a:t>
              </a:r>
              <a:r>
                <a:rPr lang="zh-CN" altLang="en-US" sz="3200">
                  <a:solidFill>
                    <a:srgbClr val="FF0000"/>
                  </a:solidFill>
                  <a:ea typeface="楷体_GB2312" pitchFamily="49" charset="-122"/>
                  <a:sym typeface="微软雅黑" pitchFamily="34" charset="-122"/>
                </a:rPr>
                <a:t>。</a:t>
              </a:r>
              <a:r>
                <a:rPr lang="zh-CN" altLang="en-US" sz="3200">
                  <a:ea typeface="楷体_GB2312" pitchFamily="49" charset="-122"/>
                  <a:sym typeface="微软雅黑" pitchFamily="34" charset="-122"/>
                </a:rPr>
                <a:t>展现他们</a:t>
              </a:r>
              <a:r>
                <a:rPr lang="zh-CN" altLang="en-US" sz="3200">
                  <a:solidFill>
                    <a:srgbClr val="FF0000"/>
                  </a:solidFill>
                  <a:ea typeface="楷体_GB2312" pitchFamily="49" charset="-122"/>
                  <a:sym typeface="微软雅黑" pitchFamily="34" charset="-122"/>
                </a:rPr>
                <a:t>会思考、有感情的心理活动</a:t>
              </a:r>
              <a:r>
                <a:rPr lang="zh-CN" altLang="en-US" sz="3200">
                  <a:ea typeface="楷体_GB2312" pitchFamily="49" charset="-122"/>
                  <a:sym typeface="微软雅黑" pitchFamily="34" charset="-122"/>
                </a:rPr>
                <a:t>。</a:t>
              </a:r>
              <a:endParaRPr lang="zh-CN" altLang="en-US" sz="3200">
                <a:solidFill>
                  <a:srgbClr val="FF0000"/>
                </a:solidFill>
                <a:ea typeface="楷体_GB2312" pitchFamily="49" charset="-122"/>
                <a:sym typeface="微软雅黑" pitchFamily="34" charset="-122"/>
              </a:endParaRPr>
            </a:p>
          </p:txBody>
        </p:sp>
      </p:grpSp>
      <p:pic>
        <p:nvPicPr>
          <p:cNvPr id="8" name="图片 7"/>
          <p:cNvPicPr>
            <a:picLocks noChangeAspect="1" noChangeArrowheads="1"/>
          </p:cNvPicPr>
          <p:nvPr/>
        </p:nvPicPr>
        <p:blipFill>
          <a:blip r:embed="rId2" cstate="print"/>
          <a:srcRect l="32031" t="30202" r="57207" b="31477"/>
          <a:stretch>
            <a:fillRect/>
          </a:stretch>
        </p:blipFill>
        <p:spPr bwMode="auto">
          <a:xfrm>
            <a:off x="806450" y="4356100"/>
            <a:ext cx="1308100" cy="221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330200" y="695325"/>
            <a:ext cx="8809038" cy="1949450"/>
            <a:chOff x="391" y="1676"/>
            <a:chExt cx="13873" cy="3069"/>
          </a:xfrm>
        </p:grpSpPr>
        <p:sp>
          <p:nvSpPr>
            <p:cNvPr id="2" name="矩形 1"/>
            <p:cNvSpPr/>
            <p:nvPr/>
          </p:nvSpPr>
          <p:spPr>
            <a:xfrm>
              <a:off x="391" y="1676"/>
              <a:ext cx="13760" cy="306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5364" name="文本框 3"/>
            <p:cNvSpPr txBox="1"/>
            <p:nvPr/>
          </p:nvSpPr>
          <p:spPr>
            <a:xfrm>
              <a:off x="886" y="1976"/>
              <a:ext cx="13378" cy="246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3200" b="1" noProof="1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青头大吃一惊，它</a:t>
              </a:r>
              <a:r>
                <a:rPr lang="zh-CN" altLang="en-US" sz="3200" b="1" noProof="1">
                  <a:solidFill>
                    <a:schemeClr val="accent6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一</a:t>
              </a:r>
              <a:r>
                <a:rPr lang="zh-CN" altLang="en-US" sz="3200" b="1" noProof="1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下子</a:t>
              </a:r>
              <a:r>
                <a:rPr lang="zh-CN" altLang="en-US" sz="3200" b="1" noProof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蹦到</a:t>
              </a:r>
              <a:r>
                <a:rPr lang="zh-CN" altLang="en-US" sz="3200" b="1" noProof="1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牛身上，可是那头牛用尾巴轻轻一扫，青头就给摔倒地上了。青头</a:t>
              </a:r>
              <a:r>
                <a:rPr lang="zh-CN" altLang="en-US" sz="3200" b="1" noProof="1">
                  <a:solidFill>
                    <a:schemeClr val="accent6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不</a:t>
              </a:r>
              <a:r>
                <a:rPr lang="zh-CN" altLang="en-US" sz="3200" b="1" noProof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顾身上的疼痛</a:t>
              </a:r>
              <a:r>
                <a:rPr lang="zh-CN" altLang="en-US" sz="3200" b="1" noProof="1">
                  <a:solidFill>
                    <a:schemeClr val="accent6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，</a:t>
              </a:r>
              <a:r>
                <a:rPr lang="zh-CN" altLang="en-US" sz="3200" b="1" noProof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一骨碌爬起来。</a:t>
              </a:r>
              <a:endParaRPr lang="zh-CN" altLang="en-US" sz="32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3155950" y="3406775"/>
            <a:ext cx="8737600" cy="1949450"/>
            <a:chOff x="391" y="1676"/>
            <a:chExt cx="13760" cy="3069"/>
          </a:xfrm>
        </p:grpSpPr>
        <p:sp>
          <p:nvSpPr>
            <p:cNvPr id="7" name="矩形 6"/>
            <p:cNvSpPr/>
            <p:nvPr/>
          </p:nvSpPr>
          <p:spPr>
            <a:xfrm>
              <a:off x="391" y="1676"/>
              <a:ext cx="13760" cy="306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1271" name="文本框 7"/>
            <p:cNvSpPr txBox="1">
              <a:spLocks noChangeArrowheads="1"/>
            </p:cNvSpPr>
            <p:nvPr/>
          </p:nvSpPr>
          <p:spPr bwMode="auto">
            <a:xfrm>
              <a:off x="772" y="2201"/>
              <a:ext cx="13379" cy="16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ea typeface="楷体_GB2312" pitchFamily="49" charset="-122"/>
                  <a:sym typeface="微软雅黑" pitchFamily="34" charset="-122"/>
                </a:rPr>
                <a:t>      </a:t>
              </a:r>
              <a:r>
                <a:rPr lang="zh-CN" altLang="en-US" sz="3200">
                  <a:ea typeface="楷体_GB2312" pitchFamily="49" charset="-122"/>
                  <a:sym typeface="微软雅黑" pitchFamily="34" charset="-122"/>
                </a:rPr>
                <a:t>方法三：通过</a:t>
              </a:r>
              <a:r>
                <a:rPr lang="zh-CN" altLang="en-US" sz="3200">
                  <a:solidFill>
                    <a:srgbClr val="FF0000"/>
                  </a:solidFill>
                  <a:ea typeface="楷体_GB2312" pitchFamily="49" charset="-122"/>
                  <a:sym typeface="微软雅黑" pitchFamily="34" charset="-122"/>
                </a:rPr>
                <a:t>动作描写</a:t>
              </a:r>
              <a:r>
                <a:rPr lang="zh-CN" altLang="en-US" sz="3200">
                  <a:ea typeface="楷体_GB2312" pitchFamily="49" charset="-122"/>
                  <a:sym typeface="微软雅黑" pitchFamily="34" charset="-122"/>
                </a:rPr>
                <a:t>，体现故事主角的活灵活现。</a:t>
              </a:r>
              <a:endParaRPr lang="zh-CN" altLang="en-US" sz="3200">
                <a:solidFill>
                  <a:srgbClr val="FF0000"/>
                </a:solidFill>
                <a:ea typeface="楷体_GB2312" pitchFamily="49" charset="-122"/>
                <a:sym typeface="微软雅黑" pitchFamily="34" charset="-122"/>
              </a:endParaRPr>
            </a:p>
          </p:txBody>
        </p:sp>
      </p:grpSp>
      <p:pic>
        <p:nvPicPr>
          <p:cNvPr id="3" name="图片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808" t="26830" r="9608" b="13455"/>
          <a:stretch>
            <a:fillRect/>
          </a:stretch>
        </p:blipFill>
        <p:spPr bwMode="auto">
          <a:xfrm>
            <a:off x="644525" y="3744913"/>
            <a:ext cx="2220913" cy="107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330200" y="695325"/>
            <a:ext cx="8809038" cy="1949450"/>
            <a:chOff x="391" y="1676"/>
            <a:chExt cx="13873" cy="3069"/>
          </a:xfrm>
        </p:grpSpPr>
        <p:sp>
          <p:nvSpPr>
            <p:cNvPr id="2" name="矩形 1"/>
            <p:cNvSpPr/>
            <p:nvPr/>
          </p:nvSpPr>
          <p:spPr>
            <a:xfrm>
              <a:off x="391" y="1676"/>
              <a:ext cx="13760" cy="306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2292" name="文本框 3"/>
            <p:cNvSpPr txBox="1">
              <a:spLocks noChangeArrowheads="1"/>
            </p:cNvSpPr>
            <p:nvPr/>
          </p:nvSpPr>
          <p:spPr bwMode="auto">
            <a:xfrm>
              <a:off x="885" y="1976"/>
              <a:ext cx="13379" cy="24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3200" b="1">
                  <a:latin typeface="楷体" pitchFamily="49" charset="-122"/>
                  <a:ea typeface="楷体" pitchFamily="49" charset="-122"/>
                  <a:sym typeface="微软雅黑" pitchFamily="34" charset="-122"/>
                </a:rPr>
                <a:t>蚂蚁队长</a:t>
              </a:r>
              <a:r>
                <a:rPr lang="zh-CN" altLang="en-US" sz="3200" b="1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  <a:sym typeface="微软雅黑" pitchFamily="34" charset="-122"/>
                </a:rPr>
                <a:t>恼火</a:t>
              </a:r>
              <a:r>
                <a:rPr lang="zh-CN" altLang="en-US" sz="3200" b="1">
                  <a:latin typeface="楷体" pitchFamily="49" charset="-122"/>
                  <a:ea typeface="楷体" pitchFamily="49" charset="-122"/>
                  <a:sym typeface="微软雅黑" pitchFamily="34" charset="-122"/>
                </a:rPr>
                <a:t>了。他登上一块大石板，突然下令：</a:t>
              </a:r>
              <a:r>
                <a:rPr lang="en-US" altLang="zh-CN" sz="3200" b="1">
                  <a:latin typeface="楷体" pitchFamily="49" charset="-122"/>
                  <a:ea typeface="楷体" pitchFamily="49" charset="-122"/>
                  <a:sym typeface="微软雅黑" pitchFamily="34" charset="-122"/>
                </a:rPr>
                <a:t>“</a:t>
              </a:r>
              <a:r>
                <a:rPr lang="zh-CN" altLang="en-US" sz="3200" b="1">
                  <a:latin typeface="楷体" pitchFamily="49" charset="-122"/>
                  <a:ea typeface="楷体" pitchFamily="49" charset="-122"/>
                  <a:sym typeface="微软雅黑" pitchFamily="34" charset="-122"/>
                </a:rPr>
                <a:t>注意啦，全体都有。稍息，立</a:t>
              </a:r>
              <a:r>
                <a:rPr lang="en-US" altLang="zh-CN" sz="3200" b="1">
                  <a:latin typeface="楷体" pitchFamily="49" charset="-122"/>
                  <a:ea typeface="楷体" pitchFamily="49" charset="-122"/>
                  <a:sym typeface="微软雅黑" pitchFamily="34" charset="-122"/>
                </a:rPr>
                <a:t>——</a:t>
              </a:r>
              <a:r>
                <a:rPr lang="zh-CN" altLang="en-US" sz="3200" b="1">
                  <a:latin typeface="楷体" pitchFamily="49" charset="-122"/>
                  <a:ea typeface="楷体" pitchFamily="49" charset="-122"/>
                  <a:sym typeface="微软雅黑" pitchFamily="34" charset="-122"/>
                </a:rPr>
                <a:t>正！向后</a:t>
              </a:r>
              <a:r>
                <a:rPr lang="en-US" altLang="zh-CN" sz="3200" b="1">
                  <a:latin typeface="楷体" pitchFamily="49" charset="-122"/>
                  <a:ea typeface="楷体" pitchFamily="49" charset="-122"/>
                  <a:sym typeface="微软雅黑" pitchFamily="34" charset="-122"/>
                </a:rPr>
                <a:t>——</a:t>
              </a:r>
              <a:r>
                <a:rPr lang="zh-CN" altLang="en-US" sz="3200" b="1">
                  <a:latin typeface="楷体" pitchFamily="49" charset="-122"/>
                  <a:ea typeface="楷体" pitchFamily="49" charset="-122"/>
                  <a:sym typeface="微软雅黑" pitchFamily="34" charset="-122"/>
                </a:rPr>
                <a:t>转！齐步</a:t>
              </a:r>
              <a:r>
                <a:rPr lang="en-US" altLang="zh-CN" sz="3200" b="1">
                  <a:latin typeface="楷体" pitchFamily="49" charset="-122"/>
                  <a:ea typeface="楷体" pitchFamily="49" charset="-122"/>
                  <a:sym typeface="微软雅黑" pitchFamily="34" charset="-122"/>
                </a:rPr>
                <a:t>——</a:t>
              </a:r>
              <a:r>
                <a:rPr lang="zh-CN" altLang="en-US" sz="3200" b="1">
                  <a:latin typeface="楷体" pitchFamily="49" charset="-122"/>
                  <a:ea typeface="楷体" pitchFamily="49" charset="-122"/>
                  <a:sym typeface="微软雅黑" pitchFamily="34" charset="-122"/>
                </a:rPr>
                <a:t>走！</a:t>
              </a:r>
              <a:r>
                <a:rPr lang="en-US" altLang="zh-CN" sz="3200" b="1">
                  <a:latin typeface="楷体" pitchFamily="49" charset="-122"/>
                  <a:ea typeface="楷体" pitchFamily="49" charset="-122"/>
                  <a:sym typeface="微软雅黑" pitchFamily="34" charset="-122"/>
                </a:rPr>
                <a:t>”</a:t>
              </a:r>
            </a:p>
          </p:txBody>
        </p:sp>
      </p:grp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3155950" y="3406775"/>
            <a:ext cx="8737600" cy="1949450"/>
            <a:chOff x="391" y="1676"/>
            <a:chExt cx="13760" cy="3069"/>
          </a:xfrm>
        </p:grpSpPr>
        <p:sp>
          <p:nvSpPr>
            <p:cNvPr id="7" name="矩形 6"/>
            <p:cNvSpPr/>
            <p:nvPr/>
          </p:nvSpPr>
          <p:spPr>
            <a:xfrm>
              <a:off x="391" y="1676"/>
              <a:ext cx="13760" cy="306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2295" name="文本框 7"/>
            <p:cNvSpPr txBox="1">
              <a:spLocks noChangeArrowheads="1"/>
            </p:cNvSpPr>
            <p:nvPr/>
          </p:nvSpPr>
          <p:spPr bwMode="auto">
            <a:xfrm>
              <a:off x="772" y="2201"/>
              <a:ext cx="13379" cy="16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ea typeface="楷体_GB2312" pitchFamily="49" charset="-122"/>
                  <a:sym typeface="微软雅黑" pitchFamily="34" charset="-122"/>
                </a:rPr>
                <a:t>      </a:t>
              </a:r>
              <a:r>
                <a:rPr lang="zh-CN" altLang="en-US" sz="3200">
                  <a:ea typeface="楷体_GB2312" pitchFamily="49" charset="-122"/>
                  <a:sym typeface="微软雅黑" pitchFamily="34" charset="-122"/>
                </a:rPr>
                <a:t>方法三：</a:t>
              </a:r>
              <a:r>
                <a:rPr lang="en-US" altLang="zh-CN" sz="3200">
                  <a:ea typeface="楷体_GB2312" pitchFamily="49" charset="-122"/>
                  <a:sym typeface="微软雅黑" pitchFamily="34" charset="-122"/>
                </a:rPr>
                <a:t>“</a:t>
              </a:r>
              <a:r>
                <a:rPr lang="zh-CN" altLang="en-US" sz="3200">
                  <a:solidFill>
                    <a:srgbClr val="FF0000"/>
                  </a:solidFill>
                  <a:ea typeface="楷体_GB2312" pitchFamily="49" charset="-122"/>
                  <a:sym typeface="微软雅黑" pitchFamily="34" charset="-122"/>
                </a:rPr>
                <a:t>恼火</a:t>
              </a:r>
              <a:r>
                <a:rPr lang="en-US" altLang="zh-CN" sz="3200">
                  <a:ea typeface="楷体_GB2312" pitchFamily="49" charset="-122"/>
                  <a:sym typeface="微软雅黑" pitchFamily="34" charset="-122"/>
                </a:rPr>
                <a:t>”</a:t>
              </a:r>
              <a:r>
                <a:rPr lang="zh-CN" altLang="en-US" sz="3200">
                  <a:ea typeface="楷体_GB2312" pitchFamily="49" charset="-122"/>
                  <a:sym typeface="微软雅黑" pitchFamily="34" charset="-122"/>
                </a:rPr>
                <a:t>突出了蚂蚁队长的此时生气的</a:t>
              </a:r>
              <a:r>
                <a:rPr lang="zh-CN" altLang="en-US" sz="3200">
                  <a:solidFill>
                    <a:srgbClr val="FF0000"/>
                  </a:solidFill>
                  <a:ea typeface="楷体_GB2312" pitchFamily="49" charset="-122"/>
                  <a:sym typeface="微软雅黑" pitchFamily="34" charset="-122"/>
                </a:rPr>
                <a:t>神态</a:t>
              </a:r>
              <a:r>
                <a:rPr lang="zh-CN" altLang="en-US" sz="3200">
                  <a:ea typeface="楷体_GB2312" pitchFamily="49" charset="-122"/>
                  <a:sym typeface="微软雅黑" pitchFamily="34" charset="-122"/>
                </a:rPr>
                <a:t>。</a:t>
              </a:r>
              <a:endParaRPr lang="zh-CN" altLang="en-US" sz="3200">
                <a:solidFill>
                  <a:srgbClr val="FF0000"/>
                </a:solidFill>
                <a:ea typeface="楷体_GB2312" pitchFamily="49" charset="-122"/>
                <a:sym typeface="微软雅黑" pitchFamily="34" charset="-122"/>
              </a:endParaRPr>
            </a:p>
          </p:txBody>
        </p:sp>
      </p:grpSp>
      <p:pic>
        <p:nvPicPr>
          <p:cNvPr id="4" name="图片 3" descr="Redocn_2012071222563445.jpg.thum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4525" y="3535363"/>
            <a:ext cx="17145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组合 31"/>
          <p:cNvGrpSpPr>
            <a:grpSpLocks/>
          </p:cNvGrpSpPr>
          <p:nvPr/>
        </p:nvGrpSpPr>
        <p:grpSpPr bwMode="auto">
          <a:xfrm>
            <a:off x="1814513" y="1885950"/>
            <a:ext cx="8755062" cy="2852738"/>
            <a:chOff x="2956" y="7155"/>
            <a:chExt cx="12965" cy="1786"/>
          </a:xfrm>
        </p:grpSpPr>
        <p:sp>
          <p:nvSpPr>
            <p:cNvPr id="31" name="对角圆角矩形 30"/>
            <p:cNvSpPr/>
            <p:nvPr/>
          </p:nvSpPr>
          <p:spPr>
            <a:xfrm>
              <a:off x="2956" y="7155"/>
              <a:ext cx="12965" cy="1786"/>
            </a:xfrm>
            <a:prstGeom prst="round2Diag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621" y="7590"/>
              <a:ext cx="11632" cy="82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/>
              <a:r>
                <a:rPr lang="en-US" altLang="zh-CN" sz="40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  <a:sym typeface="+mn-ea"/>
                </a:rPr>
                <a:t>     </a:t>
              </a:r>
              <a:r>
                <a:rPr lang="zh-CN" altLang="en-US" sz="40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  <a:sym typeface="+mn-ea"/>
                </a:rPr>
                <a:t>看看我们这次习作有哪些内容？你想选择哪一个来写呢？小组讨论。</a:t>
              </a:r>
              <a:endParaRPr lang="zh-CN" altLang="en-US" sz="4000" noProof="1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AutoShape 70"/>
          <p:cNvSpPr>
            <a:spLocks noChangeAspect="1" noChangeArrowheads="1" noTextEdit="1"/>
          </p:cNvSpPr>
          <p:nvPr/>
        </p:nvSpPr>
        <p:spPr bwMode="auto">
          <a:xfrm>
            <a:off x="-5257799" y="713317"/>
            <a:ext cx="2527300" cy="1811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endParaRPr lang="zh-CN" altLang="en-US"/>
          </a:p>
        </p:txBody>
      </p:sp>
      <p:pic>
        <p:nvPicPr>
          <p:cNvPr id="5122" name="Picture 7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257800" y="713317"/>
            <a:ext cx="2529416" cy="1811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矩形 4"/>
          <p:cNvSpPr>
            <a:spLocks noChangeArrowheads="1"/>
          </p:cNvSpPr>
          <p:nvPr/>
        </p:nvSpPr>
        <p:spPr bwMode="auto">
          <a:xfrm>
            <a:off x="867834" y="895350"/>
            <a:ext cx="4003654" cy="861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 marL="457189" indent="-457189" eaLnBrk="0" hangingPunct="0">
              <a:lnSpc>
                <a:spcPct val="150000"/>
              </a:lnSpc>
              <a:buFont typeface="Wingdings" pitchFamily="2" charset="2"/>
              <a:buChar char="l"/>
            </a:pPr>
            <a:r>
              <a:rPr lang="zh-CN" altLang="en-US" sz="3200" b="1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我交流，我积累。</a:t>
            </a:r>
          </a:p>
        </p:txBody>
      </p:sp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1134533" y="1756834"/>
            <a:ext cx="9719733" cy="1401233"/>
            <a:chOff x="850161" y="1368528"/>
            <a:chExt cx="7290539" cy="1050719"/>
          </a:xfrm>
        </p:grpSpPr>
        <p:sp>
          <p:nvSpPr>
            <p:cNvPr id="5125" name="Text Box 5"/>
            <p:cNvSpPr>
              <a:spLocks noChangeArrowheads="1"/>
            </p:cNvSpPr>
            <p:nvPr/>
          </p:nvSpPr>
          <p:spPr bwMode="auto">
            <a:xfrm>
              <a:off x="1778000" y="1368528"/>
              <a:ext cx="6362700" cy="1050719"/>
            </a:xfrm>
            <a:prstGeom prst="wedgeRectCallout">
              <a:avLst>
                <a:gd name="adj1" fmla="val -52968"/>
                <a:gd name="adj2" fmla="val -8815"/>
              </a:avLst>
            </a:prstGeom>
            <a:solidFill>
              <a:srgbClr val="DBEEF4"/>
            </a:solidFill>
            <a:ln w="9525">
              <a:solidFill>
                <a:srgbClr val="9DC3E6"/>
              </a:solidFill>
              <a:prstDash val="sysDot"/>
              <a:miter lim="800000"/>
              <a:headEnd/>
              <a:tailEnd/>
            </a:ln>
          </p:spPr>
          <p:txBody>
            <a:bodyPr/>
            <a:lstStyle/>
            <a:p>
              <a:pPr algn="just"/>
              <a:r>
                <a:rPr lang="zh-CN" altLang="en-US" sz="2700" b="1" dirty="0">
                  <a:latin typeface="仿宋" pitchFamily="49" charset="-122"/>
                  <a:ea typeface="仿宋" pitchFamily="49" charset="-122"/>
                </a:rPr>
                <a:t>    我觉得童话故事还能陶冶情操，比如读了</a:t>
              </a:r>
              <a:r>
                <a:rPr lang="en-US" altLang="zh-CN" sz="2700" b="1" dirty="0">
                  <a:latin typeface="仿宋" pitchFamily="49" charset="-122"/>
                  <a:ea typeface="仿宋" pitchFamily="49" charset="-122"/>
                </a:rPr>
                <a:t>《</a:t>
              </a:r>
              <a:r>
                <a:rPr lang="zh-CN" altLang="en-US" sz="2700" b="1" dirty="0">
                  <a:latin typeface="仿宋" pitchFamily="49" charset="-122"/>
                  <a:ea typeface="仿宋" pitchFamily="49" charset="-122"/>
                </a:rPr>
                <a:t>在牛肚子里旅行</a:t>
              </a:r>
              <a:r>
                <a:rPr lang="en-US" altLang="zh-CN" sz="2700" b="1" dirty="0">
                  <a:latin typeface="仿宋" pitchFamily="49" charset="-122"/>
                  <a:ea typeface="仿宋" pitchFamily="49" charset="-122"/>
                </a:rPr>
                <a:t>》</a:t>
              </a:r>
              <a:r>
                <a:rPr lang="zh-CN" altLang="en-US" sz="2700" b="1" dirty="0">
                  <a:latin typeface="仿宋" pitchFamily="49" charset="-122"/>
                  <a:ea typeface="仿宋" pitchFamily="49" charset="-122"/>
                </a:rPr>
                <a:t>我知道朋友之间应该互相关心，互相帮助。读了</a:t>
              </a:r>
              <a:r>
                <a:rPr lang="en-US" altLang="zh-CN" sz="2700" b="1" dirty="0">
                  <a:latin typeface="仿宋" pitchFamily="49" charset="-122"/>
                  <a:ea typeface="仿宋" pitchFamily="49" charset="-122"/>
                </a:rPr>
                <a:t>《</a:t>
              </a:r>
              <a:r>
                <a:rPr lang="zh-CN" altLang="en-US" sz="2700" b="1" dirty="0">
                  <a:latin typeface="仿宋" pitchFamily="49" charset="-122"/>
                  <a:ea typeface="仿宋" pitchFamily="49" charset="-122"/>
                </a:rPr>
                <a:t>去年的树</a:t>
              </a:r>
              <a:r>
                <a:rPr lang="en-US" altLang="zh-CN" sz="2700" b="1" dirty="0">
                  <a:latin typeface="仿宋" pitchFamily="49" charset="-122"/>
                  <a:ea typeface="仿宋" pitchFamily="49" charset="-122"/>
                </a:rPr>
                <a:t>》</a:t>
              </a:r>
              <a:r>
                <a:rPr lang="zh-CN" altLang="en-US" sz="2700" b="1" dirty="0">
                  <a:latin typeface="仿宋" pitchFamily="49" charset="-122"/>
                  <a:ea typeface="仿宋" pitchFamily="49" charset="-122"/>
                </a:rPr>
                <a:t>我明白了好朋友之间应该讲诚信。</a:t>
              </a:r>
              <a:endParaRPr lang="zh-CN" altLang="zh-CN" sz="2700" b="1" dirty="0">
                <a:latin typeface="仿宋" pitchFamily="49" charset="-122"/>
                <a:ea typeface="仿宋" pitchFamily="49" charset="-122"/>
              </a:endParaRPr>
            </a:p>
          </p:txBody>
        </p:sp>
        <p:pic>
          <p:nvPicPr>
            <p:cNvPr id="5126" name="Picture 1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850161" y="1489719"/>
              <a:ext cx="763479" cy="8226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" name="组合 3"/>
          <p:cNvGrpSpPr>
            <a:grpSpLocks/>
          </p:cNvGrpSpPr>
          <p:nvPr/>
        </p:nvGrpSpPr>
        <p:grpSpPr bwMode="auto">
          <a:xfrm>
            <a:off x="1591733" y="3378200"/>
            <a:ext cx="9702800" cy="1441451"/>
            <a:chOff x="1193800" y="2532880"/>
            <a:chExt cx="7277839" cy="1081837"/>
          </a:xfrm>
        </p:grpSpPr>
        <p:sp>
          <p:nvSpPr>
            <p:cNvPr id="21513" name="Text Box 6"/>
            <p:cNvSpPr txBox="1">
              <a:spLocks noChangeArrowheads="1"/>
            </p:cNvSpPr>
            <p:nvPr/>
          </p:nvSpPr>
          <p:spPr bwMode="auto">
            <a:xfrm>
              <a:off x="1193800" y="2532880"/>
              <a:ext cx="6287138" cy="1081837"/>
            </a:xfrm>
            <a:prstGeom prst="wedgeRectCallout">
              <a:avLst>
                <a:gd name="adj1" fmla="val 54116"/>
                <a:gd name="adj2" fmla="val -5588"/>
              </a:avLst>
            </a:prstGeom>
            <a:solidFill>
              <a:srgbClr val="EBF1DE"/>
            </a:solidFill>
            <a:ln w="9525">
              <a:solidFill>
                <a:schemeClr val="accent3">
                  <a:lumMod val="75000"/>
                </a:schemeClr>
              </a:solidFill>
              <a:prstDash val="sysDot"/>
              <a:miter lim="800000"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>
                <a:buFontTx/>
                <a:buNone/>
                <a:defRPr/>
              </a:pPr>
              <a:r>
                <a:rPr lang="zh-CN" altLang="en-US" sz="2700" b="1" dirty="0" smtClean="0">
                  <a:latin typeface="仿宋" panose="02010609060101010101" pitchFamily="49" charset="-122"/>
                  <a:ea typeface="仿宋" panose="02010609060101010101" pitchFamily="49" charset="-122"/>
                </a:rPr>
                <a:t>    我觉得读童话故事一定要发挥想象，如读</a:t>
              </a:r>
              <a:r>
                <a:rPr lang="en-US" altLang="zh-CN" sz="2700" b="1" dirty="0" smtClean="0">
                  <a:latin typeface="仿宋" panose="02010609060101010101" pitchFamily="49" charset="-122"/>
                  <a:ea typeface="仿宋" panose="02010609060101010101" pitchFamily="49" charset="-122"/>
                </a:rPr>
                <a:t>《</a:t>
              </a:r>
              <a:r>
                <a:rPr lang="zh-CN" altLang="en-US" sz="2700" b="1" dirty="0" smtClean="0">
                  <a:latin typeface="仿宋" panose="02010609060101010101" pitchFamily="49" charset="-122"/>
                  <a:ea typeface="仿宋" panose="02010609060101010101" pitchFamily="49" charset="-122"/>
                </a:rPr>
                <a:t>去年的树</a:t>
              </a:r>
              <a:r>
                <a:rPr lang="en-US" altLang="zh-CN" sz="2700" b="1" dirty="0" smtClean="0">
                  <a:latin typeface="仿宋" panose="02010609060101010101" pitchFamily="49" charset="-122"/>
                  <a:ea typeface="仿宋" panose="02010609060101010101" pitchFamily="49" charset="-122"/>
                </a:rPr>
                <a:t>》</a:t>
              </a:r>
              <a:r>
                <a:rPr lang="zh-CN" altLang="en-US" sz="2700" b="1" dirty="0" smtClean="0">
                  <a:latin typeface="仿宋" panose="02010609060101010101" pitchFamily="49" charset="-122"/>
                  <a:ea typeface="仿宋" panose="02010609060101010101" pitchFamily="49" charset="-122"/>
                </a:rPr>
                <a:t>我边读边想象知道鸟儿天天给树唱歌，无论春夏秋冬，不管刮风下雨</a:t>
              </a:r>
              <a:r>
                <a:rPr lang="en-US" altLang="zh-CN" sz="2700" b="1" dirty="0" smtClean="0">
                  <a:latin typeface="仿宋" panose="02010609060101010101" pitchFamily="49" charset="-122"/>
                  <a:ea typeface="仿宋" panose="02010609060101010101" pitchFamily="49" charset="-122"/>
                </a:rPr>
                <a:t>……</a:t>
              </a:r>
              <a:r>
                <a:rPr lang="zh-CN" altLang="en-US" sz="2700" b="1" dirty="0" smtClean="0">
                  <a:latin typeface="仿宋" panose="02010609060101010101" pitchFamily="49" charset="-122"/>
                  <a:ea typeface="仿宋" panose="02010609060101010101" pitchFamily="49" charset="-122"/>
                </a:rPr>
                <a:t>它们真是好朋友啊！</a:t>
              </a:r>
              <a:endParaRPr lang="zh-CN" altLang="zh-CN" sz="2700" b="1" dirty="0" smtClean="0"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  <p:pic>
          <p:nvPicPr>
            <p:cNvPr id="5129" name="Picture 13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708160" y="2580085"/>
              <a:ext cx="763479" cy="9516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" name="组合 4"/>
          <p:cNvGrpSpPr>
            <a:grpSpLocks/>
          </p:cNvGrpSpPr>
          <p:nvPr/>
        </p:nvGrpSpPr>
        <p:grpSpPr bwMode="auto">
          <a:xfrm>
            <a:off x="1274234" y="4946651"/>
            <a:ext cx="9241367" cy="1159933"/>
            <a:chOff x="931066" y="3709545"/>
            <a:chExt cx="6930233" cy="871012"/>
          </a:xfrm>
        </p:grpSpPr>
        <p:sp>
          <p:nvSpPr>
            <p:cNvPr id="21515" name="Text Box 7"/>
            <p:cNvSpPr txBox="1">
              <a:spLocks noChangeArrowheads="1"/>
            </p:cNvSpPr>
            <p:nvPr/>
          </p:nvSpPr>
          <p:spPr bwMode="auto">
            <a:xfrm>
              <a:off x="1926315" y="3833521"/>
              <a:ext cx="5934984" cy="724784"/>
            </a:xfrm>
            <a:prstGeom prst="wedgeRectCallout">
              <a:avLst>
                <a:gd name="adj1" fmla="val -53569"/>
                <a:gd name="adj2" fmla="val -7464"/>
              </a:avLst>
            </a:prstGeom>
            <a:solidFill>
              <a:srgbClr val="DCE6F2"/>
            </a:solidFill>
            <a:ln w="9525">
              <a:solidFill>
                <a:schemeClr val="tx2">
                  <a:lumMod val="60000"/>
                  <a:lumOff val="40000"/>
                </a:schemeClr>
              </a:solidFill>
              <a:prstDash val="sysDot"/>
              <a:miter lim="800000"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indent="592652" algn="just" eaLnBrk="1" hangingPunct="1">
                <a:defRPr/>
              </a:pPr>
              <a:r>
                <a:rPr lang="zh-CN" altLang="en-US" sz="2700" b="1" dirty="0" smtClean="0">
                  <a:latin typeface="仿宋" panose="02010609060101010101" pitchFamily="49" charset="-122"/>
                  <a:ea typeface="仿宋" panose="02010609060101010101" pitchFamily="49" charset="-122"/>
                </a:rPr>
                <a:t>学了</a:t>
              </a:r>
              <a:r>
                <a:rPr lang="en-US" altLang="zh-CN" sz="2700" b="1" dirty="0" smtClean="0">
                  <a:latin typeface="仿宋" panose="02010609060101010101" pitchFamily="49" charset="-122"/>
                  <a:ea typeface="仿宋" panose="02010609060101010101" pitchFamily="49" charset="-122"/>
                </a:rPr>
                <a:t>《</a:t>
              </a:r>
              <a:r>
                <a:rPr lang="zh-CN" altLang="en-US" sz="2700" b="1" dirty="0" smtClean="0">
                  <a:latin typeface="仿宋" panose="02010609060101010101" pitchFamily="49" charset="-122"/>
                  <a:ea typeface="仿宋" panose="02010609060101010101" pitchFamily="49" charset="-122"/>
                </a:rPr>
                <a:t>蚁王</a:t>
              </a:r>
              <a:r>
                <a:rPr lang="en-US" altLang="zh-CN" sz="2700" b="1" dirty="0" smtClean="0">
                  <a:latin typeface="仿宋" panose="02010609060101010101" pitchFamily="49" charset="-122"/>
                  <a:ea typeface="仿宋" panose="02010609060101010101" pitchFamily="49" charset="-122"/>
                </a:rPr>
                <a:t>》</a:t>
              </a:r>
              <a:r>
                <a:rPr lang="zh-CN" altLang="en-US" sz="2700" b="1" dirty="0" smtClean="0">
                  <a:latin typeface="仿宋" panose="02010609060101010101" pitchFamily="49" charset="-122"/>
                  <a:ea typeface="仿宋" panose="02010609060101010101" pitchFamily="49" charset="-122"/>
                </a:rPr>
                <a:t>我还和同学表演了童话故事，真有趣！</a:t>
              </a:r>
              <a:endParaRPr lang="zh-CN" altLang="zh-CN" sz="2700" b="1" dirty="0" smtClean="0"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  <p:pic>
          <p:nvPicPr>
            <p:cNvPr id="5132" name="Picture 14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931066" y="3709545"/>
              <a:ext cx="763479" cy="8710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组合 8"/>
          <p:cNvGrpSpPr>
            <a:grpSpLocks/>
          </p:cNvGrpSpPr>
          <p:nvPr/>
        </p:nvGrpSpPr>
        <p:grpSpPr bwMode="auto">
          <a:xfrm>
            <a:off x="184150" y="203200"/>
            <a:ext cx="3222625" cy="715963"/>
            <a:chOff x="1328" y="452"/>
            <a:chExt cx="5073" cy="1126"/>
          </a:xfrm>
        </p:grpSpPr>
        <p:pic>
          <p:nvPicPr>
            <p:cNvPr id="14339" name="图片 14" descr="PPT图标蓝色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4812"/>
            <a:stretch>
              <a:fillRect/>
            </a:stretch>
          </p:blipFill>
          <p:spPr bwMode="auto">
            <a:xfrm>
              <a:off x="1328" y="452"/>
              <a:ext cx="5073" cy="1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" name="TextBox 76"/>
            <p:cNvSpPr txBox="1"/>
            <p:nvPr/>
          </p:nvSpPr>
          <p:spPr>
            <a:xfrm>
              <a:off x="1328" y="452"/>
              <a:ext cx="3631" cy="111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ctr" fontAlgn="auto"/>
              <a:r>
                <a:rPr lang="zh-CN" altLang="en-US" sz="40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  <a:sym typeface="+mn-lt"/>
                </a:rPr>
                <a:t>审题指导</a:t>
              </a:r>
              <a:endParaRPr lang="zh-CN" altLang="en-US" sz="4000" b="1" noProof="1">
                <a:cs typeface="+mn-ea"/>
                <a:sym typeface="+mn-lt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458788" y="846138"/>
            <a:ext cx="11274425" cy="49545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40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</a:rPr>
              <a:t>审清内容</a:t>
            </a:r>
            <a:endParaRPr lang="en-US" altLang="zh-CN" sz="3200" b="1" noProof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fontAlgn="auto">
              <a:lnSpc>
                <a:spcPct val="200000"/>
              </a:lnSpc>
            </a:pPr>
            <a:r>
              <a:rPr lang="zh-CN" altLang="en-US" sz="3200" b="1" noProof="1"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3200" noProof="1">
                <a:latin typeface="+mj-lt"/>
                <a:ea typeface="楷体_GB2312" pitchFamily="49" charset="-122"/>
                <a:cs typeface="+mj-cs"/>
              </a:rPr>
              <a:t>1.从此卡中选择你最喜欢的角色（任选一个或几个）</a:t>
            </a:r>
          </a:p>
          <a:p>
            <a:pPr fontAlgn="auto">
              <a:lnSpc>
                <a:spcPct val="200000"/>
              </a:lnSpc>
            </a:pPr>
            <a:r>
              <a:rPr lang="zh-CN" altLang="en-US" sz="3200" noProof="1">
                <a:latin typeface="+mj-lt"/>
                <a:ea typeface="楷体_GB2312" pitchFamily="49" charset="-122"/>
                <a:cs typeface="+mj-cs"/>
              </a:rPr>
              <a:t>    2.写清楚故事发生的时间，地点，写清楚他们之间发生的故事；</a:t>
            </a:r>
          </a:p>
          <a:p>
            <a:pPr fontAlgn="auto">
              <a:lnSpc>
                <a:spcPct val="200000"/>
              </a:lnSpc>
            </a:pPr>
            <a:r>
              <a:rPr lang="zh-CN" altLang="en-US" sz="3200" noProof="1">
                <a:latin typeface="+mj-lt"/>
                <a:ea typeface="楷体_GB2312" pitchFamily="49" charset="-122"/>
                <a:cs typeface="+mj-cs"/>
              </a:rPr>
              <a:t>    3.故事完整，语句通顺。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>
            <a:grpSpLocks/>
          </p:cNvGrpSpPr>
          <p:nvPr/>
        </p:nvGrpSpPr>
        <p:grpSpPr bwMode="auto">
          <a:xfrm>
            <a:off x="1560513" y="2138363"/>
            <a:ext cx="8653462" cy="1851025"/>
            <a:chOff x="2956" y="7689"/>
            <a:chExt cx="13494" cy="2841"/>
          </a:xfrm>
        </p:grpSpPr>
        <p:sp>
          <p:nvSpPr>
            <p:cNvPr id="31" name="对角圆角矩形 30"/>
            <p:cNvSpPr/>
            <p:nvPr/>
          </p:nvSpPr>
          <p:spPr>
            <a:xfrm>
              <a:off x="2956" y="7689"/>
              <a:ext cx="13494" cy="2841"/>
            </a:xfrm>
            <a:prstGeom prst="round2Diag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560" y="7830"/>
              <a:ext cx="12011" cy="202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/>
              <a:r>
                <a:rPr lang="en-US" altLang="zh-CN" sz="40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  <a:sym typeface="+mn-ea"/>
                </a:rPr>
                <a:t>    </a:t>
              </a:r>
              <a:r>
                <a:rPr lang="zh-CN" altLang="en-US" sz="40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  <a:sym typeface="+mn-ea"/>
                </a:rPr>
                <a:t>为写好这个习作，你做了哪些准备？</a:t>
              </a:r>
              <a:endParaRPr lang="zh-CN" altLang="en-US" sz="4000" noProof="1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5316538" y="1536700"/>
            <a:ext cx="6229350" cy="9540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zh-CN" altLang="en-US" sz="28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</a:rPr>
              <a:t>准备一</a:t>
            </a:r>
            <a:r>
              <a: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</a:rPr>
              <a:t>：</a:t>
            </a:r>
            <a:r>
              <a:rPr lang="zh-CN" altLang="en-US" sz="2800" noProof="1">
                <a:solidFill>
                  <a:srgbClr val="FF0000"/>
                </a:solidFill>
                <a:latin typeface="+mj-lt"/>
                <a:ea typeface="楷体_GB2312" pitchFamily="49" charset="-122"/>
                <a:cs typeface="+mj-cs"/>
              </a:rPr>
              <a:t>仔细阅读</a:t>
            </a:r>
            <a:r>
              <a:rPr lang="zh-CN" altLang="en-US" sz="2800" noProof="1">
                <a:latin typeface="+mj-lt"/>
                <a:ea typeface="楷体_GB2312" pitchFamily="49" charset="-122"/>
                <a:cs typeface="+mj-cs"/>
              </a:rPr>
              <a:t>课本上出示的词卡，</a:t>
            </a:r>
            <a:r>
              <a:rPr lang="zh-CN" altLang="en-US" sz="2800" noProof="1">
                <a:solidFill>
                  <a:srgbClr val="FF0000"/>
                </a:solidFill>
                <a:latin typeface="+mj-lt"/>
                <a:ea typeface="楷体_GB2312" pitchFamily="49" charset="-122"/>
                <a:cs typeface="+mj-cs"/>
              </a:rPr>
              <a:t>联想</a:t>
            </a:r>
            <a:r>
              <a:rPr lang="zh-CN" altLang="en-US" sz="2800" noProof="1">
                <a:latin typeface="+mj-lt"/>
                <a:ea typeface="楷体_GB2312" pitchFamily="49" charset="-122"/>
                <a:cs typeface="+mj-cs"/>
              </a:rPr>
              <a:t>自己</a:t>
            </a:r>
            <a:r>
              <a:rPr lang="zh-CN" altLang="en-US" sz="2800" noProof="1">
                <a:solidFill>
                  <a:srgbClr val="FF0000"/>
                </a:solidFill>
                <a:latin typeface="+mj-lt"/>
                <a:ea typeface="楷体_GB2312" pitchFamily="49" charset="-122"/>
                <a:cs typeface="+mj-cs"/>
              </a:rPr>
              <a:t>读过得童话</a:t>
            </a:r>
            <a:r>
              <a:rPr lang="zh-CN" altLang="en-US" sz="2800" noProof="1">
                <a:latin typeface="+mj-lt"/>
                <a:ea typeface="楷体_GB2312" pitchFamily="49" charset="-122"/>
                <a:cs typeface="+mj-cs"/>
              </a:rPr>
              <a:t>故事情节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316538" y="3055938"/>
            <a:ext cx="6229350" cy="1384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zh-CN" altLang="en-US" sz="28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</a:rPr>
              <a:t>准备二</a:t>
            </a:r>
            <a:r>
              <a: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</a:rPr>
              <a:t>：</a:t>
            </a:r>
            <a:r>
              <a:rPr lang="zh-CN" altLang="en-US" sz="2800" noProof="1">
                <a:solidFill>
                  <a:srgbClr val="FF0000"/>
                </a:solidFill>
                <a:latin typeface="+mj-lt"/>
                <a:ea typeface="楷体_GB2312" pitchFamily="49" charset="-122"/>
                <a:cs typeface="+mj-cs"/>
              </a:rPr>
              <a:t>回忆</a:t>
            </a:r>
            <a:r>
              <a:rPr lang="zh-CN" altLang="en-US" sz="2800" noProof="1">
                <a:latin typeface="+mj-lt"/>
                <a:ea typeface="楷体_GB2312" pitchFamily="49" charset="-122"/>
                <a:cs typeface="+mj-cs"/>
              </a:rPr>
              <a:t>自己身边最近发生的让自己</a:t>
            </a:r>
            <a:r>
              <a:rPr lang="zh-CN" altLang="en-US" sz="2800" noProof="1">
                <a:solidFill>
                  <a:srgbClr val="FF0000"/>
                </a:solidFill>
                <a:latin typeface="+mj-lt"/>
                <a:ea typeface="楷体_GB2312" pitchFamily="49" charset="-122"/>
                <a:cs typeface="+mj-cs"/>
              </a:rPr>
              <a:t>印象深刻的事</a:t>
            </a:r>
            <a:r>
              <a:rPr lang="zh-CN" altLang="en-US" sz="2800" noProof="1">
                <a:latin typeface="+mj-lt"/>
                <a:ea typeface="楷体_GB2312" pitchFamily="49" charset="-122"/>
                <a:cs typeface="+mj-cs"/>
              </a:rPr>
              <a:t>，</a:t>
            </a:r>
            <a:r>
              <a:rPr lang="zh-CN" altLang="en-US" sz="2800" noProof="1">
                <a:solidFill>
                  <a:srgbClr val="FF0000"/>
                </a:solidFill>
                <a:latin typeface="+mj-lt"/>
                <a:ea typeface="楷体_GB2312" pitchFamily="49" charset="-122"/>
                <a:cs typeface="+mj-cs"/>
              </a:rPr>
              <a:t>合理想象</a:t>
            </a:r>
            <a:r>
              <a:rPr lang="zh-CN" altLang="en-US" sz="2800" noProof="1">
                <a:latin typeface="+mj-lt"/>
                <a:ea typeface="楷体_GB2312" pitchFamily="49" charset="-122"/>
                <a:cs typeface="+mj-cs"/>
              </a:rPr>
              <a:t>，</a:t>
            </a:r>
            <a:r>
              <a:rPr lang="zh-CN" altLang="en-US" sz="2800" noProof="1">
                <a:solidFill>
                  <a:srgbClr val="FF0000"/>
                </a:solidFill>
                <a:latin typeface="+mj-lt"/>
                <a:ea typeface="楷体_GB2312" pitchFamily="49" charset="-122"/>
                <a:cs typeface="+mj-cs"/>
              </a:rPr>
              <a:t>创编</a:t>
            </a:r>
            <a:r>
              <a:rPr lang="zh-CN" altLang="en-US" sz="2800" noProof="1">
                <a:latin typeface="+mj-lt"/>
                <a:ea typeface="楷体_GB2312" pitchFamily="49" charset="-122"/>
                <a:cs typeface="+mj-cs"/>
              </a:rPr>
              <a:t>故事</a:t>
            </a:r>
            <a:r>
              <a:rPr lang="zh-CN" altLang="en-US" sz="2800" noProof="1">
                <a:solidFill>
                  <a:srgbClr val="FF0000"/>
                </a:solidFill>
                <a:latin typeface="+mj-lt"/>
                <a:ea typeface="楷体_GB2312" pitchFamily="49" charset="-122"/>
                <a:cs typeface="+mj-cs"/>
              </a:rPr>
              <a:t>情节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499100" y="4741863"/>
            <a:ext cx="6229350" cy="5207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zh-CN" altLang="en-US" sz="28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</a:rPr>
              <a:t>准备三</a:t>
            </a:r>
            <a:r>
              <a: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</a:rPr>
              <a:t>：</a:t>
            </a:r>
            <a:r>
              <a:rPr lang="zh-CN" altLang="en-US" sz="2800" noProof="1">
                <a:solidFill>
                  <a:srgbClr val="FF0000"/>
                </a:solidFill>
                <a:latin typeface="+mj-lt"/>
                <a:ea typeface="楷体_GB2312" pitchFamily="49" charset="-122"/>
                <a:cs typeface="+mj-cs"/>
              </a:rPr>
              <a:t>整理</a:t>
            </a:r>
            <a:r>
              <a:rPr lang="zh-CN" altLang="en-US" sz="2800" noProof="1">
                <a:latin typeface="+mj-lt"/>
                <a:ea typeface="楷体_GB2312" pitchFamily="49" charset="-122"/>
                <a:cs typeface="+mj-cs"/>
              </a:rPr>
              <a:t>日记本，整理收集材料</a:t>
            </a:r>
          </a:p>
        </p:txBody>
      </p:sp>
      <p:grpSp>
        <p:nvGrpSpPr>
          <p:cNvPr id="16389" name="组合 9"/>
          <p:cNvGrpSpPr>
            <a:grpSpLocks/>
          </p:cNvGrpSpPr>
          <p:nvPr/>
        </p:nvGrpSpPr>
        <p:grpSpPr bwMode="auto">
          <a:xfrm>
            <a:off x="-184150" y="203200"/>
            <a:ext cx="3957638" cy="1035050"/>
            <a:chOff x="685" y="452"/>
            <a:chExt cx="5716" cy="1630"/>
          </a:xfrm>
        </p:grpSpPr>
        <p:pic>
          <p:nvPicPr>
            <p:cNvPr id="16390" name="图片 14" descr="PPT图标蓝色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4812"/>
            <a:stretch>
              <a:fillRect/>
            </a:stretch>
          </p:blipFill>
          <p:spPr bwMode="auto">
            <a:xfrm>
              <a:off x="1328" y="452"/>
              <a:ext cx="5073" cy="1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" name="TextBox 76"/>
            <p:cNvSpPr txBox="1"/>
            <p:nvPr/>
          </p:nvSpPr>
          <p:spPr>
            <a:xfrm>
              <a:off x="685" y="582"/>
              <a:ext cx="5074" cy="150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ctr" fontAlgn="auto"/>
              <a:r>
                <a:rPr lang="zh-CN" altLang="en-US" sz="28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  <a:sym typeface="+mn-lt"/>
                </a:rPr>
                <a:t>筛素材，明主题</a:t>
              </a:r>
            </a:p>
            <a:p>
              <a:pPr algn="ctr" fontAlgn="auto"/>
              <a:endPara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  <a:sym typeface="+mn-lt"/>
              </a:endParaRPr>
            </a:p>
          </p:txBody>
        </p:sp>
      </p:grpSp>
      <p:grpSp>
        <p:nvGrpSpPr>
          <p:cNvPr id="16392" name="组合 19"/>
          <p:cNvGrpSpPr>
            <a:grpSpLocks/>
          </p:cNvGrpSpPr>
          <p:nvPr/>
        </p:nvGrpSpPr>
        <p:grpSpPr bwMode="auto">
          <a:xfrm>
            <a:off x="228600" y="1536700"/>
            <a:ext cx="4848225" cy="4157663"/>
            <a:chOff x="1133" y="2421"/>
            <a:chExt cx="7635" cy="6547"/>
          </a:xfrm>
        </p:grpSpPr>
        <p:pic>
          <p:nvPicPr>
            <p:cNvPr id="16393" name="图片 18"/>
            <p:cNvPicPr>
              <a:picLocks noChangeAspect="1" noChangeArrowheads="1"/>
            </p:cNvPicPr>
            <p:nvPr/>
          </p:nvPicPr>
          <p:blipFill>
            <a:blip r:embed="rId3" cstate="print"/>
            <a:srcRect l="15660" t="69937" r="6778"/>
            <a:stretch>
              <a:fillRect/>
            </a:stretch>
          </p:blipFill>
          <p:spPr bwMode="auto">
            <a:xfrm>
              <a:off x="1133" y="6786"/>
              <a:ext cx="7517" cy="2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6394" name="组合 14"/>
            <p:cNvGrpSpPr>
              <a:grpSpLocks/>
            </p:cNvGrpSpPr>
            <p:nvPr/>
          </p:nvGrpSpPr>
          <p:grpSpPr bwMode="auto">
            <a:xfrm>
              <a:off x="1246" y="2421"/>
              <a:ext cx="7522" cy="6091"/>
              <a:chOff x="3368" y="4013"/>
              <a:chExt cx="15337" cy="6091"/>
            </a:xfrm>
          </p:grpSpPr>
          <p:pic>
            <p:nvPicPr>
              <p:cNvPr id="16395" name="图片 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l="15660" t="69937" r="6778"/>
              <a:stretch>
                <a:fillRect/>
              </a:stretch>
            </p:blipFill>
            <p:spPr bwMode="auto">
              <a:xfrm>
                <a:off x="3368" y="4013"/>
                <a:ext cx="15337" cy="218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6396" name="图片 2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l="15660" t="69937" r="6778"/>
              <a:stretch>
                <a:fillRect/>
              </a:stretch>
            </p:blipFill>
            <p:spPr bwMode="auto">
              <a:xfrm>
                <a:off x="3368" y="6195"/>
                <a:ext cx="15337" cy="218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6" name="文本框 5"/>
              <p:cNvSpPr txBox="1"/>
              <p:nvPr/>
            </p:nvSpPr>
            <p:spPr>
              <a:xfrm>
                <a:off x="4177" y="4888"/>
                <a:ext cx="3706" cy="725"/>
              </a:xfrm>
              <a:prstGeom prst="rect">
                <a:avLst/>
              </a:prstGeom>
              <a:noFill/>
            </p:spPr>
            <p:txBody>
              <a:bodyPr anchor="ctr">
                <a:spAutoFit/>
              </a:bodyPr>
              <a:lstStyle/>
              <a:p>
                <a:pPr algn="ctr"/>
                <a:r>
                  <a:rPr lang="zh-CN" altLang="en-US" sz="2400" b="1" noProof="1">
                    <a:solidFill>
                      <a:schemeClr val="accent5">
                        <a:lumMod val="50000"/>
                      </a:schemeClr>
                    </a:solidFill>
                    <a:latin typeface="仿宋" panose="02010609060101010101" charset="-122"/>
                    <a:ea typeface="仿宋" panose="02010609060101010101" charset="-122"/>
                  </a:rPr>
                  <a:t>国王</a:t>
                </a:r>
              </a:p>
            </p:txBody>
          </p:sp>
          <p:sp>
            <p:nvSpPr>
              <p:cNvPr id="5" name="文本框 4"/>
              <p:cNvSpPr txBox="1"/>
              <p:nvPr/>
            </p:nvSpPr>
            <p:spPr>
              <a:xfrm>
                <a:off x="9183" y="5038"/>
                <a:ext cx="3706" cy="725"/>
              </a:xfrm>
              <a:prstGeom prst="rect">
                <a:avLst/>
              </a:prstGeom>
              <a:noFill/>
            </p:spPr>
            <p:txBody>
              <a:bodyPr anchor="ctr">
                <a:spAutoFit/>
              </a:bodyPr>
              <a:lstStyle/>
              <a:p>
                <a:pPr algn="ctr"/>
                <a:r>
                  <a:rPr lang="zh-CN" altLang="en-US" sz="2400" b="1" noProof="1">
                    <a:solidFill>
                      <a:schemeClr val="accent5">
                        <a:lumMod val="50000"/>
                      </a:schemeClr>
                    </a:solidFill>
                    <a:latin typeface="仿宋" panose="02010609060101010101" charset="-122"/>
                    <a:ea typeface="仿宋" panose="02010609060101010101" charset="-122"/>
                  </a:rPr>
                  <a:t>黄昏</a:t>
                </a:r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14133" y="4888"/>
                <a:ext cx="3706" cy="725"/>
              </a:xfrm>
              <a:prstGeom prst="rect">
                <a:avLst/>
              </a:prstGeom>
              <a:noFill/>
            </p:spPr>
            <p:txBody>
              <a:bodyPr anchor="ctr">
                <a:spAutoFit/>
              </a:bodyPr>
              <a:lstStyle/>
              <a:p>
                <a:pPr algn="ctr"/>
                <a:r>
                  <a:rPr lang="zh-CN" altLang="en-US" sz="2400" b="1" noProof="1">
                    <a:solidFill>
                      <a:schemeClr val="accent5">
                        <a:lumMod val="50000"/>
                      </a:schemeClr>
                    </a:solidFill>
                    <a:latin typeface="仿宋" panose="02010609060101010101" charset="-122"/>
                    <a:ea typeface="仿宋" panose="02010609060101010101" charset="-122"/>
                  </a:rPr>
                  <a:t>厨房</a:t>
                </a: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14133" y="6840"/>
                <a:ext cx="3706" cy="1307"/>
              </a:xfrm>
              <a:prstGeom prst="rect">
                <a:avLst/>
              </a:prstGeom>
              <a:noFill/>
            </p:spPr>
            <p:txBody>
              <a:bodyPr anchor="ctr">
                <a:spAutoFit/>
              </a:bodyPr>
              <a:lstStyle/>
              <a:p>
                <a:pPr algn="ctr"/>
                <a:r>
                  <a:rPr lang="zh-CN" altLang="en-US" sz="2400" b="1" noProof="1">
                    <a:solidFill>
                      <a:schemeClr val="accent5">
                        <a:lumMod val="50000"/>
                      </a:schemeClr>
                    </a:solidFill>
                    <a:latin typeface="仿宋" panose="02010609060101010101" charset="-122"/>
                    <a:ea typeface="仿宋" panose="02010609060101010101" charset="-122"/>
                  </a:rPr>
                  <a:t>森林</a:t>
                </a:r>
              </a:p>
              <a:p>
                <a:pPr algn="ctr"/>
                <a:r>
                  <a:rPr lang="zh-CN" altLang="en-US" sz="2400" b="1" noProof="1">
                    <a:solidFill>
                      <a:schemeClr val="accent5">
                        <a:lumMod val="50000"/>
                      </a:schemeClr>
                    </a:solidFill>
                    <a:latin typeface="仿宋" panose="02010609060101010101" charset="-122"/>
                    <a:ea typeface="仿宋" panose="02010609060101010101" charset="-122"/>
                  </a:rPr>
                  <a:t>超市</a:t>
                </a: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9183" y="7133"/>
                <a:ext cx="3706" cy="725"/>
              </a:xfrm>
              <a:prstGeom prst="rect">
                <a:avLst/>
              </a:prstGeom>
              <a:noFill/>
            </p:spPr>
            <p:txBody>
              <a:bodyPr anchor="ctr">
                <a:spAutoFit/>
              </a:bodyPr>
              <a:lstStyle/>
              <a:p>
                <a:pPr algn="ctr"/>
                <a:r>
                  <a:rPr lang="zh-CN" altLang="en-US" sz="2400" b="1" noProof="1">
                    <a:solidFill>
                      <a:schemeClr val="accent5">
                        <a:lumMod val="50000"/>
                      </a:schemeClr>
                    </a:solidFill>
                    <a:latin typeface="仿宋" panose="02010609060101010101" charset="-122"/>
                    <a:ea typeface="仿宋" panose="02010609060101010101" charset="-122"/>
                  </a:rPr>
                  <a:t>冬天</a:t>
                </a: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4177" y="7133"/>
                <a:ext cx="3706" cy="725"/>
              </a:xfrm>
              <a:prstGeom prst="rect">
                <a:avLst/>
              </a:prstGeom>
              <a:noFill/>
            </p:spPr>
            <p:txBody>
              <a:bodyPr anchor="ctr">
                <a:spAutoFit/>
              </a:bodyPr>
              <a:lstStyle/>
              <a:p>
                <a:pPr algn="ctr"/>
                <a:r>
                  <a:rPr lang="zh-CN" altLang="en-US" sz="2400" b="1" noProof="1">
                    <a:solidFill>
                      <a:schemeClr val="accent5">
                        <a:lumMod val="50000"/>
                      </a:schemeClr>
                    </a:solidFill>
                    <a:latin typeface="仿宋" panose="02010609060101010101" charset="-122"/>
                    <a:ea typeface="仿宋" panose="02010609060101010101" charset="-122"/>
                  </a:rPr>
                  <a:t>啄木鸟</a:t>
                </a: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4177" y="9260"/>
                <a:ext cx="3706" cy="725"/>
              </a:xfrm>
              <a:prstGeom prst="rect">
                <a:avLst/>
              </a:prstGeom>
              <a:noFill/>
            </p:spPr>
            <p:txBody>
              <a:bodyPr anchor="ctr">
                <a:spAutoFit/>
              </a:bodyPr>
              <a:lstStyle/>
              <a:p>
                <a:pPr algn="ctr"/>
                <a:r>
                  <a:rPr lang="zh-CN" altLang="en-US" sz="2400" b="1" noProof="1">
                    <a:solidFill>
                      <a:schemeClr val="accent5">
                        <a:lumMod val="50000"/>
                      </a:schemeClr>
                    </a:solidFill>
                    <a:latin typeface="仿宋" panose="02010609060101010101" charset="-122"/>
                    <a:ea typeface="仿宋" panose="02010609060101010101" charset="-122"/>
                  </a:rPr>
                  <a:t>玫瑰花</a:t>
                </a:r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9183" y="9380"/>
                <a:ext cx="3706" cy="725"/>
              </a:xfrm>
              <a:prstGeom prst="rect">
                <a:avLst/>
              </a:prstGeom>
              <a:noFill/>
            </p:spPr>
            <p:txBody>
              <a:bodyPr anchor="ctr">
                <a:spAutoFit/>
              </a:bodyPr>
              <a:lstStyle/>
              <a:p>
                <a:pPr algn="ctr"/>
                <a:r>
                  <a:rPr lang="zh-CN" altLang="en-US" sz="2400" b="1" noProof="1">
                    <a:solidFill>
                      <a:schemeClr val="accent5">
                        <a:lumMod val="50000"/>
                      </a:schemeClr>
                    </a:solidFill>
                    <a:latin typeface="仿宋" panose="02010609060101010101" charset="-122"/>
                    <a:ea typeface="仿宋" panose="02010609060101010101" charset="-122"/>
                  </a:rPr>
                  <a:t>星期天</a:t>
                </a:r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14133" y="9260"/>
                <a:ext cx="3706" cy="725"/>
              </a:xfrm>
              <a:prstGeom prst="rect">
                <a:avLst/>
              </a:prstGeom>
              <a:noFill/>
            </p:spPr>
            <p:txBody>
              <a:bodyPr anchor="ctr">
                <a:spAutoFit/>
              </a:bodyPr>
              <a:lstStyle/>
              <a:p>
                <a:pPr algn="ctr"/>
                <a:r>
                  <a:rPr lang="zh-CN" altLang="en-US" sz="2400" b="1" noProof="1">
                    <a:solidFill>
                      <a:schemeClr val="accent5">
                        <a:lumMod val="50000"/>
                      </a:schemeClr>
                    </a:solidFill>
                    <a:latin typeface="仿宋" panose="02010609060101010101" charset="-122"/>
                    <a:ea typeface="仿宋" panose="02010609060101010101" charset="-122"/>
                  </a:rPr>
                  <a:t>小河边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组合 9"/>
          <p:cNvGrpSpPr>
            <a:grpSpLocks/>
          </p:cNvGrpSpPr>
          <p:nvPr/>
        </p:nvGrpSpPr>
        <p:grpSpPr bwMode="auto">
          <a:xfrm>
            <a:off x="-184150" y="203200"/>
            <a:ext cx="3957638" cy="1035050"/>
            <a:chOff x="685" y="452"/>
            <a:chExt cx="5716" cy="1630"/>
          </a:xfrm>
        </p:grpSpPr>
        <p:pic>
          <p:nvPicPr>
            <p:cNvPr id="17411" name="图片 14" descr="PPT图标蓝色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4812"/>
            <a:stretch>
              <a:fillRect/>
            </a:stretch>
          </p:blipFill>
          <p:spPr bwMode="auto">
            <a:xfrm>
              <a:off x="1328" y="452"/>
              <a:ext cx="5073" cy="1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" name="TextBox 76"/>
            <p:cNvSpPr txBox="1"/>
            <p:nvPr/>
          </p:nvSpPr>
          <p:spPr>
            <a:xfrm>
              <a:off x="685" y="582"/>
              <a:ext cx="5074" cy="150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ctr" fontAlgn="auto"/>
              <a:r>
                <a:rPr lang="zh-CN" altLang="en-US" sz="28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  <a:sym typeface="+mn-lt"/>
                </a:rPr>
                <a:t>筛素材，明主题</a:t>
              </a:r>
            </a:p>
            <a:p>
              <a:pPr algn="ctr" fontAlgn="auto"/>
              <a:endPara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  <a:sym typeface="+mn-lt"/>
              </a:endParaRPr>
            </a:p>
          </p:txBody>
        </p:sp>
      </p:grpSp>
      <p:sp>
        <p:nvSpPr>
          <p:cNvPr id="17413" name="矩形 156"/>
          <p:cNvSpPr>
            <a:spLocks noChangeArrowheads="1"/>
          </p:cNvSpPr>
          <p:nvPr/>
        </p:nvSpPr>
        <p:spPr bwMode="auto">
          <a:xfrm>
            <a:off x="762000" y="1812925"/>
            <a:ext cx="7054850" cy="52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262626"/>
                </a:solidFill>
                <a:latin typeface="楷体" pitchFamily="49" charset="-122"/>
                <a:ea typeface="楷体" pitchFamily="49" charset="-122"/>
              </a:rPr>
              <a:t>    </a:t>
            </a:r>
            <a:endParaRPr lang="zh-CN" altLang="en-US" sz="2800" b="1">
              <a:solidFill>
                <a:srgbClr val="262626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" name="图片 4"/>
          <p:cNvPicPr>
            <a:picLocks noChangeAspect="1" noChangeArrowheads="1"/>
          </p:cNvPicPr>
          <p:nvPr/>
        </p:nvPicPr>
        <p:blipFill>
          <a:blip r:embed="rId3" cstate="print">
            <a:lum bright="12000"/>
          </a:blip>
          <a:srcRect/>
          <a:stretch>
            <a:fillRect/>
          </a:stretch>
        </p:blipFill>
        <p:spPr bwMode="auto">
          <a:xfrm>
            <a:off x="762000" y="1160463"/>
            <a:ext cx="3960813" cy="3128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5" name="组合 14"/>
          <p:cNvGrpSpPr>
            <a:grpSpLocks/>
          </p:cNvGrpSpPr>
          <p:nvPr/>
        </p:nvGrpSpPr>
        <p:grpSpPr bwMode="auto">
          <a:xfrm>
            <a:off x="7483475" y="1160463"/>
            <a:ext cx="4032250" cy="2967037"/>
            <a:chOff x="11785" y="1827"/>
            <a:chExt cx="6350" cy="4672"/>
          </a:xfrm>
        </p:grpSpPr>
        <p:pic>
          <p:nvPicPr>
            <p:cNvPr id="17416" name="图片 4"/>
            <p:cNvPicPr>
              <a:picLocks noChangeAspect="1" noChangeArrowheads="1"/>
            </p:cNvPicPr>
            <p:nvPr/>
          </p:nvPicPr>
          <p:blipFill>
            <a:blip r:embed="rId4" cstate="print">
              <a:lum bright="12000"/>
            </a:blip>
            <a:srcRect/>
            <a:stretch>
              <a:fillRect/>
            </a:stretch>
          </p:blipFill>
          <p:spPr bwMode="auto">
            <a:xfrm>
              <a:off x="11785" y="1827"/>
              <a:ext cx="6351" cy="46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7417" name="组合 6"/>
            <p:cNvGrpSpPr>
              <a:grpSpLocks/>
            </p:cNvGrpSpPr>
            <p:nvPr/>
          </p:nvGrpSpPr>
          <p:grpSpPr bwMode="auto">
            <a:xfrm>
              <a:off x="13255" y="5314"/>
              <a:ext cx="3703" cy="994"/>
              <a:chOff x="10475" y="7895"/>
              <a:chExt cx="4955" cy="1533"/>
            </a:xfrm>
          </p:grpSpPr>
          <p:pic>
            <p:nvPicPr>
              <p:cNvPr id="17418" name="图片 3"/>
              <p:cNvPicPr>
                <a:picLocks noChangeAspect="1" noChangeArrowheads="1"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39227" r="43118" b="81059"/>
              <a:stretch>
                <a:fillRect/>
              </a:stretch>
            </p:blipFill>
            <p:spPr bwMode="auto">
              <a:xfrm>
                <a:off x="12690" y="7895"/>
                <a:ext cx="2740" cy="15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" name="椭圆形标注 7"/>
              <p:cNvSpPr/>
              <p:nvPr/>
            </p:nvSpPr>
            <p:spPr>
              <a:xfrm>
                <a:off x="10475" y="8088"/>
                <a:ext cx="2783" cy="1342"/>
              </a:xfrm>
              <a:prstGeom prst="wedgeEllipseCallout">
                <a:avLst>
                  <a:gd name="adj1" fmla="val 44642"/>
                  <a:gd name="adj2" fmla="val 49025"/>
                </a:avLst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3">
                        <a:lumMod val="20000"/>
                        <a:lumOff val="80000"/>
                      </a:schemeClr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r>
                  <a:rPr lang="zh-CN" altLang="en-US" sz="2400" b="1" noProof="1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救命！</a:t>
                </a:r>
              </a:p>
              <a:p>
                <a:r>
                  <a:rPr lang="zh-CN" altLang="en-US" sz="2400" b="1" noProof="1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救命！</a:t>
                </a:r>
              </a:p>
            </p:txBody>
          </p:sp>
        </p:grpSp>
      </p:grpSp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4116388" y="3625850"/>
            <a:ext cx="3959225" cy="3128963"/>
            <a:chOff x="6482" y="5709"/>
            <a:chExt cx="6236" cy="4928"/>
          </a:xfrm>
        </p:grpSpPr>
        <p:pic>
          <p:nvPicPr>
            <p:cNvPr id="17421" name="图片 4"/>
            <p:cNvPicPr>
              <a:picLocks noChangeAspect="1" noChangeArrowheads="1"/>
            </p:cNvPicPr>
            <p:nvPr/>
          </p:nvPicPr>
          <p:blipFill>
            <a:blip r:embed="rId3" cstate="print">
              <a:lum bright="12000"/>
            </a:blip>
            <a:srcRect/>
            <a:stretch>
              <a:fillRect/>
            </a:stretch>
          </p:blipFill>
          <p:spPr bwMode="auto">
            <a:xfrm>
              <a:off x="6482" y="5709"/>
              <a:ext cx="6237" cy="4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7422" name="组合 9"/>
            <p:cNvGrpSpPr>
              <a:grpSpLocks/>
            </p:cNvGrpSpPr>
            <p:nvPr/>
          </p:nvGrpSpPr>
          <p:grpSpPr bwMode="auto">
            <a:xfrm>
              <a:off x="6801" y="7293"/>
              <a:ext cx="4984" cy="3052"/>
              <a:chOff x="10269" y="6376"/>
              <a:chExt cx="4984" cy="3052"/>
            </a:xfrm>
          </p:grpSpPr>
          <p:pic>
            <p:nvPicPr>
              <p:cNvPr id="17423" name="图片 3"/>
              <p:cNvPicPr>
                <a:picLocks noChangeAspect="1" noChangeArrowheads="1"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39227" r="43118" b="81059"/>
              <a:stretch>
                <a:fillRect/>
              </a:stretch>
            </p:blipFill>
            <p:spPr bwMode="auto">
              <a:xfrm>
                <a:off x="13381" y="8381"/>
                <a:ext cx="1872" cy="104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3" name="椭圆形标注 12"/>
              <p:cNvSpPr/>
              <p:nvPr/>
            </p:nvSpPr>
            <p:spPr>
              <a:xfrm>
                <a:off x="10270" y="6377"/>
                <a:ext cx="3110" cy="900"/>
              </a:xfrm>
              <a:prstGeom prst="wedgeEllipseCallout">
                <a:avLst>
                  <a:gd name="adj1" fmla="val 44642"/>
                  <a:gd name="adj2" fmla="val 49025"/>
                </a:avLst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r>
                  <a:rPr lang="zh-CN" altLang="en-US" sz="2000" b="1" noProof="1">
                    <a:solidFill>
                      <a:schemeClr val="accent5">
                        <a:lumMod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不要怕，我救你！</a:t>
                </a:r>
              </a:p>
            </p:txBody>
          </p:sp>
          <p:pic>
            <p:nvPicPr>
              <p:cNvPr id="17425" name="图片 2"/>
              <p:cNvPicPr>
                <a:picLocks noChangeAspect="1" noChangeArrowheads="1"/>
              </p:cNvPicPr>
              <p:nvPr/>
            </p:nvPicPr>
            <p:blipFill>
              <a:blip r:embed="rId6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25674" t="14922" r="22401" b="12134"/>
              <a:stretch>
                <a:fillRect/>
              </a:stretch>
            </p:blipFill>
            <p:spPr bwMode="auto">
              <a:xfrm>
                <a:off x="12906" y="6564"/>
                <a:ext cx="1834" cy="23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组合 9"/>
          <p:cNvGrpSpPr>
            <a:grpSpLocks/>
          </p:cNvGrpSpPr>
          <p:nvPr/>
        </p:nvGrpSpPr>
        <p:grpSpPr bwMode="auto">
          <a:xfrm>
            <a:off x="-184150" y="203200"/>
            <a:ext cx="3957638" cy="1035050"/>
            <a:chOff x="685" y="452"/>
            <a:chExt cx="5716" cy="1630"/>
          </a:xfrm>
        </p:grpSpPr>
        <p:pic>
          <p:nvPicPr>
            <p:cNvPr id="18435" name="图片 14" descr="PPT图标蓝色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4812"/>
            <a:stretch>
              <a:fillRect/>
            </a:stretch>
          </p:blipFill>
          <p:spPr bwMode="auto">
            <a:xfrm>
              <a:off x="1328" y="452"/>
              <a:ext cx="5073" cy="1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" name="TextBox 76"/>
            <p:cNvSpPr txBox="1"/>
            <p:nvPr/>
          </p:nvSpPr>
          <p:spPr>
            <a:xfrm>
              <a:off x="685" y="582"/>
              <a:ext cx="5074" cy="150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ctr" fontAlgn="auto"/>
              <a:r>
                <a:rPr lang="zh-CN" altLang="en-US" sz="28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  <a:sym typeface="+mn-lt"/>
                </a:rPr>
                <a:t>筛素材，明主题</a:t>
              </a:r>
            </a:p>
            <a:p>
              <a:pPr algn="ctr" fontAlgn="auto"/>
              <a:endPara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  <a:sym typeface="+mn-lt"/>
              </a:endParaRPr>
            </a:p>
          </p:txBody>
        </p:sp>
      </p:grpSp>
      <p:sp>
        <p:nvSpPr>
          <p:cNvPr id="18437" name="矩形 156"/>
          <p:cNvSpPr>
            <a:spLocks noChangeArrowheads="1"/>
          </p:cNvSpPr>
          <p:nvPr/>
        </p:nvSpPr>
        <p:spPr bwMode="auto">
          <a:xfrm>
            <a:off x="762000" y="1812925"/>
            <a:ext cx="7054850" cy="52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262626"/>
                </a:solidFill>
                <a:latin typeface="楷体" pitchFamily="49" charset="-122"/>
                <a:ea typeface="楷体" pitchFamily="49" charset="-122"/>
              </a:rPr>
              <a:t>    </a:t>
            </a:r>
            <a:endParaRPr lang="zh-CN" altLang="en-US" sz="2800" b="1">
              <a:solidFill>
                <a:srgbClr val="262626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93738" y="2030413"/>
            <a:ext cx="3808412" cy="32305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4000" b="1" noProof="1">
                <a:solidFill>
                  <a:schemeClr val="accent5">
                    <a:lumMod val="50000"/>
                  </a:schemeClr>
                </a:solidFill>
                <a:ea typeface="宋体" panose="02010600030101010101" pitchFamily="2" charset="-122"/>
              </a:rPr>
              <a:t>时间：春天</a:t>
            </a:r>
            <a:endParaRPr lang="zh-CN" altLang="en-US" sz="4000" b="1" noProof="1">
              <a:solidFill>
                <a:schemeClr val="accent5">
                  <a:lumMod val="50000"/>
                </a:schemeClr>
              </a:solidFill>
            </a:endParaRPr>
          </a:p>
          <a:p>
            <a:pPr>
              <a:lnSpc>
                <a:spcPct val="170000"/>
              </a:lnSpc>
            </a:pPr>
            <a:r>
              <a:rPr lang="zh-CN" altLang="en-US" sz="4000" b="1" noProof="1">
                <a:solidFill>
                  <a:schemeClr val="accent5">
                    <a:lumMod val="50000"/>
                  </a:schemeClr>
                </a:solidFill>
                <a:ea typeface="宋体" panose="02010600030101010101" pitchFamily="2" charset="-122"/>
              </a:rPr>
              <a:t>地点：森林里的     </a:t>
            </a:r>
            <a:endParaRPr lang="zh-CN" altLang="en-US" sz="4000" b="1" noProof="1">
              <a:solidFill>
                <a:schemeClr val="accent5">
                  <a:lumMod val="50000"/>
                </a:schemeClr>
              </a:solidFill>
            </a:endParaRPr>
          </a:p>
          <a:p>
            <a:pPr>
              <a:lnSpc>
                <a:spcPct val="170000"/>
              </a:lnSpc>
            </a:pPr>
            <a:r>
              <a:rPr lang="zh-CN" altLang="en-US" sz="4000" b="1" noProof="1">
                <a:solidFill>
                  <a:schemeClr val="accent5">
                    <a:lumMod val="50000"/>
                  </a:schemeClr>
                </a:solidFill>
                <a:ea typeface="宋体" panose="02010600030101010101" pitchFamily="2" charset="-122"/>
              </a:rPr>
              <a:t>           小河边</a:t>
            </a:r>
            <a:endParaRPr lang="zh-CN" altLang="en-US" sz="4000" b="1" noProof="1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2" name="图片 4"/>
          <p:cNvPicPr>
            <a:picLocks noChangeAspect="1" noChangeArrowheads="1"/>
          </p:cNvPicPr>
          <p:nvPr/>
        </p:nvPicPr>
        <p:blipFill>
          <a:blip r:embed="rId3" cstate="print">
            <a:lum bright="12000"/>
          </a:blip>
          <a:srcRect/>
          <a:stretch>
            <a:fillRect/>
          </a:stretch>
        </p:blipFill>
        <p:spPr bwMode="auto">
          <a:xfrm>
            <a:off x="5286375" y="1377950"/>
            <a:ext cx="5949950" cy="470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组合 9"/>
          <p:cNvGrpSpPr>
            <a:grpSpLocks/>
          </p:cNvGrpSpPr>
          <p:nvPr/>
        </p:nvGrpSpPr>
        <p:grpSpPr bwMode="auto">
          <a:xfrm>
            <a:off x="-184150" y="203200"/>
            <a:ext cx="3957638" cy="1035050"/>
            <a:chOff x="685" y="452"/>
            <a:chExt cx="5716" cy="1630"/>
          </a:xfrm>
        </p:grpSpPr>
        <p:pic>
          <p:nvPicPr>
            <p:cNvPr id="19459" name="图片 14" descr="PPT图标蓝色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4812"/>
            <a:stretch>
              <a:fillRect/>
            </a:stretch>
          </p:blipFill>
          <p:spPr bwMode="auto">
            <a:xfrm>
              <a:off x="1328" y="452"/>
              <a:ext cx="5073" cy="1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" name="TextBox 76"/>
            <p:cNvSpPr txBox="1"/>
            <p:nvPr/>
          </p:nvSpPr>
          <p:spPr>
            <a:xfrm>
              <a:off x="685" y="582"/>
              <a:ext cx="5074" cy="150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ctr" fontAlgn="auto"/>
              <a:r>
                <a:rPr lang="zh-CN" altLang="en-US" sz="28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  <a:sym typeface="+mn-lt"/>
                </a:rPr>
                <a:t>筛素材，明主题</a:t>
              </a:r>
            </a:p>
            <a:p>
              <a:pPr algn="ctr" fontAlgn="auto"/>
              <a:endPara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  <a:sym typeface="+mn-lt"/>
              </a:endParaRPr>
            </a:p>
          </p:txBody>
        </p:sp>
      </p:grpSp>
      <p:sp>
        <p:nvSpPr>
          <p:cNvPr id="19461" name="矩形 156"/>
          <p:cNvSpPr>
            <a:spLocks noChangeArrowheads="1"/>
          </p:cNvSpPr>
          <p:nvPr/>
        </p:nvSpPr>
        <p:spPr bwMode="auto">
          <a:xfrm>
            <a:off x="762000" y="1812925"/>
            <a:ext cx="7054850" cy="52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262626"/>
                </a:solidFill>
                <a:latin typeface="楷体" pitchFamily="49" charset="-122"/>
                <a:ea typeface="楷体" pitchFamily="49" charset="-122"/>
              </a:rPr>
              <a:t>    </a:t>
            </a:r>
            <a:endParaRPr lang="zh-CN" altLang="en-US" sz="2800" b="1">
              <a:solidFill>
                <a:srgbClr val="262626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5" name="组合 14"/>
          <p:cNvGrpSpPr>
            <a:grpSpLocks/>
          </p:cNvGrpSpPr>
          <p:nvPr/>
        </p:nvGrpSpPr>
        <p:grpSpPr bwMode="auto">
          <a:xfrm>
            <a:off x="5819775" y="1365250"/>
            <a:ext cx="4910138" cy="4416425"/>
            <a:chOff x="11785" y="1827"/>
            <a:chExt cx="6350" cy="4672"/>
          </a:xfrm>
        </p:grpSpPr>
        <p:pic>
          <p:nvPicPr>
            <p:cNvPr id="19463" name="图片 4"/>
            <p:cNvPicPr>
              <a:picLocks noChangeAspect="1" noChangeArrowheads="1"/>
            </p:cNvPicPr>
            <p:nvPr/>
          </p:nvPicPr>
          <p:blipFill>
            <a:blip r:embed="rId3" cstate="print">
              <a:lum bright="12000"/>
            </a:blip>
            <a:srcRect/>
            <a:stretch>
              <a:fillRect/>
            </a:stretch>
          </p:blipFill>
          <p:spPr bwMode="auto">
            <a:xfrm>
              <a:off x="11785" y="1827"/>
              <a:ext cx="6351" cy="46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9464" name="组合 6"/>
            <p:cNvGrpSpPr>
              <a:grpSpLocks/>
            </p:cNvGrpSpPr>
            <p:nvPr/>
          </p:nvGrpSpPr>
          <p:grpSpPr bwMode="auto">
            <a:xfrm>
              <a:off x="13255" y="5314"/>
              <a:ext cx="3703" cy="994"/>
              <a:chOff x="10475" y="7895"/>
              <a:chExt cx="4955" cy="1533"/>
            </a:xfrm>
          </p:grpSpPr>
          <p:pic>
            <p:nvPicPr>
              <p:cNvPr id="19465" name="图片 3"/>
              <p:cNvPicPr>
                <a:picLocks noChangeAspect="1" noChangeArrowheads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39227" r="43118" b="81059"/>
              <a:stretch>
                <a:fillRect/>
              </a:stretch>
            </p:blipFill>
            <p:spPr bwMode="auto">
              <a:xfrm>
                <a:off x="12690" y="7895"/>
                <a:ext cx="2740" cy="15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" name="椭圆形标注 7"/>
              <p:cNvSpPr/>
              <p:nvPr/>
            </p:nvSpPr>
            <p:spPr>
              <a:xfrm>
                <a:off x="10475" y="8088"/>
                <a:ext cx="2783" cy="1339"/>
              </a:xfrm>
              <a:prstGeom prst="wedgeEllipseCallout">
                <a:avLst>
                  <a:gd name="adj1" fmla="val 44642"/>
                  <a:gd name="adj2" fmla="val 49025"/>
                </a:avLst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3">
                        <a:lumMod val="20000"/>
                        <a:lumOff val="80000"/>
                      </a:schemeClr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r>
                  <a:rPr lang="zh-CN" altLang="en-US" sz="2400" b="1" noProof="1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救命！</a:t>
                </a:r>
              </a:p>
              <a:p>
                <a:r>
                  <a:rPr lang="zh-CN" altLang="en-US" sz="2400" b="1" noProof="1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救命！</a:t>
                </a: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762000" y="1465263"/>
            <a:ext cx="3806825" cy="28606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70000"/>
              </a:lnSpc>
            </a:pPr>
            <a:endParaRPr lang="zh-CN" altLang="en-US" sz="4000" b="1" noProof="1">
              <a:solidFill>
                <a:schemeClr val="accent5">
                  <a:lumMod val="50000"/>
                </a:schemeClr>
              </a:solidFill>
            </a:endParaRPr>
          </a:p>
          <a:p>
            <a:pPr>
              <a:lnSpc>
                <a:spcPct val="140000"/>
              </a:lnSpc>
            </a:pPr>
            <a:r>
              <a:rPr lang="zh-CN" altLang="en-US" sz="4000" b="1" noProof="1">
                <a:solidFill>
                  <a:schemeClr val="accent5">
                    <a:lumMod val="50000"/>
                  </a:schemeClr>
                </a:solidFill>
                <a:ea typeface="宋体" panose="02010600030101010101" pitchFamily="2" charset="-122"/>
              </a:rPr>
              <a:t>小老鼠在河边喝水，不小心落水。</a:t>
            </a:r>
            <a:endParaRPr lang="zh-CN" altLang="en-US" sz="4000" b="1" noProof="1">
              <a:solidFill>
                <a:schemeClr val="accent5">
                  <a:lumMod val="50000"/>
                </a:schemeClr>
              </a:solidFill>
            </a:endParaRPr>
          </a:p>
        </p:txBody>
      </p:sp>
      <p:grpSp>
        <p:nvGrpSpPr>
          <p:cNvPr id="13" name="组合 12"/>
          <p:cNvGrpSpPr>
            <a:grpSpLocks/>
          </p:cNvGrpSpPr>
          <p:nvPr/>
        </p:nvGrpSpPr>
        <p:grpSpPr bwMode="auto">
          <a:xfrm>
            <a:off x="762000" y="4530725"/>
            <a:ext cx="3198813" cy="1949450"/>
            <a:chOff x="1199" y="7135"/>
            <a:chExt cx="5038" cy="3070"/>
          </a:xfrm>
        </p:grpSpPr>
        <p:sp>
          <p:nvSpPr>
            <p:cNvPr id="4" name="云形标注 3"/>
            <p:cNvSpPr/>
            <p:nvPr/>
          </p:nvSpPr>
          <p:spPr>
            <a:xfrm>
              <a:off x="1199" y="7135"/>
              <a:ext cx="5038" cy="3070"/>
            </a:xfrm>
            <a:prstGeom prst="cloudCallou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749" y="7745"/>
              <a:ext cx="3938" cy="218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r>
                <a:rPr lang="zh-CN" altLang="en-US" sz="28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</a:rPr>
                <a:t>你能猜出接下来会发生什么吗？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2" name="组合 9"/>
          <p:cNvGrpSpPr>
            <a:grpSpLocks/>
          </p:cNvGrpSpPr>
          <p:nvPr/>
        </p:nvGrpSpPr>
        <p:grpSpPr bwMode="auto">
          <a:xfrm>
            <a:off x="-184150" y="203200"/>
            <a:ext cx="3957638" cy="1035050"/>
            <a:chOff x="685" y="452"/>
            <a:chExt cx="5716" cy="1630"/>
          </a:xfrm>
        </p:grpSpPr>
        <p:pic>
          <p:nvPicPr>
            <p:cNvPr id="20483" name="图片 14" descr="PPT图标蓝色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4812"/>
            <a:stretch>
              <a:fillRect/>
            </a:stretch>
          </p:blipFill>
          <p:spPr bwMode="auto">
            <a:xfrm>
              <a:off x="1328" y="452"/>
              <a:ext cx="5073" cy="1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" name="TextBox 76"/>
            <p:cNvSpPr txBox="1"/>
            <p:nvPr/>
          </p:nvSpPr>
          <p:spPr>
            <a:xfrm>
              <a:off x="685" y="582"/>
              <a:ext cx="5074" cy="150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ctr" fontAlgn="auto"/>
              <a:r>
                <a:rPr lang="zh-CN" altLang="en-US" sz="28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  <a:sym typeface="+mn-lt"/>
                </a:rPr>
                <a:t>筛素材，明主题</a:t>
              </a:r>
            </a:p>
            <a:p>
              <a:pPr algn="ctr" fontAlgn="auto"/>
              <a:endPara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  <a:sym typeface="+mn-lt"/>
              </a:endParaRPr>
            </a:p>
          </p:txBody>
        </p:sp>
      </p:grpSp>
      <p:sp>
        <p:nvSpPr>
          <p:cNvPr id="20485" name="矩形 156"/>
          <p:cNvSpPr>
            <a:spLocks noChangeArrowheads="1"/>
          </p:cNvSpPr>
          <p:nvPr/>
        </p:nvSpPr>
        <p:spPr bwMode="auto">
          <a:xfrm>
            <a:off x="762000" y="1812925"/>
            <a:ext cx="7054850" cy="52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262626"/>
                </a:solidFill>
                <a:latin typeface="楷体" pitchFamily="49" charset="-122"/>
                <a:ea typeface="楷体" pitchFamily="49" charset="-122"/>
              </a:rPr>
              <a:t>    </a:t>
            </a:r>
            <a:endParaRPr lang="zh-CN" altLang="en-US" sz="2800" b="1">
              <a:solidFill>
                <a:srgbClr val="262626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8013" y="1238250"/>
            <a:ext cx="3806825" cy="37226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70000"/>
              </a:lnSpc>
            </a:pPr>
            <a:endParaRPr lang="zh-CN" altLang="en-US" sz="4000" b="1" noProof="1">
              <a:solidFill>
                <a:schemeClr val="accent5">
                  <a:lumMod val="50000"/>
                </a:schemeClr>
              </a:solidFill>
            </a:endParaRPr>
          </a:p>
          <a:p>
            <a:pPr>
              <a:lnSpc>
                <a:spcPct val="140000"/>
              </a:lnSpc>
            </a:pPr>
            <a:r>
              <a:rPr lang="zh-CN" altLang="en-US" sz="4000" b="1" noProof="1">
                <a:solidFill>
                  <a:schemeClr val="accent5">
                    <a:lumMod val="50000"/>
                  </a:schemeClr>
                </a:solidFill>
                <a:ea typeface="宋体" panose="02010600030101010101" pitchFamily="2" charset="-122"/>
              </a:rPr>
              <a:t>小鸟抓住小老鼠的耳朵，把他救了起来。</a:t>
            </a:r>
            <a:endParaRPr lang="zh-CN" altLang="en-US" sz="4000" b="1" noProof="1">
              <a:solidFill>
                <a:schemeClr val="accent5">
                  <a:lumMod val="50000"/>
                </a:schemeClr>
              </a:solidFill>
            </a:endParaRPr>
          </a:p>
        </p:txBody>
      </p:sp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5810250" y="1444625"/>
            <a:ext cx="4919663" cy="4527550"/>
            <a:chOff x="6482" y="5709"/>
            <a:chExt cx="6236" cy="4928"/>
          </a:xfrm>
        </p:grpSpPr>
        <p:pic>
          <p:nvPicPr>
            <p:cNvPr id="20488" name="图片 4"/>
            <p:cNvPicPr>
              <a:picLocks noChangeAspect="1" noChangeArrowheads="1"/>
            </p:cNvPicPr>
            <p:nvPr/>
          </p:nvPicPr>
          <p:blipFill>
            <a:blip r:embed="rId3" cstate="print">
              <a:lum bright="12000"/>
            </a:blip>
            <a:srcRect/>
            <a:stretch>
              <a:fillRect/>
            </a:stretch>
          </p:blipFill>
          <p:spPr bwMode="auto">
            <a:xfrm>
              <a:off x="6482" y="5709"/>
              <a:ext cx="6237" cy="4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0489" name="组合 9"/>
            <p:cNvGrpSpPr>
              <a:grpSpLocks/>
            </p:cNvGrpSpPr>
            <p:nvPr/>
          </p:nvGrpSpPr>
          <p:grpSpPr bwMode="auto">
            <a:xfrm>
              <a:off x="6801" y="7293"/>
              <a:ext cx="4984" cy="3052"/>
              <a:chOff x="10269" y="6376"/>
              <a:chExt cx="4984" cy="3052"/>
            </a:xfrm>
          </p:grpSpPr>
          <p:pic>
            <p:nvPicPr>
              <p:cNvPr id="20490" name="图片 3"/>
              <p:cNvPicPr>
                <a:picLocks noChangeAspect="1" noChangeArrowheads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39227" r="43118" b="81059"/>
              <a:stretch>
                <a:fillRect/>
              </a:stretch>
            </p:blipFill>
            <p:spPr bwMode="auto">
              <a:xfrm>
                <a:off x="13381" y="8381"/>
                <a:ext cx="1872" cy="104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3" name="椭圆形标注 12"/>
              <p:cNvSpPr/>
              <p:nvPr/>
            </p:nvSpPr>
            <p:spPr>
              <a:xfrm>
                <a:off x="10270" y="6376"/>
                <a:ext cx="3111" cy="900"/>
              </a:xfrm>
              <a:prstGeom prst="wedgeEllipseCallout">
                <a:avLst>
                  <a:gd name="adj1" fmla="val 44642"/>
                  <a:gd name="adj2" fmla="val 49025"/>
                </a:avLst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r>
                  <a:rPr lang="zh-CN" altLang="en-US" sz="2000" b="1" noProof="1">
                    <a:solidFill>
                      <a:schemeClr val="accent5">
                        <a:lumMod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不要怕，我救你！</a:t>
                </a:r>
              </a:p>
            </p:txBody>
          </p:sp>
          <p:pic>
            <p:nvPicPr>
              <p:cNvPr id="20492" name="图片 2"/>
              <p:cNvPicPr>
                <a:picLocks noChangeAspect="1" noChangeArrowheads="1"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25674" t="14922" r="22401" b="12134"/>
              <a:stretch>
                <a:fillRect/>
              </a:stretch>
            </p:blipFill>
            <p:spPr bwMode="auto">
              <a:xfrm>
                <a:off x="12893" y="6586"/>
                <a:ext cx="1834" cy="23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762000" y="4530725"/>
            <a:ext cx="3198813" cy="1949450"/>
            <a:chOff x="1199" y="7135"/>
            <a:chExt cx="5038" cy="3070"/>
          </a:xfrm>
        </p:grpSpPr>
        <p:sp>
          <p:nvSpPr>
            <p:cNvPr id="5" name="云形标注 4"/>
            <p:cNvSpPr/>
            <p:nvPr/>
          </p:nvSpPr>
          <p:spPr>
            <a:xfrm>
              <a:off x="1199" y="7135"/>
              <a:ext cx="5038" cy="3070"/>
            </a:xfrm>
            <a:prstGeom prst="cloudCallou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749" y="7745"/>
              <a:ext cx="3938" cy="218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r>
                <a:rPr lang="zh-CN" altLang="en-US" sz="28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</a:rPr>
                <a:t>你能猜出接下来会发生什么吗？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6" name="组合 9"/>
          <p:cNvGrpSpPr>
            <a:grpSpLocks/>
          </p:cNvGrpSpPr>
          <p:nvPr/>
        </p:nvGrpSpPr>
        <p:grpSpPr bwMode="auto">
          <a:xfrm>
            <a:off x="-184150" y="203200"/>
            <a:ext cx="3957638" cy="1035050"/>
            <a:chOff x="685" y="452"/>
            <a:chExt cx="5716" cy="1630"/>
          </a:xfrm>
        </p:grpSpPr>
        <p:pic>
          <p:nvPicPr>
            <p:cNvPr id="21507" name="图片 14" descr="PPT图标蓝色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4812"/>
            <a:stretch>
              <a:fillRect/>
            </a:stretch>
          </p:blipFill>
          <p:spPr bwMode="auto">
            <a:xfrm>
              <a:off x="1328" y="452"/>
              <a:ext cx="5073" cy="1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" name="TextBox 76"/>
            <p:cNvSpPr txBox="1"/>
            <p:nvPr/>
          </p:nvSpPr>
          <p:spPr>
            <a:xfrm>
              <a:off x="685" y="582"/>
              <a:ext cx="5074" cy="150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ctr" fontAlgn="auto"/>
              <a:r>
                <a:rPr lang="zh-CN" altLang="en-US" sz="28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  <a:sym typeface="+mn-lt"/>
                </a:rPr>
                <a:t>筛素材，明主题</a:t>
              </a:r>
            </a:p>
            <a:p>
              <a:pPr algn="ctr" fontAlgn="auto"/>
              <a:endPara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  <a:sym typeface="+mn-lt"/>
              </a:endParaRPr>
            </a:p>
          </p:txBody>
        </p:sp>
      </p:grpSp>
      <p:sp>
        <p:nvSpPr>
          <p:cNvPr id="21509" name="矩形 156"/>
          <p:cNvSpPr>
            <a:spLocks noChangeArrowheads="1"/>
          </p:cNvSpPr>
          <p:nvPr/>
        </p:nvSpPr>
        <p:spPr bwMode="auto">
          <a:xfrm>
            <a:off x="762000" y="1812925"/>
            <a:ext cx="7054850" cy="52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262626"/>
                </a:solidFill>
                <a:latin typeface="楷体" pitchFamily="49" charset="-122"/>
                <a:ea typeface="楷体" pitchFamily="49" charset="-122"/>
              </a:rPr>
              <a:t>    </a:t>
            </a:r>
            <a:endParaRPr lang="zh-CN" altLang="en-US" sz="2800" b="1">
              <a:solidFill>
                <a:srgbClr val="262626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1510" name="图片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94363" y="1436688"/>
            <a:ext cx="5160962" cy="398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1" name="图片 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300000">
            <a:off x="8710613" y="3038475"/>
            <a:ext cx="1230312" cy="123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文本框 5"/>
          <p:cNvSpPr txBox="1"/>
          <p:nvPr/>
        </p:nvSpPr>
        <p:spPr>
          <a:xfrm>
            <a:off x="693738" y="1514475"/>
            <a:ext cx="3808412" cy="4276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4000" b="1" noProof="1">
                <a:solidFill>
                  <a:schemeClr val="accent5">
                    <a:lumMod val="50000"/>
                  </a:schemeClr>
                </a:solidFill>
                <a:ea typeface="宋体" panose="02010600030101010101" pitchFamily="2" charset="-122"/>
              </a:rPr>
              <a:t>时间：一天</a:t>
            </a:r>
            <a:endParaRPr lang="zh-CN" altLang="en-US" sz="4000" b="1" noProof="1">
              <a:solidFill>
                <a:schemeClr val="accent5">
                  <a:lumMod val="50000"/>
                </a:schemeClr>
              </a:solidFill>
            </a:endParaRPr>
          </a:p>
          <a:p>
            <a:pPr>
              <a:lnSpc>
                <a:spcPct val="170000"/>
              </a:lnSpc>
            </a:pPr>
            <a:r>
              <a:rPr lang="zh-CN" altLang="en-US" sz="4000" b="1" noProof="1">
                <a:solidFill>
                  <a:schemeClr val="accent5">
                    <a:lumMod val="50000"/>
                  </a:schemeClr>
                </a:solidFill>
                <a:ea typeface="宋体" panose="02010600030101010101" pitchFamily="2" charset="-122"/>
              </a:rPr>
              <a:t>地点：森林里的     </a:t>
            </a:r>
            <a:endParaRPr lang="zh-CN" altLang="en-US" sz="4000" b="1" noProof="1">
              <a:solidFill>
                <a:schemeClr val="accent5">
                  <a:lumMod val="50000"/>
                </a:schemeClr>
              </a:solidFill>
            </a:endParaRPr>
          </a:p>
          <a:p>
            <a:pPr>
              <a:lnSpc>
                <a:spcPct val="170000"/>
              </a:lnSpc>
            </a:pPr>
            <a:r>
              <a:rPr lang="zh-CN" altLang="en-US" sz="4000" b="1" noProof="1">
                <a:solidFill>
                  <a:schemeClr val="accent5">
                    <a:lumMod val="50000"/>
                  </a:schemeClr>
                </a:solidFill>
                <a:ea typeface="宋体" panose="02010600030101010101" pitchFamily="2" charset="-122"/>
              </a:rPr>
              <a:t>           小河边</a:t>
            </a:r>
          </a:p>
          <a:p>
            <a:pPr>
              <a:lnSpc>
                <a:spcPct val="170000"/>
              </a:lnSpc>
            </a:pPr>
            <a:r>
              <a:rPr lang="zh-CN" altLang="en-US" sz="4000" b="1" noProof="1">
                <a:solidFill>
                  <a:schemeClr val="accent5">
                    <a:lumMod val="50000"/>
                  </a:schemeClr>
                </a:solidFill>
                <a:ea typeface="宋体" panose="02010600030101010101" pitchFamily="2" charset="-122"/>
              </a:rPr>
              <a:t>人物：猎人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组合 9"/>
          <p:cNvGrpSpPr>
            <a:grpSpLocks/>
          </p:cNvGrpSpPr>
          <p:nvPr/>
        </p:nvGrpSpPr>
        <p:grpSpPr bwMode="auto">
          <a:xfrm>
            <a:off x="-184150" y="203200"/>
            <a:ext cx="3957638" cy="1035050"/>
            <a:chOff x="685" y="452"/>
            <a:chExt cx="5716" cy="1630"/>
          </a:xfrm>
        </p:grpSpPr>
        <p:pic>
          <p:nvPicPr>
            <p:cNvPr id="22531" name="图片 14" descr="PPT图标蓝色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4812"/>
            <a:stretch>
              <a:fillRect/>
            </a:stretch>
          </p:blipFill>
          <p:spPr bwMode="auto">
            <a:xfrm>
              <a:off x="1328" y="452"/>
              <a:ext cx="5073" cy="1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" name="TextBox 76"/>
            <p:cNvSpPr txBox="1"/>
            <p:nvPr/>
          </p:nvSpPr>
          <p:spPr>
            <a:xfrm>
              <a:off x="685" y="582"/>
              <a:ext cx="5074" cy="150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ctr" fontAlgn="auto"/>
              <a:r>
                <a:rPr lang="zh-CN" altLang="en-US" sz="28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  <a:sym typeface="+mn-lt"/>
                </a:rPr>
                <a:t>筛素材，明主题</a:t>
              </a:r>
            </a:p>
            <a:p>
              <a:pPr algn="ctr" fontAlgn="auto"/>
              <a:endPara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  <a:sym typeface="+mn-lt"/>
              </a:endParaRPr>
            </a:p>
          </p:txBody>
        </p:sp>
      </p:grpSp>
      <p:sp>
        <p:nvSpPr>
          <p:cNvPr id="22533" name="矩形 156"/>
          <p:cNvSpPr>
            <a:spLocks noChangeArrowheads="1"/>
          </p:cNvSpPr>
          <p:nvPr/>
        </p:nvSpPr>
        <p:spPr bwMode="auto">
          <a:xfrm>
            <a:off x="762000" y="1812925"/>
            <a:ext cx="7054850" cy="52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262626"/>
                </a:solidFill>
                <a:latin typeface="楷体" pitchFamily="49" charset="-122"/>
                <a:ea typeface="楷体" pitchFamily="49" charset="-122"/>
              </a:rPr>
              <a:t>    </a:t>
            </a:r>
            <a:endParaRPr lang="zh-CN" altLang="en-US" sz="2800" b="1">
              <a:solidFill>
                <a:srgbClr val="262626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2534" name="图片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94363" y="1436688"/>
            <a:ext cx="5160962" cy="398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图片 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420000">
            <a:off x="7004050" y="3038475"/>
            <a:ext cx="1231900" cy="123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文本框 5"/>
          <p:cNvSpPr txBox="1"/>
          <p:nvPr/>
        </p:nvSpPr>
        <p:spPr>
          <a:xfrm>
            <a:off x="762000" y="2784475"/>
            <a:ext cx="4471988" cy="11382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4000" b="1" noProof="1">
                <a:solidFill>
                  <a:schemeClr val="accent5">
                    <a:lumMod val="50000"/>
                  </a:schemeClr>
                </a:solidFill>
                <a:ea typeface="宋体" panose="02010600030101010101" pitchFamily="2" charset="-122"/>
              </a:rPr>
              <a:t>猎人追捕小鸟</a:t>
            </a:r>
          </a:p>
        </p:txBody>
      </p:sp>
      <p:pic>
        <p:nvPicPr>
          <p:cNvPr id="22537" name="图片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5674" t="14922" r="22401" b="12134"/>
          <a:stretch>
            <a:fillRect/>
          </a:stretch>
        </p:blipFill>
        <p:spPr bwMode="auto">
          <a:xfrm rot="20400000" flipH="1">
            <a:off x="8869363" y="2825750"/>
            <a:ext cx="334962" cy="54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3" name="组合 12"/>
          <p:cNvGrpSpPr>
            <a:grpSpLocks/>
          </p:cNvGrpSpPr>
          <p:nvPr/>
        </p:nvGrpSpPr>
        <p:grpSpPr bwMode="auto">
          <a:xfrm>
            <a:off x="762000" y="4530725"/>
            <a:ext cx="3198813" cy="1949450"/>
            <a:chOff x="1199" y="7135"/>
            <a:chExt cx="5038" cy="3070"/>
          </a:xfrm>
        </p:grpSpPr>
        <p:sp>
          <p:nvSpPr>
            <p:cNvPr id="4" name="云形标注 3"/>
            <p:cNvSpPr/>
            <p:nvPr/>
          </p:nvSpPr>
          <p:spPr>
            <a:xfrm>
              <a:off x="1199" y="7135"/>
              <a:ext cx="5038" cy="3070"/>
            </a:xfrm>
            <a:prstGeom prst="cloudCallou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749" y="7745"/>
              <a:ext cx="3938" cy="218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r>
                <a:rPr lang="zh-CN" altLang="en-US" sz="28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</a:rPr>
                <a:t>你能猜出接下来会发生什么吗？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组合 9"/>
          <p:cNvGrpSpPr>
            <a:grpSpLocks/>
          </p:cNvGrpSpPr>
          <p:nvPr/>
        </p:nvGrpSpPr>
        <p:grpSpPr bwMode="auto">
          <a:xfrm>
            <a:off x="-184150" y="203200"/>
            <a:ext cx="3957638" cy="1035050"/>
            <a:chOff x="685" y="452"/>
            <a:chExt cx="5716" cy="1630"/>
          </a:xfrm>
        </p:grpSpPr>
        <p:pic>
          <p:nvPicPr>
            <p:cNvPr id="23555" name="图片 14" descr="PPT图标蓝色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4812"/>
            <a:stretch>
              <a:fillRect/>
            </a:stretch>
          </p:blipFill>
          <p:spPr bwMode="auto">
            <a:xfrm>
              <a:off x="1328" y="452"/>
              <a:ext cx="5073" cy="1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" name="TextBox 76"/>
            <p:cNvSpPr txBox="1"/>
            <p:nvPr/>
          </p:nvSpPr>
          <p:spPr>
            <a:xfrm>
              <a:off x="685" y="582"/>
              <a:ext cx="5074" cy="150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ctr" fontAlgn="auto"/>
              <a:r>
                <a:rPr lang="zh-CN" altLang="en-US" sz="28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  <a:sym typeface="+mn-lt"/>
                </a:rPr>
                <a:t>筛素材，明主题</a:t>
              </a:r>
            </a:p>
            <a:p>
              <a:pPr algn="ctr" fontAlgn="auto"/>
              <a:endPara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  <a:sym typeface="+mn-lt"/>
              </a:endParaRPr>
            </a:p>
          </p:txBody>
        </p:sp>
      </p:grpSp>
      <p:sp>
        <p:nvSpPr>
          <p:cNvPr id="23557" name="矩形 156"/>
          <p:cNvSpPr>
            <a:spLocks noChangeArrowheads="1"/>
          </p:cNvSpPr>
          <p:nvPr/>
        </p:nvSpPr>
        <p:spPr bwMode="auto">
          <a:xfrm>
            <a:off x="762000" y="1812925"/>
            <a:ext cx="7054850" cy="52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262626"/>
                </a:solidFill>
                <a:latin typeface="楷体" pitchFamily="49" charset="-122"/>
                <a:ea typeface="楷体" pitchFamily="49" charset="-122"/>
              </a:rPr>
              <a:t>    </a:t>
            </a:r>
            <a:endParaRPr lang="zh-CN" altLang="en-US" sz="2800" b="1">
              <a:solidFill>
                <a:srgbClr val="262626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3558" name="图片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94363" y="1436688"/>
            <a:ext cx="5160962" cy="398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9" name="图片 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420000">
            <a:off x="7004050" y="3038475"/>
            <a:ext cx="1231900" cy="123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文本框 5"/>
          <p:cNvSpPr txBox="1"/>
          <p:nvPr/>
        </p:nvSpPr>
        <p:spPr>
          <a:xfrm>
            <a:off x="762000" y="2333625"/>
            <a:ext cx="4471988" cy="21844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4000" b="1" noProof="1">
                <a:solidFill>
                  <a:schemeClr val="accent5">
                    <a:lumMod val="50000"/>
                  </a:schemeClr>
                </a:solidFill>
                <a:ea typeface="宋体" panose="02010600030101010101" pitchFamily="2" charset="-122"/>
              </a:rPr>
              <a:t>猎人追捕小鸟，小鸟逃跑</a:t>
            </a:r>
            <a:r>
              <a:rPr lang="en-US" altLang="zh-CN" sz="4000" b="1" noProof="1">
                <a:solidFill>
                  <a:schemeClr val="accent5">
                    <a:lumMod val="50000"/>
                  </a:schemeClr>
                </a:solidFill>
                <a:ea typeface="宋体" panose="02010600030101010101" pitchFamily="2" charset="-122"/>
              </a:rPr>
              <a:t>......</a:t>
            </a:r>
          </a:p>
        </p:txBody>
      </p:sp>
      <p:pic>
        <p:nvPicPr>
          <p:cNvPr id="23561" name="图片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5674" t="14922" r="22401" b="12134"/>
          <a:stretch>
            <a:fillRect/>
          </a:stretch>
        </p:blipFill>
        <p:spPr bwMode="auto">
          <a:xfrm rot="20400000" flipH="1">
            <a:off x="7908925" y="1768475"/>
            <a:ext cx="373063" cy="60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3" name="组合 12"/>
          <p:cNvGrpSpPr>
            <a:grpSpLocks/>
          </p:cNvGrpSpPr>
          <p:nvPr/>
        </p:nvGrpSpPr>
        <p:grpSpPr bwMode="auto">
          <a:xfrm>
            <a:off x="762000" y="4530725"/>
            <a:ext cx="3198813" cy="1949450"/>
            <a:chOff x="1199" y="7135"/>
            <a:chExt cx="5038" cy="3070"/>
          </a:xfrm>
        </p:grpSpPr>
        <p:sp>
          <p:nvSpPr>
            <p:cNvPr id="4" name="云形标注 3"/>
            <p:cNvSpPr/>
            <p:nvPr/>
          </p:nvSpPr>
          <p:spPr>
            <a:xfrm>
              <a:off x="1199" y="7135"/>
              <a:ext cx="5038" cy="3070"/>
            </a:xfrm>
            <a:prstGeom prst="cloudCallou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749" y="7745"/>
              <a:ext cx="3938" cy="218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r>
                <a:rPr lang="zh-CN" altLang="en-US" sz="28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</a:rPr>
                <a:t>你能猜出接下来会发生什么吗？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AutoShape 70"/>
          <p:cNvSpPr>
            <a:spLocks noChangeAspect="1" noChangeArrowheads="1" noTextEdit="1"/>
          </p:cNvSpPr>
          <p:nvPr/>
        </p:nvSpPr>
        <p:spPr bwMode="auto">
          <a:xfrm>
            <a:off x="-5257799" y="713317"/>
            <a:ext cx="2527300" cy="1811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endParaRPr lang="zh-CN" altLang="en-US"/>
          </a:p>
        </p:txBody>
      </p:sp>
      <p:pic>
        <p:nvPicPr>
          <p:cNvPr id="6146" name="Picture 7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257800" y="713317"/>
            <a:ext cx="2529416" cy="1811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椭圆形标注 1"/>
          <p:cNvSpPr/>
          <p:nvPr/>
        </p:nvSpPr>
        <p:spPr>
          <a:xfrm>
            <a:off x="715434" y="4980518"/>
            <a:ext cx="3638551" cy="1382183"/>
          </a:xfrm>
          <a:prstGeom prst="wedgeEllipseCallout">
            <a:avLst>
              <a:gd name="adj1" fmla="val 45809"/>
              <a:gd name="adj2" fmla="val -57689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>
              <a:buFontTx/>
              <a:buNone/>
              <a:defRPr/>
            </a:pPr>
            <a:r>
              <a:rPr lang="zh-CN" altLang="en-US" sz="2700" b="1" dirty="0">
                <a:solidFill>
                  <a:schemeClr val="tx1"/>
                </a:solidFill>
              </a:rPr>
              <a:t>读这些生字，你发现了什么？</a:t>
            </a:r>
          </a:p>
        </p:txBody>
      </p:sp>
      <p:sp>
        <p:nvSpPr>
          <p:cNvPr id="6148" name="矩形 14"/>
          <p:cNvSpPr>
            <a:spLocks noChangeArrowheads="1"/>
          </p:cNvSpPr>
          <p:nvPr/>
        </p:nvSpPr>
        <p:spPr bwMode="auto">
          <a:xfrm>
            <a:off x="1754718" y="1813985"/>
            <a:ext cx="9046633" cy="307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 sz="3200" b="1" dirty="0">
                <a:latin typeface="楷体" pitchFamily="49" charset="-122"/>
                <a:ea typeface="楷体" pitchFamily="49" charset="-122"/>
              </a:rPr>
              <a:t>伸——申</a:t>
            </a:r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zh-CN" sz="3200" b="1" dirty="0">
                <a:latin typeface="楷体" pitchFamily="49" charset="-122"/>
                <a:ea typeface="楷体" pitchFamily="49" charset="-122"/>
              </a:rPr>
              <a:t>申请</a:t>
            </a:r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3200" b="1" dirty="0">
                <a:latin typeface="楷体" pitchFamily="49" charset="-122"/>
                <a:ea typeface="楷体" pitchFamily="49" charset="-122"/>
              </a:rPr>
              <a:t>界——介</a:t>
            </a:r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zh-CN" sz="3200" b="1" dirty="0">
                <a:latin typeface="楷体" pitchFamily="49" charset="-122"/>
                <a:ea typeface="楷体" pitchFamily="49" charset="-122"/>
              </a:rPr>
              <a:t>介绍</a:t>
            </a:r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 </a:t>
            </a:r>
            <a:endParaRPr lang="en-US" altLang="zh-CN" sz="3200" b="1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zh-CN" sz="3200" b="1" dirty="0">
                <a:latin typeface="楷体" pitchFamily="49" charset="-122"/>
                <a:ea typeface="楷体" pitchFamily="49" charset="-122"/>
              </a:rPr>
              <a:t>踪——宗</a:t>
            </a:r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zh-CN" sz="3200" b="1" dirty="0">
                <a:latin typeface="楷体" pitchFamily="49" charset="-122"/>
                <a:ea typeface="楷体" pitchFamily="49" charset="-122"/>
              </a:rPr>
              <a:t>祖宗</a:t>
            </a:r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)   </a:t>
            </a:r>
            <a:r>
              <a:rPr lang="zh-CN" altLang="zh-CN" sz="3200" b="1" dirty="0">
                <a:latin typeface="楷体" pitchFamily="49" charset="-122"/>
                <a:ea typeface="楷体" pitchFamily="49" charset="-122"/>
              </a:rPr>
              <a:t>忆——乙</a:t>
            </a:r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zh-CN" sz="3200" b="1" dirty="0">
                <a:latin typeface="楷体" pitchFamily="49" charset="-122"/>
                <a:ea typeface="楷体" pitchFamily="49" charset="-122"/>
              </a:rPr>
              <a:t>乙方</a:t>
            </a:r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)</a:t>
            </a:r>
          </a:p>
          <a:p>
            <a:pPr>
              <a:lnSpc>
                <a:spcPct val="200000"/>
              </a:lnSpc>
            </a:pPr>
            <a:r>
              <a:rPr lang="zh-CN" altLang="zh-CN" sz="3200" b="1" dirty="0">
                <a:latin typeface="楷体" pitchFamily="49" charset="-122"/>
                <a:ea typeface="楷体" pitchFamily="49" charset="-122"/>
              </a:rPr>
              <a:t>招——召</a:t>
            </a:r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zh-CN" sz="3200" b="1" dirty="0">
                <a:latin typeface="楷体" pitchFamily="49" charset="-122"/>
                <a:ea typeface="楷体" pitchFamily="49" charset="-122"/>
              </a:rPr>
              <a:t>召开</a:t>
            </a:r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   教</a:t>
            </a:r>
            <a:r>
              <a:rPr lang="zh-CN" altLang="zh-CN" sz="3200" b="1" dirty="0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孝</a:t>
            </a:r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孝顺</a:t>
            </a:r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)</a:t>
            </a:r>
            <a:endParaRPr lang="zh-CN" altLang="zh-CN" sz="32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6149" name="Picture 14"/>
          <p:cNvPicPr>
            <a:picLocks noChangeAspect="1" noChangeArrowheads="1"/>
          </p:cNvPicPr>
          <p:nvPr/>
        </p:nvPicPr>
        <p:blipFill>
          <a:blip r:embed="rId3" cstate="print"/>
          <a:srcRect l="8389" t="20024" r="7471" b="26044"/>
          <a:stretch>
            <a:fillRect/>
          </a:stretch>
        </p:blipFill>
        <p:spPr bwMode="auto">
          <a:xfrm>
            <a:off x="4057651" y="-12699"/>
            <a:ext cx="4076700" cy="929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组合 3"/>
          <p:cNvGrpSpPr>
            <a:grpSpLocks/>
          </p:cNvGrpSpPr>
          <p:nvPr/>
        </p:nvGrpSpPr>
        <p:grpSpPr bwMode="auto">
          <a:xfrm>
            <a:off x="1001184" y="1113367"/>
            <a:ext cx="5841689" cy="679451"/>
            <a:chOff x="750940" y="907118"/>
            <a:chExt cx="4380992" cy="510023"/>
          </a:xfrm>
        </p:grpSpPr>
        <p:sp>
          <p:nvSpPr>
            <p:cNvPr id="6151" name="矩形 1"/>
            <p:cNvSpPr>
              <a:spLocks noChangeArrowheads="1"/>
            </p:cNvSpPr>
            <p:nvPr/>
          </p:nvSpPr>
          <p:spPr bwMode="auto">
            <a:xfrm>
              <a:off x="1285928" y="907118"/>
              <a:ext cx="3846004" cy="4389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 dirty="0">
                  <a:latin typeface="黑体" pitchFamily="49" charset="-122"/>
                  <a:ea typeface="黑体" pitchFamily="49" charset="-122"/>
                </a:rPr>
                <a:t>读一读，比一比，认一认。</a:t>
              </a:r>
            </a:p>
          </p:txBody>
        </p:sp>
        <p:pic>
          <p:nvPicPr>
            <p:cNvPr id="6152" name="Picture 12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50940" y="911654"/>
              <a:ext cx="487935" cy="5054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4" name="矩形 13"/>
          <p:cNvSpPr/>
          <p:nvPr/>
        </p:nvSpPr>
        <p:spPr>
          <a:xfrm>
            <a:off x="4428067" y="4790018"/>
            <a:ext cx="6932084" cy="189230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17" tIns="60958" rIns="121917" bIns="60958"/>
          <a:lstStyle/>
          <a:p>
            <a:pPr indent="715415"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srgbClr val="FF0000"/>
                </a:solidFill>
              </a:rPr>
              <a:t>读</a:t>
            </a:r>
            <a:r>
              <a:rPr lang="zh-CN" altLang="en-US" sz="3200" b="1" dirty="0">
                <a:solidFill>
                  <a:srgbClr val="FF0000"/>
                </a:solidFill>
              </a:rPr>
              <a:t>了这些生字，我发现它们大部分都是由熟字减掉偏旁变成的新字。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矩形 156"/>
          <p:cNvSpPr>
            <a:spLocks noChangeArrowheads="1"/>
          </p:cNvSpPr>
          <p:nvPr/>
        </p:nvSpPr>
        <p:spPr bwMode="auto">
          <a:xfrm>
            <a:off x="558800" y="1098550"/>
            <a:ext cx="7053263" cy="52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262626"/>
                </a:solidFill>
                <a:latin typeface="楷体" pitchFamily="49" charset="-122"/>
                <a:ea typeface="楷体" pitchFamily="49" charset="-122"/>
              </a:rPr>
              <a:t>    </a:t>
            </a:r>
            <a:endParaRPr lang="zh-CN" altLang="en-US" sz="2800" b="1">
              <a:solidFill>
                <a:srgbClr val="262626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对角圆角矩形 10"/>
          <p:cNvSpPr/>
          <p:nvPr/>
        </p:nvSpPr>
        <p:spPr>
          <a:xfrm>
            <a:off x="1652588" y="1436688"/>
            <a:ext cx="8764587" cy="4270375"/>
          </a:xfrm>
          <a:prstGeom prst="round2Diag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12" name="文本框 11"/>
          <p:cNvSpPr txBox="1"/>
          <p:nvPr/>
        </p:nvSpPr>
        <p:spPr>
          <a:xfrm>
            <a:off x="2244725" y="1620838"/>
            <a:ext cx="7702550" cy="37846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40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  <a:sym typeface="+mn-ea"/>
              </a:rPr>
              <a:t>     </a:t>
            </a:r>
            <a:r>
              <a:rPr lang="zh-CN" altLang="en-US" sz="40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  <a:sym typeface="+mn-ea"/>
              </a:rPr>
              <a:t>同学们你现在想好了你的习作主题了吗？</a:t>
            </a:r>
          </a:p>
          <a:p>
            <a:pPr fontAlgn="auto">
              <a:lnSpc>
                <a:spcPct val="150000"/>
              </a:lnSpc>
            </a:pPr>
            <a:r>
              <a:rPr lang="en-US" altLang="zh-CN" sz="40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  <a:sym typeface="+mn-ea"/>
              </a:rPr>
              <a:t>     </a:t>
            </a:r>
            <a:r>
              <a:rPr lang="zh-CN" altLang="en-US" sz="40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  <a:sym typeface="+mn-ea"/>
              </a:rPr>
              <a:t>我们来看看哪些方法能帮助我们吧</a:t>
            </a:r>
            <a:r>
              <a:rPr lang="en-US" altLang="zh-CN" sz="40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  <a:sym typeface="+mn-ea"/>
              </a:rPr>
              <a:t>!</a:t>
            </a:r>
          </a:p>
        </p:txBody>
      </p:sp>
      <p:grpSp>
        <p:nvGrpSpPr>
          <p:cNvPr id="24581" name="组合 12"/>
          <p:cNvGrpSpPr>
            <a:grpSpLocks/>
          </p:cNvGrpSpPr>
          <p:nvPr/>
        </p:nvGrpSpPr>
        <p:grpSpPr bwMode="auto">
          <a:xfrm>
            <a:off x="-92075" y="193675"/>
            <a:ext cx="3998913" cy="725488"/>
            <a:chOff x="850" y="452"/>
            <a:chExt cx="5551" cy="1126"/>
          </a:xfrm>
        </p:grpSpPr>
        <p:pic>
          <p:nvPicPr>
            <p:cNvPr id="24582" name="图片 13" descr="PPT图标蓝色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4812"/>
            <a:stretch>
              <a:fillRect/>
            </a:stretch>
          </p:blipFill>
          <p:spPr bwMode="auto">
            <a:xfrm>
              <a:off x="1328" y="452"/>
              <a:ext cx="5073" cy="1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" name="TextBox 76"/>
            <p:cNvSpPr txBox="1"/>
            <p:nvPr/>
          </p:nvSpPr>
          <p:spPr>
            <a:xfrm>
              <a:off x="850" y="610"/>
              <a:ext cx="4769" cy="811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ctr" fontAlgn="auto"/>
              <a:r>
                <a:rPr lang="zh-CN" altLang="en-US" sz="28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  <a:sym typeface="+mn-ea"/>
                </a:rPr>
                <a:t>选话题，定材料</a:t>
              </a:r>
            </a:p>
          </p:txBody>
        </p:sp>
      </p:grp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矩形 156"/>
          <p:cNvSpPr>
            <a:spLocks noChangeArrowheads="1"/>
          </p:cNvSpPr>
          <p:nvPr/>
        </p:nvSpPr>
        <p:spPr bwMode="auto">
          <a:xfrm>
            <a:off x="558800" y="1098550"/>
            <a:ext cx="7053263" cy="52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262626"/>
                </a:solidFill>
                <a:latin typeface="楷体" pitchFamily="49" charset="-122"/>
                <a:ea typeface="楷体" pitchFamily="49" charset="-122"/>
              </a:rPr>
              <a:t>    </a:t>
            </a:r>
            <a:endParaRPr lang="zh-CN" altLang="en-US" sz="2800" b="1">
              <a:solidFill>
                <a:srgbClr val="262626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25603" name="组合 1"/>
          <p:cNvGrpSpPr>
            <a:grpSpLocks/>
          </p:cNvGrpSpPr>
          <p:nvPr/>
        </p:nvGrpSpPr>
        <p:grpSpPr bwMode="auto">
          <a:xfrm>
            <a:off x="-166688" y="203200"/>
            <a:ext cx="3889376" cy="1230313"/>
            <a:chOff x="720" y="452"/>
            <a:chExt cx="5681" cy="1936"/>
          </a:xfrm>
        </p:grpSpPr>
        <p:pic>
          <p:nvPicPr>
            <p:cNvPr id="25604" name="图片 14" descr="PPT图标蓝色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4812"/>
            <a:stretch>
              <a:fillRect/>
            </a:stretch>
          </p:blipFill>
          <p:spPr bwMode="auto">
            <a:xfrm>
              <a:off x="1328" y="452"/>
              <a:ext cx="5073" cy="1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" name="TextBox 76"/>
            <p:cNvSpPr txBox="1"/>
            <p:nvPr/>
          </p:nvSpPr>
          <p:spPr>
            <a:xfrm>
              <a:off x="720" y="597"/>
              <a:ext cx="5073" cy="1791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ctr" fontAlgn="auto"/>
              <a:r>
                <a:rPr lang="zh-CN" altLang="en-US" sz="28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  <a:sym typeface="+mn-ea"/>
                </a:rPr>
                <a:t>学写法，改片段</a:t>
              </a:r>
              <a:endPara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</a:endParaRPr>
            </a:p>
            <a:p>
              <a:pPr algn="ctr" fontAlgn="auto"/>
              <a:endParaRPr lang="zh-CN" altLang="en-US" sz="40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  <a:sym typeface="+mn-lt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631825" y="1395413"/>
            <a:ext cx="6856413" cy="23066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  <a:sym typeface="+mn-ea"/>
              </a:rPr>
              <a:t>      </a:t>
            </a:r>
            <a:r>
              <a:rPr lang="zh-CN" altLang="en-US" sz="3200" b="1" noProof="1">
                <a:solidFill>
                  <a:schemeClr val="accent5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有一天，一只无小老鼠口渴了，他跑到小河边去喝水，掉进河里。他拼命挣扎。</a:t>
            </a:r>
            <a:endParaRPr lang="zh-CN" altLang="en-US" sz="3200" b="1" noProof="1">
              <a:effectLst>
                <a:outerShdw blurRad="38100" dist="38100" dir="2700000">
                  <a:srgbClr val="C0C0C0"/>
                </a:outerShdw>
              </a:effectLst>
              <a:latin typeface="+mj-lt"/>
              <a:ea typeface="楷体_GB2312" pitchFamily="49" charset="-122"/>
              <a:cs typeface="+mj-cs"/>
            </a:endParaRPr>
          </a:p>
        </p:txBody>
      </p:sp>
      <p:grpSp>
        <p:nvGrpSpPr>
          <p:cNvPr id="20" name="组合 19"/>
          <p:cNvGrpSpPr>
            <a:grpSpLocks/>
          </p:cNvGrpSpPr>
          <p:nvPr/>
        </p:nvGrpSpPr>
        <p:grpSpPr bwMode="auto">
          <a:xfrm>
            <a:off x="465138" y="4168775"/>
            <a:ext cx="3336925" cy="2078038"/>
            <a:chOff x="230" y="2085"/>
            <a:chExt cx="5837" cy="3135"/>
          </a:xfrm>
        </p:grpSpPr>
        <p:sp>
          <p:nvSpPr>
            <p:cNvPr id="21" name="云形标注 20"/>
            <p:cNvSpPr/>
            <p:nvPr/>
          </p:nvSpPr>
          <p:spPr>
            <a:xfrm>
              <a:off x="230" y="2085"/>
              <a:ext cx="5837" cy="3135"/>
            </a:xfrm>
            <a:prstGeom prst="cloudCallou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749" y="2085"/>
              <a:ext cx="4798" cy="278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lnSpc>
                  <a:spcPct val="150000"/>
                </a:lnSpc>
              </a:pPr>
              <a:r>
                <a:rPr lang="en-US" altLang="zh-CN" sz="2800" noProof="1">
                  <a:latin typeface="方正楷体简体" charset="-122"/>
                  <a:ea typeface="方正楷体简体" charset="-122"/>
                </a:rPr>
                <a:t>   </a:t>
              </a:r>
              <a:r>
                <a:rPr lang="zh-CN" altLang="en-US" sz="2400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  <a:sym typeface="+mn-ea"/>
                </a:rPr>
                <a:t>你准备用什么方法，小老鼠变得更可爱？</a:t>
              </a:r>
              <a:endParaRPr lang="zh-CN" altLang="en-US" sz="2400" noProof="1">
                <a:latin typeface="方正楷体简体" charset="-122"/>
                <a:ea typeface="方正楷体简体" charset="-122"/>
              </a:endParaRPr>
            </a:p>
          </p:txBody>
        </p:sp>
      </p:grp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5005388" y="3538538"/>
            <a:ext cx="6565900" cy="1235075"/>
            <a:chOff x="12756" y="-496"/>
            <a:chExt cx="9798" cy="2540"/>
          </a:xfrm>
        </p:grpSpPr>
        <p:sp>
          <p:nvSpPr>
            <p:cNvPr id="7" name="矩形 6"/>
            <p:cNvSpPr/>
            <p:nvPr/>
          </p:nvSpPr>
          <p:spPr>
            <a:xfrm>
              <a:off x="12858" y="-496"/>
              <a:ext cx="9696" cy="254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2756" y="-271"/>
              <a:ext cx="9630" cy="208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/>
              <a:r>
                <a:rPr lang="en-US" altLang="zh-CN" sz="2800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</a:rPr>
                <a:t>  </a:t>
              </a:r>
              <a:r>
                <a:rPr lang="zh-CN" altLang="en-US" sz="2800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</a:rPr>
                <a:t>运用</a:t>
              </a:r>
              <a:r>
                <a:rPr lang="zh-CN" altLang="en-US" sz="2800" noProof="1">
                  <a:solidFill>
                    <a:srgbClr val="FF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</a:rPr>
                <a:t>拟人</a:t>
              </a:r>
              <a:r>
                <a:rPr lang="zh-CN" altLang="en-US" sz="2800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</a:rPr>
                <a:t>的修辞手法，让老鼠会说话</a:t>
              </a:r>
              <a:r>
                <a:rPr lang="zh-CN" altLang="en-US" sz="3200" noProof="1">
                  <a:solidFill>
                    <a:srgbClr val="FF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</a:rPr>
                <a:t>。</a:t>
              </a:r>
              <a:endParaRPr lang="zh-CN" altLang="en-US" sz="2800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</a:endParaRPr>
            </a:p>
            <a:p>
              <a:pPr fontAlgn="auto"/>
              <a:r>
                <a:rPr lang="zh-CN" altLang="en-US" sz="2800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</a:rPr>
                <a:t>       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649288" y="1474788"/>
            <a:ext cx="2847975" cy="1860550"/>
            <a:chOff x="230" y="2085"/>
            <a:chExt cx="5837" cy="3135"/>
          </a:xfrm>
        </p:grpSpPr>
        <p:sp>
          <p:nvSpPr>
            <p:cNvPr id="3" name="云形标注 2"/>
            <p:cNvSpPr/>
            <p:nvPr/>
          </p:nvSpPr>
          <p:spPr>
            <a:xfrm>
              <a:off x="230" y="2085"/>
              <a:ext cx="5837" cy="3135"/>
            </a:xfrm>
            <a:prstGeom prst="cloudCallou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26628" name="文本框 3"/>
            <p:cNvSpPr txBox="1">
              <a:spLocks noChangeArrowheads="1"/>
            </p:cNvSpPr>
            <p:nvPr/>
          </p:nvSpPr>
          <p:spPr bwMode="auto">
            <a:xfrm>
              <a:off x="481" y="2746"/>
              <a:ext cx="5335" cy="1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800">
                  <a:latin typeface="方正楷体简体" charset="-122"/>
                  <a:ea typeface="方正楷体简体" charset="-122"/>
                </a:rPr>
                <a:t> </a:t>
              </a:r>
              <a:r>
                <a:rPr lang="zh-CN" altLang="en-US" sz="3200">
                  <a:latin typeface="方正楷体简体" charset="-122"/>
                  <a:ea typeface="方正楷体简体" charset="-122"/>
                </a:rPr>
                <a:t>试一试</a:t>
              </a:r>
            </a:p>
            <a:p>
              <a:pPr algn="ctr"/>
              <a:r>
                <a:rPr lang="zh-CN" altLang="en-US" sz="3200">
                  <a:latin typeface="方正楷体简体" charset="-122"/>
                  <a:ea typeface="方正楷体简体" charset="-122"/>
                </a:rPr>
                <a:t>改一改</a:t>
              </a:r>
            </a:p>
          </p:txBody>
        </p:sp>
      </p:grpSp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3497263" y="4529138"/>
            <a:ext cx="6486525" cy="1612900"/>
            <a:chOff x="7434" y="1668"/>
            <a:chExt cx="9696" cy="2540"/>
          </a:xfrm>
        </p:grpSpPr>
        <p:sp>
          <p:nvSpPr>
            <p:cNvPr id="8" name="矩形 7"/>
            <p:cNvSpPr/>
            <p:nvPr/>
          </p:nvSpPr>
          <p:spPr>
            <a:xfrm>
              <a:off x="7434" y="1668"/>
              <a:ext cx="9696" cy="254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7498" y="1848"/>
              <a:ext cx="9632" cy="218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/>
              <a:r>
                <a:rPr lang="en-US" altLang="zh-CN" sz="2800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</a:rPr>
                <a:t>   </a:t>
              </a:r>
              <a:r>
                <a:rPr lang="zh-CN" altLang="en-US" sz="2800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</a:rPr>
                <a:t> </a:t>
              </a:r>
              <a:r>
                <a:rPr lang="en-US" altLang="zh-CN" sz="2800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</a:rPr>
                <a:t>“</a:t>
              </a:r>
              <a:r>
                <a:rPr lang="zh-CN" altLang="en-US" sz="2800" noProof="1">
                  <a:solidFill>
                    <a:srgbClr val="FF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  <a:sym typeface="+mn-ea"/>
                </a:rPr>
                <a:t>太好了！终于有水喝啦！</a:t>
              </a:r>
              <a:r>
                <a:rPr lang="en-US" altLang="zh-CN" sz="2800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</a:rPr>
                <a:t>”</a:t>
              </a:r>
              <a:r>
                <a:rPr lang="zh-CN" altLang="en-US" sz="2800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</a:rPr>
                <a:t>小老鼠会像人那样说话，让故事里的人物形象更生动。</a:t>
              </a:r>
              <a:endParaRPr lang="zh-CN" altLang="en-US" sz="2800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3697288" y="1346200"/>
            <a:ext cx="8134350" cy="23066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en-US" altLang="zh-CN" sz="3200" noProof="1">
                <a:latin typeface="+mn-lt"/>
                <a:ea typeface="+mn-ea"/>
              </a:rPr>
              <a:t>      </a:t>
            </a:r>
            <a:r>
              <a:rPr lang="zh-CN" altLang="en-US" sz="3600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  <a:sym typeface="+mn-ea"/>
              </a:rPr>
              <a:t>一只无家可归的小老鼠口渴了，他走了很久很久，突然，他看到一条清澈的小河。“</a:t>
            </a:r>
            <a:r>
              <a:rPr lang="zh-CN" altLang="en-US" sz="3600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  <a:sym typeface="+mn-ea"/>
              </a:rPr>
              <a:t>太好了！终于有水喝啦！</a:t>
            </a:r>
            <a:r>
              <a:rPr lang="zh-CN" altLang="en-US" sz="3600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  <a:sym typeface="+mn-ea"/>
              </a:rPr>
              <a:t>”他一边</a:t>
            </a:r>
            <a:r>
              <a:rPr lang="zh-CN" altLang="en-US" sz="3600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  <a:sym typeface="+mn-ea"/>
              </a:rPr>
              <a:t>欢呼</a:t>
            </a:r>
            <a:r>
              <a:rPr lang="zh-CN" altLang="en-US" sz="3600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  <a:sym typeface="+mn-ea"/>
              </a:rPr>
              <a:t>一边向小河边</a:t>
            </a:r>
            <a:r>
              <a:rPr lang="zh-CN" altLang="en-US" sz="3600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  <a:sym typeface="+mn-ea"/>
              </a:rPr>
              <a:t>跑去</a:t>
            </a:r>
            <a:r>
              <a:rPr lang="zh-CN" altLang="en-US" sz="3600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  <a:sym typeface="+mn-ea"/>
              </a:rPr>
              <a:t>。</a:t>
            </a:r>
            <a:endParaRPr lang="zh-CN" altLang="en-US" sz="3600" b="1" noProof="1">
              <a:solidFill>
                <a:schemeClr val="accent5">
                  <a:lumMod val="50000"/>
                </a:schemeClr>
              </a:solidFill>
              <a:effectLst>
                <a:outerShdw blurRad="38100" dist="38100" dir="2700000">
                  <a:srgbClr val="C0C0C0"/>
                </a:outerShdw>
              </a:effectLst>
              <a:latin typeface="+mj-lt"/>
              <a:ea typeface="楷体_GB2312" pitchFamily="49" charset="-122"/>
              <a:cs typeface="+mj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矩形 156"/>
          <p:cNvSpPr>
            <a:spLocks noChangeArrowheads="1"/>
          </p:cNvSpPr>
          <p:nvPr/>
        </p:nvSpPr>
        <p:spPr bwMode="auto">
          <a:xfrm>
            <a:off x="558800" y="1098550"/>
            <a:ext cx="7053263" cy="52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262626"/>
                </a:solidFill>
                <a:latin typeface="楷体" pitchFamily="49" charset="-122"/>
                <a:ea typeface="楷体" pitchFamily="49" charset="-122"/>
              </a:rPr>
              <a:t>    </a:t>
            </a:r>
            <a:endParaRPr lang="zh-CN" altLang="en-US" sz="2800" b="1">
              <a:solidFill>
                <a:srgbClr val="262626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27651" name="组合 1"/>
          <p:cNvGrpSpPr>
            <a:grpSpLocks/>
          </p:cNvGrpSpPr>
          <p:nvPr/>
        </p:nvGrpSpPr>
        <p:grpSpPr bwMode="auto">
          <a:xfrm>
            <a:off x="-166688" y="203200"/>
            <a:ext cx="3889376" cy="1230313"/>
            <a:chOff x="720" y="452"/>
            <a:chExt cx="5681" cy="1936"/>
          </a:xfrm>
        </p:grpSpPr>
        <p:pic>
          <p:nvPicPr>
            <p:cNvPr id="27652" name="图片 14" descr="PPT图标蓝色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4812"/>
            <a:stretch>
              <a:fillRect/>
            </a:stretch>
          </p:blipFill>
          <p:spPr bwMode="auto">
            <a:xfrm>
              <a:off x="1328" y="452"/>
              <a:ext cx="5073" cy="1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" name="TextBox 76"/>
            <p:cNvSpPr txBox="1"/>
            <p:nvPr/>
          </p:nvSpPr>
          <p:spPr>
            <a:xfrm>
              <a:off x="720" y="597"/>
              <a:ext cx="5073" cy="1791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ctr" fontAlgn="auto"/>
              <a:r>
                <a:rPr lang="zh-CN" altLang="en-US" sz="28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  <a:sym typeface="+mn-ea"/>
                </a:rPr>
                <a:t>学写法，改片段</a:t>
              </a:r>
              <a:endPara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</a:endParaRPr>
            </a:p>
            <a:p>
              <a:pPr algn="ctr" fontAlgn="auto"/>
              <a:endParaRPr lang="zh-CN" altLang="en-US" sz="40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  <a:sym typeface="+mn-lt"/>
              </a:endParaRPr>
            </a:p>
          </p:txBody>
        </p:sp>
      </p:grpSp>
      <p:grpSp>
        <p:nvGrpSpPr>
          <p:cNvPr id="20" name="组合 19"/>
          <p:cNvGrpSpPr>
            <a:grpSpLocks/>
          </p:cNvGrpSpPr>
          <p:nvPr/>
        </p:nvGrpSpPr>
        <p:grpSpPr bwMode="auto">
          <a:xfrm>
            <a:off x="8010525" y="1943100"/>
            <a:ext cx="3336925" cy="2078038"/>
            <a:chOff x="230" y="2085"/>
            <a:chExt cx="5837" cy="3135"/>
          </a:xfrm>
        </p:grpSpPr>
        <p:sp>
          <p:nvSpPr>
            <p:cNvPr id="21" name="云形标注 20"/>
            <p:cNvSpPr/>
            <p:nvPr/>
          </p:nvSpPr>
          <p:spPr>
            <a:xfrm>
              <a:off x="230" y="2085"/>
              <a:ext cx="5837" cy="3135"/>
            </a:xfrm>
            <a:prstGeom prst="cloudCallou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749" y="2085"/>
              <a:ext cx="4798" cy="278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lnSpc>
                  <a:spcPct val="150000"/>
                </a:lnSpc>
              </a:pPr>
              <a:r>
                <a:rPr lang="en-US" altLang="zh-CN" sz="2800" noProof="1">
                  <a:latin typeface="方正楷体简体" charset="-122"/>
                  <a:ea typeface="方正楷体简体" charset="-122"/>
                </a:rPr>
                <a:t>   </a:t>
              </a:r>
              <a:r>
                <a:rPr lang="zh-CN" altLang="en-US" sz="2400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  <a:sym typeface="+mn-ea"/>
                </a:rPr>
                <a:t>你准备用什么方法，体现小老鼠生存的危机时刻？</a:t>
              </a:r>
              <a:endParaRPr lang="zh-CN" altLang="en-US" sz="2400" noProof="1">
                <a:latin typeface="方正楷体简体" charset="-122"/>
                <a:ea typeface="方正楷体简体" charset="-122"/>
              </a:endParaRPr>
            </a:p>
          </p:txBody>
        </p:sp>
      </p:grp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2593975" y="4978400"/>
            <a:ext cx="6497638" cy="1616075"/>
            <a:chOff x="7434" y="1668"/>
            <a:chExt cx="9696" cy="3326"/>
          </a:xfrm>
        </p:grpSpPr>
        <p:sp>
          <p:nvSpPr>
            <p:cNvPr id="7" name="矩形 6"/>
            <p:cNvSpPr/>
            <p:nvPr/>
          </p:nvSpPr>
          <p:spPr>
            <a:xfrm>
              <a:off x="7434" y="1668"/>
              <a:ext cx="9696" cy="2539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7498" y="1893"/>
              <a:ext cx="9632" cy="310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/>
              <a:r>
                <a:rPr lang="en-US" altLang="zh-CN" sz="2800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</a:rPr>
                <a:t>  </a:t>
              </a:r>
              <a:r>
                <a:rPr lang="zh-CN" altLang="en-US" sz="32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</a:rPr>
                <a:t>加上形容</a:t>
              </a:r>
              <a:r>
                <a:rPr lang="zh-CN" altLang="en-US" sz="3200" b="1" noProof="1">
                  <a:solidFill>
                    <a:srgbClr val="FF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</a:rPr>
                <a:t>动作、语言</a:t>
              </a:r>
              <a:r>
                <a:rPr lang="zh-CN" altLang="en-US" sz="3200" b="1" noProof="1">
                  <a:solidFill>
                    <a:srgbClr val="FF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  <a:sym typeface="+mn-ea"/>
                </a:rPr>
                <a:t>的词语</a:t>
              </a:r>
              <a:r>
                <a:rPr lang="zh-CN" altLang="en-US" sz="32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</a:rPr>
                <a:t>，具体写出他此时的</a:t>
              </a:r>
              <a:r>
                <a:rPr lang="zh-CN" altLang="en-US" sz="3200" b="1" noProof="1">
                  <a:solidFill>
                    <a:srgbClr val="FF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</a:rPr>
                <a:t>危急时刻</a:t>
              </a:r>
              <a:r>
                <a:rPr lang="zh-CN" altLang="en-US" sz="3200" noProof="1">
                  <a:solidFill>
                    <a:srgbClr val="FF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</a:rPr>
                <a:t>。</a:t>
              </a:r>
              <a:endParaRPr lang="zh-CN" altLang="en-US" sz="2800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</a:endParaRPr>
            </a:p>
            <a:p>
              <a:pPr fontAlgn="auto"/>
              <a:r>
                <a:rPr lang="zh-CN" altLang="en-US" sz="2800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</a:rPr>
                <a:t>       </a:t>
              </a: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657225" y="1573213"/>
            <a:ext cx="6856413" cy="25844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  <a:sym typeface="+mn-ea"/>
              </a:rPr>
              <a:t>      </a:t>
            </a:r>
            <a:r>
              <a:rPr lang="zh-CN" altLang="en-US" sz="54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  <a:sym typeface="+mn-ea"/>
              </a:rPr>
              <a:t>小老鼠掉进水里，他拼命挣扎。</a:t>
            </a:r>
            <a:endParaRPr lang="zh-CN" altLang="en-US" sz="5400" b="1" noProof="1">
              <a:effectLst>
                <a:outerShdw blurRad="38100" dist="38100" dir="2700000">
                  <a:srgbClr val="C0C0C0"/>
                </a:outerShdw>
              </a:effectLst>
              <a:latin typeface="+mj-lt"/>
              <a:ea typeface="楷体_GB2312" pitchFamily="49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444500" y="1770063"/>
            <a:ext cx="2847975" cy="1860550"/>
            <a:chOff x="230" y="2085"/>
            <a:chExt cx="5837" cy="3135"/>
          </a:xfrm>
        </p:grpSpPr>
        <p:sp>
          <p:nvSpPr>
            <p:cNvPr id="3" name="云形标注 2"/>
            <p:cNvSpPr/>
            <p:nvPr/>
          </p:nvSpPr>
          <p:spPr>
            <a:xfrm>
              <a:off x="230" y="2085"/>
              <a:ext cx="5837" cy="3135"/>
            </a:xfrm>
            <a:prstGeom prst="cloudCallou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28676" name="文本框 3"/>
            <p:cNvSpPr txBox="1">
              <a:spLocks noChangeArrowheads="1"/>
            </p:cNvSpPr>
            <p:nvPr/>
          </p:nvSpPr>
          <p:spPr bwMode="auto">
            <a:xfrm>
              <a:off x="481" y="2746"/>
              <a:ext cx="5335" cy="1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800">
                  <a:latin typeface="方正楷体简体" charset="-122"/>
                  <a:ea typeface="方正楷体简体" charset="-122"/>
                </a:rPr>
                <a:t> </a:t>
              </a:r>
              <a:r>
                <a:rPr lang="zh-CN" altLang="en-US" sz="3200">
                  <a:latin typeface="方正楷体简体" charset="-122"/>
                  <a:ea typeface="方正楷体简体" charset="-122"/>
                </a:rPr>
                <a:t>试一试</a:t>
              </a:r>
            </a:p>
            <a:p>
              <a:pPr algn="ctr"/>
              <a:r>
                <a:rPr lang="zh-CN" altLang="en-US" sz="3200">
                  <a:latin typeface="方正楷体简体" charset="-122"/>
                  <a:ea typeface="方正楷体简体" charset="-122"/>
                </a:rPr>
                <a:t>改一改</a:t>
              </a:r>
            </a:p>
          </p:txBody>
        </p:sp>
      </p:grpSp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3000375" y="4464050"/>
            <a:ext cx="6613525" cy="1612900"/>
            <a:chOff x="6137" y="627"/>
            <a:chExt cx="9884" cy="2540"/>
          </a:xfrm>
        </p:grpSpPr>
        <p:sp>
          <p:nvSpPr>
            <p:cNvPr id="8" name="矩形 7"/>
            <p:cNvSpPr/>
            <p:nvPr/>
          </p:nvSpPr>
          <p:spPr>
            <a:xfrm>
              <a:off x="6137" y="627"/>
              <a:ext cx="9697" cy="254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6391" y="807"/>
              <a:ext cx="9630" cy="218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/>
              <a:r>
                <a:rPr lang="en-US" altLang="zh-CN" sz="2800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</a:rPr>
                <a:t>     </a:t>
              </a:r>
              <a:r>
                <a:rPr lang="en-US" altLang="zh-CN" sz="24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</a:rPr>
                <a:t> </a:t>
              </a:r>
              <a:r>
                <a:rPr lang="zh-CN" altLang="en-US" sz="2400" b="1" noProof="1">
                  <a:solidFill>
                    <a:srgbClr val="FF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</a:rPr>
                <a:t>    </a:t>
              </a:r>
              <a:r>
                <a:rPr lang="zh-CN" altLang="en-US" sz="2800" b="1" noProof="1">
                  <a:solidFill>
                    <a:srgbClr val="FF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</a:rPr>
                <a:t> </a:t>
              </a:r>
              <a:r>
                <a:rPr lang="zh-CN" altLang="en-US" sz="28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</a:rPr>
                <a:t>表示</a:t>
              </a:r>
              <a:r>
                <a:rPr lang="zh-CN" altLang="en-US" sz="2800" b="1" noProof="1">
                  <a:solidFill>
                    <a:srgbClr val="FF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</a:rPr>
                <a:t>动作、语言</a:t>
              </a:r>
              <a:r>
                <a:rPr lang="zh-CN" altLang="en-US" sz="28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</a:rPr>
                <a:t>的词，</a:t>
              </a:r>
              <a:r>
                <a:rPr lang="en-US" altLang="zh-CN" sz="28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</a:rPr>
                <a:t>“</a:t>
              </a:r>
              <a:r>
                <a:rPr lang="zh-CN" altLang="en-US" sz="2800" noProof="1">
                  <a:solidFill>
                    <a:srgbClr val="FF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  <a:sym typeface="+mn-ea"/>
                </a:rPr>
                <a:t>挣扎、叫喊</a:t>
              </a:r>
              <a:r>
                <a:rPr lang="en-US" altLang="zh-CN" sz="28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</a:rPr>
                <a:t>”</a:t>
              </a:r>
              <a:r>
                <a:rPr lang="zh-CN" altLang="en-US" sz="28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</a:rPr>
                <a:t>让</a:t>
              </a:r>
              <a:r>
                <a:rPr lang="en-US" altLang="zh-CN" sz="28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</a:rPr>
                <a:t>“</a:t>
              </a:r>
              <a:r>
                <a:rPr lang="zh-CN" altLang="en-US" sz="28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</a:rPr>
                <a:t>他</a:t>
              </a:r>
              <a:r>
                <a:rPr lang="en-US" altLang="zh-CN" sz="28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</a:rPr>
                <a:t>”</a:t>
              </a:r>
              <a:r>
                <a:rPr lang="zh-CN" altLang="en-US" sz="28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</a:rPr>
                <a:t>点金合理的危险情境</a:t>
              </a:r>
              <a:r>
                <a:rPr lang="zh-CN" altLang="en-US" sz="2800" b="1" noProof="1">
                  <a:solidFill>
                    <a:srgbClr val="FF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</a:rPr>
                <a:t>活灵活现</a:t>
              </a:r>
              <a:r>
                <a:rPr lang="zh-CN" altLang="en-US" sz="28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</a:rPr>
                <a:t>的呈现在我们面前</a:t>
              </a: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3292475" y="1011238"/>
            <a:ext cx="8134350" cy="28606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3200" noProof="1">
                <a:latin typeface="+mn-lt"/>
                <a:ea typeface="+mn-ea"/>
              </a:rPr>
              <a:t>        </a:t>
            </a:r>
            <a:r>
              <a:rPr lang="zh-CN" altLang="en-US" sz="4000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  <a:sym typeface="+mn-ea"/>
              </a:rPr>
              <a:t>小老鼠 一不小心</a:t>
            </a:r>
            <a:r>
              <a:rPr lang="zh-CN" altLang="en-US" sz="4000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  <a:sym typeface="+mn-ea"/>
              </a:rPr>
              <a:t>掉进</a:t>
            </a:r>
            <a:r>
              <a:rPr lang="zh-CN" altLang="en-US" sz="4000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  <a:sym typeface="+mn-ea"/>
              </a:rPr>
              <a:t>河里，他拼命</a:t>
            </a:r>
            <a:r>
              <a:rPr lang="zh-CN" altLang="en-US" sz="4000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  <a:sym typeface="+mn-ea"/>
              </a:rPr>
              <a:t>挣扎</a:t>
            </a:r>
            <a:r>
              <a:rPr lang="zh-CN" altLang="en-US" sz="4000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  <a:sym typeface="+mn-ea"/>
              </a:rPr>
              <a:t>,艰难地</a:t>
            </a:r>
            <a:r>
              <a:rPr lang="zh-CN" altLang="en-US" sz="4000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  <a:sym typeface="+mn-ea"/>
              </a:rPr>
              <a:t>伸出</a:t>
            </a:r>
            <a:r>
              <a:rPr lang="zh-CN" altLang="en-US" sz="4000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  <a:sym typeface="+mn-ea"/>
              </a:rPr>
              <a:t>自己的两只小手</a:t>
            </a:r>
            <a:r>
              <a:rPr lang="zh-CN" altLang="en-US" sz="4000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  <a:sym typeface="+mn-ea"/>
              </a:rPr>
              <a:t>叫喊道</a:t>
            </a:r>
            <a:r>
              <a:rPr lang="zh-CN" altLang="en-US" sz="4000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  <a:sym typeface="+mn-ea"/>
              </a:rPr>
              <a:t>“救命呀！救命……”</a:t>
            </a:r>
            <a:endParaRPr lang="zh-CN" altLang="en-US" sz="4000" noProof="1">
              <a:effectLst>
                <a:outerShdw blurRad="38100" dist="38100" dir="2700000">
                  <a:srgbClr val="C0C0C0"/>
                </a:outerShdw>
              </a:effectLst>
              <a:latin typeface="+mj-lt"/>
              <a:ea typeface="楷体_GB2312" pitchFamily="49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矩形 156"/>
          <p:cNvSpPr>
            <a:spLocks noChangeArrowheads="1"/>
          </p:cNvSpPr>
          <p:nvPr/>
        </p:nvSpPr>
        <p:spPr bwMode="auto">
          <a:xfrm>
            <a:off x="558800" y="1098550"/>
            <a:ext cx="7053263" cy="52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262626"/>
                </a:solidFill>
                <a:latin typeface="楷体" pitchFamily="49" charset="-122"/>
                <a:ea typeface="楷体" pitchFamily="49" charset="-122"/>
              </a:rPr>
              <a:t>    </a:t>
            </a:r>
            <a:endParaRPr lang="zh-CN" altLang="en-US" sz="2800" b="1">
              <a:solidFill>
                <a:srgbClr val="262626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29699" name="组合 1"/>
          <p:cNvGrpSpPr>
            <a:grpSpLocks/>
          </p:cNvGrpSpPr>
          <p:nvPr/>
        </p:nvGrpSpPr>
        <p:grpSpPr bwMode="auto">
          <a:xfrm>
            <a:off x="-166688" y="203200"/>
            <a:ext cx="3889376" cy="1230313"/>
            <a:chOff x="720" y="452"/>
            <a:chExt cx="5681" cy="1936"/>
          </a:xfrm>
        </p:grpSpPr>
        <p:pic>
          <p:nvPicPr>
            <p:cNvPr id="29700" name="图片 14" descr="PPT图标蓝色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4812"/>
            <a:stretch>
              <a:fillRect/>
            </a:stretch>
          </p:blipFill>
          <p:spPr bwMode="auto">
            <a:xfrm>
              <a:off x="1328" y="452"/>
              <a:ext cx="5073" cy="1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" name="TextBox 76"/>
            <p:cNvSpPr txBox="1"/>
            <p:nvPr/>
          </p:nvSpPr>
          <p:spPr>
            <a:xfrm>
              <a:off x="720" y="597"/>
              <a:ext cx="5073" cy="1791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ctr" fontAlgn="auto"/>
              <a:r>
                <a:rPr lang="zh-CN" altLang="en-US" sz="28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  <a:sym typeface="+mn-ea"/>
                </a:rPr>
                <a:t>学写法，改片段</a:t>
              </a:r>
              <a:endPara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</a:endParaRPr>
            </a:p>
            <a:p>
              <a:pPr algn="ctr" fontAlgn="auto"/>
              <a:endParaRPr lang="zh-CN" altLang="en-US" sz="40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  <a:sym typeface="+mn-lt"/>
              </a:endParaRPr>
            </a:p>
          </p:txBody>
        </p:sp>
      </p:grpSp>
      <p:grpSp>
        <p:nvGrpSpPr>
          <p:cNvPr id="20" name="组合 19"/>
          <p:cNvGrpSpPr>
            <a:grpSpLocks/>
          </p:cNvGrpSpPr>
          <p:nvPr/>
        </p:nvGrpSpPr>
        <p:grpSpPr bwMode="auto">
          <a:xfrm>
            <a:off x="465138" y="4168775"/>
            <a:ext cx="3336925" cy="2078038"/>
            <a:chOff x="230" y="2085"/>
            <a:chExt cx="5837" cy="3135"/>
          </a:xfrm>
        </p:grpSpPr>
        <p:sp>
          <p:nvSpPr>
            <p:cNvPr id="21" name="云形标注 20"/>
            <p:cNvSpPr/>
            <p:nvPr/>
          </p:nvSpPr>
          <p:spPr>
            <a:xfrm>
              <a:off x="230" y="2085"/>
              <a:ext cx="5837" cy="3135"/>
            </a:xfrm>
            <a:prstGeom prst="cloudCallou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749" y="2085"/>
              <a:ext cx="4798" cy="278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lnSpc>
                  <a:spcPct val="150000"/>
                </a:lnSpc>
              </a:pPr>
              <a:r>
                <a:rPr lang="en-US" altLang="zh-CN" sz="2800" noProof="1">
                  <a:latin typeface="方正楷体简体" charset="-122"/>
                  <a:ea typeface="方正楷体简体" charset="-122"/>
                </a:rPr>
                <a:t>   </a:t>
              </a:r>
              <a:r>
                <a:rPr lang="zh-CN" altLang="en-US" sz="2400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  <a:sym typeface="+mn-ea"/>
                </a:rPr>
                <a:t>你准备用什么方法，让结尾更加精彩？</a:t>
              </a:r>
              <a:endParaRPr lang="zh-CN" altLang="en-US" sz="2400" noProof="1">
                <a:latin typeface="方正楷体简体" charset="-122"/>
                <a:ea typeface="方正楷体简体" charset="-122"/>
              </a:endParaRPr>
            </a:p>
          </p:txBody>
        </p:sp>
      </p:grp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4768850" y="3309938"/>
            <a:ext cx="7150100" cy="1671637"/>
            <a:chOff x="7434" y="1668"/>
            <a:chExt cx="10175" cy="2540"/>
          </a:xfrm>
        </p:grpSpPr>
        <p:sp>
          <p:nvSpPr>
            <p:cNvPr id="7" name="矩形 6"/>
            <p:cNvSpPr/>
            <p:nvPr/>
          </p:nvSpPr>
          <p:spPr>
            <a:xfrm>
              <a:off x="7434" y="1668"/>
              <a:ext cx="9696" cy="254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7978" y="2305"/>
              <a:ext cx="9631" cy="163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/>
              <a:r>
                <a:rPr lang="en-US" altLang="zh-CN" sz="2800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</a:rPr>
                <a:t> </a:t>
              </a:r>
              <a:r>
                <a:rPr lang="en-US" altLang="zh-CN" sz="3600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</a:rPr>
                <a:t> </a:t>
              </a:r>
              <a:r>
                <a:rPr lang="zh-CN" altLang="en-US" sz="3600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</a:rPr>
                <a:t>创设一个美好的</a:t>
              </a:r>
              <a:r>
                <a:rPr lang="zh-CN" altLang="en-US" sz="3600" noProof="1">
                  <a:solidFill>
                    <a:srgbClr val="FF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</a:rPr>
                <a:t>画面</a:t>
              </a:r>
              <a:r>
                <a:rPr lang="zh-CN" altLang="en-US" sz="36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</a:rPr>
                <a:t>。</a:t>
              </a:r>
              <a:endParaRPr lang="zh-CN" altLang="en-US" sz="3600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</a:endParaRPr>
            </a:p>
            <a:p>
              <a:pPr fontAlgn="auto"/>
              <a:r>
                <a:rPr lang="zh-CN" altLang="en-US" sz="2800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</a:rPr>
                <a:t>       </a:t>
              </a: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631825" y="1619250"/>
            <a:ext cx="6856413" cy="17541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  <a:sym typeface="+mn-ea"/>
              </a:rPr>
              <a:t>     </a:t>
            </a:r>
            <a:r>
              <a:rPr lang="en-US" altLang="zh-CN" sz="36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  <a:sym typeface="+mn-ea"/>
              </a:rPr>
              <a:t> </a:t>
            </a:r>
            <a:r>
              <a:rPr lang="zh-CN" altLang="en-US" sz="3600" b="1" noProof="1">
                <a:solidFill>
                  <a:schemeClr val="accent5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从此，小老鼠和小鸟成为了好朋友。</a:t>
            </a:r>
            <a:endParaRPr lang="zh-CN" altLang="en-US" sz="3600" b="1" noProof="1">
              <a:effectLst>
                <a:outerShdw blurRad="38100" dist="38100" dir="2700000">
                  <a:srgbClr val="C0C0C0"/>
                </a:outerShdw>
              </a:effectLst>
              <a:latin typeface="+mj-lt"/>
              <a:ea typeface="楷体_GB2312" pitchFamily="49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546100" y="995363"/>
            <a:ext cx="2847975" cy="1860550"/>
            <a:chOff x="230" y="2085"/>
            <a:chExt cx="5837" cy="3135"/>
          </a:xfrm>
        </p:grpSpPr>
        <p:sp>
          <p:nvSpPr>
            <p:cNvPr id="3" name="云形标注 2"/>
            <p:cNvSpPr/>
            <p:nvPr/>
          </p:nvSpPr>
          <p:spPr>
            <a:xfrm>
              <a:off x="230" y="2085"/>
              <a:ext cx="5837" cy="3135"/>
            </a:xfrm>
            <a:prstGeom prst="cloudCallou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30724" name="文本框 3"/>
            <p:cNvSpPr txBox="1">
              <a:spLocks noChangeArrowheads="1"/>
            </p:cNvSpPr>
            <p:nvPr/>
          </p:nvSpPr>
          <p:spPr bwMode="auto">
            <a:xfrm>
              <a:off x="481" y="2746"/>
              <a:ext cx="5335" cy="1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800">
                  <a:latin typeface="方正楷体简体" charset="-122"/>
                  <a:ea typeface="方正楷体简体" charset="-122"/>
                </a:rPr>
                <a:t> </a:t>
              </a:r>
              <a:r>
                <a:rPr lang="zh-CN" altLang="en-US" sz="3200">
                  <a:latin typeface="方正楷体简体" charset="-122"/>
                  <a:ea typeface="方正楷体简体" charset="-122"/>
                </a:rPr>
                <a:t>试一试</a:t>
              </a:r>
            </a:p>
            <a:p>
              <a:pPr algn="ctr"/>
              <a:r>
                <a:rPr lang="zh-CN" altLang="en-US" sz="3200">
                  <a:latin typeface="方正楷体简体" charset="-122"/>
                  <a:ea typeface="方正楷体简体" charset="-122"/>
                </a:rPr>
                <a:t>改一改</a:t>
              </a:r>
            </a:p>
          </p:txBody>
        </p:sp>
      </p:grpSp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2522538" y="4184650"/>
            <a:ext cx="6618287" cy="1612900"/>
            <a:chOff x="7499" y="687"/>
            <a:chExt cx="9890" cy="2540"/>
          </a:xfrm>
        </p:grpSpPr>
        <p:sp>
          <p:nvSpPr>
            <p:cNvPr id="8" name="矩形 7"/>
            <p:cNvSpPr/>
            <p:nvPr/>
          </p:nvSpPr>
          <p:spPr>
            <a:xfrm>
              <a:off x="7694" y="687"/>
              <a:ext cx="9695" cy="254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7499" y="1012"/>
              <a:ext cx="9629" cy="189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/>
              <a:r>
                <a:rPr lang="en-US" altLang="zh-CN" sz="2800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</a:rPr>
                <a:t> </a:t>
              </a:r>
              <a:r>
                <a:rPr lang="en-US" altLang="zh-CN" sz="3600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</a:rPr>
                <a:t>    </a:t>
              </a:r>
              <a:r>
                <a:rPr lang="zh-CN" altLang="en-US" sz="3600" noProof="1">
                  <a:solidFill>
                    <a:srgbClr val="FF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</a:rPr>
                <a:t>描写</a:t>
              </a:r>
              <a:r>
                <a:rPr lang="zh-CN" altLang="en-US" sz="3600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</a:rPr>
                <a:t>出了小老鼠和小鸟互帮互助的</a:t>
              </a:r>
              <a:r>
                <a:rPr lang="zh-CN" altLang="en-US" sz="3600" noProof="1">
                  <a:solidFill>
                    <a:srgbClr val="FF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</a:rPr>
                <a:t>画面</a:t>
              </a:r>
              <a:r>
                <a:rPr lang="zh-CN" altLang="en-US" sz="3600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</a:rPr>
                <a:t>，揭示主题。</a:t>
              </a: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3687763" y="817563"/>
            <a:ext cx="8134350" cy="30464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3200" noProof="1">
                <a:latin typeface="+mn-lt"/>
                <a:ea typeface="+mn-ea"/>
              </a:rPr>
              <a:t>     </a:t>
            </a:r>
            <a:r>
              <a:rPr lang="zh-CN" altLang="en-US" sz="3200" b="1" noProof="1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从那以后， </a:t>
            </a:r>
            <a:r>
              <a:rPr lang="zh-CN" altLang="en-US" sz="32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j-cs"/>
                <a:sym typeface="+mn-ea"/>
              </a:rPr>
              <a:t>小鸟会将自己寻找到的美味食物与小老鼠分享</a:t>
            </a:r>
            <a:r>
              <a:rPr lang="zh-CN" altLang="en-US" sz="3200" b="1" noProof="1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j-cs"/>
                <a:sym typeface="+mn-ea"/>
              </a:rPr>
              <a:t>。</a:t>
            </a:r>
            <a:r>
              <a:rPr lang="zh-CN" altLang="en-US" sz="32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j-cs"/>
                <a:sym typeface="+mn-ea"/>
              </a:rPr>
              <a:t>小老鼠住在小鸟家的隔壁保护他不被猎人伤害</a:t>
            </a:r>
            <a:r>
              <a:rPr lang="zh-CN" altLang="en-US" sz="3200" b="1" noProof="1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j-cs"/>
                <a:sym typeface="+mn-ea"/>
              </a:rPr>
              <a:t>。他们成为了一对好朋友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矩形 156"/>
          <p:cNvSpPr>
            <a:spLocks noChangeArrowheads="1"/>
          </p:cNvSpPr>
          <p:nvPr/>
        </p:nvSpPr>
        <p:spPr bwMode="auto">
          <a:xfrm>
            <a:off x="558800" y="1098550"/>
            <a:ext cx="7053263" cy="52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262626"/>
                </a:solidFill>
                <a:latin typeface="楷体" pitchFamily="49" charset="-122"/>
                <a:ea typeface="楷体" pitchFamily="49" charset="-122"/>
              </a:rPr>
              <a:t>    </a:t>
            </a:r>
            <a:endParaRPr lang="zh-CN" altLang="en-US" sz="2800" b="1">
              <a:solidFill>
                <a:srgbClr val="262626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31747" name="组合 2"/>
          <p:cNvGrpSpPr>
            <a:grpSpLocks/>
          </p:cNvGrpSpPr>
          <p:nvPr/>
        </p:nvGrpSpPr>
        <p:grpSpPr bwMode="auto">
          <a:xfrm>
            <a:off x="-166688" y="203200"/>
            <a:ext cx="3889376" cy="1230313"/>
            <a:chOff x="720" y="452"/>
            <a:chExt cx="5681" cy="1936"/>
          </a:xfrm>
        </p:grpSpPr>
        <p:pic>
          <p:nvPicPr>
            <p:cNvPr id="31748" name="图片 4" descr="PPT图标蓝色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4812"/>
            <a:stretch>
              <a:fillRect/>
            </a:stretch>
          </p:blipFill>
          <p:spPr bwMode="auto">
            <a:xfrm>
              <a:off x="1328" y="452"/>
              <a:ext cx="5073" cy="1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" name="TextBox 76"/>
            <p:cNvSpPr txBox="1"/>
            <p:nvPr/>
          </p:nvSpPr>
          <p:spPr>
            <a:xfrm>
              <a:off x="720" y="597"/>
              <a:ext cx="5073" cy="1791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ctr" fontAlgn="auto"/>
              <a:r>
                <a:rPr lang="zh-CN" altLang="en-US" sz="28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</a:rPr>
                <a:t>梳结构 清脉络</a:t>
              </a:r>
            </a:p>
            <a:p>
              <a:pPr algn="ctr" fontAlgn="auto"/>
              <a:endParaRPr lang="zh-CN" altLang="en-US" sz="40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  <a:sym typeface="+mn-lt"/>
              </a:endParaRPr>
            </a:p>
          </p:txBody>
        </p:sp>
      </p:grpSp>
      <p:grpSp>
        <p:nvGrpSpPr>
          <p:cNvPr id="32" name="组合 31"/>
          <p:cNvGrpSpPr>
            <a:grpSpLocks/>
          </p:cNvGrpSpPr>
          <p:nvPr/>
        </p:nvGrpSpPr>
        <p:grpSpPr bwMode="auto">
          <a:xfrm>
            <a:off x="2001838" y="2014538"/>
            <a:ext cx="8553450" cy="2830512"/>
            <a:chOff x="3887" y="8797"/>
            <a:chExt cx="13494" cy="2841"/>
          </a:xfrm>
        </p:grpSpPr>
        <p:sp>
          <p:nvSpPr>
            <p:cNvPr id="31" name="对角圆角矩形 30"/>
            <p:cNvSpPr/>
            <p:nvPr/>
          </p:nvSpPr>
          <p:spPr>
            <a:xfrm>
              <a:off x="3887" y="8797"/>
              <a:ext cx="13494" cy="2841"/>
            </a:xfrm>
            <a:prstGeom prst="round2Diag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4533" y="9321"/>
              <a:ext cx="12009" cy="132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/>
              <a:r>
                <a:rPr lang="en-US" altLang="zh-CN" sz="40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  <a:sym typeface="+mn-ea"/>
                </a:rPr>
                <a:t>    </a:t>
              </a:r>
              <a:r>
                <a:rPr lang="zh-CN" altLang="en-US" sz="40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  <a:sym typeface="+mn-ea"/>
                </a:rPr>
                <a:t>你现在会写了吗？想好你要写的内容了吗?</a:t>
              </a:r>
              <a:endParaRPr lang="zh-CN" altLang="en-US" sz="4000" b="1" noProof="1">
                <a:latin typeface="+mj-lt"/>
                <a:ea typeface="楷体_GB2312" pitchFamily="49" charset="-122"/>
                <a:cs typeface="+mj-cs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矩形 156"/>
          <p:cNvSpPr>
            <a:spLocks noChangeArrowheads="1"/>
          </p:cNvSpPr>
          <p:nvPr/>
        </p:nvSpPr>
        <p:spPr bwMode="auto">
          <a:xfrm>
            <a:off x="558800" y="1098550"/>
            <a:ext cx="7053263" cy="52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262626"/>
                </a:solidFill>
                <a:latin typeface="楷体" pitchFamily="49" charset="-122"/>
                <a:ea typeface="楷体" pitchFamily="49" charset="-122"/>
              </a:rPr>
              <a:t>    </a:t>
            </a:r>
            <a:endParaRPr lang="zh-CN" altLang="en-US" sz="2800" b="1">
              <a:solidFill>
                <a:srgbClr val="262626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32771" name="组合 2"/>
          <p:cNvGrpSpPr>
            <a:grpSpLocks/>
          </p:cNvGrpSpPr>
          <p:nvPr/>
        </p:nvGrpSpPr>
        <p:grpSpPr bwMode="auto">
          <a:xfrm>
            <a:off x="-166688" y="203200"/>
            <a:ext cx="3889376" cy="1230313"/>
            <a:chOff x="720" y="452"/>
            <a:chExt cx="5681" cy="1936"/>
          </a:xfrm>
        </p:grpSpPr>
        <p:pic>
          <p:nvPicPr>
            <p:cNvPr id="32772" name="图片 4" descr="PPT图标蓝色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4812"/>
            <a:stretch>
              <a:fillRect/>
            </a:stretch>
          </p:blipFill>
          <p:spPr bwMode="auto">
            <a:xfrm>
              <a:off x="1328" y="452"/>
              <a:ext cx="5073" cy="1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" name="TextBox 76"/>
            <p:cNvSpPr txBox="1"/>
            <p:nvPr/>
          </p:nvSpPr>
          <p:spPr>
            <a:xfrm>
              <a:off x="720" y="597"/>
              <a:ext cx="5073" cy="1791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ctr" fontAlgn="auto"/>
              <a:r>
                <a:rPr lang="zh-CN" altLang="en-US" sz="28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</a:rPr>
                <a:t>梳结构 清脉络</a:t>
              </a:r>
            </a:p>
            <a:p>
              <a:pPr algn="ctr" fontAlgn="auto"/>
              <a:endParaRPr lang="zh-CN" altLang="en-US" sz="40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  <a:sym typeface="+mn-lt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193925" y="1433513"/>
            <a:ext cx="9077325" cy="15684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</a:rPr>
              <a:t>          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</a:rPr>
              <a:t>开头：时间（春天）、地点（小河边）、</a:t>
            </a:r>
          </a:p>
          <a:p>
            <a:pPr algn="ctr" fontAlgn="auto">
              <a:lnSpc>
                <a:spcPct val="150000"/>
              </a:lnSpc>
            </a:pP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</a:rPr>
              <a:t>             故事角色（啄木鸟、小老鼠）</a:t>
            </a:r>
            <a:endParaRPr lang="en-US" altLang="zh-CN" sz="3200" b="1" noProof="1">
              <a:effectLst>
                <a:outerShdw blurRad="38100" dist="38100" dir="2700000">
                  <a:srgbClr val="C0C0C0"/>
                </a:outerShdw>
              </a:effectLst>
              <a:latin typeface="+mj-lt"/>
              <a:ea typeface="楷体_GB2312" pitchFamily="49" charset="-122"/>
              <a:cs typeface="+mj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06763" y="3001963"/>
            <a:ext cx="8678862" cy="15684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</a:rPr>
              <a:t>   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</a:rPr>
              <a:t>中间：</a:t>
            </a:r>
            <a:r>
              <a:rPr lang="en-US" altLang="zh-CN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</a:rPr>
              <a:t>1.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</a:rPr>
              <a:t>啄木鸟救了掉进河里的小老鼠</a:t>
            </a:r>
          </a:p>
          <a:p>
            <a:pPr fontAlgn="auto">
              <a:lnSpc>
                <a:spcPct val="150000"/>
              </a:lnSpc>
            </a:pP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</a:rPr>
              <a:t>              </a:t>
            </a:r>
            <a:r>
              <a:rPr lang="en-US" altLang="zh-CN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</a:rPr>
              <a:t>2.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</a:rPr>
              <a:t>小老鼠感谢啄木鸟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722688" y="4657725"/>
            <a:ext cx="8342312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</a:rPr>
              <a:t>结尾：他们变成了好朋友相互帮助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263650" y="1433513"/>
            <a:ext cx="860425" cy="4418012"/>
          </a:xfrm>
          <a:prstGeom prst="rect">
            <a:avLst/>
          </a:prstGeom>
          <a:noFill/>
        </p:spPr>
        <p:txBody>
          <a:bodyPr vert="eaVert">
            <a:spAutoFit/>
          </a:bodyPr>
          <a:lstStyle/>
          <a:p>
            <a:pPr fontAlgn="auto"/>
            <a:r>
              <a:rPr lang="zh-CN" altLang="en-US" sz="44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</a:rPr>
              <a:t>小老鼠与啄木鸟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  <p:bldP spid="7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794" name="组合 8"/>
          <p:cNvGrpSpPr>
            <a:grpSpLocks/>
          </p:cNvGrpSpPr>
          <p:nvPr/>
        </p:nvGrpSpPr>
        <p:grpSpPr bwMode="auto">
          <a:xfrm>
            <a:off x="184150" y="203200"/>
            <a:ext cx="3222625" cy="715963"/>
            <a:chOff x="1328" y="452"/>
            <a:chExt cx="5073" cy="1126"/>
          </a:xfrm>
        </p:grpSpPr>
        <p:pic>
          <p:nvPicPr>
            <p:cNvPr id="33795" name="图片 14" descr="PPT图标蓝色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4812"/>
            <a:stretch>
              <a:fillRect/>
            </a:stretch>
          </p:blipFill>
          <p:spPr bwMode="auto">
            <a:xfrm>
              <a:off x="1328" y="452"/>
              <a:ext cx="5073" cy="1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" name="TextBox 76"/>
            <p:cNvSpPr txBox="1"/>
            <p:nvPr/>
          </p:nvSpPr>
          <p:spPr>
            <a:xfrm>
              <a:off x="1328" y="452"/>
              <a:ext cx="3631" cy="111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ctr" fontAlgn="auto"/>
              <a:r>
                <a:rPr lang="zh-CN" altLang="en-US" sz="40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  <a:sym typeface="+mn-lt"/>
                </a:rPr>
                <a:t>小试牛刀</a:t>
              </a:r>
            </a:p>
          </p:txBody>
        </p:sp>
      </p:grpSp>
      <p:grpSp>
        <p:nvGrpSpPr>
          <p:cNvPr id="33797" name="组合 2"/>
          <p:cNvGrpSpPr>
            <a:grpSpLocks/>
          </p:cNvGrpSpPr>
          <p:nvPr/>
        </p:nvGrpSpPr>
        <p:grpSpPr bwMode="auto">
          <a:xfrm>
            <a:off x="879475" y="1485900"/>
            <a:ext cx="7410450" cy="4802188"/>
            <a:chOff x="813" y="1686"/>
            <a:chExt cx="16696" cy="4438"/>
          </a:xfrm>
        </p:grpSpPr>
        <p:sp>
          <p:nvSpPr>
            <p:cNvPr id="2" name="对角圆角矩形 1"/>
            <p:cNvSpPr/>
            <p:nvPr/>
          </p:nvSpPr>
          <p:spPr>
            <a:xfrm>
              <a:off x="813" y="1686"/>
              <a:ext cx="16696" cy="4438"/>
            </a:xfrm>
            <a:prstGeom prst="round2Diag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071" y="2286"/>
              <a:ext cx="16181" cy="290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lnSpc>
                  <a:spcPct val="150000"/>
                </a:lnSpc>
              </a:pPr>
              <a:r>
                <a:rPr lang="en-US" altLang="zh-CN" sz="40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</a:rPr>
                <a:t>       </a:t>
              </a:r>
              <a:r>
                <a:rPr lang="zh-CN" altLang="en-US" sz="4400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</a:rPr>
                <a:t>赶紧动笔试一试吧！写完后可以与小伙伴分享自己的故事，相互修改</a:t>
              </a:r>
              <a:endParaRPr sz="4400" noProof="1">
                <a:latin typeface="+mn-ea"/>
              </a:endParaRPr>
            </a:p>
          </p:txBody>
        </p:sp>
      </p:grpSp>
      <p:grpSp>
        <p:nvGrpSpPr>
          <p:cNvPr id="33800" name="组合 10"/>
          <p:cNvGrpSpPr>
            <a:grpSpLocks/>
          </p:cNvGrpSpPr>
          <p:nvPr/>
        </p:nvGrpSpPr>
        <p:grpSpPr bwMode="auto">
          <a:xfrm rot="1140000">
            <a:off x="9369425" y="3333750"/>
            <a:ext cx="2435225" cy="3275013"/>
            <a:chOff x="15473" y="6879"/>
            <a:chExt cx="3088" cy="3824"/>
          </a:xfrm>
        </p:grpSpPr>
        <p:sp>
          <p:nvSpPr>
            <p:cNvPr id="8" name="椭圆 7"/>
            <p:cNvSpPr/>
            <p:nvPr/>
          </p:nvSpPr>
          <p:spPr>
            <a:xfrm>
              <a:off x="15473" y="6879"/>
              <a:ext cx="3088" cy="3824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 cstate="print"/>
            <a:srcRect t="6465" b="6667"/>
            <a:stretch>
              <a:fillRect/>
            </a:stretch>
          </p:blipFill>
          <p:spPr>
            <a:xfrm>
              <a:off x="15515" y="7014"/>
              <a:ext cx="3046" cy="3553"/>
            </a:xfrm>
            <a:prstGeom prst="ellipse">
              <a:avLst/>
            </a:prstGeom>
          </p:spPr>
        </p:pic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3704167" y="4066118"/>
            <a:ext cx="1915584" cy="1026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r>
              <a:rPr lang="zh-CN" altLang="en-US" sz="5900" b="1" dirty="0">
                <a:latin typeface="楷体" pitchFamily="49" charset="-122"/>
                <a:ea typeface="楷体" pitchFamily="49" charset="-122"/>
              </a:rPr>
              <a:t>申报</a:t>
            </a: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3155952" y="4961467"/>
            <a:ext cx="3534833" cy="102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r>
              <a:rPr lang="zh-CN" altLang="en-US" sz="5900" b="1" dirty="0">
                <a:latin typeface="楷体" pitchFamily="49" charset="-122"/>
                <a:ea typeface="楷体" pitchFamily="49" charset="-122"/>
              </a:rPr>
              <a:t>三令五申</a:t>
            </a: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1299634" y="3390900"/>
            <a:ext cx="1674284" cy="102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en-US" altLang="zh-CN" sz="5900" b="1" dirty="0" err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shēn</a:t>
            </a:r>
            <a:endParaRPr lang="en-US" altLang="zh-CN" sz="59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7172" name="AutoShape 3" descr="data:image/jpeg;base64,/9j/4AAQSkZJRgABAQAAAQABAAD/2wBDAAgGBgcGBQgHBwcJCQgKDBQNDAsLDBkSEw8UHRofHh0aHBwgJC4nICIsIxwcKDcpLDAxNDQ0Hyc5PTgyPC4zNDL/2wBDAQkJCQwLDBgNDRgyIRwhMjIyMjIyMjIyMjIyMjIyMjIyMjIyMjIyMjIyMjIyMjIyMjIyMjIyMjIyMjIyMjIyMjL/wAARCAEsAa0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1+iiiuo6wooooAKKKKACiiigAooooAKKKKACiiigAooooAKKKKACiiigAooooAKKKKACiiigAooooAKOnXpRVHWpGh0LUZUOGS1lYH0IQmgRp+GUx4ds5iMNcqbph6GUmTH4bsfhWnLMkKFnbAAJ/z+YpttGsNrDEgwiIqqPQAVjC/S88RixyfkxMFbuoH/xXlmuU5TeHIBxj2ooooAKKKruZkvoyMtBIpVhj7jDkH6EZB/4D70AWKhmuYrd4VlbaZn8tDjjdgnHt0P8ALvU1U9VsjqGl3FsjbJWXMT/3JByjfgwB/CgC5XNXI8jxdcr0W6s45FHqyMyufyaMfhXQb5FtN7qFkEeWA5AOKwNcYDWNEvF/jlnsjz2ZC/8AOAfnVQ3Kg7SLNFFFdB0hRRRQAUUUUAFFFFABRRRQAUUUUAFFFFABRRUN1d21lA093cRQQr1klcKo/E0ATUVlR6rdajxo2mT3an/l5nzbwD/gTDcw90Vh71di8PalcDfqGtyxsf8AljYRIiD23OGY/XI+gqHNIhzSLFFLH4agQ5bUNRkHo1x/gBTx4Z0k/wCutmuh6Xczzj8nJFL2iJ9qirPd21qAbi4ihB7yOF/nVUa7pTcR39vM392BxI35Lk1vW+jaXaHNtptnCT/zzgVf5CrtT7QXtTk31q1QZa31IL/e/s242/nspbbXtJu5PKg1K1aXvF5oDj6qeR+VdXVe6sbS+j8u8tYLhP7s0YcfkaPaMXtWZg56UVTv/C2iW217fwlps8PPmLbwxxyD3AwA35g+maw2k8LwXwtfLudO3f6t7a4mt2X/AHoiQf8AvpcHIxmn7TyK9r5HUUVSGm61AA1lqVnqUWMqt0vlOR1z5kYKnqP4KaZ9bi4k8O3Eh/6drmFh/wCPulUpopTiX6KxbnXrqzt557rQry3hg/1ss9zaKicA8nzvcVxOo/FieS3YaPpBEmcebdONuPVVBBP4lfxpSqwjq2NST2PUKo3mtaVp7Fb3U7O2Ydpp1Q/qa8K1DxTqmrbv7R1i52nrBv8AIT6bVxuH1z9aWy8LarqMX+geH72SNuQ62xiU+4Zto/EGsHirv3Y3Kem7PZv+Ez8Mf9B/TT9LlD/Wom8deGFP/IZtm/3Mt/IGvMovAHjUJh/D07EdG+1WwJHuPM4NTx/DvxhIOdEaP/fuof6OaX1ip/KK8e56EvxA8LN01dD2z5UmP/Qa0tP8RaNqrbLDVLS4k/55pMC//fPWvK0+Gfi+NnI0uMqx3AC6j4Pfv/nNY+qeGtY05T/auhXkSLyXaHzUHuXTco/Oj6xUW8QTT6nv9FfPdn4k1fTIlfTNauViRhlDL5qBe+FfcB68Y6V2mkfFC6hZY9bs1mj6faLQYYe5Qnn8D+FaQxMJb6Dsz1CiqematYazZi6066juITxuQ8qfQjqD7HmrldABRRRQAVmeIzjwvq3/AF5zf+gGtOsjxRNDB4Zv/Pljhjli8jzJGCqpkOwEk9BlqT2E9jsq55rMWnja1ucfu7m1mjHtJuRsfiA35Y7Cue1r4waDp6uNPhudUccBol8uMnsN7dfqoIrBs/iPqPiDxTosEthaWlut6pG12kfLAx/e+UfxntXG5xTtc51CT1sewUUUVZIUUUUAFFRzzw2sDz3EqRQxjc7uwVVHqSar295NeWBuYLUoWOYkuGMZZezHglc9cEZ6ZAPAALUi742TONwIzXO+IIjb2uks5BKakrNj1cOvH4vUqXmpailw6XdrY2UJKSXIj3lmUneUZiAAv3dzKckMcYAznQA6xd216Wm/s6zGLFZWJaZsYM755PBIXPYk9xioq7Kim2atFFFdB0hRRRQAUUhIAyTgDuaoy65pEDFZtVsY2HBD3KKR+ZpXEX6KzP8AhI9CP/Mb0z/wLj/xpf8AhItDxn+2tN/8C4/8aOZdwuaVFZttr2nXt4LaynN0/wDG0Cl0QYJBZx8ozjjnmtKhNPYAooopjCiiigChHYeINS5leHR7c/wqBPcH8f8AVofwetGx8L6VZTrdNC13eL0urxvNkH+6Twn0UAe1bNFczk3ucrk3uFMk3FQqnBJAz7d/0zT6g37r7YP+WcWT/wACPH/oJpCJ6KKKACiiqVzJerkRwZXPytE6s34q20Y+hzQBdoqvbtdnHniIqRncoKke23n+dWKAAnAyelUpU0zWrd7eUWl9CPvxnbIo+o5qcXcP2n7OWKy9gyld3fgkYP4U9oo3lSVo0MiZ2sVGVz1we1AHOT6LqGjMtx4fkEsKkltOuZDtIPJ8uQ5Kn/ZOV9NvWqetfEjSdG08tNFOuqE7U0yZfLmLe/bZ/tjI9MniusuLlLXyjJnbJIIwR2J4Gfx4/Go9Qs7C/tvs2oW0FzA5A8uZA4J+hoYHzVrviHVvEWpi81VDNIzBIYLblE5O1VTqzcnnknJ+ldH4N8BX3ie7llvnksdMh4LxbWkkfPKAnKjHc84PHBBA7vUvhzoumX0etafpP2xYc+fp8jGQPGfvGMMeHH93OGGRjoR22mXFldabbzaa0TWbIPK8oYUDpgDtjpjt0rJUle8tWaOppaOhm6L4O8P+H9rafpkKTAY+0SDzJT/wNsn8M4rdoorUzCiiigAooooAxNX8IeHtdDf2lo9pM7DBl2bZP++1w3615z4i+El3aK1x4euGu4xybO5YCQf7j8A/Rsf71ew0VMoqW5UZOOx8s/aNQ0PV1eCS603UI2CSqRscAg4DKRhhnHUEelepeEPHy6tPHpurLHBftxFKnEc59MH7re3ft6Du/EXhbSfFFl9n1K2V2X/VTrxJCfVW7fToe4NeA+IdAvfDervpl/ksP3lvcJlRMoPDqezA4yOoPtgnNOVHVao3jNS9T3ymSyxwRPLNIscaAszucBQOpJ7CuF8I+P4Lm0az165jgu4IywuZCFSdAOT7OB1HfqO4HG+KvGE/im5kiTfBpML/ACQtwZSACHf8+F7dTz06ZV4RhzFeR0ev/FI+f9k8PwJICD/ptwp28Y5ROCevU4HsRXB6hqF3qt3G2o3c99cs2Ikf5ju9EjUYB/3Rmup8H/Dm/wDE7pqV5K9jpJUbGC/vZxnqmeFU8fMRzjgd67/wT4YsbS0a8s7JLZbmUNI5bfJtjf5I85J4IyxY5JyMAYxzP2lXWTsiHUUdtTz/AEj4XeJNZeKe5SLS7Ycj7UN0hPr5anjjPDEHnpWtd/D+28PX014mrXc76TaDUZCwVF3hsxrgDOD5cmeew9a9T1DVvs8q2dlGt1qMgykO7AQf35D/AAqPzPQAmsPxBoSHwldWVxMZrjUrq2S6nPymQvNGpAHZQvAHYDuck3GnFdDJ1JPqdPcwtIA0ZZZF6EPtx+hB/EVVN1e2w/e2c1yuOGh2bh/vZYZ/AfgKXQ71tR0Kxu5P9bLAplH918fMD7hsj8Kvu6xozuQFUZJPYVZBiWt5ca3f3MLRS2draOqSRMw8yZioYZ2k7VAPTOT7AEGWbQ9It4pJ3EltDGpdyl3JEiAck4DACsTS9O1YxrqsCW8wvma78uSdoHjDnKqWCvuwu0fw/d53cY1203UNWljOsG3itI2DiytnMgkYHIMjsq5AIB2gAZHJI4oA5W/1Cw0+ZdWuNI1ZNJhTdDemH7SzNn7+JCzRKAODtGc5yOM42ufFky2H2bQIrh2f715d7EO3vsC559GI49DXr1cJ4n+F+lax5l1pe3TNQYliY1/cyn/bT1PquD65qZ81vdKjy394yvC+raN4jhhs5bm5aW2QbNNvGTagXoVCqBIBxyckexrta+eNU07WNC1g2V5b/ZL2AiSORZSM+kkbAcj3/AgdK9N8FeOv7V8rS9YZI9SxiOYDalz9PR/bv1HcC6NZP3ZaM6EkttjuqKKK6RhWB4j8Sx6KiwQqst7IMqrfdjX+++OcZHA6k+nJGtqN6mn6fNdupYRrwgOCzHhVH1JA/GvJ72Z3mM99cIJbl8tKx27t3PQ9VwQAO20Vx4zE+xjaO7AkvbqfVsNqEzzE/P8AvGyig4CsF+6MNweM896j+0yBnwfLVB/q+0eCMEeozx9DTFu7VJZOJZCMkqkZABxyMvtGDnpnsMUrzMUAit47eMbcSzvlto5xjj1PTPWvClKU3eWvqMTznt4uZWiA+Rck5ViDx78ZIPPQVLZx3t5MdqSAytshi8wb2JHQ8HjAJOegGe1Mhs1Z0YyPK7/LEWhMhY/3UBC/kq9sn1r0Pw5oH9mp9quVQXbrtCKBthU87Rjgk4GT7AdBW+GwzrS8uoGho+mJpGmx2quZJPvSynrI56sf6egAHar9FFfQpJKyEFFFFMAooooA26KKK5TkCqiYGqyHP+shUL/wFmz/AOhippnMQEnVF++B6ev4f41Buje8RlkXOSVOfvZHzL/6C3vQBcooooAKKKKACiodt0JsmWExZ+55ZDY/3t39KdPMtvH5j527lXj3IA/nQA8qrEEgEqcjI6GmrKjSvEG+dACw9Aen8jRDKs8EcqZ2uoYZ9CM1hRzz6Z4gZdSYGG7VYre6AwrsCSEfsr84B6N2weKAE8VDVYbL7Xp8BvY4ijy2a4DsEcNujPdsAjaevGMEYNDwj4nsfGNzLexSGOW3UYs5CN8YbOG4OCCMjI9wegrsK8/13QrTw7d3epW9gVgvJhN9rt3EUljcHCly5BxEw5bggEHIIbgA9Arnr6xuNFvZdX0iBpYpTuvrCMf63/prGO0g7j+Me+DVH/hKrzw/FBD4qt4w0gAjvbEl4ZD6MCAUPvyvuMgV0FrqP2518hY1TGSWlVmI9gpP5kj6UAT2N/a6nZx3dlOk8Eg+V0P5g+hHQg8irFYMES2HjeeOJVWPUbLz2VRgeZE4VmPuRKgz/sCt6gAooooAKKKKACiiigArH8S+G7DxRpTWN8pBB3QzJ9+F+zKf5joRwa2KwPGfiEeGfDN1frtNyR5VqjdGlbhfwH3j7A0ntqNeR866hp0trrN3p920UpsJ2iLR8o7j+IfT07HPpXXfDHwrZeJ9Zvbu+kjls7GVSbTvK+MAsP7gKnjuQQeAQeRsLHU9XmNlp8b3eoymV+T8zYyzOT6n9SwHetHwprp8LaxZ6pb7vsyAR3Ef9+A/eyPUfeHuMdzXJCyldrQ6ZXcbLc+mAAAABgDoKy5vDei3Fw882mWzySNucmMfOfUjofxrSR0ljWSNgyMAysDkEHoadXYcpXtLCzsIzHZWkFshOSsMYQE/QCotWsDqWnSW6ymKXKyQygZ2SIwZGx3AYDjv0q7RQByPhu9v3vNesvs0NvcW96Ha3diQokjViyH+JWfzCOnfPORWze208tjcSXsytGsMmYEXCEFSDvzndwTxwPY8GjU9MuJLyHU9Nljiv4VMbCTPlzx9dj45GDyGGSpzwQSDUuLTXNagey1COysLKUFZ/s1w08kqHqgJRAgI4J+Y4PGDzQBo6Jn+wNNyMH7LFn/vgVfpAAoAAAA4AFLQAUUUUAY3iXwxp3inTDaXyEOuWhnTiSFvVT/MdD3r5/17Qr7w9qsmmaiuJV/eRTR5Cyrnh0PUEHt1U/gT9M1zvjPwnb+LdEa1ZxDeRZe0uQMmJ8fqp6Ef1ArOpT515lwnyvyOU8CeLjrdt/Z2oSD+1Ldc7jx9oTpvHv0DD156GutubmG0gaedwka9T156AADkkngAck187qNW0bVAySCDUbCYgrIvKOvBBI4Kke3IPvXsGh6nqHiS2h1tNPtTHysEE14V8lhlWJxG2WzkZ7DgDkk7UKrkrPdG70L2qadqHiLT5IWmOnQkq8agbpGKkEFzn5Rx0HPQ5HSuMn8J6nYEk6esoP3pI/3u73LDEh7cbccV6D9q1ZBul0u3ZR1W3vN7n6B0QfqKlttTtrqbyAzRXIGTBMpR8eoB6j3GR70q2GhW1luB5omn6k5CyWl+AO8tnJJn6ZTCitjTPC+ozEM9pFZ56yznzH/BQcfmVx6Gu/orCOXUU7u7Hdmdpui2el5eJDJcMMPcS/NI349h7DA9q0ao3us6bpz+Xd3sMUmMiMtlyP8AdHP6VVXxVojMAb9I/wDalVo1/NgBXanCHuqyFdGxRTUkSWNZI3V0YZVlOQR7GnVYwooooAKKKKANuiimTSpBC8rnCIMk1ynIRSRTKxe2kUE8mNxlT9O4P5j2rD1G1vNjGKwmx1IhkQgEHIKksCcHkcAjtxlTZvNYlitmuXUWtqMDzZSFyT0AyCcnoAFbOeDWalxquowuiKdPt5PvTMWNy6+gyf3f1PPP3VNNJvYaTexa0DxRHqFzJpl4Gi1CFivzIVWXAycejDuvB7gYNdHXNf2bZfYVshboLdfuoONpznIPUHPOeueetRpHrNoNtnrAkj7Jf2/nbR6BlZG/Fix96t030LdN9DqaK5r7d4j27f8AiVbv+em2TH125/Td+NI39tzkedrKw+1naKn/AKMMlTySFySOjkljixvYLuIUZ7k9hVLWtObVdLltY7h7eU4aORT0YHIyO4z1H8jg1zU0t3pGo295e3V1q1sziPyzGvnRnGdyLGoDgYJKgA8Z5wBXW2V9a6lZx3dlcR3FvIMpJG2Qe38+KTTW5LTWjINHvxqGnrJ5XkSxs0M0Oc+XIpwy57jjg9wQe9WLyzt9Qs5bS6iEsEq7XQ9x/Q+/auV1hrzw74pTU7JHmtdSTZcWgx880akhl9HMYb2PlAHkgjotL1mw1m2E9jcLICPmTo6ezKeQeR+YpCM/TdTfTrptG1i5HnxrvtbqVgv2qEdyem9ejD6N/FgbMc8N2rqgLx4wSUO1gfQnhh9OKzPE+l6fqejudQljt1tT9pjunVSIGXnf83BHUEHqCRWdoqa/qeiWUzLZaGs0KSSJaw75SSoORuAWM+xV/rQBQH9k20mqeHr2S4FjayIbV44nb7MGUN5YdVIXacFQTkArjoDV2w1OBURdM03UtVlj+Q3AhFvEzd2JcopPqUByfyroNM0y30q0+zwF23MZJJZW3PK56sx7k/4AYAAq5QBj6Zp962pzavqbRrcyRCCK3iO5LePOSNxALMxwScAfKAOmTsUUUAFFFFABRRRQAUUUUAFeJ/FrWDfeKINKRsw6dEGcD/ntIM8/RNuP9817U7rGjO5CqoJJPYV8tX9/daxrl1eoGebVbktAp7O7YjT8tg/Csqz92y6mlJe9dnrPwe8Ppb6feeIZU/fXrmKAntEhwSP95gfwVa4T4haYdE8c6hDFbk21ztvIwpHHmZ3cHtvVz+Ne+aRpsWj6PZ6bB/qrWFIlPrtGM/j1rzX4zWAD6NqijktJaP75G9fy2P8AnSqQXs7dhwl79+50/wAMNU/tTwFYbmYyWm60fdnI2HC5z/sbT+NdhXk/wZvSJtb04n5P3Vyo9yCjfoiV6xWkHzRTIkrSaCiiiqJCiiigAooooAKKKKACiiigDx/4v6GlrqFlr0K7Vuj9lucdC4BMbfkGU/RaqfCzUjFqGoaSzfJMguoh/tDCP+hj/I13/wAS9PXUfh9qysgcwRi5AIz/AKtg5/QEfjXmPw38J6nqerHVLO/+x2VqzQu5Xe7Fk5VAeBgMpycgHHB5FZL3aqkjeEvc16HqlzqMVvOtssctxdMu4QQJvfb/AHj2Ue5IHbrUQksNZje3mh3vEQXguIirxnsdrDI74YenBrVitrPw9Aot4MRyEmaVmLSOwUkMzHluARyfTtUV/p0mqWcF7bMsWpwKfKkP3W/vI3qjEfhwRyK6vaak+01M37Be2v8Ax5X7Mg/5Y3YMo/B8hx9SW+lct4v8T6xpojsTZm085CzXcEnmDA6hchSD0ycdxjGcjsrG8W+tRMEaNwSkkT/ejcHDKfcH/HpUOr6Ra61YNaXanbncjrw0bdmB9f8AEg06kXKLUXZmjV1oeKtdCNc5kiUtuLS5VmbuxLYyeOp+nGSKkj1UKQFvI27/AOsyP8cfTnHuK6a58C61p7ubPyr2HPCo/lt+TEAY9m/LNUT4X1kuF/sq6CdeGj4PthuD7jg46cV5EqFROziczjJdCLSvEEumXBmsnwx+Z4kH7uT13KOM/wC0OfwyK9L0bxHp+tIFhlEd0Bl7Z2G8fT+8PcfoeK4m18GaxcHbLbJCvdp5VGffEZbn/vnPeug0/wCH2kWzRy3oa9nQhhu+SNSPRR29mLV14VVo6NaeZrT5kdbRSKoVQqjAAwBS16BsFFFFAGxK7RxlljaRuyrjn86xdQ1GKxmjW5H2zUWG6Cyh5C/7Rz0A/vt+HJwa8+tXuqjy9JVrW1PW+mT5mH/TKM9f95hjuAwpbOwgsUcQqxeQ7pZZGLPI3qzHkn+XQYFYRg3uYRg3uRRWk090t9qciz3a58tF/wBVbg9QgPfHBY8n2HAvUUVslbY2SS2CiiimMKKKKAKl9DM6wXFqENzayiaJXOFY4KlSe2VZhnsSDzjFY+lQDR7md7Gz1Kygkl80wmGNwucZX5XIYenXA4FdHRUSgmRKCZlX73niG/s2ENzp9lZSNMkrMqzSy7WRSqjO1QGb73JOOMdab+FyJ3mg1BvMkILma3TBPP8AzzCep656n1roaUdRQoIFCJ4Bq+u6p4h8qPUbtpoUcLFAqhIl+bAIUcE+5yfevpmvlC2ldng2phFlTczcfxDoP6/zr6vrjpNu9yKiStYKKKK1MgooooAKKKKACiiigAooooAw/GczW/gfXZUJDLYTkEdjsNeH+A4IL3xzoMWQ0QuGkGORlI3df1UflXufi22e88G63bRqWkksZlRR3Ow4H514H4P1Cz0rxlo+r3DJFbrKRLKTgKrxsm5vYFhyegrGp8UbmtP4ZH0rXnXxlAbwpYJvKs2oLtIPOfKkNegC5gNuLgTRmAjcJA42keueleH/ABJ8UweItbhtLCZZtOsN2JUOVlmPBIPcKOAfUtV1JWiyaavJFv4MO7eJNVSQYdbRMkdG+fgivaq8z+DukPDpl/rUqkC9kWGDPeOPPzfizMP+AivTKKatBBUd5MKKKKsgKKKKACiiigAooooAKKKKAK2o2q3umXdo4ys8LxEeoZSP61xvwlWK38B2KvNH9ruGeeWPcNw5wOOv3VWu0vZJobC4ltojNOkTNHGDjewBwPxPFcTY+J/Cy+FrDTo9Xs47m1EUHl3TCGWKRCAzMrYK4IJJ6cHk0vMfkX/HTyvHpdjFKkZvLtYsu20dDxntkEj64rpONO03kmTyY/oXIH8yf51zLy2/im7e7MYk0oW720DMMfaA5Uu477fkUKe+CemDXPaYniO/t7C0u9avZrm5QhCqw7IQp2yOxADbkOQMjO/b83Wqasrg42VzpXt7rU9fubnRJYoLb/VXdxNGXSWVeP3agjLKBtZs44A5K8SXKatpKma7EV/ZjmSS1hZJIh6mMs29fUg5H9010Vpaw2NnDaW6BIYUCIvoAMCsrWNTl0q9tfJje5lut0cVupwWYDI+g7k9huPPGGpNDUmhsUiTxJLE6yRuoZXU5DA9CD6U6q+n+DtNhgZtSt4b6eRmkYSpviiLHJWJGyEXJPTk9zVaNE0rU0s4pWfT7pS9oWYt5bj78W49sYZQecB+ygDSM7uxrGpd2NGiiitDQKKKKACiiigAooooAKKKKACioLq8trGAzXU8cMYONztgE+g9T7VgXPjaxibbBa3U/GQ20IDzjoxDdePu1nOrCHxOwHTUVyi+OrZTibT7kD1jZGGPXkjitzTdZ0/VkLWVysjL9+Mgq6fVTyPrShWp1PhdwL9FFFagFFFUr+8aDZb2wV72biJD0A7u3oo7+vAHJFAj59vkazN9Go+e2llQD3RmH8xX1PDKs8McqHKOoZT7EZr5i8RWElr4m1WwaSQxx3LM8rH55N4D9umd+fx4r6E8GXRvfBOhzk5ZrGEN/vBAD+oNefSVpSXmZ1dkzcooorYxCiiigAooooAKKKKACiiigArxPxX8MtT0y8mutCtze6c7Fhbxn97BnqoB++o7Y5HTBxmvbKKmUFJWZUZOLuj5bm8L6oRsj8Naj5jHGf7Nk+X3+7XV+G/hlrWrTRLf20ml6auA7S4ErqP4UXquemWxj0Ne80VCoxRTqyIbS1gsbOG0tYlit4UEccajAVQMACpqKK1MwooooAKKKKACiiigAooooAKjnnjtreW4mcJFEhd2PRVAyTUlY3if9/paaeOTqE8dqV/vITmQf9+1k/KgCv8AZ9U8RWu65mfS9PmTKwQH/SHU9N7nhOOqqCf9rtXz74gsEs9c1SC1UAW97cJGoAUFfMb5cAAAfy4r6gldo03LE8p/uoRn9SBXy3q+ofaNc1a8J/dXFzcXEZ9F3scce2D+dY1/hRrR3PZPh6f+KJsADkDfg/8AAyf5k1veD7GGGxvL9QWnury5LEnoqzyAKPQdT9WJ71S0S2g8P+ErGCTbBDZ2imUnouFyxP45NaHgiaWbw0Gnh8ib7Xcl4T1jzO7BT7gEV1T2SCeyRcu9eisfMW4tphNwIYlGWmJIAVe2SSPYZ68HC6bp8kMrajqTo+ozDYSD8kKk8Rx57Zxk9WIyewDddCiTSZWXKx38eTjpuDIP1YD8a0Lm1juo2Ry4BGOG4/LofxBrMyJiQqlmIAAySe1cfBod1r+lyXB1W4tLe7uDdW0UUUZ8td2Y3yykhiAG645xjrmPUrzUH1WPwkEaWO7TEtySRsgO7djuWKqyj0LDnoK7QAKoVQAAMADtQBzN3pGsWVpLc22pteyxKXFtLAiiUDkqCuCCegPTPUVPbXMV5aQ3MDboZkWRG9VIyDWtb3fn3dxAV2tDjP45x+gB/GudihOj6zLph/49bjfc2Z/u/NmSP8CwYezY/hrWEtbM1hLWzNGiiitTYKKKKACiikbJU7SA2OCRkD8KAFrN1jWrbR4AZD5lw4Pk26n5nI/ko7noPyFc1q+p+KrIyC8S3gtgTi5swSpH+0WDbeOuQB6GuUaSaRjOJ1JkwS65Z2xzkuxOe3JHGD9DwYnG+y91LXz2Dc07ue51O6+03Ds9yAdo5CBTwyKO3pnqSOe1Ry2zSAMxRJT2Yj5j6/j/AD9ic0PMl80uZGZzyS33c467enbrjt2AOJRPMFIaVzu4Kknn/Pp7jPXDeFNzlLmk7spWFTZMjKyzb1ztIhdgfUZA/wA5/AQr+6nSeK4e2niIKSYKMv5jB7ZB4Pf3UzMgUszAdERTy309Bx19uP8AYkstO1LW7g21mhIU4kkOVii+pHf/AGR83PYliNKUJyl7m4mdpoXjSyvY1t9RuLe3vgSow/yTY6lffg5XrwcZHNbZ1e058szS4/55QO4/MDA/E1ladp2k+FkWGFXudRkXkqoaeUewHCJwPRRxUtpBc61cTzamI/sUb+XFaIcozD7xc/x4PGOgKnrgNX0lPnUUpvUgdBrF5qzldNsjFB3vbgqU/wCAKpO/65A98jFaVnYRWYdlLyTSYMs8hy8h9z6egGAOwFWulFXYdjxj4hW/2fxvdNjH2mCKf68GP/2nXpfwnvBdeBIItwLWtxNAfb5ywH5MK4n4tWbG/wBIuVYqskcsMhHU4KsoB7dWrY+C10qw61powAkkVwq9PvKUOP8Av2Pzrha5azXcmprE9VrN1fWE0sQRJBLdXlyxS3tYsbpCBknJICqByWPTjuQDpVzuir/aHiPWtUl+ZoJv7Ptgf4I0VWcj3Z2OfZF9K1OchupfGTyWciW+mwQG7hE8UMjSyCLeN/zMFXpnOBn0rpZZY4YmlldY40G5nc4Cj1Jp9czNCniLxTc2d0ol0zS0QPAwyk1w43fOOhCJtIB4y+ewoA3rS/s79C9ndwXCjq0MgcD8qsVzWqeCtJuYWm0y0t9M1WNc217aRCN437Z243LnqpyCM1Tl1u41/wAO6LbxF7S71ac2115bYaDyw5nCnqD+7ZAeo3A0AdENd0hr82K6rYm8BwbcXCeYD6bc5q/WZL4d0WfTk0+bSrKSzjTYkLwKyqvoARxXJ3s0+n+CvGOiyzPMNMtJRbSyNlzA8JZAx7lfmXPcKDQB2j6pp0dz9mkv7VZ848pplDZ+mc1brFtvDGg/2bFbtomnGIxgMhtUweOcjFYr3MXgXU5bffI2hy2M95DCzFjbPCAXRCf4GVsgdipxwcUAdpRXC6TBp+r6ZBqGreKLiS9uEEsq2msPBFCTzsVY3UYXpk5JxkmrGjXSR+J47LRNWudV03y3N750xuUtmGNm2YkncTkFCTxzx3AOhXX9Ik1k6OmpWz6kAS1skgMi4GeQOnHrWjXHeI9UtfDXjHT9Vu5PKtZ9PuYZ8DJZkaN4wB3bmQAf7VRT6f4t8RJZXs9zbaXBHeW9ymmhNzmNZFYiWXn5toPyqMZwCT1oA7aiuU0uGbxWJdWu728i095WSxtbW4eAGNSV8x2QhmLEEgZwBjjOTVPwvqt1qH/CQeHk1Z11LS750jnmTzW8hjuQkE/NjlM/7IoA0NKe/k8ca3DLrF1NZ2scJjtHjiCIZAx6hAxwFGMnuc5q54qm1qDRt2gxGS7MqB9iI7rHn5iquyqT0GCR1NcjpWmeJm8b+JI4fEsEcyJaGSR9NDCQFHxxvGMYP1rV8VR6zp3w+1Sa81tpL2ECWK5soTalRkDaQHbPfuOtAHT6OdQbRrJtWWJdRMKm5WL7okx8wH41cDBs4IODg4rkLfTU1vVrvTLqe5uNI0cJbeVNMzG6mKB2aVs5cBWQAHgktkHAxHqeiab4X1HSNT0Oyg09pb6K0uYrVBHHPHIdvzKMAlSQwOM8EdDQB2hIAyeBXNv4+8KpcmA61bkh/LaRQzRK2cYMgGwc+prmdW0d9b+L02myvN/Zb6VDc3iea+JAJHURYzgKxCFgMZ8v3NehfYLP+zzp4tYRZmMxfZwgCbMY27emMdqALAIIyDkUVzHgWSSPRrrSpJGkOkX0tijsckxqQ0efcI6D8K6egArJ1FAPEGjSux2AzRqvbzCmQfqFVx/wI1rVma7DLJpvn26GS4tJFuYkXq5U5Kj3Zdy/8CoA574h2MEXh++1mXUdSge3gIhitrnykeQ/KgOBnliB1rwnTbOHULvR7JmwlxcwRAnrtYgMP++dwr0H4p+LINXvrHRbCcSWsUa3krr0dmUbB+Ctu/4EvpXJeGdHbUotTaIuJ4CsVo8Z+5Kzq+7g5B+7GvTJc+hIwl71RLsbQ92Lb6nsNxONbkS1tonksI51a8uuBGVRgWRc8vyAGxwBuyc8VsWk39la7c2dwMQajMZ7SYfdL7BviPo3ylh6gn+6ao6frNpb6ZZ2erwJpDpGgt5Y8rbkYG3y5CMLxxsbnt8w5N69skm02ayuywtpAGiuYRkQuDlXA6oQQCDyvHbpXRJ3ZnKTbJfFHy+HrmfvamO6H/bJ1k/9lrYrzrXdRjv/AApeadPIZPEEyGBYPMbEpJx5kQ6bCOdw+6Cc8giutttYuZNLtr6SyzDNEku+OUHCsB1BA556DP1pEjLK3in8XapfnmWCGKzUZ+6MGQn8d6/98il155NNt21iB5S9vjfAGysykgFQDwG9CMc9ayNGuPtHibxG76gbUPcKYUBQFkRBEzYYHjej8iprq/j1+C30eGRLuR7lXumjHypBHJuBfHALhVAHfcSBgUAXdLjvrCS91DWmtYWunDttm+WFQAFQZAyfU55J44wKj8TOkljpt5HuEsd/D5W5SpIdvLfg8/cZz+ANXbXw3pFlOs9tZiKRTlWSRhj9entVPxCfN1jRLb+7JLdEeoRNn85RTjuOO5NRRRXSdQUUUUAFFFBIAJJwBQAVkXvhnSb2QytaiKYnJkgJjJPqccN+INZGr+Ore0BXTrZrzHHnbtsX4Hkt+gPrXNH4g6078CAE9FSA/wBWP865qmIo/DLUzdSKOofwHaENs1K+UsQTnyv6ID2HfsPSo18AwZ+bVLog8HbHGOPQfLgDn09R0JFZFj8Rb+SSOOSwiuBI4j8wZhVCTjJOX3c9cdK7P+y5brnUrx7gd4Ih5UP4gEs30ZiPaohSw9RXjFFKSexhRaJ4ftp3jSC41i8X5XXdvA9nA2xKfZsHgda247O/miWOSSLT7ZRhYLMZbHpvIwB7KoI7NWlFFHBEsUMaRxoMKiKAFHoAKp6xqaaRpkt4yGRlwqRg43sTgD8+voM10KMILRWQ/Uhu3sfD2lzSxCGF34QyPzNKeFDMTliTjkkmr9pbLZ2kVuhLCNQu49WPcn3PWvFtavLvWbwSXswmkbcNp4RFwThR2Gdv145PWvRfAGp3Oo+HjHdMzyWkpgEjHLOu1WBPuN2P+A1lSxEaknFERmm7HVUUUV0mhxfxPtPP8KJcgc2l1HJ+DZjP/oefwrk/hVqgtvH6QD/VXdvJb7s8GQYcfXARx+Neoa7pv9r6BqGnZwbm3eJT/dYg4P4HBrwXSdQOk3enanGhT7HLHMUA5CqfnX/vncPxrixHu1IyE1dNH1LXOeHZBZ61rukzHbcfazexA/8ALSGUA7h9HDqfTA9RXQo6yIrowZGAKkdCKz9W0Ky1jyXuBLHcQEmC5t5DHLET12sOx7g8HuKs5TSrnNDcW/irxLZSnbPNcRXsQP8AHCYIo9w9cPEwPpx60knhFriNobvxJrtxbuCrRNPGgYHsWSNW/Wli8IoNF0y0l1C4F9psfl22owYSVV6YOdwYFQoIOQcZxnGADoZJEhieWR1SNAWZmOAoHUk155pxNjomg+IZ1ZLJdSu7qViMeXBcvKUkPsN8ZPoCSeldC/ha5v8AbFreu3eo2YOTaGKOGOX2k2KCw/2cgHuDXRFEaMxlVKEbSpHGPTFACNLGkJmaRFiC7i5YBQOuc+lef6uxvvBPjXXEUiC/tZBakjG+GOLar/Rm3kf7JU10g8F+H1YAWB8kNuFsZ5Ps4P8A1x3bPw21H49wPh9r44A+wSgf98mgCOLU/FphSJfDVkJNoHmtqf7rp14j3fhioZ/CV3rNtfya9fxzXt1ZS2cK28ZWG0SQYbYCcsxwMsfTAArrEG1FB6gYpaAOCi1nQLONIPGOlWmnalEoSSe5tQ0E5Axvjl27SD1wSGHQipr/AOIei2OlPJoUMuoRQbSz2lq5t4k3DcTIBsGFyevau3IBGCMikwMYwMelAHM+JdBbWvEXhiZ7fzbWxu5LiVsjCkRnYcd/n29PSunoooA4/TjrnhaxGkRaDNqlrblltLi1uIkzGSSqyLIykEA4yMg4z7VQl8Lahpuhxa3bybfFEDzXUhhQyJOZW3PbkcFk+6Aeo2gjHNd/RQBwsVzrml60niG/8P3GzUbJIby1sHFy9tLGzlCRxuBVyDjOCB161F4p1PVtf8IanbW/hjVI1nMUUAkCCST5suSm75FAXGSeSegrv6KAOWki1TRdXutT0/TZL+x1LZNcWiOiTwTBAu5dxCsCqqCN2QRkZzR5Wr+I9U0+W90x9L0yym+0+XPMjzTyAEIMISqqCd33iSQOBXU0UAcdot4lz8R9fka2vk3W1vBDLNZSxxkRmQvh2UL95x356jNdj0qC9vINPspry5fZDCpZj149h3PoO9eWan4m1HxELmwlvJ9L3bkWC1ba4BGQfM/iOCM4wBnkd6zqVYQ0ky4U5S2N/wAIeINPuPFXiO2t3meO81BZraRbeTy3xbxq537dowyMOSORXd1g+CoIbXwTo0MCBES0jBHq2PmP1JyfxrerQgKyvEmtw+HfD95qswDeQmUTOPMc8Ko+rECtWvE/in4nTVtbTRLSTda6c264Knh5yMAf8BBP4t/s1M5csblRjzOxwCWl3fX1rFbRrLf3NxtAUYDPJnP0UE59gvtX0Vo+gx6Potno9nAFS2GTdyKMmQg7pFHXcSW5OAM9xxXk3gGxlt9QXxTLj7FYTCEgr94MCsj57BAwOfQOK96qKUWo8z3ZdV62WxGsES24gCL5QUIEIyNuMYrLOgpZfvdEcWEg58lRm3f2MfQfVcH1yOK2KK1MjHspLe8uZYLmyNlqMYDyojkb1PAZXXG9cg9cEdwKr/8ACKRRLFBa6pqVtZRnctmkqtGCORgupYAdlDYHYcCti58uKSK5aNSyny9+OVViM/hkLn6e1TO6xxs7nCqCSfQUAZd/Z6VFZQ2c2n21yiA+VDMgcADqxLZwB1LH17kgGxpmnxWFuFiWONTyI4IxHGuf7qj+Z5/lVXT4Wv5nvrgHaX+RD6qeM+ynIA6btzdxjYoAK5zVjnxfp4/u2Fzn8ZIf8K6OubvSZPGDjPEFgn/j8j//ABuqh8RUPiLNFFFdB0hRRRQAVw/jnVizjSUk2xbQ9zhwN2fuocsOMDJGecr2JFdxXjeqaitzqd3MZGHmzu28tjK5wmAOWO0IMYOeBXJjKjhTst2Z1HZFOQRp+8cuuTwAzfMT6DDg/nUUpdo081yqSHb5J24AxnLkAbuq8dOe9NSM+W11KEEjDbGuAAu7I7dyN2fcCpWi3SIjbhGq7GLD15P4jgfgK8g5i74dsn1DU7CHbnbNGRgcbFO5voMZH1Ir2WuZ8IaAdLtTd3Eey5mXasZ6xR5zg/7RPJ+gHbJ6avZwtJ04a7s6acbIK5Xx4+zTLIZ4N0Sf+/UldVXH/EYKNFsmYEgXgGB3/dSf1Aq8R/Cl6Dn8LPOnG4+aPvAfIvcgkHP5qD+Pc5r03wLb+RpV26jEct2zIfXCqp/8eVh+FeZ6VBdajqTRW6mSWb9zGD0Vs/MfoASxPtXten2Uem6fBZxElIkC7j1Y92PuTkn61xYKm+Zz6GVJa3LNFFFemdAV4Z4v0r+yPFd9b7cQXDfaoeOCrklh+D7vwxXudcT8S9FN/oSanCmbjTiXbA5aE/fH4YDf8B96wxFPnhoCdnc2fhZrn9qeEksZXzdaYRbNnqYwP3bf984H1U13FfOPgbxMfDviiK/kYLps4Fvcn/YJ4k+inn/dLetfRwIIyDkVjTlzROeceVhRRRVkBRRRQAVma9odv4i0t9OuprmKB2Bf7PJsLY7E4PHt7Vp0UAVdPszYWMds13c3RTP765YNI2TnkgDOOnTtVqiigAooooAKKKKACiiigAooooAKKKx/EmsHR9JaSLabuY+VbKeRvI6keigFj9Md6UpKKcnshpOTsjkvG+uNd3y6bbENFbSAMO0k+MgH/ZQfMff3WudtbGTULqLTbY7y7mNWZQQz9XkI6YUZPpnjriq8ZJQTJIS8uUgdjkhc5eU+pP3s9/l9a9B8DaKtrY/2pIm2S5QLAp6xwdR+LfePf7oPIrwaaljMRzS2X9W/rzPWm1hqNlu/6/r5HTWFlBpthBZWybIYECIM5OB6nuferFFYvinxJa+FtEl1C5G987IIQcNNIeij8iSewBPavf2PIOf+I3jYeHLJNNsJQNXvFOw9fITnMh9+CFHqM9Aa8V0fSbrWNdXTLHPmzKrPK3zeWuW3SMe/b6kj1pmo3V9q2rre3O+61C7uPmCDlmKlVRR2A4AHYfia9p8HeF4/DWl4k2vqFxh7mUdM9kX/AGVycevJ71jCPtpf3UdMY8q8zVsNJs9O0eLSoIh9kji8rY3O4Hrn1JySfXJq/wCGLl5NJNnO5e4sJDaSMerbQCjH3ZCjH3JpKz5Gu9J1KTUrOA3UMyKl1bIcOducSJngtgkFTjIAwcjB7JxutCZxutDq6Kp6dqllq1t9osbhJkB2sBwyN3VlPKt7EA1crEwGSxpNE8Ui7kdSrD1B61mrcTN4edmbdcBWhLHvIGKZP/Aq1apW1p/oSpKpUtKZyvoxk34/OgC1DEkEEcMYwkahVHoAMCn0UUAFcxdeH5p9be5TU7m2vJw7s0RDR7F2qiFGBGMEkkYOSefTpJpVghaV87VHbqfYe9VLIPLcTzyYzhYuORkZLYP1Yr/wGgDFa08S23HlaZfqP41le3Y/8BKuP/HhUZu9Xi/1vhu+YDq0E8Dj9ZAf0rrKKvnkX7SRyJ1kxjM+lavEO5+xPJj/AL9hqjPijRYzie/S2b+5cq0Lf98uAf0rsqKftGP2jOX1bUYtK0m5vpWAWGMsMnG5uw+pOB+NeKwQFk2MihIgoBY4yQOp9MckH2Getex6r4f0/W5Imv0mlEXKIs7ooP8AewpHPvSWfhrRrEhodPhMgORJKDI4PqGbJFZ4ihKq1rZIucHJnnNjol5qcsf2S2e4hGT5h+SMk8ZLHgjgfdyc54rt9D8Jw6c6XN463F0h3IAPkjPcjPVv9o/gBzXSUUUsJCnruwjTSCiiiuo0CuM8eyS3X9laTZRma+muDMqKMlFVGUsf7v3+CeMiuzqGO0giuprlIlE8wAeTqxA6DPYDnjpkk9SaiceaLi+omrqxjeGPDFv4esxnZLeyD97MowOeSqjsufxOBnoAN+iinGKirIEraIKKKq3GpWFq+y5vbaFvSSVVP6mqGWqQgMpVgCCMEHvUNtfWl5u+y3UE+373lSB8fXBqegDwnxT4fPhzXJbEL/oUwMtoT08vun1UnH0K+tek/CvxYL6wHh6+k/0yzT/RmY8zQDgD3ZeAfbafWtLxV4di8S6M9ozCO5Q+ZbTEf6uQdPwPQj0P0rw9G1HTNb3gyWN/p0vHqko/muD9GDGuCpH2M+ZbMUo8yt1Pqaiue8HeK7fxZo4uUCxXkWEurfOTG/qPVT1B/qDXQ1qnc5dgooooAKKKKACiiigAooooAKKKKACiiigAooooACQBknAryTxHq/8AwkGrtIjYsVQpG5OAIc/O/sXIAH+yoPBrrfHOriGzTSIWPnXY/fFc5SHOD06bj8v03H+GuDcGef7LbxGRjIqtGG/1kpxtjHoOhPYDrwTXk5jXbaoQ3e/6Ho4KirOrLY0vDujnxBq22VCLRAHnBGMRfwxfV8Zb/ZGD2r1jpWZoOjpomlR2oYSTMfMnlxjzJD1P06ADsAB2qTWNZsNB02S/1K4WG3j4yeSx7Ko6knsBXbhcOqFNR69Tlr1nVnfoT319a6bYzXt7OkFtCpeSRzgKBXzt4p8VTeLddnvpVaG0tiYrSFz9xCASx9GbjPpgDtVjxV40vfGNwruGt9LQ77e0z+Tyere3QdsnmrfgbwVJrV3/AGrqMZXSQweKNhzdEAc/9c+P+BfTrTbqvkiOEOX3mdB8OvCpiRPEF/HiaRT9jiYcxoR98/7TDp6Kfc16HRRXdCChHlRYUUUVYGfeaYZLoX9jN9j1JBtW4Vch1/uSL/GvseR2INX9L8RLc3K6fqUP2LUyDtjLZjnx1aJ/4h7HDDuO9LVe8srbULY293Ak0RIO1h0I6EHsR2I5FRKCZEoJm/JKqcZy56IOpqSuRTT9RtBjT9fvo0HSK6C3KD8XHmH/AL7qKDWvEiaqunX0+kRNKcW05tpAk/H3R+8OH6/Keo5GcHGTi0YuDR2SsGGQQR7UjusaM7HCqMkmoLWK4VN141vJMerQxFB+rE028u2tsYjzyOW4VvYN0B6Y3YB6fSSSGRpZnWQpg5/0eJh1P99h2A9P64AuwQrBCkSkkKOp6k9yfc9abb3MVypMZ+ZTh0YYZD6EdRU1ABRRRQAUUUUAYlFFFdR1hRRRQAUVXd5ri+SwtColK+ZLIwyIkzgHHckggD2J7YM8mk3tvE0keqLJtBJF1Eu3H1Xbj64P0qHNJ2Ic0nYjnuYbWMPM4UE7R3LH0AHJPsOaiGoW4kCSmSBmBKi4iaLdjrjcBn+lTeH4ZLsDWbyNY3lXbbR7shIz/FyBy/B6A42jAOal8SRJe2ltpTxrIL65SN1YZHlr+8f/AMdQjPYsKl1NdCHU10KtjZXmsW8d3LcyWdpKoeKKEDzGU9C7MDtyP4QAR/e7C2/h5Il3WN5dQy/9NpnnRvqrseP90qfetmqs17FHbySqwbyzhl7jHJHscdM9ePWs3JkOT3ObllmvLqHR5Q1tdyyYnEbkERAEl0bglWwFDDBBbsRXS2un2djGI7S1hgQcYjjC/wAqrQ4udenm4ZLaBYUb0ZzucfkIjWlQ5N7icm9zM1jTFv4g8IRNQh+e3mIxgj+Ekc7T0I9D64qhaXK3lqkyqyE5DI3VGBwyn3BBB+lat9fR2VxaiQcSsyZHbjdn9KypI/suu3cI4juFW5T/AHvuuB9MIfq9XTeti6b1sT1xXjzwidYg/tTTo86lAmGjH/LxGP4f94clT9R347WitJRUlZm54DoOu3nh/VodV085dRtlhY7RNHnlG9D6HsR9QfojQ9asvEOkQalYSb4ZR0PDIw6qw7EHg15R8QPCDQyS6/pkRKN817Ag/OVR/wChD8fXPL+FvF934S1ZLi1U3Fncn/SbYNw6gffXsHHAz0PQ9iOBXpS5JbETjzK63PpCiqGj6zYa9psWoadcLNbydxwVPdWHUEdwav1uc4UUUUAFFFFABRRRQAUUUUAFFFFABRRRQB4x4qOqaf4vuncvvupXZGnZFiMaqNgXIBIxwcElW5IINdd4D0dZYYtdljKxvH/oSOPmCt96Rv8Aabt7ZOfmNdhfNZR2ckuoGBbWMb3afGxQO5zwK8q8U/Fh7oPZeFjsh5VtRdOTjgiJT/6Ew+gPWuV4elGp7Z7nQqtSUPZrY7Xxf480rwlDsmP2nUHA8qziPzHJwCx/gXPc/gDXh/iDxDqOv3jahq1wGZM+VEvEcIPZR6+55P6VRjsr3V79bWyhmvb6aQSSfNuY4Od7seg46k16x4V8AW2jvHf6kyXepLymB+6gP+wD1P8AtHn0ArRKdbbRDjBQ9TnPBXw8kure3vdfgMduqL5Vi4+aTA6yDsP9nv39K9WACgAAADgAdqWiu2EIwVkMKKKKsYUUUUAFFFFABUN3aW99bPbXUKTQv95HGQf/AK/vU1FAGbEut6UALG8W/tl6W1+x3geizAE/99qxPqK0LTxRYXEyWd/HLp13J8qwXigCQ+iOCUf6A59QKdUVxbQXdu9vcwxzQuMPHIoZWHuDwazdNPYzdNPY1G02HAMbSRuvEbofmQegz1X/AGTke1SwNcAmO4VSR0kTgN+HY/n9e1ctFa6no3Oj3XnWw/5cL12ZAPSOTlk+h3L2AFaun+J7G8uEs7kSafqDdLW7AVm/3G+7IP8AdJ98Vm4tGTi1ubdFFFSSFFFFAGJRRWZrev6b4es/tGoXATdkRxqN0kp9FXqf5Dviulu2rOs065jXPH2g6GZIpLh7u5j+9BaL5jKfQn7qn2JBrzjX/HOq+IZ5baMvYaeAP3MT/PIDn/WOPp90cc8k1k6Tpt3e3FtNZWTyWFrOj3EygLGiqwJGTgE+wyeK5pYm8uWCuJ7XPovQbGS0sPNulxe3R8645ztYjhB7KAF98Z6k1R1MX1ze2Gn34tzZXdyyuISw3osbvsbPUEqM9iAR0NdFWRrPy32hydAt/wAn6wSr/NhQcppXFtFdQmGZS0Z6gMR/KsRLMWXirT4lmleI2d00ayHOw74OAfpn9a6CsjVPk1zQ5QOWnlgJ9jC7/wDtMUAa9ZPiBltdJu9QyE+z28jyNjqgUn9Dgj6e9a1YfjFnHg/VY44zJJPbtbxxgDLNJ8igZ45LChgJ4SdLjQkvUkWQXTbw69GCgRqR9VjU/jWrcPcoMwwq4HP3+T7YPH61heAfNj8H2dtcwvBc2xeGaKT7yMGJAP1BU/jXS0IGclDfHxJr5g8h4l04OsoYHAZ+AcnuEB49X7gVo63hL/TrkEHDvbP/ALIdd3P4xqPxrzT4qPd2Hi1JLO/urdbmzQyJHKdpYM652njOMDOO1c9D458Q2+mrYLcWclujpIPNtFBBVgwOUKjqOSRzWftoxlZmsactJI9torymx+LOoM3+k6RbTxD/AJaQTNHn/dDBs/mBW/bfFLQ5cfaLbULX1LwhwP8AvhmP6V0qvTfU2O3ry3xn8P2tp31jQ4WeEBjPYoOVzglox36cr9celdxY+LvD2pMFtdYtGkPSN5PLf/vlsH9K2gQQCDkHvTnCNSNmI8F8N+Jb7w1qK6hpriSKTHn27N+7nX+jDs3bvkcV9BaBr9h4k0qPUNPk3Rt8ro3DxOOqsOxH/wBccGvL/HPgglpta0aHLnL3Vog+/wCroP73qO/Uc9eK8NeKL3wzriX2n4lhdAbqDdhZ0zwPZh8xB/DoTXF71GXLLYmcObVbn0xRVDRtZsdf0uHUdPm8y3lH0ZT3Vh2IPBFX63OcKKKKACiiigAoopGZUUsxAUckk8CgBaK5XVfiN4W0osjaml1OvBhsh5zZ9CV+VfxIritT+Md9NuTSNJit17S3r72/74Q4/wDHjUynGO7KUJPZHrxIVSxIAAySe1cD4i+K2kaZvt9JUardrwWjfECH3k5z9Fz+FeR6p4o1rxFE76xqks1sWJEAIjh2+6rgN6/NmptJ8Kax4ki22Nt5No42m7nBSMD/AGe7+2Bj3FZ+0cnywRoqVtZFfX/FWq+Iovt2s3W+NR5kdsnyQx+mF7n3Yk+9a3hfwHqutRRST77CwwC08iYll9SiHpn+83HPANegeH/h/pOivHczg398nKzTKNqH/YTov15PvXWVrDDXd6mpqtNEZ2jaHp2g2X2XTrdYkJy7dXkPqzHkmtGiiupKwBRRRTAKKKKACiiigAooooAKKKQsBjJAz0zQAtFFFABUF3Z21/btb3dvFPC3WOVAwP4Gp6KAMuPT9R03/kEatLHGOlteg3MX4EkOv4PgelWo/E19acatoswUdbjT2+0J9SuBIPoFb61aoqHBMhwTLmm61pmsKx0++guCn30RvnQ+jL1U+xAq/XL3+j6fqbI93aRySx/6ub7skf8AuuMMv4EVAtlrNqNlj4gnEPZLyFbgr9HyGP8AwIsfeodN9DN030MTxf45h0BjYWKpc6oVBKMfkgB6M+PXsvU+w5ryGS7vdV1SW4upZ76+nkEaHbud+B8qKOgzngDH86bp1teatrIt7ZWub+8VHJduWYlizsewHUn/AOsK9r8KeDLDwvbblxcahID51045OTkqo/hXPb881z2niH2ib7HK+GPhizE3niM53tvWwjbgcADzGHXp90cepPSu71e0jHhjULS2iSNPscsccaKAF+QgAAdK06a6LJGyMMqwII9RXXGnGCtERsW0wubWGdTlZEVwR6EZrN8RMIrK2nb/AFcV7bs5/ur5gBP0Gcn2zWRpGr3FnMNAuZIo5bcJFa3MsZ23C4+UHBGHABGP4tpI7ga8i2LTNa6hP9slmXynRkyiBhjaQOF3ZxzyemTWDVjlasazMEUs3QDJ4rn9Vu/Ou9JmWJhbw36fvj0JdHjGPbLgVQ0u6vNH0qBtVZr/AE2MsjXbjdLbFGKkyf3k4zv6r/FkZYbGo3en6jp8tufMuLVlBkuLZgVh5yGDZ6ggHjJGAaANaSNJUKSIroeqsMg1y/iPwvFPo8zWLzxSROlyIYmwJjGwcIR77ce2atWHiBbe8l0nWJ4or2DAFwfkiuRjO5c8BsdV7dsitWPU7WWdIo2Zt5wjhDsY4JwG6HgE8elAGRpbLZ60gjupLm11W2FzFJJtB3oFB6AfeRkx/wBczXRVxgUyeHbMwW1266ZciSJo1ZS9uGZPkI5b90TwOvbJxUl9rHhiKO1kttQtZrpp4zG6y+fNhXBYDkvyoIx3zjvQBT8U6Lba14r2XGlTX4SyjA8pYPky8vVpMFc4/hPbntWBq3wut5rSWW10KWEhSyQw6w0jlscZWVCp57b8V2VrcJeTG8E0LXt1cwlII5FdooEPRsE84LsewLkc9T1FJpPcabR4hF8Obe/t92ma5Ks6ACa3vYAXiYj7rBdhU/UVnXvw38UQL+4WxuB/0ynIf8A6gfrXturaNDqQWZG+z30Q/cXSLlk9j/eU91PX2OCMzT7qS6tiZ4xHcRSPDMinIDqSDg+hxkexFNUaU+hvCbeh4LdaBqenqy3ujXyD+N2tzIp+rrlf1rOtb2SKQppt1JZkHkwTtEw/4CpB/PH419LVWvNOsdQTZe2Vvcp/dmiVx+opfVEtYsu54tbeOPEelpu/tZp41/gu4lkB/EAMT/wKsHUL2W51CXUzp8Fv54DXEVsWxuySWVTnHUkgE88j39jvvht4ZvSGSzks3ByGtZSoU+ynK/pWNP8ACiPJ+y65Og7efbrJ/wCglKidGta17oNDjvC/im+8MX323TmWa2mwZ7Zmwkw9Qf4Wx0b8DkdPSIvjRosoyNI1YAHB+WHIP/fyuL1D4XaxpVvPd2V5BfIg3tbRwtGz+pUbm56nHf61xFwxBSa1O6Zv4B0kA659Mevb9KyftKXusThGWp7qPjD4c2FpLbU4gBk7oFP8mNOPxf8ADe3Ig1JvYW4H82rzDTvBGs+INOhvLCfSpbZ/vj7TIGBHVGHl8EHqP8a0f+Fa+Jv+oV+N1J/8arT99b4SfZw7nZ3Hxo0aMqsOk6pIz8DcsSj/ANDz+lZ1x8Zrkgi18Pxj0aa8/oE/rWBB8LNeaZpJ7vTYyeAVeR9o9ANq1pRfCedlxca+oBHIgs9pH0Yuf5Uctd9AVOBlXfxU8V6i0iw3FrYRA7QbaAFie/Mm4e3AHQ1l2uneI/GtwUU3+qYbDvcTMYYz77jsB9gM+1dxpvwz0W317TbOSW7u4wkk8qTSAIyptULhAOC0innP3SK9TgtobS3S3too4YYxtSONQqqPQAcCh0p399kuSjokeeeF/hHpumx+drbrf3LNu8lMrAntjgvxxzx7Va8Y+E/DF1ZpZQ2S2mqOhWzGnxLG7n0xjaVHU56DJyK6OLXYre3u3vXGLebyVZBlpXyflVRyWyMADmpdJsJjcy6tqEYW/uF2LHkH7PFnIjB6Z7sR1PqAKtRSVrGXM73OT0H4RaBp1pC+oRy3eoqAfOE8gWJsdI1zjA9wc/Titi4N5ofN+/2mw7XoUBov+uqjjH+2MD1CjmtXxNdSWPhbVryJgstvaSyxljgBlUlf1ArJ0y6vvFVjGY5JLPSgNrTIcS3XPRG/hTGAWHJOcYxk3F8uw1Jp3Jl1Owa7Fot9bG5IyIRMu8jr93OatVaXQNJTShpaafbpZAYEKIAB7jHIOec9c81jWbzWl02l3chlkRPMt7g/8vEOeCf9pcgN9Qf4sDWM76GsZ3di/RRRWhoFFFFABRRVS7upUuILO0jWW8uCdiM2FVR952Iydo4HuSB3yE3YTdi3RUR0fWiONWsA3vp7kf8Ao6q11pvilbeRbW50iSUjCu8ckQHvjL1PtER7SI66vxDcR2cCedeyjKRA4AXONznB2rnv36AE8VK+l62qCWG/sZmxkwvbsiH6OGJH1IP0qjHZaxp2lzwR6Is9xPh5biLUBJJI4I5YukY6DgDAHQAVrPqmqvaPJbaBcRMoGEuJYgT/ALoR2zj3K/jWbm3sZuo29DEuG1pbhk1G2urG1HSXTIhdl/xxuH08r8fSxp1l4V1C+ezTT4rq5WLzJf7RhZpwM45Ew34/St3StTF/G6SKY7qLHmxNGyFc5wcHscHkZBweeKZrOkvqUUUltcm01C2YvbXIQPsJBBBB+8pB5HHY8EA1Lbe5Lk3uZ134bnso2l8PXAgkA4s7lme3c+3eP/gPHqprMt59SkdYb+6msbo4BT+ynMYPoJA7K34Nn2FdVpceoR2ijUp45bg/e2LgA+x4yPwFXaOZj5mcp9rudPuUtNXjSNpG2w3cYIhmJ6DnJRv9knnsT20KuXMlnNYXceqLAtqpaOYTkCMr1GSeOhH4153J480TQ7qWxjv5dWtVXdby2wMrKM48tnOFYjs27kdeRltFUS+I0hO+jO4orzC/+LkkfNpoTeWeslxcAFfcqoP86zn+JviKYBoV0uNCMjEDufz8zH6VLxFNdTWzPYKK8Sn+IvimPDm8txF/GUth8vvzniobr4jeKoAhXUYmDZ62yf4VP1qmFmdv8LtBSy8PprE0f+l6gilSRykI+4B9fvfiPSu8pkUUcEKRRIqRooVVUYCgcACn1vGKirIQUUUVQytHY2Wo32oQX0SSW/2WHzUf7rDdIRu+mM/iazZDq9pZx6VpEdrfwRyRtFcSBkKBWDAsAuJPu/eUjPfB5OxpEQOu6m5O5WgtwQRwCDIf6g1vVzy3OafxMxdMttVt7KC2It4kRcOzku7t1ZjjA5JJ/Gq8vh/ULe1ntdJ1C2gtJwQ1vPbNIkRbr5eHG0f7PIB6Y6V0VNZ0TG5lXPTJxmpJMhPDtvJZXMV65uLm6kEstyFEbBwAFZMfc2gDbzkdckkk1Li38R3MEFk62ivHIN2orKwJTkFhGBw5BxjOOTz2rpKpS6igkMVuhnkHUKeB9SMn8QDQBaiijghSGJQkcahVUdABwBVe+0221CEpKrI24OssTbHRhwGDDkHkj6Eg5BIrIGp6vqLY02CBoScGdjtRfXa/O/6hSPcVYXTtdbIl11Ap/wCeVmoYfiWI/wDHaAFC+IrT92hsNRQdJJ5Gt5Me+1GUn3AX6Vz58e3R186LLpkNrK6nyrx7lngYg4IBCDOD9BnjOeK6X+xFmULf397fIP4JXVFP+8saqGHsciprzRtNv7WK1urGCWCEgxIUGIyOhX+7j2oAdZoyRCWW5847cZVsqB3PufU/kBWFZcanrS/3b7+cUbf1rag0XT4OFto2HYOgbb9CRmsTT2E15q9ynMc982w+uxEiP/j0bVdPc0p7l+iiitzcKKKKACvPfG/gT7XJLrWiwD7aRm5t1wPPH95fR/8A0L616FRUzgpqzA8A0PXb7QL83unP947Z7eTISUDsw6qw9eo9xkV7F4c8V6b4lgP2ZzFdIMy2svEie/8AtL7jj8eKzPFfgO21x3vrBltNTI+ZiP3c/s4Hf/aHP16V5LPZ3+j606Xcc1jqEJBiKthgB/GjDqCSRkccYPpXGnPD6PWIbn0VRXm/h74mBVS18QrtI4F9Enyn/fUfdPuOP92vQ7a5gvLdLi2mjngkGUkjYMrD2I4NdcJxmrxYCaGv2jXNTvP4IVjtEz/eALuR9d6D6pV/VNYi0mJ3nRj+7JiUdZX7IP8AaJwB9apeGDhtZi/556gR/wB9RRv/AOzU3xMEkvNChZQzfbmlwRnAWGX5vwJX8SKyesjmesjL8MaPBa+JJ3mhia9SzSaSYL1llklMhB+q8egJ9TXXPeW8cpjklVGH97gfn2/GsCJvs/iywc8Lc281ufdwVdR/3ysldHJFHMAJI0cejLmiaswmrM5a7tx41M1vO+3w/b3BSSOM5a9dDyGx0jDDoOWx2HXo7S5tJU8q1kiKxDb5aYGwDjGO1cz8O3Y6HdRu2WF15uckn99FHPz/AN/TWh4qtUexinSR4LhrmC3E0R2uFklSNvmHP3WPfrz2qSSzrer2llbS27T5vXjJht4gXlZscEIuT1xzjA71kwaTq+swWLXxOkpa8oImWS4Py7SCSCijHUfMScHIIroLDTrDTQ8VlaxQZwzlFwzn1Y9WPuauUActfWFxoKi9huLq8sVH+kxTNveMf89EOMkD+JfTkcjDXEdZEV0YMjAMrKcgg9CDWhe6lBYyRRy5JkBwF5PUDp36/pWIbVtDvltlH/EtuWP2f/pg55Mf+6eSvpyv90VrCXRmsJ9GXaKKK1Nive3kdjB5jhnZmCRxIMvK56Ko7k/4k4AJq1pFidOjnu74q2oTqHmKnIRRnbGnqq5P1JJ4ziqvh6CG6ll1O4YSXhnnhiDHiKNJWjwg7Z2gk9STjOAANu98pbZ5pplgWIFjK5wEHck+nrWE5X0Oecr6FgHIyOlVrq5aGe0iUAmeXZz6BWY/yrnND1vUJ475oLb7Vp9tMI4pZXEMjAqG+VSMFfmXBJX6dMu1XVL+4jVrXSb+O7tpBIgZY5FDDI2tsdiAyllz1GQRUEHVUVWsL2LULNLmIMu7ho3GGjYcFWHYg8GodV1vS9Dt/P1S/t7SM/d81wC3so6sfYUAXiMc4ycVXivoJRL83lmL/WCTjb9fyP5elea638YUG6Lw/p5lPQXV6CifURj5j+JWvMtd1jUNeczaxqUsuWGFyEjB4xhB8p6DqCeKylWitDSNKTPZfEfxO0GwtpYdOvXvr5eUFmodAw7M5+THYgEnHTmuI1j4q+JNRV004W2lRnoyL58n/fTAL/47+NYmheBfFWt7TDp4htSOLm8zAMey4LN9QAK9E0n4PabDtk1m/uL9+8UP7iL9CXP/AH0PpU3qy20KtTjvqeOz313qt+ialJdX16eY/Mdrgn/dHJH0AFdJZ+A/FeoQPNDozwoFLKbuQRF8DoF5bP1Ar3nTNF0vRYfJ0zT7a0Q9RDGFLfUjk/jV7OKfsE9ZO4vataI8S0n4ZnULKC8n1seVMgkVba3wcEZ+8xPP/Aa2rb4VeH4M75dQmLHLbpwgJ+iBcV1SRDStZn07GLe433VqfTLfvU/BmDD2fH8NXq6oUqdtEaJ8yucovw48Lr/y43B+t9P/APF0f8K28JbQv9lNtXoPtU2B/wCP11dFXyR7DsFFFFWMKKKKADRWA1PU4j9/MUmP9kqQD+at+VbTHapOCfYd65uCT7L4qtT0S9t3gb3dDvQf98mWulrnnuc0/iKjm4mYonyjuc4A/HqT9MD3pYrCJCWfMjHru6H8Oh/HJ96tVHOsjwskTbWbjd/dHcj3xUklOfdeyOglMdnHkSMON5HUA+g7n6jr0zEjGs3slkiGLSrY4mRePPf+63qP7w7ng9xWwVjRdiri3twMIO7AZA/Dj8T7UmlwJBYqUUDzWaU+p3HOT74xQBbVQqhVAAAwAO1LRRQAUUUUAZWv6hLY2CR2pAvbqQQW+RkKxBJYjuFUM2O+3HeqVnax2NnDaw58uJAi7jknHcnuah83+09fuLzrb2e60t/Qtkea3/fQCe2xvWrtbU1ZXN6cbK4UUUVoaBRRRQAUVDdXUFlbPcXMgjiTqx/QAdyegA5NcTqfizVbpzHp1tPZxdpDAHkPvzlR9MH6isa2Ip0VebA7ys3W9E03XbA2+pwK8a/MsmdrRH+8rdVP+TXnaeIfEHmgQ6vKVk3HzTGjKAF3HaCmScd+nPeu60azh1DS7W8v1N5csuWef5gGBwSq/dXp2AqKOJhXvGIjynXfDT6Q7SWF/BqtmD1hdTMg/wBpRw31Xn/ZrHsNUu9JkluNKvZrSYfNIsZwCcfxoeCfqM19FDgADoKwvEnhLSvFFq0d7EY58fJdw4WZPYNjp7Hiplhlfmg7Md31Of8AAvizR7iw1S58TT6ZHqLzrMPNVY/MTykQbdx5OUOQDxntmtiw1T+2tSju9JiXUrPTLX7EDbTIHaQ7S7BXI+X5EAJIz82MjGfNdY8Ca34fDOHS/sV6TgCMqP8Ab5wPr93uWFYbLPp19Gzi5sL3GY3y0MhX1VhglfcEg1m6k6b99GfIm7p6ntOrauA1h5VvPHqEN7E8dtcRmJ5OdrrGWwrsUZhwSOeSOtdHNqtvqunbdPvghlBRtikzx9iNmMhgfUcHrXiX/CwPEMenyW1/Lb6tagZMd7D8wxyCrptIYdQeSD3rV0j4gwpmTVrG/W5LYN3pt0A0qfw+ap2q7AcbsZwKr28Za3JnCbeqO38DvHp2t63pEcrSWqeXLaSMSTJGEAxzydiGFSfpWp4i1SCa90jS4gzyz38Lt8pARUbfnJ75UDFcRB4y8FNbQWts2uaRNbsz2940LTNGzfePVwd2TkEEHjI4GGvq/hy4v01G78YXE+pRBfs9zcgxRwkHjEYRFGckHKtkE8jtXMn1M7M9O1fUY9MiWdreeZ+Qqwbdx6dmYcdOeg9qwLfWtR1aVFu7qLRrSdnW3eECRpwrFTiVxtUnGcbTkEYb0oPr8Ws2zWdx4w8NNbyjbI9vOI5UX+IBDIw3YyM7sDOQDgVfttc8OTajLbnU9JXTre3FvHE1xHsK5xwCeMFSD7BDTEW9P0S90O/nlhVNShlbcktw5N1Hn+EyNncg5x0IzjnrWnfWc+qaFdW06rHPKjeWB/yzYcoc5OSGAOfUVUtNY8MWS7LbWtORP7v25CP1anS+NPC0JIfxJpAYdV+2xk/lnNAEGn3QvtNtbxRgTxJKB6bgD/WrFcVp/jvw1YaaIn1HeUllCLDDJJhfMbbyqkY24qnffFfSk/dW+m38xfKqz7IlP45JH5Vt7WCWrOpPQ7XQrG31Tw8qzRlH8+SdHHDJ5rGZcH/dkXI9c1Q1TSoLHVrJ7qe5vhHBPceXM25Rs2YITpuywwTz9K4O0+KmuWenJbw6dpyTdWlkZ5Ax6D5RtxgADr2rntU8U69q9y1ze6tOh2bNtsfIVVznA2/N+ZPauX28E7mcacr3Z7DoWs6To3h43urarZwi+ka5w8w+YsBkKOpGQcDrjGec1x3in4iaVcQ/ZvD+nzzMTta4mZoY0j7+WpyQT67RjOeteY2lpJNequl273ctwx+SJCxdhyxD9M+uT+Vdxpvw2129w97Jb6dGezHzpPyU7R/30fpU81SfwIapx6sxLjxhr0JdbO5XTbJ0CtBpqeWFxnBJOWzjgspB4Hpxm2kE+rXrGyhuNRvH+80StNIf95uT+JNeny/DLSbbSblkE99frGXha5k+TeOQCi4UgkAYIPFej6FLY3GhWVzptvHb2k8KSxRRoEChgDjA6U5UZv42OUuTZHkei/CbW78rLq08WmQHrGhEs5/L5F/NvpXo+jeCfD/hhPtNpYrJcoMm7uP3kuO5BP3fooArpaCMjB6VUYRjsjGU3LcRSGUMDkEZBpapWkjxTyWUgACDdCf7ydMe+OAfqKu1ZIU1+EY+gzTqbJ/qn+hoAw/E+xtJivlHz2d3FIH/ALq+YEkP02M9PqxcWQ1HQr+xfgXAuIs/7zMM/rWZpV2b/SLK8bhp4EkYehKgkVrTfQ2pPoW6KKK1NQooooAKKKKAM/Uj5d5pE/P7u/j6f7atH/7PXV1y2sxQy6Rc+dMYFjXzhMoyYmQ7lcDuQVBx7Vf0LXJNQjjtdStWsNWEQkltZP4hxlkPRlycHByDwe2cai1MKi1NqiiiszMoTyGOwEgHVzJ+pYD9AKuRRiKFIwchFCj8Kqaon/EvZgPliw5A9B1/Sr3UZFABRRRQAVQ1q/OmaPdXaKHlRMRIf45D8qL+LED8avO6xozuwVFGWZjgAeprlpbs+IL6CeNSNKtmMkLH/l5k6BwP7ignBP3iQRwAS0ruw4q7sTafZrYafb2isX8pApc9XPdj7k5J+tWaKK6TpCiiigYUUVkeI78WekSxq+2e4BijOcFcjlv+AjJ/ADvUykoxcnsgON1jVX1zVDsZzbwuRbpDKBx08wjHU84PZSPU5oajGUheDzpmXYHYO+d3zAYPtz0qyghVf3aFYYRhQcnn2B6AdcD0qGGMMsstwyoilcsx4OWD/wCH518tVqyqz55FWshuoFYpUmwdg8/ge0e3/wBlr0rSLV7LRrO2k/1kcKiT/ex8365rndH0Fr25hvb2BoreFvMhikGGkbruYdgDyAeSeuMc9fXs5dh5U4c01Zsl7hRRRXpAFYV7psVhbyEWcV9pBbfcaZNCJFUH7zxAjgjk7eQe2CcndopNJ7ktJ7nOXPwt8Karbpc6c1zZpKodHtJ9yMDyCFfcMfQCubuPgvf26BdP1u3mRRhUuYChA92UnP8A3zXeaHP/AGVqUmjSnFvOWnsWPQZ5ki/A5Yf7JIH3K6auSVOOzRjzSi7XPB5vhb4thPFtYze8N1/8Uq1Rn+H/AItjUq+gTSKQQdk8LDH/AH3mvoais/YQK9tI+Zj4Z8R2tv8A6VoOpDywcuLdnyB3O3PamQ6Hq9wnmQ6FqkibmXctjIRlSQR93sQR+FfTUiLLE8bfdZSp+hrF8NP5SahYHra3kmPVlc+Zn6bmcf8AATS+rxH7aR4EfDeuMCD4e1Ug8YNhJ/8AE0+08I+J2jEa+H9RIU4Vmi2ZHbO4jntX0tRR7CIvbSPnK28HeJLu5nt10popIHCS+fNGoUlQw6MSeGHIH8q2YPhXrFym28vtPt1PUIrz/odlenzqE8X320Y32Vux9zvmGfyA/IVareGGp2vY1jJyVzzN/hSltZqy6reXUsbAtGqom9e4GcnOOmW5xgkZyOm8N+FfCMTRn+x47ibf5fnXJabbIBnDJJzGxHONuORgnIrpqo3mlw3U6XKM9veR42XEJw3HQMOjgZPDAjn1rR0Yr4UTOLezNPUtMfUkWxMFotgoBPmR78kdAq8bceuc+mKovoeoadGH0+7a7VfvWt0xOR/sSHLA/wC8WB9V61PZ63NDcR2erpGjyMEhuogRFKx6KQSSjHsCSD2OTitiaORxmOVkOOgxg/mDUaxZjrFnP2eowXjvEN0VzH/rbaUbZI/qPT0IyD2JqfwdaLa+FtLaNjslsoHKHsxjGSPr/n2o61pkutwtBNtfYcCVQGMbHj5X2rhuccA46kjv0WmWken6TZ2UIxFbwJEg9FVQB/KnKVxylzFqiiipIGNGjOjsuWTO0+metPoooAKRhkYPSlpGYKpY5wBk4GaAGW6GO3jU/eCjP171y+lL9mN9p7cNaXcij/cc+YmPYK4H1U1ttrVru2xBpD3+ZU/RyprB1S9TT9b/ALSkguVs7mBYriTyGZYGQsVZiARtIcgsCQNozxki4OzLg7M1KKRWV1DKQykZBByCKWtzoCiiigAooqjqd5LbxRwWirJf3TeVbRt0Ld2b/ZUZY+wx1IpN2E3YbFEda1xYASbDT3D3B7Sz8MkfuFBDn32D1Fb+o6XbapCqThleNt8U0bbZIm/vK3Y/oehyOKTSdNi0nTYrOJmfZkvI33pHJyzn3JJP41bk4Qtu245zjP6Vzyd3c5pO7uZcDa3akR3K2d5Ev/LyJDC5H+0m0rn3DAH0HStA3duq5a4iUd8uKakxnQ+W6sDwJIXDY/P/AOvSG0ZjlrqYn/dT+e2kIT+0bBhj7bbHP/TVf8aktEjjtY0ik8yNRhGznjsM9/SmfYk6ma4z6+e38s4pGaOzw0144U8KshU5PtxkmgC1Va+vrfTrVri5fagIAAGWZj0VQOST2ArIOtX91ctDY20GwEjzSzSN+KYXb/wJl9s1maOkt+76xeTvctMx+yl8bY4ugKADA38tnrgqDnFVGN2VGPMyxLDc604l1RfLtQd0enggr7GUj77f7P3R/tEA1oUUVuklsdCSWwUUUUxhRRRQA2Qssbsib3AJVc4yfTPauOufDuuardNd38lokhG2ONJmZYl64A2DnuTnkjtgAdnRWdSlGquWWwHKw+D5NqpPqCqg5xbwBWH4sWH6Vr2Ph/TdPZJIrffKn3ZZWLsv0J+7+GK06Kinh6VP4IgFFFFbgFFFFABRRRQBV1GxXULNoTI0UgIeKZPvRSDlXX3B/PoeDT7DxRHDGtvrwXT7tMK0r8W8x/vJIeBn+6xDDpg9TPQQCCCMg8EVEopkSgpG0jrIgdGDKwyGByCKWuUGh6dHIZLe3+yuTlmtJGgLH32EZ/GrFgs95f3Vj9suhZ20ceSJDuMjFiVLn5uF2Hg9xWcoNamUoNanR1jXthc2+onVdPUPNtCywE489P7uegYHlSeMlgcbshyaTJbOJI5Hm2nO1rmYN/30XbP0Iq9M3nRBUeSObb5iqpww+o6e3NQQLZ3sN9D5kJbg7XR1KsjejA8g1YrIF9qMTHzNODE8eZyufwXf/Or1rPPONzwCNfdmz+RUUAYT5k8V6lKeiQQQD8N7n/0MfkKt1AmDq2rkHJFyqn2/cRHH6/rU9dEPhOiHwhRRRVFkVxbw3dvJb3EayRSDayt0Ipuk6lNY3iaRqMzSiTP2K6frKAMmNz/fA5z/ABAZ6g1PUF5ZwX9s1vcIWjbB4JUqQchgRyCCAQRyCKmUbomUeZHRUVzFtrV3ox8jWPNubQD93qEcWSo9JlXof9sDb1zt79DbXdteW8dxbXEU0En3JI3DK30I61g01uc7TW5NRRRSEFFFVb6UJFtaTy0ILSSZxsQDLHP6e2c0ASxzCV2CKTGvG/sT6D1+v/18RPZWtzIzzIJ8HG2Q7lU+y9AffGaq2Dz38PmPH9ntOkUKjDFR/e9PoPpyOumqqihVAVRwABgCgBgt4QMCGMD0Cinqiqu1VAHoBS0UAcvf2DeH2a7so2bSyS1xbIuTb+skYH8P95fxHcG3HIksayRurxuAyspyGB6EHuK3a5m68P6jZzsdAubSG2kJd7e6jZkjbuY9pGAepHQHpjJrSM7aM0hO2jLdFFFbG5Wv76LTrRriUM2CFSNBlpHJwqqO5JwBVnRNImt5W1LUir6lMmzahylunXy09ecEt/ER2AAGboCDVPEeqXN1850ycQWqfwpujVmfHdzuIz2HAxk562sZyu7GE5XdgooorMzIpLW3mbdLBE7erICaeiJGoWNFRR0CjAp1FAFeW2mkcst9cRA/woseB+ak1H/Zdu5zceZck9RM5ZT/AMA+7+Qq5RQBj+JJTbeHp4bc+XLcBbWHZxtaQhAR9MlvwqKKJIYkiiQJGihVUdABwBSa6fM1fSIW+4plnA/2lUKPwxI36U+tqa0ubU1pcKKKK0NQooooAKKKKACiiigAooooAKKKKACiiigAooooAKKKKACl8Lpu0g3p+9fytdZ9VPEf/kNUrN12R49EutjFWZPL3Dqu4hcj3GeK6mKJIIUiiULGihVUdABwBWVR9DGq+g+qlsA13dSDdw4TnvgDp7c/nn1q3RWRkFFFFAHMWjb7/VpD/FekY/3Y0X/2WrlUbD/j61T/AK/pP5Cr1dEdkdMdkFFFFUUFFFFABWZNpJjnkutLuDY3UnMm1A0U5/6aJ3P+0CG9606KTSe4mk9yjFrmt22EuNFe4A4JtriNh+BkZD+BBPuatf8ACTSKR5ugarGv979w+PwWUn9KkoqPZoj2aE/4S3SgMuuox9vn024H/slUdU8R6VfWy20Ny4muJEiWOWJ4mdSwLhQ4G75QeBV+svX0VtOSQqC8NzBIhI+6fMUcfUEj6E0nTsiXTsjq4IzFAkZx8oAwvQew9qkoorIyCiiigAooooA//9k="/>
          <p:cNvSpPr>
            <a:spLocks noChangeAspect="1" noChangeArrowheads="1"/>
          </p:cNvSpPr>
          <p:nvPr/>
        </p:nvSpPr>
        <p:spPr bwMode="auto">
          <a:xfrm>
            <a:off x="59267" y="-192617"/>
            <a:ext cx="406400" cy="406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endParaRPr lang="zh-CN" altLang="en-US"/>
          </a:p>
        </p:txBody>
      </p:sp>
      <p:sp>
        <p:nvSpPr>
          <p:cNvPr id="7173" name="TextBox 44"/>
          <p:cNvSpPr txBox="1">
            <a:spLocks noChangeArrowheads="1"/>
          </p:cNvSpPr>
          <p:nvPr/>
        </p:nvSpPr>
        <p:spPr bwMode="auto">
          <a:xfrm>
            <a:off x="2360084" y="2019301"/>
            <a:ext cx="3045883" cy="123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r>
              <a:rPr lang="zh-CN" altLang="en-US" sz="72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申</a:t>
            </a:r>
            <a:r>
              <a:rPr lang="zh-CN" altLang="en-US" sz="7200" dirty="0">
                <a:latin typeface="楷体" pitchFamily="49" charset="-122"/>
                <a:ea typeface="楷体" pitchFamily="49" charset="-122"/>
              </a:rPr>
              <a:t>请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8837085" y="4066118"/>
            <a:ext cx="1915583" cy="1026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r>
              <a:rPr lang="zh-CN" altLang="en-US" sz="5900" b="1" dirty="0">
                <a:latin typeface="楷体" pitchFamily="49" charset="-122"/>
                <a:ea typeface="楷体" pitchFamily="49" charset="-122"/>
              </a:rPr>
              <a:t>召集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8877301" y="4961467"/>
            <a:ext cx="1835151" cy="102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r>
              <a:rPr lang="zh-CN" altLang="en-US" sz="5900" b="1" dirty="0">
                <a:latin typeface="楷体" pitchFamily="49" charset="-122"/>
                <a:ea typeface="楷体" pitchFamily="49" charset="-122"/>
              </a:rPr>
              <a:t>召唤</a:t>
            </a: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6940550" y="3390900"/>
            <a:ext cx="1674283" cy="102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en-US" altLang="zh-CN" sz="5900" b="1" dirty="0" err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zhào</a:t>
            </a:r>
            <a:endParaRPr lang="en-US" altLang="zh-CN" sz="59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7177" name="TextBox 44"/>
          <p:cNvSpPr txBox="1">
            <a:spLocks noChangeArrowheads="1"/>
          </p:cNvSpPr>
          <p:nvPr/>
        </p:nvSpPr>
        <p:spPr bwMode="auto">
          <a:xfrm>
            <a:off x="7818967" y="2012951"/>
            <a:ext cx="2224617" cy="123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r>
              <a:rPr lang="zh-CN" altLang="en-US" sz="72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召</a:t>
            </a:r>
            <a:r>
              <a:rPr lang="zh-CN" altLang="en-US" sz="7200" dirty="0">
                <a:latin typeface="楷体" pitchFamily="49" charset="-122"/>
                <a:ea typeface="楷体" pitchFamily="49" charset="-122"/>
              </a:rPr>
              <a:t>开</a:t>
            </a:r>
            <a:endParaRPr lang="zh-CN" altLang="en-US" sz="72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2" name="组合 4"/>
          <p:cNvGrpSpPr>
            <a:grpSpLocks/>
          </p:cNvGrpSpPr>
          <p:nvPr/>
        </p:nvGrpSpPr>
        <p:grpSpPr bwMode="auto">
          <a:xfrm>
            <a:off x="772584" y="1028702"/>
            <a:ext cx="1775883" cy="669119"/>
            <a:chOff x="579880" y="770997"/>
            <a:chExt cx="1331484" cy="502770"/>
          </a:xfrm>
        </p:grpSpPr>
        <p:sp>
          <p:nvSpPr>
            <p:cNvPr id="28" name="圆角矩形 27"/>
            <p:cNvSpPr/>
            <p:nvPr/>
          </p:nvSpPr>
          <p:spPr>
            <a:xfrm>
              <a:off x="590550" y="770997"/>
              <a:ext cx="1252354" cy="502770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accent1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1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>
              <a:solidFill>
                <a:schemeClr val="accent3">
                  <a:lumMod val="75000"/>
                </a:schemeClr>
              </a:solidFill>
            </a:ln>
            <a:effectLst>
              <a:softEdge rad="31750"/>
            </a:effectLst>
          </p:spPr>
          <p:txBody>
            <a:bodyPr wrap="none">
              <a:spAutoFit/>
            </a:bodyPr>
            <a:lstStyle/>
            <a:p>
              <a:pPr defTabSz="2133547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3700" b="1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latin typeface="微软雅黑" panose="020B0503020204020204" pitchFamily="34" charset="-122"/>
                </a:rPr>
                <a:t>我会认</a:t>
              </a:r>
            </a:p>
          </p:txBody>
        </p:sp>
        <p:sp>
          <p:nvSpPr>
            <p:cNvPr id="29" name="直线连接符 21"/>
            <p:cNvSpPr>
              <a:spLocks noChangeShapeType="1"/>
            </p:cNvSpPr>
            <p:nvPr/>
          </p:nvSpPr>
          <p:spPr bwMode="auto">
            <a:xfrm flipV="1">
              <a:off x="579880" y="1244950"/>
              <a:ext cx="1331484" cy="0"/>
            </a:xfrm>
            <a:prstGeom prst="line">
              <a:avLst/>
            </a:prstGeom>
            <a:noFill/>
            <a:ln w="38100">
              <a:solidFill>
                <a:schemeClr val="accent1">
                  <a:lumMod val="60000"/>
                  <a:lumOff val="40000"/>
                </a:schemeClr>
              </a:solidFill>
              <a:prstDash val="sysDash"/>
              <a:rou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>
                <a:buFontTx/>
                <a:buNone/>
                <a:defRPr/>
              </a:pPr>
              <a:endParaRPr lang="zh-CN" altLang="en-US" b="1"/>
            </a:p>
          </p:txBody>
        </p:sp>
      </p:grpSp>
      <p:graphicFrame>
        <p:nvGraphicFramePr>
          <p:cNvPr id="30" name="Group 47"/>
          <p:cNvGraphicFramePr>
            <a:graphicFrameLocks noGrp="1"/>
          </p:cNvGraphicFramePr>
          <p:nvPr/>
        </p:nvGraphicFramePr>
        <p:xfrm>
          <a:off x="1471084" y="4514851"/>
          <a:ext cx="1344000" cy="1344000"/>
        </p:xfrm>
        <a:graphic>
          <a:graphicData uri="http://schemas.openxmlformats.org/drawingml/2006/table">
            <a:tbl>
              <a:tblPr/>
              <a:tblGrid>
                <a:gridCol w="672000"/>
                <a:gridCol w="672000"/>
              </a:tblGrid>
              <a:tr h="67200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2168" marR="122168" marT="45763" marB="4576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2168" marR="122168" marT="45763" marB="45763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200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2168" marR="122168" marT="45763" marB="4576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2168" marR="122168" marT="45763" marB="45763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492251" y="4508500"/>
            <a:ext cx="1276349" cy="1354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8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申</a:t>
            </a:r>
          </a:p>
        </p:txBody>
      </p:sp>
      <p:graphicFrame>
        <p:nvGraphicFramePr>
          <p:cNvPr id="31" name="Group 47"/>
          <p:cNvGraphicFramePr>
            <a:graphicFrameLocks noGrp="1"/>
          </p:cNvGraphicFramePr>
          <p:nvPr/>
        </p:nvGraphicFramePr>
        <p:xfrm>
          <a:off x="7169151" y="4514851"/>
          <a:ext cx="1344000" cy="1344000"/>
        </p:xfrm>
        <a:graphic>
          <a:graphicData uri="http://schemas.openxmlformats.org/drawingml/2006/table">
            <a:tbl>
              <a:tblPr/>
              <a:tblGrid>
                <a:gridCol w="672000"/>
                <a:gridCol w="672000"/>
              </a:tblGrid>
              <a:tr h="67200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2168" marR="122168" marT="45763" marB="4576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2168" marR="122168" marT="45763" marB="45763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200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2168" marR="122168" marT="45763" marB="4576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2168" marR="122168" marT="45763" marB="45763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7190318" y="4508500"/>
            <a:ext cx="1276349" cy="1354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8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召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1" grpId="0"/>
      <p:bldP spid="20" grpId="0"/>
      <p:bldP spid="15" grpId="0"/>
      <p:bldP spid="16" grpId="0"/>
      <p:bldP spid="17" grpId="0"/>
      <p:bldP spid="5" grpId="0"/>
      <p:bldP spid="32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18" name="组合 8"/>
          <p:cNvGrpSpPr>
            <a:grpSpLocks/>
          </p:cNvGrpSpPr>
          <p:nvPr/>
        </p:nvGrpSpPr>
        <p:grpSpPr bwMode="auto">
          <a:xfrm>
            <a:off x="184150" y="203200"/>
            <a:ext cx="3222625" cy="715963"/>
            <a:chOff x="1328" y="452"/>
            <a:chExt cx="5073" cy="1126"/>
          </a:xfrm>
        </p:grpSpPr>
        <p:pic>
          <p:nvPicPr>
            <p:cNvPr id="34819" name="图片 14" descr="PPT图标蓝色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4812"/>
            <a:stretch>
              <a:fillRect/>
            </a:stretch>
          </p:blipFill>
          <p:spPr bwMode="auto">
            <a:xfrm>
              <a:off x="1328" y="452"/>
              <a:ext cx="5073" cy="1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" name="TextBox 76"/>
            <p:cNvSpPr txBox="1"/>
            <p:nvPr/>
          </p:nvSpPr>
          <p:spPr>
            <a:xfrm>
              <a:off x="1328" y="452"/>
              <a:ext cx="3631" cy="111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ctr" fontAlgn="auto"/>
              <a:r>
                <a:rPr lang="zh-CN" altLang="en-US" sz="40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  <a:sym typeface="+mn-lt"/>
                </a:rPr>
                <a:t>佳文欣赏</a:t>
              </a:r>
            </a:p>
          </p:txBody>
        </p:sp>
      </p:grpSp>
      <p:grpSp>
        <p:nvGrpSpPr>
          <p:cNvPr id="8" name="组合 7"/>
          <p:cNvGrpSpPr>
            <a:grpSpLocks/>
          </p:cNvGrpSpPr>
          <p:nvPr/>
        </p:nvGrpSpPr>
        <p:grpSpPr bwMode="auto">
          <a:xfrm>
            <a:off x="585788" y="919163"/>
            <a:ext cx="11009312" cy="3752850"/>
            <a:chOff x="885" y="1259"/>
            <a:chExt cx="17494" cy="6470"/>
          </a:xfrm>
        </p:grpSpPr>
        <p:sp>
          <p:nvSpPr>
            <p:cNvPr id="10" name="对角圆角矩形 9"/>
            <p:cNvSpPr/>
            <p:nvPr/>
          </p:nvSpPr>
          <p:spPr>
            <a:xfrm>
              <a:off x="885" y="1601"/>
              <a:ext cx="17494" cy="6128"/>
            </a:xfrm>
            <a:prstGeom prst="round2Diag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233" y="1259"/>
              <a:ext cx="16884" cy="620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4000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</a:rPr>
                <a:t>    </a:t>
              </a:r>
              <a:r>
                <a:rPr lang="zh-CN" altLang="en-US" sz="2800" b="1" noProof="1">
                  <a:latin typeface="楷体" panose="02010609060101010101" pitchFamily="49" charset="-122"/>
                  <a:ea typeface="楷体" panose="02010609060101010101" pitchFamily="49" charset="-122"/>
                </a:rPr>
                <a:t>春天来了，森林里的小动物们都出来活动了，啄木鸟医生正在给柳树爷爷看病呢！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2800" b="1" noProof="1">
                  <a:latin typeface="楷体" panose="02010609060101010101" pitchFamily="49" charset="-122"/>
                  <a:ea typeface="楷体" panose="02010609060101010101" pitchFamily="49" charset="-122"/>
                </a:rPr>
                <a:t>   </a:t>
              </a:r>
              <a:r>
                <a:rPr lang="en-US" altLang="zh-CN" sz="2800" b="1" noProof="1">
                  <a:latin typeface="楷体" panose="02010609060101010101" pitchFamily="49" charset="-122"/>
                  <a:ea typeface="楷体" panose="02010609060101010101" pitchFamily="49" charset="-122"/>
                </a:rPr>
                <a:t>“</a:t>
              </a:r>
              <a:r>
                <a:rPr lang="zh-CN" altLang="en-US" sz="2800" b="1" noProof="1">
                  <a:latin typeface="楷体" panose="02010609060101010101" pitchFamily="49" charset="-122"/>
                  <a:ea typeface="楷体" panose="02010609060101010101" pitchFamily="49" charset="-122"/>
                </a:rPr>
                <a:t>救命呀！救命呀！</a:t>
              </a:r>
              <a:r>
                <a:rPr lang="en-US" altLang="zh-CN" sz="2800" b="1" noProof="1">
                  <a:latin typeface="楷体" panose="02010609060101010101" pitchFamily="49" charset="-122"/>
                  <a:ea typeface="楷体" panose="02010609060101010101" pitchFamily="49" charset="-122"/>
                </a:rPr>
                <a:t>”</a:t>
              </a:r>
              <a:r>
                <a:rPr lang="zh-CN" altLang="en-US" sz="2800" b="1" noProof="1">
                  <a:latin typeface="楷体" panose="02010609060101010101" pitchFamily="49" charset="-122"/>
                  <a:ea typeface="楷体" panose="02010609060101010101" pitchFamily="49" charset="-122"/>
                </a:rPr>
                <a:t>突然传来一阵呼叫声，啄木鸟赶紧飞到小河边。原来是一只小老鼠掉进河里啦！</a:t>
              </a:r>
              <a:r>
                <a:rPr lang="zh-CN" altLang="en-US" sz="2800" b="1" noProof="1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她一把抓住小老鼠的耳朵，用尽全力地拍打着翅膀，终于把小老鼠救上了岸。</a:t>
              </a:r>
              <a:endPara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j-cs"/>
                <a:sym typeface="+mn-ea"/>
              </a:endParaRPr>
            </a:p>
          </p:txBody>
        </p:sp>
      </p:grp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2524125" y="4810125"/>
            <a:ext cx="6889750" cy="1849438"/>
            <a:chOff x="790" y="8143"/>
            <a:chExt cx="17142" cy="1351"/>
          </a:xfrm>
        </p:grpSpPr>
        <p:sp>
          <p:nvSpPr>
            <p:cNvPr id="13" name="单圆角矩形 12"/>
            <p:cNvSpPr/>
            <p:nvPr/>
          </p:nvSpPr>
          <p:spPr>
            <a:xfrm>
              <a:off x="790" y="8143"/>
              <a:ext cx="17142" cy="1351"/>
            </a:xfrm>
            <a:prstGeom prst="round1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2761" y="8155"/>
              <a:ext cx="12386" cy="132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/>
              <a:r>
                <a:rPr lang="zh-CN" altLang="en-US" sz="2800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</a:rPr>
                <a:t>时间：春天</a:t>
              </a:r>
            </a:p>
            <a:p>
              <a:pPr fontAlgn="auto"/>
              <a:r>
                <a:rPr lang="zh-CN" altLang="en-US" sz="2800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</a:rPr>
                <a:t>地点：森林里、小河边</a:t>
              </a:r>
            </a:p>
            <a:p>
              <a:pPr fontAlgn="auto"/>
              <a:r>
                <a:rPr lang="zh-CN" altLang="en-US" sz="2800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</a:rPr>
                <a:t>人物：啄木鸟、小老鼠起因：小老鼠掉进河里，啄木鸟救他</a:t>
              </a:r>
            </a:p>
          </p:txBody>
        </p:sp>
      </p:grpSp>
      <p:grpSp>
        <p:nvGrpSpPr>
          <p:cNvPr id="21" name="组合 20"/>
          <p:cNvGrpSpPr>
            <a:grpSpLocks/>
          </p:cNvGrpSpPr>
          <p:nvPr/>
        </p:nvGrpSpPr>
        <p:grpSpPr bwMode="auto">
          <a:xfrm>
            <a:off x="1000125" y="3824288"/>
            <a:ext cx="4075113" cy="0"/>
            <a:chOff x="4149" y="6603"/>
            <a:chExt cx="6416" cy="0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4149" y="6603"/>
              <a:ext cx="1400" cy="0"/>
            </a:xfrm>
            <a:prstGeom prst="line">
              <a:avLst/>
            </a:prstGeom>
            <a:ln w="3492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9165" y="6603"/>
              <a:ext cx="1400" cy="0"/>
            </a:xfrm>
            <a:prstGeom prst="line">
              <a:avLst/>
            </a:prstGeom>
            <a:ln w="3492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>
            <a:grpSpLocks/>
          </p:cNvGrpSpPr>
          <p:nvPr/>
        </p:nvGrpSpPr>
        <p:grpSpPr bwMode="auto">
          <a:xfrm>
            <a:off x="1582738" y="1822450"/>
            <a:ext cx="8128000" cy="1588"/>
            <a:chOff x="9841" y="4303"/>
            <a:chExt cx="12799" cy="1"/>
          </a:xfrm>
        </p:grpSpPr>
        <p:cxnSp>
          <p:nvCxnSpPr>
            <p:cNvPr id="2" name="直接连接符 1"/>
            <p:cNvCxnSpPr/>
            <p:nvPr/>
          </p:nvCxnSpPr>
          <p:spPr>
            <a:xfrm>
              <a:off x="12541" y="4304"/>
              <a:ext cx="1400" cy="0"/>
            </a:xfrm>
            <a:prstGeom prst="line">
              <a:avLst/>
            </a:prstGeom>
            <a:ln w="3492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" name="直接连接符 2"/>
            <p:cNvCxnSpPr/>
            <p:nvPr/>
          </p:nvCxnSpPr>
          <p:spPr>
            <a:xfrm>
              <a:off x="21240" y="4303"/>
              <a:ext cx="1400" cy="0"/>
            </a:xfrm>
            <a:prstGeom prst="line">
              <a:avLst/>
            </a:prstGeom>
            <a:ln w="3492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9841" y="4304"/>
              <a:ext cx="2042" cy="0"/>
            </a:xfrm>
            <a:prstGeom prst="line">
              <a:avLst/>
            </a:prstGeom>
            <a:ln w="3492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842" name="组合 8"/>
          <p:cNvGrpSpPr>
            <a:grpSpLocks/>
          </p:cNvGrpSpPr>
          <p:nvPr/>
        </p:nvGrpSpPr>
        <p:grpSpPr bwMode="auto">
          <a:xfrm>
            <a:off x="184150" y="203200"/>
            <a:ext cx="3222625" cy="715963"/>
            <a:chOff x="1328" y="452"/>
            <a:chExt cx="5073" cy="1126"/>
          </a:xfrm>
        </p:grpSpPr>
        <p:pic>
          <p:nvPicPr>
            <p:cNvPr id="35843" name="图片 14" descr="PPT图标蓝色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4812"/>
            <a:stretch>
              <a:fillRect/>
            </a:stretch>
          </p:blipFill>
          <p:spPr bwMode="auto">
            <a:xfrm>
              <a:off x="1328" y="452"/>
              <a:ext cx="5073" cy="1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" name="TextBox 76"/>
            <p:cNvSpPr txBox="1"/>
            <p:nvPr/>
          </p:nvSpPr>
          <p:spPr>
            <a:xfrm>
              <a:off x="1328" y="452"/>
              <a:ext cx="3631" cy="111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ctr" fontAlgn="auto"/>
              <a:r>
                <a:rPr lang="zh-CN" altLang="en-US" sz="40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  <a:sym typeface="+mn-lt"/>
                </a:rPr>
                <a:t>佳文欣赏</a:t>
              </a:r>
            </a:p>
          </p:txBody>
        </p:sp>
      </p:grpSp>
      <p:grpSp>
        <p:nvGrpSpPr>
          <p:cNvPr id="8" name="组合 7"/>
          <p:cNvGrpSpPr>
            <a:grpSpLocks/>
          </p:cNvGrpSpPr>
          <p:nvPr/>
        </p:nvGrpSpPr>
        <p:grpSpPr bwMode="auto">
          <a:xfrm>
            <a:off x="585788" y="1117600"/>
            <a:ext cx="11009312" cy="3554413"/>
            <a:chOff x="885" y="1601"/>
            <a:chExt cx="17494" cy="6128"/>
          </a:xfrm>
        </p:grpSpPr>
        <p:sp>
          <p:nvSpPr>
            <p:cNvPr id="10" name="对角圆角矩形 9"/>
            <p:cNvSpPr/>
            <p:nvPr/>
          </p:nvSpPr>
          <p:spPr>
            <a:xfrm>
              <a:off x="885" y="1601"/>
              <a:ext cx="17494" cy="6128"/>
            </a:xfrm>
            <a:prstGeom prst="round2Diag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35847" name="文本框 10"/>
            <p:cNvSpPr txBox="1">
              <a:spLocks noChangeArrowheads="1"/>
            </p:cNvSpPr>
            <p:nvPr/>
          </p:nvSpPr>
          <p:spPr bwMode="auto">
            <a:xfrm>
              <a:off x="1296" y="2357"/>
              <a:ext cx="16884" cy="46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>
                  <a:latin typeface="楷体" pitchFamily="49" charset="-122"/>
                  <a:ea typeface="楷体" pitchFamily="49" charset="-122"/>
                  <a:sym typeface="微软雅黑" pitchFamily="34" charset="-122"/>
                </a:rPr>
                <a:t>小老鼠虚弱地趴在草地上，努力抬眼看向啄木鸟，“</a:t>
              </a:r>
              <a:r>
                <a:rPr lang="zh-CN" altLang="en-US" sz="2800" b="1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  <a:sym typeface="微软雅黑" pitchFamily="34" charset="-122"/>
                </a:rPr>
                <a:t>谢谢你，真的非常感谢！”</a:t>
              </a:r>
              <a:r>
                <a:rPr lang="en-US" altLang="zh-CN" sz="2800" b="1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  <a:sym typeface="微软雅黑" pitchFamily="34" charset="-122"/>
                </a:rPr>
                <a:t>“</a:t>
              </a:r>
              <a:r>
                <a:rPr lang="zh-CN" altLang="en-US" sz="2800" b="1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  <a:sym typeface="微软雅黑" pitchFamily="34" charset="-122"/>
                </a:rPr>
                <a:t>看你这么虚弱，去我家休息一下吧</a:t>
              </a:r>
              <a:r>
                <a:rPr lang="en-US" altLang="zh-CN" sz="2800" b="1">
                  <a:latin typeface="楷体" pitchFamily="49" charset="-122"/>
                  <a:ea typeface="楷体" pitchFamily="49" charset="-122"/>
                  <a:sym typeface="微软雅黑" pitchFamily="34" charset="-122"/>
                </a:rPr>
                <a:t>”</a:t>
              </a:r>
              <a:r>
                <a:rPr lang="zh-CN" altLang="en-US" sz="2800" b="1">
                  <a:latin typeface="楷体" pitchFamily="49" charset="-122"/>
                  <a:ea typeface="楷体" pitchFamily="49" charset="-122"/>
                  <a:sym typeface="微软雅黑" pitchFamily="34" charset="-122"/>
                </a:rPr>
                <a:t>啄木鸟托起小老鼠往家里飞去。日子一天天过去了，小老鼠渐渐好起来，他每天都会出去寻找美味的果子与啄木鸟分享，来感谢他的救命之恩。</a:t>
              </a:r>
            </a:p>
          </p:txBody>
        </p:sp>
      </p:grp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2524125" y="4810125"/>
            <a:ext cx="6889750" cy="2262188"/>
            <a:chOff x="790" y="8143"/>
            <a:chExt cx="17142" cy="1653"/>
          </a:xfrm>
        </p:grpSpPr>
        <p:sp>
          <p:nvSpPr>
            <p:cNvPr id="13" name="单圆角矩形 12"/>
            <p:cNvSpPr/>
            <p:nvPr/>
          </p:nvSpPr>
          <p:spPr>
            <a:xfrm>
              <a:off x="790" y="8143"/>
              <a:ext cx="17142" cy="1351"/>
            </a:xfrm>
            <a:prstGeom prst="round1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671" y="8155"/>
              <a:ext cx="15558" cy="164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/>
              <a:r>
                <a:rPr lang="en-US" altLang="zh-CN" sz="2800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</a:rPr>
                <a:t>    </a:t>
              </a:r>
              <a:r>
                <a:rPr lang="zh-CN" altLang="en-US" sz="2800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</a:rPr>
                <a:t>小老鼠与啄木鸟的</a:t>
              </a:r>
              <a:r>
                <a:rPr lang="zh-CN" altLang="en-US" sz="2800" noProof="1">
                  <a:solidFill>
                    <a:srgbClr val="FF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</a:rPr>
                <a:t>对话</a:t>
              </a:r>
              <a:r>
                <a:rPr lang="zh-CN" altLang="en-US" sz="2800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</a:rPr>
                <a:t>体现了啄木鸟</a:t>
              </a:r>
              <a:r>
                <a:rPr lang="zh-CN" altLang="en-US" sz="2800" noProof="1">
                  <a:solidFill>
                    <a:srgbClr val="FF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</a:rPr>
                <a:t>乐于助人</a:t>
              </a:r>
              <a:r>
                <a:rPr lang="zh-CN" altLang="en-US" sz="2800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</a:rPr>
                <a:t>的</a:t>
              </a:r>
              <a:r>
                <a:rPr lang="zh-CN" altLang="en-US" sz="2800" noProof="1">
                  <a:solidFill>
                    <a:srgbClr val="FF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</a:rPr>
                <a:t>品质</a:t>
              </a:r>
              <a:endParaRPr lang="zh-CN" altLang="en-US" sz="2800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</a:endParaRPr>
            </a:p>
            <a:p>
              <a:pPr fontAlgn="auto"/>
              <a:r>
                <a:rPr lang="zh-CN" altLang="en-US" sz="2800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</a:rPr>
                <a:t>   动作：</a:t>
              </a:r>
              <a:r>
                <a:rPr lang="zh-CN" altLang="en-US" sz="2800" noProof="1">
                  <a:solidFill>
                    <a:srgbClr val="FF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</a:rPr>
                <a:t>趴、抬眼、托起</a:t>
              </a:r>
              <a:r>
                <a:rPr lang="zh-CN" altLang="en-US" sz="2800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</a:rPr>
                <a:t>富于人的行为，让故事角色更生动</a:t>
              </a:r>
            </a:p>
            <a:p>
              <a:pPr fontAlgn="auto"/>
              <a:endParaRPr lang="zh-CN" altLang="en-US" sz="2800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</a:endParaRPr>
            </a:p>
          </p:txBody>
        </p:sp>
      </p:grpSp>
      <p:grpSp>
        <p:nvGrpSpPr>
          <p:cNvPr id="20" name="组合 19"/>
          <p:cNvGrpSpPr>
            <a:grpSpLocks/>
          </p:cNvGrpSpPr>
          <p:nvPr/>
        </p:nvGrpSpPr>
        <p:grpSpPr bwMode="auto">
          <a:xfrm>
            <a:off x="2041525" y="1955800"/>
            <a:ext cx="9028113" cy="622300"/>
            <a:chOff x="9841" y="4304"/>
            <a:chExt cx="14214" cy="980"/>
          </a:xfrm>
        </p:grpSpPr>
        <p:cxnSp>
          <p:nvCxnSpPr>
            <p:cNvPr id="2" name="直接连接符 1"/>
            <p:cNvCxnSpPr/>
            <p:nvPr/>
          </p:nvCxnSpPr>
          <p:spPr>
            <a:xfrm flipV="1">
              <a:off x="15067" y="4374"/>
              <a:ext cx="1967" cy="28"/>
            </a:xfrm>
            <a:prstGeom prst="line">
              <a:avLst/>
            </a:prstGeom>
            <a:ln w="3492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" name="直接连接符 2"/>
            <p:cNvCxnSpPr/>
            <p:nvPr/>
          </p:nvCxnSpPr>
          <p:spPr>
            <a:xfrm>
              <a:off x="22655" y="5284"/>
              <a:ext cx="1400" cy="0"/>
            </a:xfrm>
            <a:prstGeom prst="line">
              <a:avLst/>
            </a:prstGeom>
            <a:ln w="3492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9841" y="4304"/>
              <a:ext cx="2042" cy="0"/>
            </a:xfrm>
            <a:prstGeom prst="line">
              <a:avLst/>
            </a:prstGeom>
            <a:ln w="3492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66" name="组合 8"/>
          <p:cNvGrpSpPr>
            <a:grpSpLocks/>
          </p:cNvGrpSpPr>
          <p:nvPr/>
        </p:nvGrpSpPr>
        <p:grpSpPr bwMode="auto">
          <a:xfrm>
            <a:off x="184150" y="203200"/>
            <a:ext cx="3222625" cy="715963"/>
            <a:chOff x="1328" y="452"/>
            <a:chExt cx="5073" cy="1126"/>
          </a:xfrm>
        </p:grpSpPr>
        <p:pic>
          <p:nvPicPr>
            <p:cNvPr id="36867" name="图片 14" descr="PPT图标蓝色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4812"/>
            <a:stretch>
              <a:fillRect/>
            </a:stretch>
          </p:blipFill>
          <p:spPr bwMode="auto">
            <a:xfrm>
              <a:off x="1328" y="452"/>
              <a:ext cx="5073" cy="1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" name="TextBox 76"/>
            <p:cNvSpPr txBox="1"/>
            <p:nvPr/>
          </p:nvSpPr>
          <p:spPr>
            <a:xfrm>
              <a:off x="1328" y="452"/>
              <a:ext cx="3631" cy="111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ctr" fontAlgn="auto"/>
              <a:r>
                <a:rPr lang="zh-CN" altLang="en-US" sz="40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  <a:sym typeface="+mn-lt"/>
                </a:rPr>
                <a:t>佳文欣赏</a:t>
              </a:r>
            </a:p>
          </p:txBody>
        </p:sp>
      </p:grpSp>
      <p:grpSp>
        <p:nvGrpSpPr>
          <p:cNvPr id="8" name="组合 7"/>
          <p:cNvGrpSpPr>
            <a:grpSpLocks/>
          </p:cNvGrpSpPr>
          <p:nvPr/>
        </p:nvGrpSpPr>
        <p:grpSpPr bwMode="auto">
          <a:xfrm>
            <a:off x="590550" y="1089025"/>
            <a:ext cx="11009313" cy="3554413"/>
            <a:chOff x="893" y="1551"/>
            <a:chExt cx="17494" cy="6128"/>
          </a:xfrm>
        </p:grpSpPr>
        <p:sp>
          <p:nvSpPr>
            <p:cNvPr id="10" name="对角圆角矩形 9"/>
            <p:cNvSpPr/>
            <p:nvPr/>
          </p:nvSpPr>
          <p:spPr>
            <a:xfrm>
              <a:off x="893" y="1551"/>
              <a:ext cx="17494" cy="6128"/>
            </a:xfrm>
            <a:prstGeom prst="round2Diag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36871" name="文本框 10"/>
            <p:cNvSpPr txBox="1">
              <a:spLocks noChangeArrowheads="1"/>
            </p:cNvSpPr>
            <p:nvPr/>
          </p:nvSpPr>
          <p:spPr bwMode="auto">
            <a:xfrm>
              <a:off x="1296" y="2357"/>
              <a:ext cx="16884" cy="33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b="1">
                  <a:latin typeface="楷体" pitchFamily="49" charset="-122"/>
                  <a:ea typeface="楷体" pitchFamily="49" charset="-122"/>
                  <a:sym typeface="微软雅黑" pitchFamily="34" charset="-122"/>
                </a:rPr>
                <a:t>      </a:t>
              </a:r>
              <a:r>
                <a:rPr lang="zh-CN" altLang="en-US" sz="4000" b="1">
                  <a:latin typeface="楷体" pitchFamily="49" charset="-122"/>
                  <a:ea typeface="楷体" pitchFamily="49" charset="-122"/>
                  <a:sym typeface="微软雅黑" pitchFamily="34" charset="-122"/>
                </a:rPr>
                <a:t>从此他们成为了一对好朋友，相互帮助，过上了美好的日子。</a:t>
              </a:r>
            </a:p>
          </p:txBody>
        </p:sp>
      </p:grp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2524125" y="4810125"/>
            <a:ext cx="6889750" cy="1849438"/>
            <a:chOff x="790" y="8143"/>
            <a:chExt cx="17142" cy="1351"/>
          </a:xfrm>
        </p:grpSpPr>
        <p:sp>
          <p:nvSpPr>
            <p:cNvPr id="13" name="单圆角矩形 12"/>
            <p:cNvSpPr/>
            <p:nvPr/>
          </p:nvSpPr>
          <p:spPr>
            <a:xfrm>
              <a:off x="790" y="8143"/>
              <a:ext cx="17142" cy="1351"/>
            </a:xfrm>
            <a:prstGeom prst="round1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896" y="8470"/>
              <a:ext cx="15558" cy="69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/>
              <a:r>
                <a:rPr lang="en-US" altLang="zh-CN" sz="2800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</a:rPr>
                <a:t>    </a:t>
              </a:r>
              <a:r>
                <a:rPr lang="zh-CN" altLang="en-US" sz="2800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</a:rPr>
                <a:t>结尾创设了一个画面，使文章更加生动，角色活灵活现。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890" name="组合 8"/>
          <p:cNvGrpSpPr>
            <a:grpSpLocks/>
          </p:cNvGrpSpPr>
          <p:nvPr/>
        </p:nvGrpSpPr>
        <p:grpSpPr bwMode="auto">
          <a:xfrm>
            <a:off x="184150" y="203200"/>
            <a:ext cx="3222625" cy="715963"/>
            <a:chOff x="1328" y="452"/>
            <a:chExt cx="5073" cy="1126"/>
          </a:xfrm>
        </p:grpSpPr>
        <p:pic>
          <p:nvPicPr>
            <p:cNvPr id="37891" name="图片 14" descr="PPT图标蓝色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4812"/>
            <a:stretch>
              <a:fillRect/>
            </a:stretch>
          </p:blipFill>
          <p:spPr bwMode="auto">
            <a:xfrm>
              <a:off x="1328" y="452"/>
              <a:ext cx="5073" cy="1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" name="TextBox 76"/>
            <p:cNvSpPr txBox="1"/>
            <p:nvPr/>
          </p:nvSpPr>
          <p:spPr>
            <a:xfrm>
              <a:off x="1328" y="452"/>
              <a:ext cx="3631" cy="111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ctr" fontAlgn="auto"/>
              <a:r>
                <a:rPr lang="zh-CN" altLang="en-US" sz="40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  <a:sym typeface="+mn-lt"/>
                </a:rPr>
                <a:t>素材宝库</a:t>
              </a:r>
            </a:p>
          </p:txBody>
        </p:sp>
      </p:grpSp>
      <p:sp>
        <p:nvSpPr>
          <p:cNvPr id="10" name="对角圆角矩形 9"/>
          <p:cNvSpPr/>
          <p:nvPr/>
        </p:nvSpPr>
        <p:spPr>
          <a:xfrm>
            <a:off x="1217613" y="1570038"/>
            <a:ext cx="10225087" cy="4911725"/>
          </a:xfrm>
          <a:prstGeom prst="round2Diag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7" name="文本框 6"/>
          <p:cNvSpPr txBox="1"/>
          <p:nvPr/>
        </p:nvSpPr>
        <p:spPr>
          <a:xfrm>
            <a:off x="1584325" y="1570038"/>
            <a:ext cx="9024938" cy="47085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40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</a:rPr>
              <a:t>欣喜若狂       心灰意冷           回心转意</a:t>
            </a:r>
          </a:p>
          <a:p>
            <a:pPr fontAlgn="auto">
              <a:lnSpc>
                <a:spcPct val="150000"/>
              </a:lnSpc>
            </a:pPr>
            <a:r>
              <a:rPr lang="zh-CN" altLang="en-US" sz="40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</a:rPr>
              <a:t>怒气冲天       亡羊补牢            马到成功</a:t>
            </a:r>
          </a:p>
          <a:p>
            <a:pPr fontAlgn="auto">
              <a:lnSpc>
                <a:spcPct val="150000"/>
              </a:lnSpc>
            </a:pPr>
            <a:r>
              <a:rPr lang="zh-CN" altLang="en-US" sz="40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</a:rPr>
              <a:t>画蛇添足        心旷神怡           狗拿耗子</a:t>
            </a:r>
          </a:p>
          <a:p>
            <a:pPr fontAlgn="auto">
              <a:lnSpc>
                <a:spcPct val="150000"/>
              </a:lnSpc>
            </a:pPr>
            <a:r>
              <a:rPr lang="zh-CN" altLang="en-US" sz="40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</a:rPr>
              <a:t>马不停蹄        鸡飞蛋打           羊肠小道</a:t>
            </a:r>
          </a:p>
          <a:p>
            <a:pPr fontAlgn="auto">
              <a:lnSpc>
                <a:spcPct val="150000"/>
              </a:lnSpc>
            </a:pPr>
            <a:r>
              <a:rPr lang="zh-CN" altLang="en-US" sz="40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</a:rPr>
              <a:t>虎头蛇尾        怒气冲冲           怒气攻心</a:t>
            </a: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914" name="组合 8"/>
          <p:cNvGrpSpPr>
            <a:grpSpLocks/>
          </p:cNvGrpSpPr>
          <p:nvPr/>
        </p:nvGrpSpPr>
        <p:grpSpPr bwMode="auto">
          <a:xfrm>
            <a:off x="184150" y="203200"/>
            <a:ext cx="3222625" cy="715963"/>
            <a:chOff x="1328" y="452"/>
            <a:chExt cx="5073" cy="1126"/>
          </a:xfrm>
        </p:grpSpPr>
        <p:pic>
          <p:nvPicPr>
            <p:cNvPr id="38915" name="图片 14" descr="PPT图标蓝色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4812"/>
            <a:stretch>
              <a:fillRect/>
            </a:stretch>
          </p:blipFill>
          <p:spPr bwMode="auto">
            <a:xfrm>
              <a:off x="1328" y="452"/>
              <a:ext cx="5073" cy="1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" name="TextBox 76"/>
            <p:cNvSpPr txBox="1"/>
            <p:nvPr/>
          </p:nvSpPr>
          <p:spPr>
            <a:xfrm>
              <a:off x="1328" y="452"/>
              <a:ext cx="3631" cy="111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ctr" fontAlgn="auto"/>
              <a:r>
                <a:rPr lang="zh-CN" altLang="en-US" sz="40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  <a:sym typeface="+mn-lt"/>
                </a:rPr>
                <a:t>素材宝库</a:t>
              </a:r>
            </a:p>
          </p:txBody>
        </p:sp>
      </p:grpSp>
      <p:sp>
        <p:nvSpPr>
          <p:cNvPr id="10" name="对角圆角矩形 9"/>
          <p:cNvSpPr/>
          <p:nvPr/>
        </p:nvSpPr>
        <p:spPr>
          <a:xfrm>
            <a:off x="881063" y="1231900"/>
            <a:ext cx="10326687" cy="5095875"/>
          </a:xfrm>
          <a:prstGeom prst="round2Diag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7" name="文本框 6"/>
          <p:cNvSpPr txBox="1"/>
          <p:nvPr/>
        </p:nvSpPr>
        <p:spPr>
          <a:xfrm>
            <a:off x="828675" y="1376363"/>
            <a:ext cx="10534650" cy="45227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</a:rPr>
              <a:t>      </a:t>
            </a:r>
            <a:r>
              <a:rPr lang="zh-CN" altLang="en-US" sz="3200" noProof="1">
                <a:latin typeface="+mj-lt"/>
                <a:ea typeface="楷体_GB2312" pitchFamily="49" charset="-122"/>
                <a:cs typeface="+mj-cs"/>
              </a:rPr>
              <a:t>山坡上住着一群蜜蜂和几只蝴蝶，他们整天都在山坡上忙着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</a:rPr>
              <a:t>。</a:t>
            </a:r>
            <a:r>
              <a:rPr lang="zh-CN" altLang="en-US" sz="3200" noProof="1">
                <a:latin typeface="+mj-lt"/>
                <a:ea typeface="楷体_GB2312" pitchFamily="49" charset="-122"/>
                <a:cs typeface="+mj-cs"/>
              </a:rPr>
              <a:t>      </a:t>
            </a:r>
          </a:p>
          <a:p>
            <a:pPr fontAlgn="auto">
              <a:lnSpc>
                <a:spcPct val="150000"/>
              </a:lnSpc>
            </a:pPr>
            <a:r>
              <a:rPr lang="zh-CN" altLang="en-US" sz="3200" noProof="1">
                <a:latin typeface="+mj-lt"/>
                <a:ea typeface="楷体_GB2312" pitchFamily="49" charset="-122"/>
                <a:cs typeface="+mj-cs"/>
              </a:rPr>
              <a:t>      转眼间，冬天到了，蝴蝶因贪玩没有储存粮食。瞧，他在家里挨饿呢！而蜜蜂呢？他们正吃着甜蜜的花蜜呢！           </a:t>
            </a:r>
          </a:p>
          <a:p>
            <a:pPr fontAlgn="auto">
              <a:lnSpc>
                <a:spcPct val="150000"/>
              </a:lnSpc>
            </a:pPr>
            <a:r>
              <a:rPr lang="zh-CN" altLang="en-US" sz="3200" noProof="1">
                <a:latin typeface="+mj-lt"/>
                <a:ea typeface="楷体_GB2312" pitchFamily="49" charset="-122"/>
                <a:cs typeface="+mj-cs"/>
              </a:rPr>
              <a:t>      这时，小动物们才明白：我们应该爱护森林，如果没有森林，就等于没有了生存的家园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3765551" y="4034367"/>
            <a:ext cx="1915583" cy="102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r>
              <a:rPr lang="zh-CN" altLang="en-US" sz="5900" b="1" dirty="0">
                <a:latin typeface="楷体" pitchFamily="49" charset="-122"/>
                <a:ea typeface="楷体" pitchFamily="49" charset="-122"/>
              </a:rPr>
              <a:t>宗亲</a:t>
            </a: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3039534" y="4991100"/>
            <a:ext cx="3365500" cy="102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algn="ctr"/>
            <a:r>
              <a:rPr lang="zh-CN" altLang="en-US" sz="5900" b="1" dirty="0">
                <a:latin typeface="楷体" pitchFamily="49" charset="-122"/>
                <a:ea typeface="楷体" pitchFamily="49" charset="-122"/>
              </a:rPr>
              <a:t>祖宗八代</a:t>
            </a: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1337733" y="3352800"/>
            <a:ext cx="1676400" cy="102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en-US" altLang="zh-CN" sz="5900" b="1" dirty="0" err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zōng</a:t>
            </a:r>
            <a:endParaRPr lang="en-US" altLang="zh-CN" sz="59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8196" name="AutoShape 3" descr="data:image/jpeg;base64,/9j/4AAQSkZJRgABAQAAAQABAAD/2wBDAAgGBgcGBQgHBwcJCQgKDBQNDAsLDBkSEw8UHRofHh0aHBwgJC4nICIsIxwcKDcpLDAxNDQ0Hyc5PTgyPC4zNDL/2wBDAQkJCQwLDBgNDRgyIRwhMjIyMjIyMjIyMjIyMjIyMjIyMjIyMjIyMjIyMjIyMjIyMjIyMjIyMjIyMjIyMjIyMjL/wAARCAEsAa0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1+iiiuo6wooooAKKKKACiiigAooooAKKKKACiiigAooooAKKKKACiiigAooooAKKKKACiiigAooooAKOnXpRVHWpGh0LUZUOGS1lYH0IQmgRp+GUx4ds5iMNcqbph6GUmTH4bsfhWnLMkKFnbAAJ/z+YpttGsNrDEgwiIqqPQAVjC/S88RixyfkxMFbuoH/xXlmuU5TeHIBxj2ooooAKKKruZkvoyMtBIpVhj7jDkH6EZB/4D70AWKhmuYrd4VlbaZn8tDjjdgnHt0P8ALvU1U9VsjqGl3FsjbJWXMT/3JByjfgwB/CgC5XNXI8jxdcr0W6s45FHqyMyufyaMfhXQb5FtN7qFkEeWA5AOKwNcYDWNEvF/jlnsjz2ZC/8AOAfnVQ3Kg7SLNFFFdB0hRRRQAUUUUAFFFFABRRRQAUUUUAFFFFABRRUN1d21lA093cRQQr1klcKo/E0ATUVlR6rdajxo2mT3an/l5nzbwD/gTDcw90Vh71di8PalcDfqGtyxsf8AljYRIiD23OGY/XI+gqHNIhzSLFFLH4agQ5bUNRkHo1x/gBTx4Z0k/wCutmuh6Xczzj8nJFL2iJ9qirPd21qAbi4ihB7yOF/nVUa7pTcR39vM392BxI35Lk1vW+jaXaHNtptnCT/zzgVf5CrtT7QXtTk31q1QZa31IL/e/s242/nspbbXtJu5PKg1K1aXvF5oDj6qeR+VdXVe6sbS+j8u8tYLhP7s0YcfkaPaMXtWZg56UVTv/C2iW217fwlps8PPmLbwxxyD3AwA35g+maw2k8LwXwtfLudO3f6t7a4mt2X/AHoiQf8AvpcHIxmn7TyK9r5HUUVSGm61AA1lqVnqUWMqt0vlOR1z5kYKnqP4KaZ9bi4k8O3Eh/6drmFh/wCPulUpopTiX6KxbnXrqzt557rQry3hg/1ss9zaKicA8nzvcVxOo/FieS3YaPpBEmcebdONuPVVBBP4lfxpSqwjq2NST2PUKo3mtaVp7Fb3U7O2Ydpp1Q/qa8K1DxTqmrbv7R1i52nrBv8AIT6bVxuH1z9aWy8LarqMX+geH72SNuQ62xiU+4Zto/EGsHirv3Y3Kem7PZv+Ez8Mf9B/TT9LlD/Wom8deGFP/IZtm/3Mt/IGvMovAHjUJh/D07EdG+1WwJHuPM4NTx/DvxhIOdEaP/fuof6OaX1ip/KK8e56EvxA8LN01dD2z5UmP/Qa0tP8RaNqrbLDVLS4k/55pMC//fPWvK0+Gfi+NnI0uMqx3AC6j4Pfv/nNY+qeGtY05T/auhXkSLyXaHzUHuXTco/Oj6xUW8QTT6nv9FfPdn4k1fTIlfTNauViRhlDL5qBe+FfcB68Y6V2mkfFC6hZY9bs1mj6faLQYYe5Qnn8D+FaQxMJb6Dsz1CiqematYazZi6066juITxuQ8qfQjqD7HmrldABRRRQAVmeIzjwvq3/AF5zf+gGtOsjxRNDB4Zv/Pljhjli8jzJGCqpkOwEk9BlqT2E9jsq55rMWnja1ucfu7m1mjHtJuRsfiA35Y7Cue1r4waDp6uNPhudUccBol8uMnsN7dfqoIrBs/iPqPiDxTosEthaWlut6pG12kfLAx/e+UfxntXG5xTtc51CT1sewUUUVZIUUUUAFFRzzw2sDz3EqRQxjc7uwVVHqSar295NeWBuYLUoWOYkuGMZZezHglc9cEZ6ZAPAALUi742TONwIzXO+IIjb2uks5BKakrNj1cOvH4vUqXmpailw6XdrY2UJKSXIj3lmUneUZiAAv3dzKckMcYAznQA6xd216Wm/s6zGLFZWJaZsYM755PBIXPYk9xioq7Kim2atFFFdB0hRRRQAUUhIAyTgDuaoy65pEDFZtVsY2HBD3KKR+ZpXEX6KzP8AhI9CP/Mb0z/wLj/xpf8AhItDxn+2tN/8C4/8aOZdwuaVFZttr2nXt4LaynN0/wDG0Cl0QYJBZx8ozjjnmtKhNPYAooopjCiiigChHYeINS5leHR7c/wqBPcH8f8AVofwetGx8L6VZTrdNC13eL0urxvNkH+6Twn0UAe1bNFczk3ucrk3uFMk3FQqnBJAz7d/0zT6g37r7YP+WcWT/wACPH/oJpCJ6KKKACiiqVzJerkRwZXPytE6s34q20Y+hzQBdoqvbtdnHniIqRncoKke23n+dWKAAnAyelUpU0zWrd7eUWl9CPvxnbIo+o5qcXcP2n7OWKy9gyld3fgkYP4U9oo3lSVo0MiZ2sVGVz1we1AHOT6LqGjMtx4fkEsKkltOuZDtIPJ8uQ5Kn/ZOV9NvWqetfEjSdG08tNFOuqE7U0yZfLmLe/bZ/tjI9MniusuLlLXyjJnbJIIwR2J4Gfx4/Go9Qs7C/tvs2oW0FzA5A8uZA4J+hoYHzVrviHVvEWpi81VDNIzBIYLblE5O1VTqzcnnknJ+ldH4N8BX3ie7llvnksdMh4LxbWkkfPKAnKjHc84PHBBA7vUvhzoumX0etafpP2xYc+fp8jGQPGfvGMMeHH93OGGRjoR22mXFldabbzaa0TWbIPK8oYUDpgDtjpjt0rJUle8tWaOppaOhm6L4O8P+H9rafpkKTAY+0SDzJT/wNsn8M4rdoorUzCiiigAooooAxNX8IeHtdDf2lo9pM7DBl2bZP++1w3615z4i+El3aK1x4euGu4xybO5YCQf7j8A/Rsf71ew0VMoqW5UZOOx8s/aNQ0PV1eCS603UI2CSqRscAg4DKRhhnHUEelepeEPHy6tPHpurLHBftxFKnEc59MH7re3ft6Du/EXhbSfFFl9n1K2V2X/VTrxJCfVW7fToe4NeA+IdAvfDervpl/ksP3lvcJlRMoPDqezA4yOoPtgnNOVHVao3jNS9T3ymSyxwRPLNIscaAszucBQOpJ7CuF8I+P4Lm0az165jgu4IywuZCFSdAOT7OB1HfqO4HG+KvGE/im5kiTfBpML/ACQtwZSACHf8+F7dTz06ZV4RhzFeR0ev/FI+f9k8PwJICD/ptwp28Y5ROCevU4HsRXB6hqF3qt3G2o3c99cs2Ikf5ju9EjUYB/3Rmup8H/Dm/wDE7pqV5K9jpJUbGC/vZxnqmeFU8fMRzjgd67/wT4YsbS0a8s7JLZbmUNI5bfJtjf5I85J4IyxY5JyMAYxzP2lXWTsiHUUdtTz/AEj4XeJNZeKe5SLS7Ycj7UN0hPr5anjjPDEHnpWtd/D+28PX014mrXc76TaDUZCwVF3hsxrgDOD5cmeew9a9T1DVvs8q2dlGt1qMgykO7AQf35D/AAqPzPQAmsPxBoSHwldWVxMZrjUrq2S6nPymQvNGpAHZQvAHYDuck3GnFdDJ1JPqdPcwtIA0ZZZF6EPtx+hB/EVVN1e2w/e2c1yuOGh2bh/vZYZ/AfgKXQ71tR0Kxu5P9bLAplH918fMD7hsj8Kvu6xozuQFUZJPYVZBiWt5ca3f3MLRS2draOqSRMw8yZioYZ2k7VAPTOT7AEGWbQ9It4pJ3EltDGpdyl3JEiAck4DACsTS9O1YxrqsCW8wvma78uSdoHjDnKqWCvuwu0fw/d53cY1203UNWljOsG3itI2DiytnMgkYHIMjsq5AIB2gAZHJI4oA5W/1Cw0+ZdWuNI1ZNJhTdDemH7SzNn7+JCzRKAODtGc5yOM42ufFky2H2bQIrh2f715d7EO3vsC559GI49DXr1cJ4n+F+lax5l1pe3TNQYliY1/cyn/bT1PquD65qZ81vdKjy394yvC+raN4jhhs5bm5aW2QbNNvGTagXoVCqBIBxyckexrta+eNU07WNC1g2V5b/ZL2AiSORZSM+kkbAcj3/AgdK9N8FeOv7V8rS9YZI9SxiOYDalz9PR/bv1HcC6NZP3ZaM6EkttjuqKKK6RhWB4j8Sx6KiwQqst7IMqrfdjX+++OcZHA6k+nJGtqN6mn6fNdupYRrwgOCzHhVH1JA/GvJ72Z3mM99cIJbl8tKx27t3PQ9VwQAO20Vx4zE+xjaO7AkvbqfVsNqEzzE/P8AvGyig4CsF+6MNweM896j+0yBnwfLVB/q+0eCMEeozx9DTFu7VJZOJZCMkqkZABxyMvtGDnpnsMUrzMUAit47eMbcSzvlto5xjj1PTPWvClKU3eWvqMTznt4uZWiA+Rck5ViDx78ZIPPQVLZx3t5MdqSAytshi8wb2JHQ8HjAJOegGe1Mhs1Z0YyPK7/LEWhMhY/3UBC/kq9sn1r0Pw5oH9mp9quVQXbrtCKBthU87Rjgk4GT7AdBW+GwzrS8uoGho+mJpGmx2quZJPvSynrI56sf6egAHar9FFfQpJKyEFFFFMAooooA26KKK5TkCqiYGqyHP+shUL/wFmz/AOhippnMQEnVF++B6ev4f41Buje8RlkXOSVOfvZHzL/6C3vQBcooooAKKKKACiodt0JsmWExZ+55ZDY/3t39KdPMtvH5j527lXj3IA/nQA8qrEEgEqcjI6GmrKjSvEG+dACw9Aen8jRDKs8EcqZ2uoYZ9CM1hRzz6Z4gZdSYGG7VYre6AwrsCSEfsr84B6N2weKAE8VDVYbL7Xp8BvY4ijy2a4DsEcNujPdsAjaevGMEYNDwj4nsfGNzLexSGOW3UYs5CN8YbOG4OCCMjI9wegrsK8/13QrTw7d3epW9gVgvJhN9rt3EUljcHCly5BxEw5bggEHIIbgA9Arnr6xuNFvZdX0iBpYpTuvrCMf63/prGO0g7j+Me+DVH/hKrzw/FBD4qt4w0gAjvbEl4ZD6MCAUPvyvuMgV0FrqP2518hY1TGSWlVmI9gpP5kj6UAT2N/a6nZx3dlOk8Eg+V0P5g+hHQg8irFYMES2HjeeOJVWPUbLz2VRgeZE4VmPuRKgz/sCt6gAooooAKKKKACiiigArH8S+G7DxRpTWN8pBB3QzJ9+F+zKf5joRwa2KwPGfiEeGfDN1frtNyR5VqjdGlbhfwH3j7A0ntqNeR866hp0trrN3p920UpsJ2iLR8o7j+IfT07HPpXXfDHwrZeJ9Zvbu+kjls7GVSbTvK+MAsP7gKnjuQQeAQeRsLHU9XmNlp8b3eoymV+T8zYyzOT6n9SwHetHwprp8LaxZ6pb7vsyAR3Ef9+A/eyPUfeHuMdzXJCyldrQ6ZXcbLc+mAAAABgDoKy5vDei3Fw882mWzySNucmMfOfUjofxrSR0ljWSNgyMAysDkEHoadXYcpXtLCzsIzHZWkFshOSsMYQE/QCotWsDqWnSW6ymKXKyQygZ2SIwZGx3AYDjv0q7RQByPhu9v3vNesvs0NvcW96Ha3diQokjViyH+JWfzCOnfPORWze208tjcSXsytGsMmYEXCEFSDvzndwTxwPY8GjU9MuJLyHU9Nljiv4VMbCTPlzx9dj45GDyGGSpzwQSDUuLTXNagey1COysLKUFZ/s1w08kqHqgJRAgI4J+Y4PGDzQBo6Jn+wNNyMH7LFn/vgVfpAAoAAAA4AFLQAUUUUAY3iXwxp3inTDaXyEOuWhnTiSFvVT/MdD3r5/17Qr7w9qsmmaiuJV/eRTR5Cyrnh0PUEHt1U/gT9M1zvjPwnb+LdEa1ZxDeRZe0uQMmJ8fqp6Ef1ArOpT515lwnyvyOU8CeLjrdt/Z2oSD+1Ldc7jx9oTpvHv0DD156GutubmG0gaedwka9T156AADkkngAck187qNW0bVAySCDUbCYgrIvKOvBBI4Kke3IPvXsGh6nqHiS2h1tNPtTHysEE14V8lhlWJxG2WzkZ7DgDkk7UKrkrPdG70L2qadqHiLT5IWmOnQkq8agbpGKkEFzn5Rx0HPQ5HSuMn8J6nYEk6esoP3pI/3u73LDEh7cbccV6D9q1ZBul0u3ZR1W3vN7n6B0QfqKlttTtrqbyAzRXIGTBMpR8eoB6j3GR70q2GhW1luB5omn6k5CyWl+AO8tnJJn6ZTCitjTPC+ozEM9pFZ56yznzH/BQcfmVx6Gu/orCOXUU7u7Hdmdpui2el5eJDJcMMPcS/NI349h7DA9q0ao3us6bpz+Xd3sMUmMiMtlyP8AdHP6VVXxVojMAb9I/wDalVo1/NgBXanCHuqyFdGxRTUkSWNZI3V0YZVlOQR7GnVYwooooAKKKKANuiimTSpBC8rnCIMk1ynIRSRTKxe2kUE8mNxlT9O4P5j2rD1G1vNjGKwmx1IhkQgEHIKksCcHkcAjtxlTZvNYlitmuXUWtqMDzZSFyT0AyCcnoAFbOeDWalxquowuiKdPt5PvTMWNy6+gyf3f1PPP3VNNJvYaTexa0DxRHqFzJpl4Gi1CFivzIVWXAycejDuvB7gYNdHXNf2bZfYVshboLdfuoONpznIPUHPOeueetRpHrNoNtnrAkj7Jf2/nbR6BlZG/Fix96t030LdN9DqaK5r7d4j27f8AiVbv+em2TH125/Td+NI39tzkedrKw+1naKn/AKMMlTySFySOjkljixvYLuIUZ7k9hVLWtObVdLltY7h7eU4aORT0YHIyO4z1H8jg1zU0t3pGo295e3V1q1sziPyzGvnRnGdyLGoDgYJKgA8Z5wBXW2V9a6lZx3dlcR3FvIMpJG2Qe38+KTTW5LTWjINHvxqGnrJ5XkSxs0M0Oc+XIpwy57jjg9wQe9WLyzt9Qs5bS6iEsEq7XQ9x/Q+/auV1hrzw74pTU7JHmtdSTZcWgx880akhl9HMYb2PlAHkgjotL1mw1m2E9jcLICPmTo6ezKeQeR+YpCM/TdTfTrptG1i5HnxrvtbqVgv2qEdyem9ejD6N/FgbMc8N2rqgLx4wSUO1gfQnhh9OKzPE+l6fqejudQljt1tT9pjunVSIGXnf83BHUEHqCRWdoqa/qeiWUzLZaGs0KSSJaw75SSoORuAWM+xV/rQBQH9k20mqeHr2S4FjayIbV44nb7MGUN5YdVIXacFQTkArjoDV2w1OBURdM03UtVlj+Q3AhFvEzd2JcopPqUByfyroNM0y30q0+zwF23MZJJZW3PK56sx7k/4AYAAq5QBj6Zp962pzavqbRrcyRCCK3iO5LePOSNxALMxwScAfKAOmTsUUUAFFFFABRRRQAUUUUAFeJ/FrWDfeKINKRsw6dEGcD/ntIM8/RNuP9817U7rGjO5CqoJJPYV8tX9/daxrl1eoGebVbktAp7O7YjT8tg/Csqz92y6mlJe9dnrPwe8Ppb6feeIZU/fXrmKAntEhwSP95gfwVa4T4haYdE8c6hDFbk21ztvIwpHHmZ3cHtvVz+Ne+aRpsWj6PZ6bB/qrWFIlPrtGM/j1rzX4zWAD6NqijktJaP75G9fy2P8AnSqQXs7dhwl79+50/wAMNU/tTwFYbmYyWm60fdnI2HC5z/sbT+NdhXk/wZvSJtb04n5P3Vyo9yCjfoiV6xWkHzRTIkrSaCiiiqJCiiigAooooAKKKKACiiigDx/4v6GlrqFlr0K7Vuj9lucdC4BMbfkGU/RaqfCzUjFqGoaSzfJMguoh/tDCP+hj/I13/wAS9PXUfh9qysgcwRi5AIz/AKtg5/QEfjXmPw38J6nqerHVLO/+x2VqzQu5Xe7Fk5VAeBgMpycgHHB5FZL3aqkjeEvc16HqlzqMVvOtssctxdMu4QQJvfb/AHj2Ue5IHbrUQksNZje3mh3vEQXguIirxnsdrDI74YenBrVitrPw9Aot4MRyEmaVmLSOwUkMzHluARyfTtUV/p0mqWcF7bMsWpwKfKkP3W/vI3qjEfhwRyK6vaak+01M37Be2v8Ax5X7Mg/5Y3YMo/B8hx9SW+lct4v8T6xpojsTZm085CzXcEnmDA6hchSD0ycdxjGcjsrG8W+tRMEaNwSkkT/ejcHDKfcH/HpUOr6Ra61YNaXanbncjrw0bdmB9f8AEg06kXKLUXZmjV1oeKtdCNc5kiUtuLS5VmbuxLYyeOp+nGSKkj1UKQFvI27/AOsyP8cfTnHuK6a58C61p7ubPyr2HPCo/lt+TEAY9m/LNUT4X1kuF/sq6CdeGj4PthuD7jg46cV5EqFROziczjJdCLSvEEumXBmsnwx+Z4kH7uT13KOM/wC0OfwyK9L0bxHp+tIFhlEd0Bl7Z2G8fT+8PcfoeK4m18GaxcHbLbJCvdp5VGffEZbn/vnPeug0/wCH2kWzRy3oa9nQhhu+SNSPRR29mLV14VVo6NaeZrT5kdbRSKoVQqjAAwBS16BsFFFFAGxK7RxlljaRuyrjn86xdQ1GKxmjW5H2zUWG6Cyh5C/7Rz0A/vt+HJwa8+tXuqjy9JVrW1PW+mT5mH/TKM9f95hjuAwpbOwgsUcQqxeQ7pZZGLPI3qzHkn+XQYFYRg3uYRg3uRRWk090t9qciz3a58tF/wBVbg9QgPfHBY8n2HAvUUVslbY2SS2CiiimMKKKKAKl9DM6wXFqENzayiaJXOFY4KlSe2VZhnsSDzjFY+lQDR7md7Gz1Kygkl80wmGNwucZX5XIYenXA4FdHRUSgmRKCZlX73niG/s2ENzp9lZSNMkrMqzSy7WRSqjO1QGb73JOOMdab+FyJ3mg1BvMkILma3TBPP8AzzCep656n1roaUdRQoIFCJ4Bq+u6p4h8qPUbtpoUcLFAqhIl+bAIUcE+5yfevpmvlC2ldng2phFlTczcfxDoP6/zr6vrjpNu9yKiStYKKKK1MgooooAKKKKACiiigAooooAw/GczW/gfXZUJDLYTkEdjsNeH+A4IL3xzoMWQ0QuGkGORlI3df1UflXufi22e88G63bRqWkksZlRR3Ow4H514H4P1Cz0rxlo+r3DJFbrKRLKTgKrxsm5vYFhyegrGp8UbmtP4ZH0rXnXxlAbwpYJvKs2oLtIPOfKkNegC5gNuLgTRmAjcJA42keueleH/ABJ8UweItbhtLCZZtOsN2JUOVlmPBIPcKOAfUtV1JWiyaavJFv4MO7eJNVSQYdbRMkdG+fgivaq8z+DukPDpl/rUqkC9kWGDPeOPPzfizMP+AivTKKatBBUd5MKKKKsgKKKKACiiigAooooAKKKKAK2o2q3umXdo4ys8LxEeoZSP61xvwlWK38B2KvNH9ruGeeWPcNw5wOOv3VWu0vZJobC4ltojNOkTNHGDjewBwPxPFcTY+J/Cy+FrDTo9Xs47m1EUHl3TCGWKRCAzMrYK4IJJ6cHk0vMfkX/HTyvHpdjFKkZvLtYsu20dDxntkEj64rpONO03kmTyY/oXIH8yf51zLy2/im7e7MYk0oW720DMMfaA5Uu477fkUKe+CemDXPaYniO/t7C0u9avZrm5QhCqw7IQp2yOxADbkOQMjO/b83Wqasrg42VzpXt7rU9fubnRJYoLb/VXdxNGXSWVeP3agjLKBtZs44A5K8SXKatpKma7EV/ZjmSS1hZJIh6mMs29fUg5H9010Vpaw2NnDaW6BIYUCIvoAMCsrWNTl0q9tfJje5lut0cVupwWYDI+g7k9huPPGGpNDUmhsUiTxJLE6yRuoZXU5DA9CD6U6q+n+DtNhgZtSt4b6eRmkYSpviiLHJWJGyEXJPTk9zVaNE0rU0s4pWfT7pS9oWYt5bj78W49sYZQecB+ygDSM7uxrGpd2NGiiitDQKKKKACiiigAooooAKKKKACioLq8trGAzXU8cMYONztgE+g9T7VgXPjaxibbBa3U/GQ20IDzjoxDdePu1nOrCHxOwHTUVyi+OrZTibT7kD1jZGGPXkjitzTdZ0/VkLWVysjL9+Mgq6fVTyPrShWp1PhdwL9FFFagFFFUr+8aDZb2wV72biJD0A7u3oo7+vAHJFAj59vkazN9Go+e2llQD3RmH8xX1PDKs8McqHKOoZT7EZr5i8RWElr4m1WwaSQxx3LM8rH55N4D9umd+fx4r6E8GXRvfBOhzk5ZrGEN/vBAD+oNefSVpSXmZ1dkzcooorYxCiiigAooooAKKKKACiiigArxPxX8MtT0y8mutCtze6c7Fhbxn97BnqoB++o7Y5HTBxmvbKKmUFJWZUZOLuj5bm8L6oRsj8Naj5jHGf7Nk+X3+7XV+G/hlrWrTRLf20ml6auA7S4ErqP4UXquemWxj0Ne80VCoxRTqyIbS1gsbOG0tYlit4UEccajAVQMACpqKK1MwooooAKKKKACiiigAooooAKjnnjtreW4mcJFEhd2PRVAyTUlY3if9/paaeOTqE8dqV/vITmQf9+1k/KgCv8AZ9U8RWu65mfS9PmTKwQH/SHU9N7nhOOqqCf9rtXz74gsEs9c1SC1UAW97cJGoAUFfMb5cAAAfy4r6gldo03LE8p/uoRn9SBXy3q+ofaNc1a8J/dXFzcXEZ9F3scce2D+dY1/hRrR3PZPh6f+KJsADkDfg/8AAyf5k1veD7GGGxvL9QWnury5LEnoqzyAKPQdT9WJ71S0S2g8P+ErGCTbBDZ2imUnouFyxP45NaHgiaWbw0Gnh8ib7Xcl4T1jzO7BT7gEV1T2SCeyRcu9eisfMW4tphNwIYlGWmJIAVe2SSPYZ68HC6bp8kMrajqTo+ozDYSD8kKk8Rx57Zxk9WIyewDddCiTSZWXKx38eTjpuDIP1YD8a0Lm1juo2Ry4BGOG4/LofxBrMyJiQqlmIAAySe1cfBod1r+lyXB1W4tLe7uDdW0UUUZ8td2Y3yykhiAG645xjrmPUrzUH1WPwkEaWO7TEtySRsgO7djuWKqyj0LDnoK7QAKoVQAAMADtQBzN3pGsWVpLc22pteyxKXFtLAiiUDkqCuCCegPTPUVPbXMV5aQ3MDboZkWRG9VIyDWtb3fn3dxAV2tDjP45x+gB/GudihOj6zLph/49bjfc2Z/u/NmSP8CwYezY/hrWEtbM1hLWzNGiiitTYKKKKACiikbJU7SA2OCRkD8KAFrN1jWrbR4AZD5lw4Pk26n5nI/ko7noPyFc1q+p+KrIyC8S3gtgTi5swSpH+0WDbeOuQB6GuUaSaRjOJ1JkwS65Z2xzkuxOe3JHGD9DwYnG+y91LXz2Dc07ue51O6+03Ds9yAdo5CBTwyKO3pnqSOe1Ry2zSAMxRJT2Yj5j6/j/AD9ic0PMl80uZGZzyS33c467enbrjt2AOJRPMFIaVzu4Kknn/Pp7jPXDeFNzlLmk7spWFTZMjKyzb1ztIhdgfUZA/wA5/AQr+6nSeK4e2niIKSYKMv5jB7ZB4Pf3UzMgUszAdERTy309Bx19uP8AYkstO1LW7g21mhIU4kkOVii+pHf/AGR83PYliNKUJyl7m4mdpoXjSyvY1t9RuLe3vgSow/yTY6lffg5XrwcZHNbZ1e058szS4/55QO4/MDA/E1ladp2k+FkWGFXudRkXkqoaeUewHCJwPRRxUtpBc61cTzamI/sUb+XFaIcozD7xc/x4PGOgKnrgNX0lPnUUpvUgdBrF5qzldNsjFB3vbgqU/wCAKpO/65A98jFaVnYRWYdlLyTSYMs8hy8h9z6egGAOwFWulFXYdjxj4hW/2fxvdNjH2mCKf68GP/2nXpfwnvBdeBIItwLWtxNAfb5ywH5MK4n4tWbG/wBIuVYqskcsMhHU4KsoB7dWrY+C10qw61powAkkVwq9PvKUOP8Av2Pzrha5azXcmprE9VrN1fWE0sQRJBLdXlyxS3tYsbpCBknJICqByWPTjuQDpVzuir/aHiPWtUl+ZoJv7Ptgf4I0VWcj3Z2OfZF9K1OchupfGTyWciW+mwQG7hE8UMjSyCLeN/zMFXpnOBn0rpZZY4YmlldY40G5nc4Cj1Jp9czNCniLxTc2d0ol0zS0QPAwyk1w43fOOhCJtIB4y+ewoA3rS/s79C9ndwXCjq0MgcD8qsVzWqeCtJuYWm0y0t9M1WNc217aRCN437Z243LnqpyCM1Tl1u41/wAO6LbxF7S71ac2115bYaDyw5nCnqD+7ZAeo3A0AdENd0hr82K6rYm8BwbcXCeYD6bc5q/WZL4d0WfTk0+bSrKSzjTYkLwKyqvoARxXJ3s0+n+CvGOiyzPMNMtJRbSyNlzA8JZAx7lfmXPcKDQB2j6pp0dz9mkv7VZ848pplDZ+mc1brFtvDGg/2bFbtomnGIxgMhtUweOcjFYr3MXgXU5bffI2hy2M95DCzFjbPCAXRCf4GVsgdipxwcUAdpRXC6TBp+r6ZBqGreKLiS9uEEsq2msPBFCTzsVY3UYXpk5JxkmrGjXSR+J47LRNWudV03y3N750xuUtmGNm2YkncTkFCTxzx3AOhXX9Ik1k6OmpWz6kAS1skgMi4GeQOnHrWjXHeI9UtfDXjHT9Vu5PKtZ9PuYZ8DJZkaN4wB3bmQAf7VRT6f4t8RJZXs9zbaXBHeW9ymmhNzmNZFYiWXn5toPyqMZwCT1oA7aiuU0uGbxWJdWu728i095WSxtbW4eAGNSV8x2QhmLEEgZwBjjOTVPwvqt1qH/CQeHk1Z11LS750jnmTzW8hjuQkE/NjlM/7IoA0NKe/k8ca3DLrF1NZ2scJjtHjiCIZAx6hAxwFGMnuc5q54qm1qDRt2gxGS7MqB9iI7rHn5iquyqT0GCR1NcjpWmeJm8b+JI4fEsEcyJaGSR9NDCQFHxxvGMYP1rV8VR6zp3w+1Sa81tpL2ECWK5soTalRkDaQHbPfuOtAHT6OdQbRrJtWWJdRMKm5WL7okx8wH41cDBs4IODg4rkLfTU1vVrvTLqe5uNI0cJbeVNMzG6mKB2aVs5cBWQAHgktkHAxHqeiab4X1HSNT0Oyg09pb6K0uYrVBHHPHIdvzKMAlSQwOM8EdDQB2hIAyeBXNv4+8KpcmA61bkh/LaRQzRK2cYMgGwc+prmdW0d9b+L02myvN/Zb6VDc3iea+JAJHURYzgKxCFgMZ8v3NehfYLP+zzp4tYRZmMxfZwgCbMY27emMdqALAIIyDkUVzHgWSSPRrrSpJGkOkX0tijsckxqQ0efcI6D8K6egArJ1FAPEGjSux2AzRqvbzCmQfqFVx/wI1rVma7DLJpvn26GS4tJFuYkXq5U5Kj3Zdy/8CoA574h2MEXh++1mXUdSge3gIhitrnykeQ/KgOBnliB1rwnTbOHULvR7JmwlxcwRAnrtYgMP++dwr0H4p+LINXvrHRbCcSWsUa3krr0dmUbB+Ctu/4EvpXJeGdHbUotTaIuJ4CsVo8Z+5Kzq+7g5B+7GvTJc+hIwl71RLsbQ92Lb6nsNxONbkS1tonksI51a8uuBGVRgWRc8vyAGxwBuyc8VsWk39la7c2dwMQajMZ7SYfdL7BviPo3ylh6gn+6ao6frNpb6ZZ2erwJpDpGgt5Y8rbkYG3y5CMLxxsbnt8w5N69skm02ayuywtpAGiuYRkQuDlXA6oQQCDyvHbpXRJ3ZnKTbJfFHy+HrmfvamO6H/bJ1k/9lrYrzrXdRjv/AApeadPIZPEEyGBYPMbEpJx5kQ6bCOdw+6Cc8giutttYuZNLtr6SyzDNEku+OUHCsB1BA556DP1pEjLK3in8XapfnmWCGKzUZ+6MGQn8d6/98il155NNt21iB5S9vjfAGysykgFQDwG9CMc9ayNGuPtHibxG76gbUPcKYUBQFkRBEzYYHjej8iprq/j1+C30eGRLuR7lXumjHypBHJuBfHALhVAHfcSBgUAXdLjvrCS91DWmtYWunDttm+WFQAFQZAyfU55J44wKj8TOkljpt5HuEsd/D5W5SpIdvLfg8/cZz+ANXbXw3pFlOs9tZiKRTlWSRhj9entVPxCfN1jRLb+7JLdEeoRNn85RTjuOO5NRRRXSdQUUUUAFFFBIAJJwBQAVkXvhnSb2QytaiKYnJkgJjJPqccN+INZGr+Ore0BXTrZrzHHnbtsX4Hkt+gPrXNH4g6078CAE9FSA/wBWP865qmIo/DLUzdSKOofwHaENs1K+UsQTnyv6ID2HfsPSo18AwZ+bVLog8HbHGOPQfLgDn09R0JFZFj8Rb+SSOOSwiuBI4j8wZhVCTjJOX3c9cdK7P+y5brnUrx7gd4Ih5UP4gEs30ZiPaohSw9RXjFFKSexhRaJ4ftp3jSC41i8X5XXdvA9nA2xKfZsHgda247O/miWOSSLT7ZRhYLMZbHpvIwB7KoI7NWlFFHBEsUMaRxoMKiKAFHoAKp6xqaaRpkt4yGRlwqRg43sTgD8+voM10KMILRWQ/Uhu3sfD2lzSxCGF34QyPzNKeFDMTliTjkkmr9pbLZ2kVuhLCNQu49WPcn3PWvFtavLvWbwSXswmkbcNp4RFwThR2Gdv145PWvRfAGp3Oo+HjHdMzyWkpgEjHLOu1WBPuN2P+A1lSxEaknFERmm7HVUUUV0mhxfxPtPP8KJcgc2l1HJ+DZjP/oefwrk/hVqgtvH6QD/VXdvJb7s8GQYcfXARx+Neoa7pv9r6BqGnZwbm3eJT/dYg4P4HBrwXSdQOk3enanGhT7HLHMUA5CqfnX/vncPxrixHu1IyE1dNH1LXOeHZBZ61rukzHbcfazexA/8ALSGUA7h9HDqfTA9RXQo6yIrowZGAKkdCKz9W0Ky1jyXuBLHcQEmC5t5DHLET12sOx7g8HuKs5TSrnNDcW/irxLZSnbPNcRXsQP8AHCYIo9w9cPEwPpx60knhFriNobvxJrtxbuCrRNPGgYHsWSNW/Wli8IoNF0y0l1C4F9psfl22owYSVV6YOdwYFQoIOQcZxnGADoZJEhieWR1SNAWZmOAoHUk155pxNjomg+IZ1ZLJdSu7qViMeXBcvKUkPsN8ZPoCSeldC/ha5v8AbFreu3eo2YOTaGKOGOX2k2KCw/2cgHuDXRFEaMxlVKEbSpHGPTFACNLGkJmaRFiC7i5YBQOuc+lef6uxvvBPjXXEUiC/tZBakjG+GOLar/Rm3kf7JU10g8F+H1YAWB8kNuFsZ5Ps4P8A1x3bPw21H49wPh9r44A+wSgf98mgCOLU/FphSJfDVkJNoHmtqf7rp14j3fhioZ/CV3rNtfya9fxzXt1ZS2cK28ZWG0SQYbYCcsxwMsfTAArrEG1FB6gYpaAOCi1nQLONIPGOlWmnalEoSSe5tQ0E5Axvjl27SD1wSGHQipr/AOIei2OlPJoUMuoRQbSz2lq5t4k3DcTIBsGFyevau3IBGCMikwMYwMelAHM+JdBbWvEXhiZ7fzbWxu5LiVsjCkRnYcd/n29PSunoooA4/TjrnhaxGkRaDNqlrblltLi1uIkzGSSqyLIykEA4yMg4z7VQl8Lahpuhxa3bybfFEDzXUhhQyJOZW3PbkcFk+6Aeo2gjHNd/RQBwsVzrml60niG/8P3GzUbJIby1sHFy9tLGzlCRxuBVyDjOCB161F4p1PVtf8IanbW/hjVI1nMUUAkCCST5suSm75FAXGSeSegrv6KAOWki1TRdXutT0/TZL+x1LZNcWiOiTwTBAu5dxCsCqqCN2QRkZzR5Wr+I9U0+W90x9L0yym+0+XPMjzTyAEIMISqqCd33iSQOBXU0UAcdot4lz8R9fka2vk3W1vBDLNZSxxkRmQvh2UL95x356jNdj0qC9vINPspry5fZDCpZj149h3PoO9eWan4m1HxELmwlvJ9L3bkWC1ba4BGQfM/iOCM4wBnkd6zqVYQ0ky4U5S2N/wAIeINPuPFXiO2t3meO81BZraRbeTy3xbxq537dowyMOSORXd1g+CoIbXwTo0MCBES0jBHq2PmP1JyfxrerQgKyvEmtw+HfD95qswDeQmUTOPMc8Ko+rECtWvE/in4nTVtbTRLSTda6c264Knh5yMAf8BBP4t/s1M5csblRjzOxwCWl3fX1rFbRrLf3NxtAUYDPJnP0UE59gvtX0Vo+gx6Potno9nAFS2GTdyKMmQg7pFHXcSW5OAM9xxXk3gGxlt9QXxTLj7FYTCEgr94MCsj57BAwOfQOK96qKUWo8z3ZdV62WxGsES24gCL5QUIEIyNuMYrLOgpZfvdEcWEg58lRm3f2MfQfVcH1yOK2KK1MjHspLe8uZYLmyNlqMYDyojkb1PAZXXG9cg9cEdwKr/8ACKRRLFBa6pqVtZRnctmkqtGCORgupYAdlDYHYcCti58uKSK5aNSyny9+OVViM/hkLn6e1TO6xxs7nCqCSfQUAZd/Z6VFZQ2c2n21yiA+VDMgcADqxLZwB1LH17kgGxpmnxWFuFiWONTyI4IxHGuf7qj+Z5/lVXT4Wv5nvrgHaX+RD6qeM+ynIA6btzdxjYoAK5zVjnxfp4/u2Fzn8ZIf8K6OubvSZPGDjPEFgn/j8j//ABuqh8RUPiLNFFFdB0hRRRQAVw/jnVizjSUk2xbQ9zhwN2fuocsOMDJGecr2JFdxXjeqaitzqd3MZGHmzu28tjK5wmAOWO0IMYOeBXJjKjhTst2Z1HZFOQRp+8cuuTwAzfMT6DDg/nUUpdo081yqSHb5J24AxnLkAbuq8dOe9NSM+W11KEEjDbGuAAu7I7dyN2fcCpWi3SIjbhGq7GLD15P4jgfgK8g5i74dsn1DU7CHbnbNGRgcbFO5voMZH1Ir2WuZ8IaAdLtTd3Eey5mXasZ6xR5zg/7RPJ+gHbJ6avZwtJ04a7s6acbIK5Xx4+zTLIZ4N0Sf+/UldVXH/EYKNFsmYEgXgGB3/dSf1Aq8R/Cl6Dn8LPOnG4+aPvAfIvcgkHP5qD+Pc5r03wLb+RpV26jEct2zIfXCqp/8eVh+FeZ6VBdajqTRW6mSWb9zGD0Vs/MfoASxPtXten2Uem6fBZxElIkC7j1Y92PuTkn61xYKm+Zz6GVJa3LNFFFemdAV4Z4v0r+yPFd9b7cQXDfaoeOCrklh+D7vwxXudcT8S9FN/oSanCmbjTiXbA5aE/fH4YDf8B96wxFPnhoCdnc2fhZrn9qeEksZXzdaYRbNnqYwP3bf984H1U13FfOPgbxMfDviiK/kYLps4Fvcn/YJ4k+inn/dLetfRwIIyDkVjTlzROeceVhRRRVkBRRRQAVma9odv4i0t9OuprmKB2Bf7PJsLY7E4PHt7Vp0UAVdPszYWMds13c3RTP765YNI2TnkgDOOnTtVqiigAooooAKKKKACiiigAooooAKKKx/EmsHR9JaSLabuY+VbKeRvI6keigFj9Md6UpKKcnshpOTsjkvG+uNd3y6bbENFbSAMO0k+MgH/ZQfMff3WudtbGTULqLTbY7y7mNWZQQz9XkI6YUZPpnjriq8ZJQTJIS8uUgdjkhc5eU+pP3s9/l9a9B8DaKtrY/2pIm2S5QLAp6xwdR+LfePf7oPIrwaaljMRzS2X9W/rzPWm1hqNlu/6/r5HTWFlBpthBZWybIYECIM5OB6nuferFFYvinxJa+FtEl1C5G987IIQcNNIeij8iSewBPavf2PIOf+I3jYeHLJNNsJQNXvFOw9fITnMh9+CFHqM9Aa8V0fSbrWNdXTLHPmzKrPK3zeWuW3SMe/b6kj1pmo3V9q2rre3O+61C7uPmCDlmKlVRR2A4AHYfia9p8HeF4/DWl4k2vqFxh7mUdM9kX/AGVycevJ71jCPtpf3UdMY8q8zVsNJs9O0eLSoIh9kji8rY3O4Hrn1JySfXJq/wCGLl5NJNnO5e4sJDaSMerbQCjH3ZCjH3JpKz5Gu9J1KTUrOA3UMyKl1bIcOducSJngtgkFTjIAwcjB7JxutCZxutDq6Kp6dqllq1t9osbhJkB2sBwyN3VlPKt7EA1crEwGSxpNE8Ui7kdSrD1B61mrcTN4edmbdcBWhLHvIGKZP/Aq1apW1p/oSpKpUtKZyvoxk34/OgC1DEkEEcMYwkahVHoAMCn0UUAFcxdeH5p9be5TU7m2vJw7s0RDR7F2qiFGBGMEkkYOSefTpJpVghaV87VHbqfYe9VLIPLcTzyYzhYuORkZLYP1Yr/wGgDFa08S23HlaZfqP41le3Y/8BKuP/HhUZu9Xi/1vhu+YDq0E8Dj9ZAf0rrKKvnkX7SRyJ1kxjM+lavEO5+xPJj/AL9hqjPijRYzie/S2b+5cq0Lf98uAf0rsqKftGP2jOX1bUYtK0m5vpWAWGMsMnG5uw+pOB+NeKwQFk2MihIgoBY4yQOp9MckH2Getex6r4f0/W5Imv0mlEXKIs7ooP8AewpHPvSWfhrRrEhodPhMgORJKDI4PqGbJFZ4ihKq1rZIucHJnnNjol5qcsf2S2e4hGT5h+SMk8ZLHgjgfdyc54rt9D8Jw6c6XN463F0h3IAPkjPcjPVv9o/gBzXSUUUsJCnruwjTSCiiiuo0CuM8eyS3X9laTZRma+muDMqKMlFVGUsf7v3+CeMiuzqGO0giuprlIlE8wAeTqxA6DPYDnjpkk9SaiceaLi+omrqxjeGPDFv4esxnZLeyD97MowOeSqjsufxOBnoAN+iinGKirIEraIKKKq3GpWFq+y5vbaFvSSVVP6mqGWqQgMpVgCCMEHvUNtfWl5u+y3UE+373lSB8fXBqegDwnxT4fPhzXJbEL/oUwMtoT08vun1UnH0K+tek/CvxYL6wHh6+k/0yzT/RmY8zQDgD3ZeAfbafWtLxV4di8S6M9ozCO5Q+ZbTEf6uQdPwPQj0P0rw9G1HTNb3gyWN/p0vHqko/muD9GDGuCpH2M+ZbMUo8yt1Pqaiue8HeK7fxZo4uUCxXkWEurfOTG/qPVT1B/qDXQ1qnc5dgooooAKKKKACiiigAooooAKKKKACiiigAooooACQBknAryTxHq/8AwkGrtIjYsVQpG5OAIc/O/sXIAH+yoPBrrfHOriGzTSIWPnXY/fFc5SHOD06bj8v03H+GuDcGef7LbxGRjIqtGG/1kpxtjHoOhPYDrwTXk5jXbaoQ3e/6Ho4KirOrLY0vDujnxBq22VCLRAHnBGMRfwxfV8Zb/ZGD2r1jpWZoOjpomlR2oYSTMfMnlxjzJD1P06ADsAB2qTWNZsNB02S/1K4WG3j4yeSx7Ko6knsBXbhcOqFNR69Tlr1nVnfoT319a6bYzXt7OkFtCpeSRzgKBXzt4p8VTeLddnvpVaG0tiYrSFz9xCASx9GbjPpgDtVjxV40vfGNwruGt9LQ77e0z+Tyere3QdsnmrfgbwVJrV3/AGrqMZXSQweKNhzdEAc/9c+P+BfTrTbqvkiOEOX3mdB8OvCpiRPEF/HiaRT9jiYcxoR98/7TDp6Kfc16HRRXdCChHlRYUUUVYGfeaYZLoX9jN9j1JBtW4Vch1/uSL/GvseR2INX9L8RLc3K6fqUP2LUyDtjLZjnx1aJ/4h7HDDuO9LVe8srbULY293Ak0RIO1h0I6EHsR2I5FRKCZEoJm/JKqcZy56IOpqSuRTT9RtBjT9fvo0HSK6C3KD8XHmH/AL7qKDWvEiaqunX0+kRNKcW05tpAk/H3R+8OH6/Keo5GcHGTi0YuDR2SsGGQQR7UjusaM7HCqMkmoLWK4VN141vJMerQxFB+rE028u2tsYjzyOW4VvYN0B6Y3YB6fSSSGRpZnWQpg5/0eJh1P99h2A9P64AuwQrBCkSkkKOp6k9yfc9abb3MVypMZ+ZTh0YYZD6EdRU1ABRRRQAUUUUAYlFFFdR1hRRRQAUVXd5ri+SwtColK+ZLIwyIkzgHHckggD2J7YM8mk3tvE0keqLJtBJF1Eu3H1Xbj64P0qHNJ2Ic0nYjnuYbWMPM4UE7R3LH0AHJPsOaiGoW4kCSmSBmBKi4iaLdjrjcBn+lTeH4ZLsDWbyNY3lXbbR7shIz/FyBy/B6A42jAOal8SRJe2ltpTxrIL65SN1YZHlr+8f/AMdQjPYsKl1NdCHU10KtjZXmsW8d3LcyWdpKoeKKEDzGU9C7MDtyP4QAR/e7C2/h5Il3WN5dQy/9NpnnRvqrseP90qfetmqs17FHbySqwbyzhl7jHJHscdM9ePWs3JkOT3ObllmvLqHR5Q1tdyyYnEbkERAEl0bglWwFDDBBbsRXS2un2djGI7S1hgQcYjjC/wAqrQ4udenm4ZLaBYUb0ZzucfkIjWlQ5N7icm9zM1jTFv4g8IRNQh+e3mIxgj+Ekc7T0I9D64qhaXK3lqkyqyE5DI3VGBwyn3BBB+lat9fR2VxaiQcSsyZHbjdn9KypI/suu3cI4juFW5T/AHvuuB9MIfq9XTeti6b1sT1xXjzwidYg/tTTo86lAmGjH/LxGP4f94clT9R347WitJRUlZm54DoOu3nh/VodV085dRtlhY7RNHnlG9D6HsR9QfojQ9asvEOkQalYSb4ZR0PDIw6qw7EHg15R8QPCDQyS6/pkRKN817Ag/OVR/wChD8fXPL+FvF934S1ZLi1U3Fncn/SbYNw6gffXsHHAz0PQ9iOBXpS5JbETjzK63PpCiqGj6zYa9psWoadcLNbydxwVPdWHUEdwav1uc4UUUUAFFFFABRRRQAUUUUAFFFFABRRRQB4x4qOqaf4vuncvvupXZGnZFiMaqNgXIBIxwcElW5IINdd4D0dZYYtdljKxvH/oSOPmCt96Rv8Aabt7ZOfmNdhfNZR2ckuoGBbWMb3afGxQO5zwK8q8U/Fh7oPZeFjsh5VtRdOTjgiJT/6Ew+gPWuV4elGp7Z7nQqtSUPZrY7Xxf480rwlDsmP2nUHA8qziPzHJwCx/gXPc/gDXh/iDxDqOv3jahq1wGZM+VEvEcIPZR6+55P6VRjsr3V79bWyhmvb6aQSSfNuY4Od7seg46k16x4V8AW2jvHf6kyXepLymB+6gP+wD1P8AtHn0ArRKdbbRDjBQ9TnPBXw8kure3vdfgMduqL5Vi4+aTA6yDsP9nv39K9WACgAAADgAdqWiu2EIwVkMKKKKsYUUUUAFFFFABUN3aW99bPbXUKTQv95HGQf/AK/vU1FAGbEut6UALG8W/tl6W1+x3geizAE/99qxPqK0LTxRYXEyWd/HLp13J8qwXigCQ+iOCUf6A59QKdUVxbQXdu9vcwxzQuMPHIoZWHuDwazdNPYzdNPY1G02HAMbSRuvEbofmQegz1X/AGTke1SwNcAmO4VSR0kTgN+HY/n9e1ctFa6no3Oj3XnWw/5cL12ZAPSOTlk+h3L2AFaun+J7G8uEs7kSafqDdLW7AVm/3G+7IP8AdJ98Vm4tGTi1ubdFFFSSFFFFAGJRRWZrev6b4es/tGoXATdkRxqN0kp9FXqf5Dviulu2rOs065jXPH2g6GZIpLh7u5j+9BaL5jKfQn7qn2JBrzjX/HOq+IZ5baMvYaeAP3MT/PIDn/WOPp90cc8k1k6Tpt3e3FtNZWTyWFrOj3EygLGiqwJGTgE+wyeK5pYm8uWCuJ7XPovQbGS0sPNulxe3R8645ztYjhB7KAF98Z6k1R1MX1ze2Gn34tzZXdyyuISw3osbvsbPUEqM9iAR0NdFWRrPy32hydAt/wAn6wSr/NhQcppXFtFdQmGZS0Z6gMR/KsRLMWXirT4lmleI2d00ayHOw74OAfpn9a6CsjVPk1zQ5QOWnlgJ9jC7/wDtMUAa9ZPiBltdJu9QyE+z28jyNjqgUn9Dgj6e9a1YfjFnHg/VY44zJJPbtbxxgDLNJ8igZ45LChgJ4SdLjQkvUkWQXTbw69GCgRqR9VjU/jWrcPcoMwwq4HP3+T7YPH61heAfNj8H2dtcwvBc2xeGaKT7yMGJAP1BU/jXS0IGclDfHxJr5g8h4l04OsoYHAZ+AcnuEB49X7gVo63hL/TrkEHDvbP/ALIdd3P4xqPxrzT4qPd2Hi1JLO/urdbmzQyJHKdpYM652njOMDOO1c9D458Q2+mrYLcWclujpIPNtFBBVgwOUKjqOSRzWftoxlZmsactJI9torymx+LOoM3+k6RbTxD/AJaQTNHn/dDBs/mBW/bfFLQ5cfaLbULX1LwhwP8AvhmP6V0qvTfU2O3ry3xn8P2tp31jQ4WeEBjPYoOVzglox36cr9celdxY+LvD2pMFtdYtGkPSN5PLf/vlsH9K2gQQCDkHvTnCNSNmI8F8N+Jb7w1qK6hpriSKTHn27N+7nX+jDs3bvkcV9BaBr9h4k0qPUNPk3Rt8ro3DxOOqsOxH/wBccGvL/HPgglpta0aHLnL3Vog+/wCroP73qO/Uc9eK8NeKL3wzriX2n4lhdAbqDdhZ0zwPZh8xB/DoTXF71GXLLYmcObVbn0xRVDRtZsdf0uHUdPm8y3lH0ZT3Vh2IPBFX63OcKKKKACiiigAoopGZUUsxAUckk8CgBaK5XVfiN4W0osjaml1OvBhsh5zZ9CV+VfxIritT+Md9NuTSNJit17S3r72/74Q4/wDHjUynGO7KUJPZHrxIVSxIAAySe1cD4i+K2kaZvt9JUardrwWjfECH3k5z9Fz+FeR6p4o1rxFE76xqks1sWJEAIjh2+6rgN6/NmptJ8Kax4ki22Nt5No42m7nBSMD/AGe7+2Bj3FZ+0cnywRoqVtZFfX/FWq+Iovt2s3W+NR5kdsnyQx+mF7n3Yk+9a3hfwHqutRRST77CwwC08iYll9SiHpn+83HPANegeH/h/pOivHczg398nKzTKNqH/YTov15PvXWVrDDXd6mpqtNEZ2jaHp2g2X2XTrdYkJy7dXkPqzHkmtGiiupKwBRRRTAKKKKACiiigAooooAKKKQsBjJAz0zQAtFFFABUF3Z21/btb3dvFPC3WOVAwP4Gp6KAMuPT9R03/kEatLHGOlteg3MX4EkOv4PgelWo/E19acatoswUdbjT2+0J9SuBIPoFb61aoqHBMhwTLmm61pmsKx0++guCn30RvnQ+jL1U+xAq/XL3+j6fqbI93aRySx/6ub7skf8AuuMMv4EVAtlrNqNlj4gnEPZLyFbgr9HyGP8AwIsfeodN9DN030MTxf45h0BjYWKpc6oVBKMfkgB6M+PXsvU+w5ryGS7vdV1SW4upZ76+nkEaHbud+B8qKOgzngDH86bp1teatrIt7ZWub+8VHJduWYlizsewHUn/AOsK9r8KeDLDwvbblxcahID51045OTkqo/hXPb881z2niH2ib7HK+GPhizE3niM53tvWwjbgcADzGHXp90cepPSu71e0jHhjULS2iSNPscsccaKAF+QgAAdK06a6LJGyMMqwII9RXXGnGCtERsW0wubWGdTlZEVwR6EZrN8RMIrK2nb/AFcV7bs5/ur5gBP0Gcn2zWRpGr3FnMNAuZIo5bcJFa3MsZ23C4+UHBGHABGP4tpI7ga8i2LTNa6hP9slmXynRkyiBhjaQOF3ZxzyemTWDVjlasazMEUs3QDJ4rn9Vu/Ou9JmWJhbw36fvj0JdHjGPbLgVQ0u6vNH0qBtVZr/AE2MsjXbjdLbFGKkyf3k4zv6r/FkZYbGo3en6jp8tufMuLVlBkuLZgVh5yGDZ6ggHjJGAaANaSNJUKSIroeqsMg1y/iPwvFPo8zWLzxSROlyIYmwJjGwcIR77ce2atWHiBbe8l0nWJ4or2DAFwfkiuRjO5c8BsdV7dsitWPU7WWdIo2Zt5wjhDsY4JwG6HgE8elAGRpbLZ60gjupLm11W2FzFJJtB3oFB6AfeRkx/wBczXRVxgUyeHbMwW1266ZciSJo1ZS9uGZPkI5b90TwOvbJxUl9rHhiKO1kttQtZrpp4zG6y+fNhXBYDkvyoIx3zjvQBT8U6Lba14r2XGlTX4SyjA8pYPky8vVpMFc4/hPbntWBq3wut5rSWW10KWEhSyQw6w0jlscZWVCp57b8V2VrcJeTG8E0LXt1cwlII5FdooEPRsE84LsewLkc9T1FJpPcabR4hF8Obe/t92ma5Ks6ACa3vYAXiYj7rBdhU/UVnXvw38UQL+4WxuB/0ynIf8A6gfrXturaNDqQWZG+z30Q/cXSLlk9j/eU91PX2OCMzT7qS6tiZ4xHcRSPDMinIDqSDg+hxkexFNUaU+hvCbeh4LdaBqenqy3ujXyD+N2tzIp+rrlf1rOtb2SKQppt1JZkHkwTtEw/4CpB/PH419LVWvNOsdQTZe2Vvcp/dmiVx+opfVEtYsu54tbeOPEelpu/tZp41/gu4lkB/EAMT/wKsHUL2W51CXUzp8Fv54DXEVsWxuySWVTnHUkgE88j39jvvht4ZvSGSzks3ByGtZSoU+ynK/pWNP8ACiPJ+y65Og7efbrJ/wCglKidGta17oNDjvC/im+8MX323TmWa2mwZ7Zmwkw9Qf4Wx0b8DkdPSIvjRosoyNI1YAHB+WHIP/fyuL1D4XaxpVvPd2V5BfIg3tbRwtGz+pUbm56nHf61xFwxBSa1O6Zv4B0kA659Mevb9KyftKXusThGWp7qPjD4c2FpLbU4gBk7oFP8mNOPxf8ADe3Ig1JvYW4H82rzDTvBGs+INOhvLCfSpbZ/vj7TIGBHVGHl8EHqP8a0f+Fa+Jv+oV+N1J/8arT99b4SfZw7nZ3Hxo0aMqsOk6pIz8DcsSj/ANDz+lZ1x8Zrkgi18Pxj0aa8/oE/rWBB8LNeaZpJ7vTYyeAVeR9o9ANq1pRfCedlxca+oBHIgs9pH0Yuf5Uctd9AVOBlXfxU8V6i0iw3FrYRA7QbaAFie/Mm4e3AHQ1l2uneI/GtwUU3+qYbDvcTMYYz77jsB9gM+1dxpvwz0W317TbOSW7u4wkk8qTSAIyptULhAOC0innP3SK9TgtobS3S3too4YYxtSONQqqPQAcCh0p399kuSjokeeeF/hHpumx+drbrf3LNu8lMrAntjgvxxzx7Va8Y+E/DF1ZpZQ2S2mqOhWzGnxLG7n0xjaVHU56DJyK6OLXYre3u3vXGLebyVZBlpXyflVRyWyMADmpdJsJjcy6tqEYW/uF2LHkH7PFnIjB6Z7sR1PqAKtRSVrGXM73OT0H4RaBp1pC+oRy3eoqAfOE8gWJsdI1zjA9wc/Titi4N5ofN+/2mw7XoUBov+uqjjH+2MD1CjmtXxNdSWPhbVryJgstvaSyxljgBlUlf1ArJ0y6vvFVjGY5JLPSgNrTIcS3XPRG/hTGAWHJOcYxk3F8uw1Jp3Jl1Owa7Fot9bG5IyIRMu8jr93OatVaXQNJTShpaafbpZAYEKIAB7jHIOec9c81jWbzWl02l3chlkRPMt7g/8vEOeCf9pcgN9Qf4sDWM76GsZ3di/RRRWhoFFFFABRRVS7upUuILO0jWW8uCdiM2FVR952Iydo4HuSB3yE3YTdi3RUR0fWiONWsA3vp7kf8Ao6q11pvilbeRbW50iSUjCu8ckQHvjL1PtER7SI66vxDcR2cCedeyjKRA4AXONznB2rnv36AE8VK+l62qCWG/sZmxkwvbsiH6OGJH1IP0qjHZaxp2lzwR6Is9xPh5biLUBJJI4I5YukY6DgDAHQAVrPqmqvaPJbaBcRMoGEuJYgT/ALoR2zj3K/jWbm3sZuo29DEuG1pbhk1G2urG1HSXTIhdl/xxuH08r8fSxp1l4V1C+ezTT4rq5WLzJf7RhZpwM45Ew34/St3StTF/G6SKY7qLHmxNGyFc5wcHscHkZBweeKZrOkvqUUUltcm01C2YvbXIQPsJBBBB+8pB5HHY8EA1Lbe5Lk3uZ134bnso2l8PXAgkA4s7lme3c+3eP/gPHqprMt59SkdYb+6msbo4BT+ynMYPoJA7K34Nn2FdVpceoR2ijUp45bg/e2LgA+x4yPwFXaOZj5mcp9rudPuUtNXjSNpG2w3cYIhmJ6DnJRv9knnsT20KuXMlnNYXceqLAtqpaOYTkCMr1GSeOhH4153J480TQ7qWxjv5dWtVXdby2wMrKM48tnOFYjs27kdeRltFUS+I0hO+jO4orzC/+LkkfNpoTeWeslxcAFfcqoP86zn+JviKYBoV0uNCMjEDufz8zH6VLxFNdTWzPYKK8Sn+IvimPDm8txF/GUth8vvzniobr4jeKoAhXUYmDZ62yf4VP1qmFmdv8LtBSy8PprE0f+l6gilSRykI+4B9fvfiPSu8pkUUcEKRRIqRooVVUYCgcACn1vGKirIQUUUVQytHY2Wo32oQX0SSW/2WHzUf7rDdIRu+mM/iazZDq9pZx6VpEdrfwRyRtFcSBkKBWDAsAuJPu/eUjPfB5OxpEQOu6m5O5WgtwQRwCDIf6g1vVzy3OafxMxdMttVt7KC2It4kRcOzku7t1ZjjA5JJ/Gq8vh/ULe1ntdJ1C2gtJwQ1vPbNIkRbr5eHG0f7PIB6Y6V0VNZ0TG5lXPTJxmpJMhPDtvJZXMV65uLm6kEstyFEbBwAFZMfc2gDbzkdckkk1Li38R3MEFk62ivHIN2orKwJTkFhGBw5BxjOOTz2rpKpS6igkMVuhnkHUKeB9SMn8QDQBaiijghSGJQkcahVUdABwBVe+0221CEpKrI24OssTbHRhwGDDkHkj6Eg5BIrIGp6vqLY02CBoScGdjtRfXa/O/6hSPcVYXTtdbIl11Ap/wCeVmoYfiWI/wDHaAFC+IrT92hsNRQdJJ5Gt5Me+1GUn3AX6Vz58e3R186LLpkNrK6nyrx7lngYg4IBCDOD9BnjOeK6X+xFmULf397fIP4JXVFP+8saqGHsciprzRtNv7WK1urGCWCEgxIUGIyOhX+7j2oAdZoyRCWW5847cZVsqB3PufU/kBWFZcanrS/3b7+cUbf1rag0XT4OFto2HYOgbb9CRmsTT2E15q9ynMc982w+uxEiP/j0bVdPc0p7l+iiitzcKKKKACvPfG/gT7XJLrWiwD7aRm5t1wPPH95fR/8A0L616FRUzgpqzA8A0PXb7QL83unP947Z7eTISUDsw6qw9eo9xkV7F4c8V6b4lgP2ZzFdIMy2svEie/8AtL7jj8eKzPFfgO21x3vrBltNTI+ZiP3c/s4Hf/aHP16V5LPZ3+j606Xcc1jqEJBiKthgB/GjDqCSRkccYPpXGnPD6PWIbn0VRXm/h74mBVS18QrtI4F9Enyn/fUfdPuOP92vQ7a5gvLdLi2mjngkGUkjYMrD2I4NdcJxmrxYCaGv2jXNTvP4IVjtEz/eALuR9d6D6pV/VNYi0mJ3nRj+7JiUdZX7IP8AaJwB9apeGDhtZi/556gR/wB9RRv/AOzU3xMEkvNChZQzfbmlwRnAWGX5vwJX8SKyesjmesjL8MaPBa+JJ3mhia9SzSaSYL1llklMhB+q8egJ9TXXPeW8cpjklVGH97gfn2/GsCJvs/iywc8Lc281ufdwVdR/3ysldHJFHMAJI0cejLmiaswmrM5a7tx41M1vO+3w/b3BSSOM5a9dDyGx0jDDoOWx2HXo7S5tJU8q1kiKxDb5aYGwDjGO1cz8O3Y6HdRu2WF15uckn99FHPz/AN/TWh4qtUexinSR4LhrmC3E0R2uFklSNvmHP3WPfrz2qSSzrer2llbS27T5vXjJht4gXlZscEIuT1xzjA71kwaTq+swWLXxOkpa8oImWS4Py7SCSCijHUfMScHIIroLDTrDTQ8VlaxQZwzlFwzn1Y9WPuauUActfWFxoKi9huLq8sVH+kxTNveMf89EOMkD+JfTkcjDXEdZEV0YMjAMrKcgg9CDWhe6lBYyRRy5JkBwF5PUDp36/pWIbVtDvltlH/EtuWP2f/pg55Mf+6eSvpyv90VrCXRmsJ9GXaKKK1Nive3kdjB5jhnZmCRxIMvK56Ko7k/4k4AJq1pFidOjnu74q2oTqHmKnIRRnbGnqq5P1JJ4ziqvh6CG6ll1O4YSXhnnhiDHiKNJWjwg7Z2gk9STjOAANu98pbZ5pplgWIFjK5wEHck+nrWE5X0Oecr6FgHIyOlVrq5aGe0iUAmeXZz6BWY/yrnND1vUJ475oLb7Vp9tMI4pZXEMjAqG+VSMFfmXBJX6dMu1XVL+4jVrXSb+O7tpBIgZY5FDDI2tsdiAyllz1GQRUEHVUVWsL2LULNLmIMu7ho3GGjYcFWHYg8GodV1vS9Dt/P1S/t7SM/d81wC3so6sfYUAXiMc4ycVXivoJRL83lmL/WCTjb9fyP5elea638YUG6Lw/p5lPQXV6CifURj5j+JWvMtd1jUNeczaxqUsuWGFyEjB4xhB8p6DqCeKylWitDSNKTPZfEfxO0GwtpYdOvXvr5eUFmodAw7M5+THYgEnHTmuI1j4q+JNRV004W2lRnoyL58n/fTAL/47+NYmheBfFWt7TDp4htSOLm8zAMey4LN9QAK9E0n4PabDtk1m/uL9+8UP7iL9CXP/AH0PpU3qy20KtTjvqeOz313qt+ialJdX16eY/Mdrgn/dHJH0AFdJZ+A/FeoQPNDozwoFLKbuQRF8DoF5bP1Ar3nTNF0vRYfJ0zT7a0Q9RDGFLfUjk/jV7OKfsE9ZO4vataI8S0n4ZnULKC8n1seVMgkVba3wcEZ+8xPP/Aa2rb4VeH4M75dQmLHLbpwgJ+iBcV1SRDStZn07GLe433VqfTLfvU/BmDD2fH8NXq6oUqdtEaJ8yucovw48Lr/y43B+t9P/APF0f8K28JbQv9lNtXoPtU2B/wCP11dFXyR7DsFFFFWMKKKKADRWA1PU4j9/MUmP9kqQD+at+VbTHapOCfYd65uCT7L4qtT0S9t3gb3dDvQf98mWulrnnuc0/iKjm4mYonyjuc4A/HqT9MD3pYrCJCWfMjHru6H8Oh/HJ96tVHOsjwskTbWbjd/dHcj3xUklOfdeyOglMdnHkSMON5HUA+g7n6jr0zEjGs3slkiGLSrY4mRePPf+63qP7w7ng9xWwVjRdiri3twMIO7AZA/Dj8T7UmlwJBYqUUDzWaU+p3HOT74xQBbVQqhVAAAwAO1LRRQAUUUUAZWv6hLY2CR2pAvbqQQW+RkKxBJYjuFUM2O+3HeqVnax2NnDaw58uJAi7jknHcnuah83+09fuLzrb2e60t/Qtkea3/fQCe2xvWrtbU1ZXN6cbK4UUUVoaBRRRQAUVDdXUFlbPcXMgjiTqx/QAdyegA5NcTqfizVbpzHp1tPZxdpDAHkPvzlR9MH6isa2Ip0VebA7ys3W9E03XbA2+pwK8a/MsmdrRH+8rdVP+TXnaeIfEHmgQ6vKVk3HzTGjKAF3HaCmScd+nPeu60azh1DS7W8v1N5csuWef5gGBwSq/dXp2AqKOJhXvGIjynXfDT6Q7SWF/BqtmD1hdTMg/wBpRw31Xn/ZrHsNUu9JkluNKvZrSYfNIsZwCcfxoeCfqM19FDgADoKwvEnhLSvFFq0d7EY58fJdw4WZPYNjp7Hiplhlfmg7Md31Of8AAvizR7iw1S58TT6ZHqLzrMPNVY/MTykQbdx5OUOQDxntmtiw1T+2tSju9JiXUrPTLX7EDbTIHaQ7S7BXI+X5EAJIz82MjGfNdY8Ca34fDOHS/sV6TgCMqP8Ab5wPr93uWFYbLPp19Gzi5sL3GY3y0MhX1VhglfcEg1m6k6b99GfIm7p6ntOrauA1h5VvPHqEN7E8dtcRmJ5OdrrGWwrsUZhwSOeSOtdHNqtvqunbdPvghlBRtikzx9iNmMhgfUcHrXiX/CwPEMenyW1/Lb6tagZMd7D8wxyCrptIYdQeSD3rV0j4gwpmTVrG/W5LYN3pt0A0qfw+ap2q7AcbsZwKr28Za3JnCbeqO38DvHp2t63pEcrSWqeXLaSMSTJGEAxzydiGFSfpWp4i1SCa90jS4gzyz38Lt8pARUbfnJ75UDFcRB4y8FNbQWts2uaRNbsz2940LTNGzfePVwd2TkEEHjI4GGvq/hy4v01G78YXE+pRBfs9zcgxRwkHjEYRFGckHKtkE8jtXMn1M7M9O1fUY9MiWdreeZ+Qqwbdx6dmYcdOeg9qwLfWtR1aVFu7qLRrSdnW3eECRpwrFTiVxtUnGcbTkEYb0oPr8Ws2zWdx4w8NNbyjbI9vOI5UX+IBDIw3YyM7sDOQDgVfttc8OTajLbnU9JXTre3FvHE1xHsK5xwCeMFSD7BDTEW9P0S90O/nlhVNShlbcktw5N1Hn+EyNncg5x0IzjnrWnfWc+qaFdW06rHPKjeWB/yzYcoc5OSGAOfUVUtNY8MWS7LbWtORP7v25CP1anS+NPC0JIfxJpAYdV+2xk/lnNAEGn3QvtNtbxRgTxJKB6bgD/WrFcVp/jvw1YaaIn1HeUllCLDDJJhfMbbyqkY24qnffFfSk/dW+m38xfKqz7IlP45JH5Vt7WCWrOpPQ7XQrG31Tw8qzRlH8+SdHHDJ5rGZcH/dkXI9c1Q1TSoLHVrJ7qe5vhHBPceXM25Rs2YITpuywwTz9K4O0+KmuWenJbw6dpyTdWlkZ5Ax6D5RtxgADr2rntU8U69q9y1ze6tOh2bNtsfIVVznA2/N+ZPauX28E7mcacr3Z7DoWs6To3h43urarZwi+ka5w8w+YsBkKOpGQcDrjGec1x3in4iaVcQ/ZvD+nzzMTta4mZoY0j7+WpyQT67RjOeteY2lpJNequl273ctwx+SJCxdhyxD9M+uT+Vdxpvw2129w97Jb6dGezHzpPyU7R/30fpU81SfwIapx6sxLjxhr0JdbO5XTbJ0CtBpqeWFxnBJOWzjgspB4Hpxm2kE+rXrGyhuNRvH+80StNIf95uT+JNeny/DLSbbSblkE99frGXha5k+TeOQCi4UgkAYIPFej6FLY3GhWVzptvHb2k8KSxRRoEChgDjA6U5UZv42OUuTZHkei/CbW78rLq08WmQHrGhEs5/L5F/NvpXo+jeCfD/hhPtNpYrJcoMm7uP3kuO5BP3fooArpaCMjB6VUYRjsjGU3LcRSGUMDkEZBpapWkjxTyWUgACDdCf7ydMe+OAfqKu1ZIU1+EY+gzTqbJ/qn+hoAw/E+xtJivlHz2d3FIH/ALq+YEkP02M9PqxcWQ1HQr+xfgXAuIs/7zMM/rWZpV2b/SLK8bhp4EkYehKgkVrTfQ2pPoW6KKK1NQooooAKKKKAM/Uj5d5pE/P7u/j6f7atH/7PXV1y2sxQy6Rc+dMYFjXzhMoyYmQ7lcDuQVBx7Vf0LXJNQjjtdStWsNWEQkltZP4hxlkPRlycHByDwe2cai1MKi1NqiiiszMoTyGOwEgHVzJ+pYD9AKuRRiKFIwchFCj8Kqaon/EvZgPliw5A9B1/Sr3UZFABRRRQAVQ1q/OmaPdXaKHlRMRIf45D8qL+LED8avO6xozuwVFGWZjgAeprlpbs+IL6CeNSNKtmMkLH/l5k6BwP7ignBP3iQRwAS0ruw4q7sTafZrYafb2isX8pApc9XPdj7k5J+tWaKK6TpCiiigYUUVkeI78WekSxq+2e4BijOcFcjlv+AjJ/ADvUykoxcnsgON1jVX1zVDsZzbwuRbpDKBx08wjHU84PZSPU5oajGUheDzpmXYHYO+d3zAYPtz0qyghVf3aFYYRhQcnn2B6AdcD0qGGMMsstwyoilcsx4OWD/wCH518tVqyqz55FWshuoFYpUmwdg8/ge0e3/wBlr0rSLV7LRrO2k/1kcKiT/ex8365rndH0Fr25hvb2BoreFvMhikGGkbruYdgDyAeSeuMc9fXs5dh5U4c01Zsl7hRRRXpAFYV7psVhbyEWcV9pBbfcaZNCJFUH7zxAjgjk7eQe2CcndopNJ7ktJ7nOXPwt8Karbpc6c1zZpKodHtJ9yMDyCFfcMfQCubuPgvf26BdP1u3mRRhUuYChA92UnP8A3zXeaHP/AGVqUmjSnFvOWnsWPQZ5ki/A5Yf7JIH3K6auSVOOzRjzSi7XPB5vhb4thPFtYze8N1/8Uq1Rn+H/AItjUq+gTSKQQdk8LDH/AH3mvoais/YQK9tI+Zj4Z8R2tv8A6VoOpDywcuLdnyB3O3PamQ6Hq9wnmQ6FqkibmXctjIRlSQR93sQR+FfTUiLLE8bfdZSp+hrF8NP5SahYHra3kmPVlc+Zn6bmcf8AATS+rxH7aR4EfDeuMCD4e1Ug8YNhJ/8AE0+08I+J2jEa+H9RIU4Vmi2ZHbO4jntX0tRR7CIvbSPnK28HeJLu5nt10popIHCS+fNGoUlQw6MSeGHIH8q2YPhXrFym28vtPt1PUIrz/odlenzqE8X320Y32Vux9zvmGfyA/IVareGGp2vY1jJyVzzN/hSltZqy6reXUsbAtGqom9e4GcnOOmW5xgkZyOm8N+FfCMTRn+x47ibf5fnXJabbIBnDJJzGxHONuORgnIrpqo3mlw3U6XKM9veR42XEJw3HQMOjgZPDAjn1rR0Yr4UTOLezNPUtMfUkWxMFotgoBPmR78kdAq8bceuc+mKovoeoadGH0+7a7VfvWt0xOR/sSHLA/wC8WB9V61PZ63NDcR2erpGjyMEhuogRFKx6KQSSjHsCSD2OTitiaORxmOVkOOgxg/mDUaxZjrFnP2eowXjvEN0VzH/rbaUbZI/qPT0IyD2JqfwdaLa+FtLaNjslsoHKHsxjGSPr/n2o61pkutwtBNtfYcCVQGMbHj5X2rhuccA46kjv0WmWken6TZ2UIxFbwJEg9FVQB/KnKVxylzFqiiipIGNGjOjsuWTO0+metPoooAKRhkYPSlpGYKpY5wBk4GaAGW6GO3jU/eCjP171y+lL9mN9p7cNaXcij/cc+YmPYK4H1U1ttrVru2xBpD3+ZU/RyprB1S9TT9b/ALSkguVs7mBYriTyGZYGQsVZiARtIcgsCQNozxki4OzLg7M1KKRWV1DKQykZBByCKWtzoCiiigAooqjqd5LbxRwWirJf3TeVbRt0Ld2b/ZUZY+wx1IpN2E3YbFEda1xYASbDT3D3B7Sz8MkfuFBDn32D1Fb+o6XbapCqThleNt8U0bbZIm/vK3Y/oehyOKTSdNi0nTYrOJmfZkvI33pHJyzn3JJP41bk4Qtu245zjP6Vzyd3c5pO7uZcDa3akR3K2d5Ev/LyJDC5H+0m0rn3DAH0HStA3duq5a4iUd8uKakxnQ+W6sDwJIXDY/P/AOvSG0ZjlrqYn/dT+e2kIT+0bBhj7bbHP/TVf8aktEjjtY0ik8yNRhGznjsM9/SmfYk6ma4z6+e38s4pGaOzw0144U8KshU5PtxkmgC1Va+vrfTrVri5fagIAAGWZj0VQOST2ArIOtX91ctDY20GwEjzSzSN+KYXb/wJl9s1maOkt+76xeTvctMx+yl8bY4ugKADA38tnrgqDnFVGN2VGPMyxLDc604l1RfLtQd0enggr7GUj77f7P3R/tEA1oUUVuklsdCSWwUUUUxhRRRQA2Qssbsib3AJVc4yfTPauOufDuuardNd38lokhG2ONJmZYl64A2DnuTnkjtgAdnRWdSlGquWWwHKw+D5NqpPqCqg5xbwBWH4sWH6Vr2Ph/TdPZJIrffKn3ZZWLsv0J+7+GK06Kinh6VP4IgFFFFbgFFFFABRRRQBV1GxXULNoTI0UgIeKZPvRSDlXX3B/PoeDT7DxRHDGtvrwXT7tMK0r8W8x/vJIeBn+6xDDpg9TPQQCCCMg8EVEopkSgpG0jrIgdGDKwyGByCKWuUGh6dHIZLe3+yuTlmtJGgLH32EZ/GrFgs95f3Vj9suhZ20ceSJDuMjFiVLn5uF2Hg9xWcoNamUoNanR1jXthc2+onVdPUPNtCywE489P7uegYHlSeMlgcbshyaTJbOJI5Hm2nO1rmYN/30XbP0Iq9M3nRBUeSObb5iqpww+o6e3NQQLZ3sN9D5kJbg7XR1KsjejA8g1YrIF9qMTHzNODE8eZyufwXf/Or1rPPONzwCNfdmz+RUUAYT5k8V6lKeiQQQD8N7n/0MfkKt1AmDq2rkHJFyqn2/cRHH6/rU9dEPhOiHwhRRRVFkVxbw3dvJb3EayRSDayt0Ipuk6lNY3iaRqMzSiTP2K6frKAMmNz/fA5z/ABAZ6g1PUF5ZwX9s1vcIWjbB4JUqQchgRyCCAQRyCKmUbomUeZHRUVzFtrV3ox8jWPNubQD93qEcWSo9JlXof9sDb1zt79DbXdteW8dxbXEU0En3JI3DK30I61g01uc7TW5NRRRSEFFFVb6UJFtaTy0ILSSZxsQDLHP6e2c0ASxzCV2CKTGvG/sT6D1+v/18RPZWtzIzzIJ8HG2Q7lU+y9AffGaq2Dz38PmPH9ntOkUKjDFR/e9PoPpyOumqqihVAVRwABgCgBgt4QMCGMD0Cinqiqu1VAHoBS0UAcvf2DeH2a7so2bSyS1xbIuTb+skYH8P95fxHcG3HIksayRurxuAyspyGB6EHuK3a5m68P6jZzsdAubSG2kJd7e6jZkjbuY9pGAepHQHpjJrSM7aM0hO2jLdFFFbG5Wv76LTrRriUM2CFSNBlpHJwqqO5JwBVnRNImt5W1LUir6lMmzahylunXy09ecEt/ER2AAGboCDVPEeqXN1850ycQWqfwpujVmfHdzuIz2HAxk562sZyu7GE5XdgooorMzIpLW3mbdLBE7erICaeiJGoWNFRR0CjAp1FAFeW2mkcst9cRA/woseB+ak1H/Zdu5zceZck9RM5ZT/AMA+7+Qq5RQBj+JJTbeHp4bc+XLcBbWHZxtaQhAR9MlvwqKKJIYkiiQJGihVUdABwBSa6fM1fSIW+4plnA/2lUKPwxI36U+tqa0ubU1pcKKKK0NQooooAKKKKACiiigAooooAKKKKACiiigAooooAKKKKACl8Lpu0g3p+9fytdZ9VPEf/kNUrN12R49EutjFWZPL3Dqu4hcj3GeK6mKJIIUiiULGihVUdABwBWVR9DGq+g+qlsA13dSDdw4TnvgDp7c/nn1q3RWRkFFFFAHMWjb7/VpD/FekY/3Y0X/2WrlUbD/j61T/AK/pP5Cr1dEdkdMdkFFFFUUFFFFABWZNpJjnkutLuDY3UnMm1A0U5/6aJ3P+0CG9606KTSe4mk9yjFrmt22EuNFe4A4JtriNh+BkZD+BBPuatf8ACTSKR5ugarGv979w+PwWUn9KkoqPZoj2aE/4S3SgMuuox9vn024H/slUdU8R6VfWy20Ny4muJEiWOWJ4mdSwLhQ4G75QeBV+svX0VtOSQqC8NzBIhI+6fMUcfUEj6E0nTsiXTsjq4IzFAkZx8oAwvQew9qkoorIyCiiigAooooA//9k="/>
          <p:cNvSpPr>
            <a:spLocks noChangeAspect="1" noChangeArrowheads="1"/>
          </p:cNvSpPr>
          <p:nvPr/>
        </p:nvSpPr>
        <p:spPr bwMode="auto">
          <a:xfrm>
            <a:off x="59267" y="-192617"/>
            <a:ext cx="406400" cy="406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endParaRPr lang="zh-CN" altLang="en-US"/>
          </a:p>
        </p:txBody>
      </p:sp>
      <p:sp>
        <p:nvSpPr>
          <p:cNvPr id="8197" name="TextBox 44"/>
          <p:cNvSpPr txBox="1">
            <a:spLocks noChangeArrowheads="1"/>
          </p:cNvSpPr>
          <p:nvPr/>
        </p:nvSpPr>
        <p:spPr bwMode="auto">
          <a:xfrm>
            <a:off x="2438401" y="2000251"/>
            <a:ext cx="2283884" cy="123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r>
              <a:rPr lang="zh-CN" altLang="en-US" sz="7200" dirty="0">
                <a:latin typeface="楷体" pitchFamily="49" charset="-122"/>
                <a:ea typeface="楷体" pitchFamily="49" charset="-122"/>
              </a:rPr>
              <a:t>祖</a:t>
            </a:r>
            <a:r>
              <a:rPr lang="zh-CN" altLang="en-US" sz="72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宗</a:t>
            </a:r>
            <a:endParaRPr lang="zh-CN" altLang="en-US" sz="7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9105900" y="4044951"/>
            <a:ext cx="1915584" cy="1026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r>
              <a:rPr lang="zh-CN" altLang="en-US" sz="5900" b="1" dirty="0">
                <a:latin typeface="楷体" pitchFamily="49" charset="-122"/>
                <a:ea typeface="楷体" pitchFamily="49" charset="-122"/>
              </a:rPr>
              <a:t>绍述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9103785" y="4933951"/>
            <a:ext cx="2101849" cy="1026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r>
              <a:rPr lang="zh-CN" altLang="en-US" sz="5900" b="1" dirty="0">
                <a:latin typeface="楷体" pitchFamily="49" charset="-122"/>
                <a:ea typeface="楷体" pitchFamily="49" charset="-122"/>
              </a:rPr>
              <a:t>入绍</a:t>
            </a: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6921501" y="3342218"/>
            <a:ext cx="1716617" cy="1026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en-US" altLang="zh-CN" sz="5900" b="1" dirty="0" err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shào</a:t>
            </a:r>
            <a:endParaRPr lang="en-US" altLang="zh-CN" sz="59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8201" name="TextBox 44"/>
          <p:cNvSpPr txBox="1">
            <a:spLocks noChangeArrowheads="1"/>
          </p:cNvSpPr>
          <p:nvPr/>
        </p:nvSpPr>
        <p:spPr bwMode="auto">
          <a:xfrm>
            <a:off x="7818967" y="1993901"/>
            <a:ext cx="2796117" cy="123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r>
              <a:rPr lang="zh-CN" altLang="en-US" sz="7200" dirty="0">
                <a:latin typeface="楷体" pitchFamily="49" charset="-122"/>
                <a:ea typeface="楷体" pitchFamily="49" charset="-122"/>
              </a:rPr>
              <a:t>介</a:t>
            </a:r>
            <a:r>
              <a:rPr lang="zh-CN" altLang="en-US" sz="72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绍</a:t>
            </a:r>
          </a:p>
        </p:txBody>
      </p:sp>
      <p:grpSp>
        <p:nvGrpSpPr>
          <p:cNvPr id="2" name="组合 4"/>
          <p:cNvGrpSpPr>
            <a:grpSpLocks/>
          </p:cNvGrpSpPr>
          <p:nvPr/>
        </p:nvGrpSpPr>
        <p:grpSpPr bwMode="auto">
          <a:xfrm>
            <a:off x="772584" y="1028702"/>
            <a:ext cx="1775883" cy="669119"/>
            <a:chOff x="579880" y="770997"/>
            <a:chExt cx="1331484" cy="502770"/>
          </a:xfrm>
        </p:grpSpPr>
        <p:sp>
          <p:nvSpPr>
            <p:cNvPr id="25" name="圆角矩形 24"/>
            <p:cNvSpPr/>
            <p:nvPr/>
          </p:nvSpPr>
          <p:spPr>
            <a:xfrm>
              <a:off x="590550" y="770997"/>
              <a:ext cx="1252354" cy="502770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accent1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1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>
              <a:solidFill>
                <a:schemeClr val="accent3">
                  <a:lumMod val="75000"/>
                </a:schemeClr>
              </a:solidFill>
            </a:ln>
            <a:effectLst>
              <a:softEdge rad="31750"/>
            </a:effectLst>
          </p:spPr>
          <p:txBody>
            <a:bodyPr wrap="none">
              <a:spAutoFit/>
            </a:bodyPr>
            <a:lstStyle/>
            <a:p>
              <a:pPr defTabSz="2133547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3700" b="1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latin typeface="微软雅黑" panose="020B0503020204020204" pitchFamily="34" charset="-122"/>
                </a:rPr>
                <a:t>我会认</a:t>
              </a:r>
            </a:p>
          </p:txBody>
        </p:sp>
        <p:sp>
          <p:nvSpPr>
            <p:cNvPr id="26" name="直线连接符 21"/>
            <p:cNvSpPr>
              <a:spLocks noChangeShapeType="1"/>
            </p:cNvSpPr>
            <p:nvPr/>
          </p:nvSpPr>
          <p:spPr bwMode="auto">
            <a:xfrm flipV="1">
              <a:off x="579880" y="1244950"/>
              <a:ext cx="1331484" cy="0"/>
            </a:xfrm>
            <a:prstGeom prst="line">
              <a:avLst/>
            </a:prstGeom>
            <a:noFill/>
            <a:ln w="38100">
              <a:solidFill>
                <a:schemeClr val="accent1">
                  <a:lumMod val="60000"/>
                  <a:lumOff val="40000"/>
                </a:schemeClr>
              </a:solidFill>
              <a:prstDash val="sysDash"/>
              <a:rou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>
                <a:buFontTx/>
                <a:buNone/>
                <a:defRPr/>
              </a:pPr>
              <a:endParaRPr lang="zh-CN" altLang="en-US" b="1"/>
            </a:p>
          </p:txBody>
        </p:sp>
      </p:grpSp>
      <p:graphicFrame>
        <p:nvGraphicFramePr>
          <p:cNvPr id="27" name="Group 47"/>
          <p:cNvGraphicFramePr>
            <a:graphicFrameLocks noGrp="1"/>
          </p:cNvGraphicFramePr>
          <p:nvPr/>
        </p:nvGraphicFramePr>
        <p:xfrm>
          <a:off x="1471084" y="4514851"/>
          <a:ext cx="1344000" cy="1344000"/>
        </p:xfrm>
        <a:graphic>
          <a:graphicData uri="http://schemas.openxmlformats.org/drawingml/2006/table">
            <a:tbl>
              <a:tblPr/>
              <a:tblGrid>
                <a:gridCol w="672000"/>
                <a:gridCol w="672000"/>
              </a:tblGrid>
              <a:tr h="67200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2168" marR="122168" marT="45763" marB="4576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2168" marR="122168" marT="45763" marB="45763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200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2168" marR="122168" marT="45763" marB="4576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2168" marR="122168" marT="45763" marB="45763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1492251" y="4508500"/>
            <a:ext cx="1276349" cy="1354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8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宗</a:t>
            </a:r>
          </a:p>
        </p:txBody>
      </p:sp>
      <p:graphicFrame>
        <p:nvGraphicFramePr>
          <p:cNvPr id="29" name="Group 47"/>
          <p:cNvGraphicFramePr>
            <a:graphicFrameLocks noGrp="1"/>
          </p:cNvGraphicFramePr>
          <p:nvPr/>
        </p:nvGraphicFramePr>
        <p:xfrm>
          <a:off x="7169151" y="4514851"/>
          <a:ext cx="1344000" cy="1344000"/>
        </p:xfrm>
        <a:graphic>
          <a:graphicData uri="http://schemas.openxmlformats.org/drawingml/2006/table">
            <a:tbl>
              <a:tblPr/>
              <a:tblGrid>
                <a:gridCol w="672000"/>
                <a:gridCol w="672000"/>
              </a:tblGrid>
              <a:tr h="67200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2168" marR="122168" marT="45763" marB="4576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2168" marR="122168" marT="45763" marB="45763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200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2168" marR="122168" marT="45763" marB="4576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2168" marR="122168" marT="45763" marB="45763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7190318" y="4508500"/>
            <a:ext cx="1276349" cy="1354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8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绍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1" grpId="0"/>
      <p:bldP spid="20" grpId="0"/>
      <p:bldP spid="15" grpId="0"/>
      <p:bldP spid="16" grpId="0"/>
      <p:bldP spid="17" grpId="0"/>
      <p:bldP spid="28" grpId="0"/>
      <p:bldP spid="3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3723218" y="4002618"/>
            <a:ext cx="1915583" cy="1026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r>
              <a:rPr lang="zh-CN" altLang="en-US" sz="5900" b="1" dirty="0">
                <a:latin typeface="楷体" pitchFamily="49" charset="-122"/>
                <a:ea typeface="楷体" pitchFamily="49" charset="-122"/>
              </a:rPr>
              <a:t>甲乙</a:t>
            </a: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3058584" y="4931833"/>
            <a:ext cx="3251200" cy="193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r>
              <a:rPr lang="zh-CN" altLang="en-US" sz="5900" b="1" dirty="0">
                <a:latin typeface="楷体" pitchFamily="49" charset="-122"/>
                <a:ea typeface="楷体" pitchFamily="49" charset="-122"/>
              </a:rPr>
              <a:t>张甲李乙</a:t>
            </a: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1665818" y="3293533"/>
            <a:ext cx="749300" cy="102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en-US" altLang="zh-CN" sz="5900" b="1" dirty="0" err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yǐ</a:t>
            </a:r>
            <a:endParaRPr lang="en-US" altLang="zh-CN" sz="59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9220" name="AutoShape 3" descr="data:image/jpeg;base64,/9j/4AAQSkZJRgABAQAAAQABAAD/2wBDAAgGBgcGBQgHBwcJCQgKDBQNDAsLDBkSEw8UHRofHh0aHBwgJC4nICIsIxwcKDcpLDAxNDQ0Hyc5PTgyPC4zNDL/2wBDAQkJCQwLDBgNDRgyIRwhMjIyMjIyMjIyMjIyMjIyMjIyMjIyMjIyMjIyMjIyMjIyMjIyMjIyMjIyMjIyMjIyMjL/wAARCAEsAa0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1+iiiuo6wooooAKKKKACiiigAooooAKKKKACiiigAooooAKKKKACiiigAooooAKKKKACiiigAooooAKOnXpRVHWpGh0LUZUOGS1lYH0IQmgRp+GUx4ds5iMNcqbph6GUmTH4bsfhWnLMkKFnbAAJ/z+YpttGsNrDEgwiIqqPQAVjC/S88RixyfkxMFbuoH/xXlmuU5TeHIBxj2ooooAKKKruZkvoyMtBIpVhj7jDkH6EZB/4D70AWKhmuYrd4VlbaZn8tDjjdgnHt0P8ALvU1U9VsjqGl3FsjbJWXMT/3JByjfgwB/CgC5XNXI8jxdcr0W6s45FHqyMyufyaMfhXQb5FtN7qFkEeWA5AOKwNcYDWNEvF/jlnsjz2ZC/8AOAfnVQ3Kg7SLNFFFdB0hRRRQAUUUUAFFFFABRRRQAUUUUAFFFFABRRUN1d21lA093cRQQr1klcKo/E0ATUVlR6rdajxo2mT3an/l5nzbwD/gTDcw90Vh71di8PalcDfqGtyxsf8AljYRIiD23OGY/XI+gqHNIhzSLFFLH4agQ5bUNRkHo1x/gBTx4Z0k/wCutmuh6Xczzj8nJFL2iJ9qirPd21qAbi4ihB7yOF/nVUa7pTcR39vM392BxI35Lk1vW+jaXaHNtptnCT/zzgVf5CrtT7QXtTk31q1QZa31IL/e/s242/nspbbXtJu5PKg1K1aXvF5oDj6qeR+VdXVe6sbS+j8u8tYLhP7s0YcfkaPaMXtWZg56UVTv/C2iW217fwlps8PPmLbwxxyD3AwA35g+maw2k8LwXwtfLudO3f6t7a4mt2X/AHoiQf8AvpcHIxmn7TyK9r5HUUVSGm61AA1lqVnqUWMqt0vlOR1z5kYKnqP4KaZ9bi4k8O3Eh/6drmFh/wCPulUpopTiX6KxbnXrqzt557rQry3hg/1ss9zaKicA8nzvcVxOo/FieS3YaPpBEmcebdONuPVVBBP4lfxpSqwjq2NST2PUKo3mtaVp7Fb3U7O2Ydpp1Q/qa8K1DxTqmrbv7R1i52nrBv8AIT6bVxuH1z9aWy8LarqMX+geH72SNuQ62xiU+4Zto/EGsHirv3Y3Kem7PZv+Ez8Mf9B/TT9LlD/Wom8deGFP/IZtm/3Mt/IGvMovAHjUJh/D07EdG+1WwJHuPM4NTx/DvxhIOdEaP/fuof6OaX1ip/KK8e56EvxA8LN01dD2z5UmP/Qa0tP8RaNqrbLDVLS4k/55pMC//fPWvK0+Gfi+NnI0uMqx3AC6j4Pfv/nNY+qeGtY05T/auhXkSLyXaHzUHuXTco/Oj6xUW8QTT6nv9FfPdn4k1fTIlfTNauViRhlDL5qBe+FfcB68Y6V2mkfFC6hZY9bs1mj6faLQYYe5Qnn8D+FaQxMJb6Dsz1CiqematYazZi6066juITxuQ8qfQjqD7HmrldABRRRQAVmeIzjwvq3/AF5zf+gGtOsjxRNDB4Zv/Pljhjli8jzJGCqpkOwEk9BlqT2E9jsq55rMWnja1ucfu7m1mjHtJuRsfiA35Y7Cue1r4waDp6uNPhudUccBol8uMnsN7dfqoIrBs/iPqPiDxTosEthaWlut6pG12kfLAx/e+UfxntXG5xTtc51CT1sewUUUVZIUUUUAFFRzzw2sDz3EqRQxjc7uwVVHqSar295NeWBuYLUoWOYkuGMZZezHglc9cEZ6ZAPAALUi742TONwIzXO+IIjb2uks5BKakrNj1cOvH4vUqXmpailw6XdrY2UJKSXIj3lmUneUZiAAv3dzKckMcYAznQA6xd216Wm/s6zGLFZWJaZsYM755PBIXPYk9xioq7Kim2atFFFdB0hRRRQAUUhIAyTgDuaoy65pEDFZtVsY2HBD3KKR+ZpXEX6KzP8AhI9CP/Mb0z/wLj/xpf8AhItDxn+2tN/8C4/8aOZdwuaVFZttr2nXt4LaynN0/wDG0Cl0QYJBZx8ozjjnmtKhNPYAooopjCiiigChHYeINS5leHR7c/wqBPcH8f8AVofwetGx8L6VZTrdNC13eL0urxvNkH+6Twn0UAe1bNFczk3ucrk3uFMk3FQqnBJAz7d/0zT6g37r7YP+WcWT/wACPH/oJpCJ6KKKACiiqVzJerkRwZXPytE6s34q20Y+hzQBdoqvbtdnHniIqRncoKke23n+dWKAAnAyelUpU0zWrd7eUWl9CPvxnbIo+o5qcXcP2n7OWKy9gyld3fgkYP4U9oo3lSVo0MiZ2sVGVz1we1AHOT6LqGjMtx4fkEsKkltOuZDtIPJ8uQ5Kn/ZOV9NvWqetfEjSdG08tNFOuqE7U0yZfLmLe/bZ/tjI9MniusuLlLXyjJnbJIIwR2J4Gfx4/Go9Qs7C/tvs2oW0FzA5A8uZA4J+hoYHzVrviHVvEWpi81VDNIzBIYLblE5O1VTqzcnnknJ+ldH4N8BX3ie7llvnksdMh4LxbWkkfPKAnKjHc84PHBBA7vUvhzoumX0etafpP2xYc+fp8jGQPGfvGMMeHH93OGGRjoR22mXFldabbzaa0TWbIPK8oYUDpgDtjpjt0rJUle8tWaOppaOhm6L4O8P+H9rafpkKTAY+0SDzJT/wNsn8M4rdoorUzCiiigAooooAxNX8IeHtdDf2lo9pM7DBl2bZP++1w3615z4i+El3aK1x4euGu4xybO5YCQf7j8A/Rsf71ew0VMoqW5UZOOx8s/aNQ0PV1eCS603UI2CSqRscAg4DKRhhnHUEelepeEPHy6tPHpurLHBftxFKnEc59MH7re3ft6Du/EXhbSfFFl9n1K2V2X/VTrxJCfVW7fToe4NeA+IdAvfDervpl/ksP3lvcJlRMoPDqezA4yOoPtgnNOVHVao3jNS9T3ymSyxwRPLNIscaAszucBQOpJ7CuF8I+P4Lm0az165jgu4IywuZCFSdAOT7OB1HfqO4HG+KvGE/im5kiTfBpML/ACQtwZSACHf8+F7dTz06ZV4RhzFeR0ev/FI+f9k8PwJICD/ptwp28Y5ROCevU4HsRXB6hqF3qt3G2o3c99cs2Ikf5ju9EjUYB/3Rmup8H/Dm/wDE7pqV5K9jpJUbGC/vZxnqmeFU8fMRzjgd67/wT4YsbS0a8s7JLZbmUNI5bfJtjf5I85J4IyxY5JyMAYxzP2lXWTsiHUUdtTz/AEj4XeJNZeKe5SLS7Ycj7UN0hPr5anjjPDEHnpWtd/D+28PX014mrXc76TaDUZCwVF3hsxrgDOD5cmeew9a9T1DVvs8q2dlGt1qMgykO7AQf35D/AAqPzPQAmsPxBoSHwldWVxMZrjUrq2S6nPymQvNGpAHZQvAHYDuck3GnFdDJ1JPqdPcwtIA0ZZZF6EPtx+hB/EVVN1e2w/e2c1yuOGh2bh/vZYZ/AfgKXQ71tR0Kxu5P9bLAplH918fMD7hsj8Kvu6xozuQFUZJPYVZBiWt5ca3f3MLRS2draOqSRMw8yZioYZ2k7VAPTOT7AEGWbQ9It4pJ3EltDGpdyl3JEiAck4DACsTS9O1YxrqsCW8wvma78uSdoHjDnKqWCvuwu0fw/d53cY1203UNWljOsG3itI2DiytnMgkYHIMjsq5AIB2gAZHJI4oA5W/1Cw0+ZdWuNI1ZNJhTdDemH7SzNn7+JCzRKAODtGc5yOM42ufFky2H2bQIrh2f715d7EO3vsC559GI49DXr1cJ4n+F+lax5l1pe3TNQYliY1/cyn/bT1PquD65qZ81vdKjy394yvC+raN4jhhs5bm5aW2QbNNvGTagXoVCqBIBxyckexrta+eNU07WNC1g2V5b/ZL2AiSORZSM+kkbAcj3/AgdK9N8FeOv7V8rS9YZI9SxiOYDalz9PR/bv1HcC6NZP3ZaM6EkttjuqKKK6RhWB4j8Sx6KiwQqst7IMqrfdjX+++OcZHA6k+nJGtqN6mn6fNdupYRrwgOCzHhVH1JA/GvJ72Z3mM99cIJbl8tKx27t3PQ9VwQAO20Vx4zE+xjaO7AkvbqfVsNqEzzE/P8AvGyig4CsF+6MNweM896j+0yBnwfLVB/q+0eCMEeozx9DTFu7VJZOJZCMkqkZABxyMvtGDnpnsMUrzMUAit47eMbcSzvlto5xjj1PTPWvClKU3eWvqMTznt4uZWiA+Rck5ViDx78ZIPPQVLZx3t5MdqSAytshi8wb2JHQ8HjAJOegGe1Mhs1Z0YyPK7/LEWhMhY/3UBC/kq9sn1r0Pw5oH9mp9quVQXbrtCKBthU87Rjgk4GT7AdBW+GwzrS8uoGho+mJpGmx2quZJPvSynrI56sf6egAHar9FFfQpJKyEFFFFMAooooA26KKK5TkCqiYGqyHP+shUL/wFmz/AOhippnMQEnVF++B6ev4f41Buje8RlkXOSVOfvZHzL/6C3vQBcooooAKKKKACiodt0JsmWExZ+55ZDY/3t39KdPMtvH5j527lXj3IA/nQA8qrEEgEqcjI6GmrKjSvEG+dACw9Aen8jRDKs8EcqZ2uoYZ9CM1hRzz6Z4gZdSYGG7VYre6AwrsCSEfsr84B6N2weKAE8VDVYbL7Xp8BvY4ijy2a4DsEcNujPdsAjaevGMEYNDwj4nsfGNzLexSGOW3UYs5CN8YbOG4OCCMjI9wegrsK8/13QrTw7d3epW9gVgvJhN9rt3EUljcHCly5BxEw5bggEHIIbgA9Arnr6xuNFvZdX0iBpYpTuvrCMf63/prGO0g7j+Me+DVH/hKrzw/FBD4qt4w0gAjvbEl4ZD6MCAUPvyvuMgV0FrqP2518hY1TGSWlVmI9gpP5kj6UAT2N/a6nZx3dlOk8Eg+V0P5g+hHQg8irFYMES2HjeeOJVWPUbLz2VRgeZE4VmPuRKgz/sCt6gAooooAKKKKACiiigArH8S+G7DxRpTWN8pBB3QzJ9+F+zKf5joRwa2KwPGfiEeGfDN1frtNyR5VqjdGlbhfwH3j7A0ntqNeR866hp0trrN3p920UpsJ2iLR8o7j+IfT07HPpXXfDHwrZeJ9Zvbu+kjls7GVSbTvK+MAsP7gKnjuQQeAQeRsLHU9XmNlp8b3eoymV+T8zYyzOT6n9SwHetHwprp8LaxZ6pb7vsyAR3Ef9+A/eyPUfeHuMdzXJCyldrQ6ZXcbLc+mAAAABgDoKy5vDei3Fw882mWzySNucmMfOfUjofxrSR0ljWSNgyMAysDkEHoadXYcpXtLCzsIzHZWkFshOSsMYQE/QCotWsDqWnSW6ymKXKyQygZ2SIwZGx3AYDjv0q7RQByPhu9v3vNesvs0NvcW96Ha3diQokjViyH+JWfzCOnfPORWze208tjcSXsytGsMmYEXCEFSDvzndwTxwPY8GjU9MuJLyHU9Nljiv4VMbCTPlzx9dj45GDyGGSpzwQSDUuLTXNagey1COysLKUFZ/s1w08kqHqgJRAgI4J+Y4PGDzQBo6Jn+wNNyMH7LFn/vgVfpAAoAAAA4AFLQAUUUUAY3iXwxp3inTDaXyEOuWhnTiSFvVT/MdD3r5/17Qr7w9qsmmaiuJV/eRTR5Cyrnh0PUEHt1U/gT9M1zvjPwnb+LdEa1ZxDeRZe0uQMmJ8fqp6Ef1ArOpT515lwnyvyOU8CeLjrdt/Z2oSD+1Ldc7jx9oTpvHv0DD156GutubmG0gaedwka9T156AADkkngAck187qNW0bVAySCDUbCYgrIvKOvBBI4Kke3IPvXsGh6nqHiS2h1tNPtTHysEE14V8lhlWJxG2WzkZ7DgDkk7UKrkrPdG70L2qadqHiLT5IWmOnQkq8agbpGKkEFzn5Rx0HPQ5HSuMn8J6nYEk6esoP3pI/3u73LDEh7cbccV6D9q1ZBul0u3ZR1W3vN7n6B0QfqKlttTtrqbyAzRXIGTBMpR8eoB6j3GR70q2GhW1luB5omn6k5CyWl+AO8tnJJn6ZTCitjTPC+ozEM9pFZ56yznzH/BQcfmVx6Gu/orCOXUU7u7Hdmdpui2el5eJDJcMMPcS/NI349h7DA9q0ao3us6bpz+Xd3sMUmMiMtlyP8AdHP6VVXxVojMAb9I/wDalVo1/NgBXanCHuqyFdGxRTUkSWNZI3V0YZVlOQR7GnVYwooooAKKKKANuiimTSpBC8rnCIMk1ynIRSRTKxe2kUE8mNxlT9O4P5j2rD1G1vNjGKwmx1IhkQgEHIKksCcHkcAjtxlTZvNYlitmuXUWtqMDzZSFyT0AyCcnoAFbOeDWalxquowuiKdPt5PvTMWNy6+gyf3f1PPP3VNNJvYaTexa0DxRHqFzJpl4Gi1CFivzIVWXAycejDuvB7gYNdHXNf2bZfYVshboLdfuoONpznIPUHPOeueetRpHrNoNtnrAkj7Jf2/nbR6BlZG/Fix96t030LdN9DqaK5r7d4j27f8AiVbv+em2TH125/Td+NI39tzkedrKw+1naKn/AKMMlTySFySOjkljixvYLuIUZ7k9hVLWtObVdLltY7h7eU4aORT0YHIyO4z1H8jg1zU0t3pGo295e3V1q1sziPyzGvnRnGdyLGoDgYJKgA8Z5wBXW2V9a6lZx3dlcR3FvIMpJG2Qe38+KTTW5LTWjINHvxqGnrJ5XkSxs0M0Oc+XIpwy57jjg9wQe9WLyzt9Qs5bS6iEsEq7XQ9x/Q+/auV1hrzw74pTU7JHmtdSTZcWgx880akhl9HMYb2PlAHkgjotL1mw1m2E9jcLICPmTo6ezKeQeR+YpCM/TdTfTrptG1i5HnxrvtbqVgv2qEdyem9ejD6N/FgbMc8N2rqgLx4wSUO1gfQnhh9OKzPE+l6fqejudQljt1tT9pjunVSIGXnf83BHUEHqCRWdoqa/qeiWUzLZaGs0KSSJaw75SSoORuAWM+xV/rQBQH9k20mqeHr2S4FjayIbV44nb7MGUN5YdVIXacFQTkArjoDV2w1OBURdM03UtVlj+Q3AhFvEzd2JcopPqUByfyroNM0y30q0+zwF23MZJJZW3PK56sx7k/4AYAAq5QBj6Zp962pzavqbRrcyRCCK3iO5LePOSNxALMxwScAfKAOmTsUUUAFFFFABRRRQAUUUUAFeJ/FrWDfeKINKRsw6dEGcD/ntIM8/RNuP9817U7rGjO5CqoJJPYV8tX9/daxrl1eoGebVbktAp7O7YjT8tg/Csqz92y6mlJe9dnrPwe8Ppb6feeIZU/fXrmKAntEhwSP95gfwVa4T4haYdE8c6hDFbk21ztvIwpHHmZ3cHtvVz+Ne+aRpsWj6PZ6bB/qrWFIlPrtGM/j1rzX4zWAD6NqijktJaP75G9fy2P8AnSqQXs7dhwl79+50/wAMNU/tTwFYbmYyWm60fdnI2HC5z/sbT+NdhXk/wZvSJtb04n5P3Vyo9yCjfoiV6xWkHzRTIkrSaCiiiqJCiiigAooooAKKKKACiiigDx/4v6GlrqFlr0K7Vuj9lucdC4BMbfkGU/RaqfCzUjFqGoaSzfJMguoh/tDCP+hj/I13/wAS9PXUfh9qysgcwRi5AIz/AKtg5/QEfjXmPw38J6nqerHVLO/+x2VqzQu5Xe7Fk5VAeBgMpycgHHB5FZL3aqkjeEvc16HqlzqMVvOtssctxdMu4QQJvfb/AHj2Ue5IHbrUQksNZje3mh3vEQXguIirxnsdrDI74YenBrVitrPw9Aot4MRyEmaVmLSOwUkMzHluARyfTtUV/p0mqWcF7bMsWpwKfKkP3W/vI3qjEfhwRyK6vaak+01M37Be2v8Ax5X7Mg/5Y3YMo/B8hx9SW+lct4v8T6xpojsTZm085CzXcEnmDA6hchSD0ycdxjGcjsrG8W+tRMEaNwSkkT/ejcHDKfcH/HpUOr6Ra61YNaXanbncjrw0bdmB9f8AEg06kXKLUXZmjV1oeKtdCNc5kiUtuLS5VmbuxLYyeOp+nGSKkj1UKQFvI27/AOsyP8cfTnHuK6a58C61p7ubPyr2HPCo/lt+TEAY9m/LNUT4X1kuF/sq6CdeGj4PthuD7jg46cV5EqFROziczjJdCLSvEEumXBmsnwx+Z4kH7uT13KOM/wC0OfwyK9L0bxHp+tIFhlEd0Bl7Z2G8fT+8PcfoeK4m18GaxcHbLbJCvdp5VGffEZbn/vnPeug0/wCH2kWzRy3oa9nQhhu+SNSPRR29mLV14VVo6NaeZrT5kdbRSKoVQqjAAwBS16BsFFFFAGxK7RxlljaRuyrjn86xdQ1GKxmjW5H2zUWG6Cyh5C/7Rz0A/vt+HJwa8+tXuqjy9JVrW1PW+mT5mH/TKM9f95hjuAwpbOwgsUcQqxeQ7pZZGLPI3qzHkn+XQYFYRg3uYRg3uRRWk090t9qciz3a58tF/wBVbg9QgPfHBY8n2HAvUUVslbY2SS2CiiimMKKKKAKl9DM6wXFqENzayiaJXOFY4KlSe2VZhnsSDzjFY+lQDR7md7Gz1Kygkl80wmGNwucZX5XIYenXA4FdHRUSgmRKCZlX73niG/s2ENzp9lZSNMkrMqzSy7WRSqjO1QGb73JOOMdab+FyJ3mg1BvMkILma3TBPP8AzzCep656n1roaUdRQoIFCJ4Bq+u6p4h8qPUbtpoUcLFAqhIl+bAIUcE+5yfevpmvlC2ldng2phFlTczcfxDoP6/zr6vrjpNu9yKiStYKKKK1MgooooAKKKKACiiigAooooAw/GczW/gfXZUJDLYTkEdjsNeH+A4IL3xzoMWQ0QuGkGORlI3df1UflXufi22e88G63bRqWkksZlRR3Ow4H514H4P1Cz0rxlo+r3DJFbrKRLKTgKrxsm5vYFhyegrGp8UbmtP4ZH0rXnXxlAbwpYJvKs2oLtIPOfKkNegC5gNuLgTRmAjcJA42keueleH/ABJ8UweItbhtLCZZtOsN2JUOVlmPBIPcKOAfUtV1JWiyaavJFv4MO7eJNVSQYdbRMkdG+fgivaq8z+DukPDpl/rUqkC9kWGDPeOPPzfizMP+AivTKKatBBUd5MKKKKsgKKKKACiiigAooooAKKKKAK2o2q3umXdo4ys8LxEeoZSP61xvwlWK38B2KvNH9ruGeeWPcNw5wOOv3VWu0vZJobC4ltojNOkTNHGDjewBwPxPFcTY+J/Cy+FrDTo9Xs47m1EUHl3TCGWKRCAzMrYK4IJJ6cHk0vMfkX/HTyvHpdjFKkZvLtYsu20dDxntkEj64rpONO03kmTyY/oXIH8yf51zLy2/im7e7MYk0oW720DMMfaA5Uu477fkUKe+CemDXPaYniO/t7C0u9avZrm5QhCqw7IQp2yOxADbkOQMjO/b83Wqasrg42VzpXt7rU9fubnRJYoLb/VXdxNGXSWVeP3agjLKBtZs44A5K8SXKatpKma7EV/ZjmSS1hZJIh6mMs29fUg5H9010Vpaw2NnDaW6BIYUCIvoAMCsrWNTl0q9tfJje5lut0cVupwWYDI+g7k9huPPGGpNDUmhsUiTxJLE6yRuoZXU5DA9CD6U6q+n+DtNhgZtSt4b6eRmkYSpviiLHJWJGyEXJPTk9zVaNE0rU0s4pWfT7pS9oWYt5bj78W49sYZQecB+ygDSM7uxrGpd2NGiiitDQKKKKACiiigAooooAKKKKACioLq8trGAzXU8cMYONztgE+g9T7VgXPjaxibbBa3U/GQ20IDzjoxDdePu1nOrCHxOwHTUVyi+OrZTibT7kD1jZGGPXkjitzTdZ0/VkLWVysjL9+Mgq6fVTyPrShWp1PhdwL9FFFagFFFUr+8aDZb2wV72biJD0A7u3oo7+vAHJFAj59vkazN9Go+e2llQD3RmH8xX1PDKs8McqHKOoZT7EZr5i8RWElr4m1WwaSQxx3LM8rH55N4D9umd+fx4r6E8GXRvfBOhzk5ZrGEN/vBAD+oNefSVpSXmZ1dkzcooorYxCiiigAooooAKKKKACiiigArxPxX8MtT0y8mutCtze6c7Fhbxn97BnqoB++o7Y5HTBxmvbKKmUFJWZUZOLuj5bm8L6oRsj8Naj5jHGf7Nk+X3+7XV+G/hlrWrTRLf20ml6auA7S4ErqP4UXquemWxj0Ne80VCoxRTqyIbS1gsbOG0tYlit4UEccajAVQMACpqKK1MwooooAKKKKACiiigAooooAKjnnjtreW4mcJFEhd2PRVAyTUlY3if9/paaeOTqE8dqV/vITmQf9+1k/KgCv8AZ9U8RWu65mfS9PmTKwQH/SHU9N7nhOOqqCf9rtXz74gsEs9c1SC1UAW97cJGoAUFfMb5cAAAfy4r6gldo03LE8p/uoRn9SBXy3q+ofaNc1a8J/dXFzcXEZ9F3scce2D+dY1/hRrR3PZPh6f+KJsADkDfg/8AAyf5k1veD7GGGxvL9QWnury5LEnoqzyAKPQdT9WJ71S0S2g8P+ErGCTbBDZ2imUnouFyxP45NaHgiaWbw0Gnh8ib7Xcl4T1jzO7BT7gEV1T2SCeyRcu9eisfMW4tphNwIYlGWmJIAVe2SSPYZ68HC6bp8kMrajqTo+ozDYSD8kKk8Rx57Zxk9WIyewDddCiTSZWXKx38eTjpuDIP1YD8a0Lm1juo2Ry4BGOG4/LofxBrMyJiQqlmIAAySe1cfBod1r+lyXB1W4tLe7uDdW0UUUZ8td2Y3yykhiAG645xjrmPUrzUH1WPwkEaWO7TEtySRsgO7djuWKqyj0LDnoK7QAKoVQAAMADtQBzN3pGsWVpLc22pteyxKXFtLAiiUDkqCuCCegPTPUVPbXMV5aQ3MDboZkWRG9VIyDWtb3fn3dxAV2tDjP45x+gB/GudihOj6zLph/49bjfc2Z/u/NmSP8CwYezY/hrWEtbM1hLWzNGiiitTYKKKKACiikbJU7SA2OCRkD8KAFrN1jWrbR4AZD5lw4Pk26n5nI/ko7noPyFc1q+p+KrIyC8S3gtgTi5swSpH+0WDbeOuQB6GuUaSaRjOJ1JkwS65Z2xzkuxOe3JHGD9DwYnG+y91LXz2Dc07ue51O6+03Ds9yAdo5CBTwyKO3pnqSOe1Ry2zSAMxRJT2Yj5j6/j/AD9ic0PMl80uZGZzyS33c467enbrjt2AOJRPMFIaVzu4Kknn/Pp7jPXDeFNzlLmk7spWFTZMjKyzb1ztIhdgfUZA/wA5/AQr+6nSeK4e2niIKSYKMv5jB7ZB4Pf3UzMgUszAdERTy309Bx19uP8AYkstO1LW7g21mhIU4kkOVii+pHf/AGR83PYliNKUJyl7m4mdpoXjSyvY1t9RuLe3vgSow/yTY6lffg5XrwcZHNbZ1e058szS4/55QO4/MDA/E1ladp2k+FkWGFXudRkXkqoaeUewHCJwPRRxUtpBc61cTzamI/sUb+XFaIcozD7xc/x4PGOgKnrgNX0lPnUUpvUgdBrF5qzldNsjFB3vbgqU/wCAKpO/65A98jFaVnYRWYdlLyTSYMs8hy8h9z6egGAOwFWulFXYdjxj4hW/2fxvdNjH2mCKf68GP/2nXpfwnvBdeBIItwLWtxNAfb5ywH5MK4n4tWbG/wBIuVYqskcsMhHU4KsoB7dWrY+C10qw61powAkkVwq9PvKUOP8Av2Pzrha5azXcmprE9VrN1fWE0sQRJBLdXlyxS3tYsbpCBknJICqByWPTjuQDpVzuir/aHiPWtUl+ZoJv7Ptgf4I0VWcj3Z2OfZF9K1OchupfGTyWciW+mwQG7hE8UMjSyCLeN/zMFXpnOBn0rpZZY4YmlldY40G5nc4Cj1Jp9czNCniLxTc2d0ol0zS0QPAwyk1w43fOOhCJtIB4y+ewoA3rS/s79C9ndwXCjq0MgcD8qsVzWqeCtJuYWm0y0t9M1WNc217aRCN437Z243LnqpyCM1Tl1u41/wAO6LbxF7S71ac2115bYaDyw5nCnqD+7ZAeo3A0AdENd0hr82K6rYm8BwbcXCeYD6bc5q/WZL4d0WfTk0+bSrKSzjTYkLwKyqvoARxXJ3s0+n+CvGOiyzPMNMtJRbSyNlzA8JZAx7lfmXPcKDQB2j6pp0dz9mkv7VZ848pplDZ+mc1brFtvDGg/2bFbtomnGIxgMhtUweOcjFYr3MXgXU5bffI2hy2M95DCzFjbPCAXRCf4GVsgdipxwcUAdpRXC6TBp+r6ZBqGreKLiS9uEEsq2msPBFCTzsVY3UYXpk5JxkmrGjXSR+J47LRNWudV03y3N750xuUtmGNm2YkncTkFCTxzx3AOhXX9Ik1k6OmpWz6kAS1skgMi4GeQOnHrWjXHeI9UtfDXjHT9Vu5PKtZ9PuYZ8DJZkaN4wB3bmQAf7VRT6f4t8RJZXs9zbaXBHeW9ymmhNzmNZFYiWXn5toPyqMZwCT1oA7aiuU0uGbxWJdWu728i095WSxtbW4eAGNSV8x2QhmLEEgZwBjjOTVPwvqt1qH/CQeHk1Z11LS750jnmTzW8hjuQkE/NjlM/7IoA0NKe/k8ca3DLrF1NZ2scJjtHjiCIZAx6hAxwFGMnuc5q54qm1qDRt2gxGS7MqB9iI7rHn5iquyqT0GCR1NcjpWmeJm8b+JI4fEsEcyJaGSR9NDCQFHxxvGMYP1rV8VR6zp3w+1Sa81tpL2ECWK5soTalRkDaQHbPfuOtAHT6OdQbRrJtWWJdRMKm5WL7okx8wH41cDBs4IODg4rkLfTU1vVrvTLqe5uNI0cJbeVNMzG6mKB2aVs5cBWQAHgktkHAxHqeiab4X1HSNT0Oyg09pb6K0uYrVBHHPHIdvzKMAlSQwOM8EdDQB2hIAyeBXNv4+8KpcmA61bkh/LaRQzRK2cYMgGwc+prmdW0d9b+L02myvN/Zb6VDc3iea+JAJHURYzgKxCFgMZ8v3NehfYLP+zzp4tYRZmMxfZwgCbMY27emMdqALAIIyDkUVzHgWSSPRrrSpJGkOkX0tijsckxqQ0efcI6D8K6egArJ1FAPEGjSux2AzRqvbzCmQfqFVx/wI1rVma7DLJpvn26GS4tJFuYkXq5U5Kj3Zdy/8CoA574h2MEXh++1mXUdSge3gIhitrnykeQ/KgOBnliB1rwnTbOHULvR7JmwlxcwRAnrtYgMP++dwr0H4p+LINXvrHRbCcSWsUa3krr0dmUbB+Ctu/4EvpXJeGdHbUotTaIuJ4CsVo8Z+5Kzq+7g5B+7GvTJc+hIwl71RLsbQ92Lb6nsNxONbkS1tonksI51a8uuBGVRgWRc8vyAGxwBuyc8VsWk39la7c2dwMQajMZ7SYfdL7BviPo3ylh6gn+6ao6frNpb6ZZ2erwJpDpGgt5Y8rbkYG3y5CMLxxsbnt8w5N69skm02ayuywtpAGiuYRkQuDlXA6oQQCDyvHbpXRJ3ZnKTbJfFHy+HrmfvamO6H/bJ1k/9lrYrzrXdRjv/AApeadPIZPEEyGBYPMbEpJx5kQ6bCOdw+6Cc8giutttYuZNLtr6SyzDNEku+OUHCsB1BA556DP1pEjLK3in8XapfnmWCGKzUZ+6MGQn8d6/98il155NNt21iB5S9vjfAGysykgFQDwG9CMc9ayNGuPtHibxG76gbUPcKYUBQFkRBEzYYHjej8iprq/j1+C30eGRLuR7lXumjHypBHJuBfHALhVAHfcSBgUAXdLjvrCS91DWmtYWunDttm+WFQAFQZAyfU55J44wKj8TOkljpt5HuEsd/D5W5SpIdvLfg8/cZz+ANXbXw3pFlOs9tZiKRTlWSRhj9entVPxCfN1jRLb+7JLdEeoRNn85RTjuOO5NRRRXSdQUUUUAFFFBIAJJwBQAVkXvhnSb2QytaiKYnJkgJjJPqccN+INZGr+Ore0BXTrZrzHHnbtsX4Hkt+gPrXNH4g6078CAE9FSA/wBWP865qmIo/DLUzdSKOofwHaENs1K+UsQTnyv6ID2HfsPSo18AwZ+bVLog8HbHGOPQfLgDn09R0JFZFj8Rb+SSOOSwiuBI4j8wZhVCTjJOX3c9cdK7P+y5brnUrx7gd4Ih5UP4gEs30ZiPaohSw9RXjFFKSexhRaJ4ftp3jSC41i8X5XXdvA9nA2xKfZsHgda247O/miWOSSLT7ZRhYLMZbHpvIwB7KoI7NWlFFHBEsUMaRxoMKiKAFHoAKp6xqaaRpkt4yGRlwqRg43sTgD8+voM10KMILRWQ/Uhu3sfD2lzSxCGF34QyPzNKeFDMTliTjkkmr9pbLZ2kVuhLCNQu49WPcn3PWvFtavLvWbwSXswmkbcNp4RFwThR2Gdv145PWvRfAGp3Oo+HjHdMzyWkpgEjHLOu1WBPuN2P+A1lSxEaknFERmm7HVUUUV0mhxfxPtPP8KJcgc2l1HJ+DZjP/oefwrk/hVqgtvH6QD/VXdvJb7s8GQYcfXARx+Neoa7pv9r6BqGnZwbm3eJT/dYg4P4HBrwXSdQOk3enanGhT7HLHMUA5CqfnX/vncPxrixHu1IyE1dNH1LXOeHZBZ61rukzHbcfazexA/8ALSGUA7h9HDqfTA9RXQo6yIrowZGAKkdCKz9W0Ky1jyXuBLHcQEmC5t5DHLET12sOx7g8HuKs5TSrnNDcW/irxLZSnbPNcRXsQP8AHCYIo9w9cPEwPpx60knhFriNobvxJrtxbuCrRNPGgYHsWSNW/Wli8IoNF0y0l1C4F9psfl22owYSVV6YOdwYFQoIOQcZxnGADoZJEhieWR1SNAWZmOAoHUk155pxNjomg+IZ1ZLJdSu7qViMeXBcvKUkPsN8ZPoCSeldC/ha5v8AbFreu3eo2YOTaGKOGOX2k2KCw/2cgHuDXRFEaMxlVKEbSpHGPTFACNLGkJmaRFiC7i5YBQOuc+lef6uxvvBPjXXEUiC/tZBakjG+GOLar/Rm3kf7JU10g8F+H1YAWB8kNuFsZ5Ps4P8A1x3bPw21H49wPh9r44A+wSgf98mgCOLU/FphSJfDVkJNoHmtqf7rp14j3fhioZ/CV3rNtfya9fxzXt1ZS2cK28ZWG0SQYbYCcsxwMsfTAArrEG1FB6gYpaAOCi1nQLONIPGOlWmnalEoSSe5tQ0E5Axvjl27SD1wSGHQipr/AOIei2OlPJoUMuoRQbSz2lq5t4k3DcTIBsGFyevau3IBGCMikwMYwMelAHM+JdBbWvEXhiZ7fzbWxu5LiVsjCkRnYcd/n29PSunoooA4/TjrnhaxGkRaDNqlrblltLi1uIkzGSSqyLIykEA4yMg4z7VQl8Lahpuhxa3bybfFEDzXUhhQyJOZW3PbkcFk+6Aeo2gjHNd/RQBwsVzrml60niG/8P3GzUbJIby1sHFy9tLGzlCRxuBVyDjOCB161F4p1PVtf8IanbW/hjVI1nMUUAkCCST5suSm75FAXGSeSegrv6KAOWki1TRdXutT0/TZL+x1LZNcWiOiTwTBAu5dxCsCqqCN2QRkZzR5Wr+I9U0+W90x9L0yym+0+XPMjzTyAEIMISqqCd33iSQOBXU0UAcdot4lz8R9fka2vk3W1vBDLNZSxxkRmQvh2UL95x356jNdj0qC9vINPspry5fZDCpZj149h3PoO9eWan4m1HxELmwlvJ9L3bkWC1ba4BGQfM/iOCM4wBnkd6zqVYQ0ky4U5S2N/wAIeINPuPFXiO2t3meO81BZraRbeTy3xbxq537dowyMOSORXd1g+CoIbXwTo0MCBES0jBHq2PmP1JyfxrerQgKyvEmtw+HfD95qswDeQmUTOPMc8Ko+rECtWvE/in4nTVtbTRLSTda6c264Knh5yMAf8BBP4t/s1M5csblRjzOxwCWl3fX1rFbRrLf3NxtAUYDPJnP0UE59gvtX0Vo+gx6Potno9nAFS2GTdyKMmQg7pFHXcSW5OAM9xxXk3gGxlt9QXxTLj7FYTCEgr94MCsj57BAwOfQOK96qKUWo8z3ZdV62WxGsES24gCL5QUIEIyNuMYrLOgpZfvdEcWEg58lRm3f2MfQfVcH1yOK2KK1MjHspLe8uZYLmyNlqMYDyojkb1PAZXXG9cg9cEdwKr/8ACKRRLFBa6pqVtZRnctmkqtGCORgupYAdlDYHYcCti58uKSK5aNSyny9+OVViM/hkLn6e1TO6xxs7nCqCSfQUAZd/Z6VFZQ2c2n21yiA+VDMgcADqxLZwB1LH17kgGxpmnxWFuFiWONTyI4IxHGuf7qj+Z5/lVXT4Wv5nvrgHaX+RD6qeM+ynIA6btzdxjYoAK5zVjnxfp4/u2Fzn8ZIf8K6OubvSZPGDjPEFgn/j8j//ABuqh8RUPiLNFFFdB0hRRRQAVw/jnVizjSUk2xbQ9zhwN2fuocsOMDJGecr2JFdxXjeqaitzqd3MZGHmzu28tjK5wmAOWO0IMYOeBXJjKjhTst2Z1HZFOQRp+8cuuTwAzfMT6DDg/nUUpdo081yqSHb5J24AxnLkAbuq8dOe9NSM+W11KEEjDbGuAAu7I7dyN2fcCpWi3SIjbhGq7GLD15P4jgfgK8g5i74dsn1DU7CHbnbNGRgcbFO5voMZH1Ir2WuZ8IaAdLtTd3Eey5mXasZ6xR5zg/7RPJ+gHbJ6avZwtJ04a7s6acbIK5Xx4+zTLIZ4N0Sf+/UldVXH/EYKNFsmYEgXgGB3/dSf1Aq8R/Cl6Dn8LPOnG4+aPvAfIvcgkHP5qD+Pc5r03wLb+RpV26jEct2zIfXCqp/8eVh+FeZ6VBdajqTRW6mSWb9zGD0Vs/MfoASxPtXten2Uem6fBZxElIkC7j1Y92PuTkn61xYKm+Zz6GVJa3LNFFFemdAV4Z4v0r+yPFd9b7cQXDfaoeOCrklh+D7vwxXudcT8S9FN/oSanCmbjTiXbA5aE/fH4YDf8B96wxFPnhoCdnc2fhZrn9qeEksZXzdaYRbNnqYwP3bf984H1U13FfOPgbxMfDviiK/kYLps4Fvcn/YJ4k+inn/dLetfRwIIyDkVjTlzROeceVhRRRVkBRRRQAVma9odv4i0t9OuprmKB2Bf7PJsLY7E4PHt7Vp0UAVdPszYWMds13c3RTP765YNI2TnkgDOOnTtVqiigAooooAKKKKACiiigAooooAKKKx/EmsHR9JaSLabuY+VbKeRvI6keigFj9Md6UpKKcnshpOTsjkvG+uNd3y6bbENFbSAMO0k+MgH/ZQfMff3WudtbGTULqLTbY7y7mNWZQQz9XkI6YUZPpnjriq8ZJQTJIS8uUgdjkhc5eU+pP3s9/l9a9B8DaKtrY/2pIm2S5QLAp6xwdR+LfePf7oPIrwaaljMRzS2X9W/rzPWm1hqNlu/6/r5HTWFlBpthBZWybIYECIM5OB6nuferFFYvinxJa+FtEl1C5G987IIQcNNIeij8iSewBPavf2PIOf+I3jYeHLJNNsJQNXvFOw9fITnMh9+CFHqM9Aa8V0fSbrWNdXTLHPmzKrPK3zeWuW3SMe/b6kj1pmo3V9q2rre3O+61C7uPmCDlmKlVRR2A4AHYfia9p8HeF4/DWl4k2vqFxh7mUdM9kX/AGVycevJ71jCPtpf3UdMY8q8zVsNJs9O0eLSoIh9kji8rY3O4Hrn1JySfXJq/wCGLl5NJNnO5e4sJDaSMerbQCjH3ZCjH3JpKz5Gu9J1KTUrOA3UMyKl1bIcOducSJngtgkFTjIAwcjB7JxutCZxutDq6Kp6dqllq1t9osbhJkB2sBwyN3VlPKt7EA1crEwGSxpNE8Ui7kdSrD1B61mrcTN4edmbdcBWhLHvIGKZP/Aq1apW1p/oSpKpUtKZyvoxk34/OgC1DEkEEcMYwkahVHoAMCn0UUAFcxdeH5p9be5TU7m2vJw7s0RDR7F2qiFGBGMEkkYOSefTpJpVghaV87VHbqfYe9VLIPLcTzyYzhYuORkZLYP1Yr/wGgDFa08S23HlaZfqP41le3Y/8BKuP/HhUZu9Xi/1vhu+YDq0E8Dj9ZAf0rrKKvnkX7SRyJ1kxjM+lavEO5+xPJj/AL9hqjPijRYzie/S2b+5cq0Lf98uAf0rsqKftGP2jOX1bUYtK0m5vpWAWGMsMnG5uw+pOB+NeKwQFk2MihIgoBY4yQOp9MckH2Getex6r4f0/W5Imv0mlEXKIs7ooP8AewpHPvSWfhrRrEhodPhMgORJKDI4PqGbJFZ4ihKq1rZIucHJnnNjol5qcsf2S2e4hGT5h+SMk8ZLHgjgfdyc54rt9D8Jw6c6XN463F0h3IAPkjPcjPVv9o/gBzXSUUUsJCnruwjTSCiiiuo0CuM8eyS3X9laTZRma+muDMqKMlFVGUsf7v3+CeMiuzqGO0giuprlIlE8wAeTqxA6DPYDnjpkk9SaiceaLi+omrqxjeGPDFv4esxnZLeyD97MowOeSqjsufxOBnoAN+iinGKirIEraIKKKq3GpWFq+y5vbaFvSSVVP6mqGWqQgMpVgCCMEHvUNtfWl5u+y3UE+373lSB8fXBqegDwnxT4fPhzXJbEL/oUwMtoT08vun1UnH0K+tek/CvxYL6wHh6+k/0yzT/RmY8zQDgD3ZeAfbafWtLxV4di8S6M9ozCO5Q+ZbTEf6uQdPwPQj0P0rw9G1HTNb3gyWN/p0vHqko/muD9GDGuCpH2M+ZbMUo8yt1Pqaiue8HeK7fxZo4uUCxXkWEurfOTG/qPVT1B/qDXQ1qnc5dgooooAKKKKACiiigAooooAKKKKACiiigAooooACQBknAryTxHq/8AwkGrtIjYsVQpG5OAIc/O/sXIAH+yoPBrrfHOriGzTSIWPnXY/fFc5SHOD06bj8v03H+GuDcGef7LbxGRjIqtGG/1kpxtjHoOhPYDrwTXk5jXbaoQ3e/6Ho4KirOrLY0vDujnxBq22VCLRAHnBGMRfwxfV8Zb/ZGD2r1jpWZoOjpomlR2oYSTMfMnlxjzJD1P06ADsAB2qTWNZsNB02S/1K4WG3j4yeSx7Ko6knsBXbhcOqFNR69Tlr1nVnfoT319a6bYzXt7OkFtCpeSRzgKBXzt4p8VTeLddnvpVaG0tiYrSFz9xCASx9GbjPpgDtVjxV40vfGNwruGt9LQ77e0z+Tyere3QdsnmrfgbwVJrV3/AGrqMZXSQweKNhzdEAc/9c+P+BfTrTbqvkiOEOX3mdB8OvCpiRPEF/HiaRT9jiYcxoR98/7TDp6Kfc16HRRXdCChHlRYUUUVYGfeaYZLoX9jN9j1JBtW4Vch1/uSL/GvseR2INX9L8RLc3K6fqUP2LUyDtjLZjnx1aJ/4h7HDDuO9LVe8srbULY293Ak0RIO1h0I6EHsR2I5FRKCZEoJm/JKqcZy56IOpqSuRTT9RtBjT9fvo0HSK6C3KD8XHmH/AL7qKDWvEiaqunX0+kRNKcW05tpAk/H3R+8OH6/Keo5GcHGTi0YuDR2SsGGQQR7UjusaM7HCqMkmoLWK4VN141vJMerQxFB+rE028u2tsYjzyOW4VvYN0B6Y3YB6fSSSGRpZnWQpg5/0eJh1P99h2A9P64AuwQrBCkSkkKOp6k9yfc9abb3MVypMZ+ZTh0YYZD6EdRU1ABRRRQAUUUUAYlFFFdR1hRRRQAUVXd5ri+SwtColK+ZLIwyIkzgHHckggD2J7YM8mk3tvE0keqLJtBJF1Eu3H1Xbj64P0qHNJ2Ic0nYjnuYbWMPM4UE7R3LH0AHJPsOaiGoW4kCSmSBmBKi4iaLdjrjcBn+lTeH4ZLsDWbyNY3lXbbR7shIz/FyBy/B6A42jAOal8SRJe2ltpTxrIL65SN1YZHlr+8f/AMdQjPYsKl1NdCHU10KtjZXmsW8d3LcyWdpKoeKKEDzGU9C7MDtyP4QAR/e7C2/h5Il3WN5dQy/9NpnnRvqrseP90qfetmqs17FHbySqwbyzhl7jHJHscdM9ePWs3JkOT3ObllmvLqHR5Q1tdyyYnEbkERAEl0bglWwFDDBBbsRXS2un2djGI7S1hgQcYjjC/wAqrQ4udenm4ZLaBYUb0ZzucfkIjWlQ5N7icm9zM1jTFv4g8IRNQh+e3mIxgj+Ekc7T0I9D64qhaXK3lqkyqyE5DI3VGBwyn3BBB+lat9fR2VxaiQcSsyZHbjdn9KypI/suu3cI4juFW5T/AHvuuB9MIfq9XTeti6b1sT1xXjzwidYg/tTTo86lAmGjH/LxGP4f94clT9R347WitJRUlZm54DoOu3nh/VodV085dRtlhY7RNHnlG9D6HsR9QfojQ9asvEOkQalYSb4ZR0PDIw6qw7EHg15R8QPCDQyS6/pkRKN817Ag/OVR/wChD8fXPL+FvF934S1ZLi1U3Fncn/SbYNw6gffXsHHAz0PQ9iOBXpS5JbETjzK63PpCiqGj6zYa9psWoadcLNbydxwVPdWHUEdwav1uc4UUUUAFFFFABRRRQAUUUUAFFFFABRRRQB4x4qOqaf4vuncvvupXZGnZFiMaqNgXIBIxwcElW5IINdd4D0dZYYtdljKxvH/oSOPmCt96Rv8Aabt7ZOfmNdhfNZR2ckuoGBbWMb3afGxQO5zwK8q8U/Fh7oPZeFjsh5VtRdOTjgiJT/6Ew+gPWuV4elGp7Z7nQqtSUPZrY7Xxf480rwlDsmP2nUHA8qziPzHJwCx/gXPc/gDXh/iDxDqOv3jahq1wGZM+VEvEcIPZR6+55P6VRjsr3V79bWyhmvb6aQSSfNuY4Od7seg46k16x4V8AW2jvHf6kyXepLymB+6gP+wD1P8AtHn0ArRKdbbRDjBQ9TnPBXw8kure3vdfgMduqL5Vi4+aTA6yDsP9nv39K9WACgAAADgAdqWiu2EIwVkMKKKKsYUUUUAFFFFABUN3aW99bPbXUKTQv95HGQf/AK/vU1FAGbEut6UALG8W/tl6W1+x3geizAE/99qxPqK0LTxRYXEyWd/HLp13J8qwXigCQ+iOCUf6A59QKdUVxbQXdu9vcwxzQuMPHIoZWHuDwazdNPYzdNPY1G02HAMbSRuvEbofmQegz1X/AGTke1SwNcAmO4VSR0kTgN+HY/n9e1ctFa6no3Oj3XnWw/5cL12ZAPSOTlk+h3L2AFaun+J7G8uEs7kSafqDdLW7AVm/3G+7IP8AdJ98Vm4tGTi1ubdFFFSSFFFFAGJRRWZrev6b4es/tGoXATdkRxqN0kp9FXqf5Dviulu2rOs065jXPH2g6GZIpLh7u5j+9BaL5jKfQn7qn2JBrzjX/HOq+IZ5baMvYaeAP3MT/PIDn/WOPp90cc8k1k6Tpt3e3FtNZWTyWFrOj3EygLGiqwJGTgE+wyeK5pYm8uWCuJ7XPovQbGS0sPNulxe3R8645ztYjhB7KAF98Z6k1R1MX1ze2Gn34tzZXdyyuISw3osbvsbPUEqM9iAR0NdFWRrPy32hydAt/wAn6wSr/NhQcppXFtFdQmGZS0Z6gMR/KsRLMWXirT4lmleI2d00ayHOw74OAfpn9a6CsjVPk1zQ5QOWnlgJ9jC7/wDtMUAa9ZPiBltdJu9QyE+z28jyNjqgUn9Dgj6e9a1YfjFnHg/VY44zJJPbtbxxgDLNJ8igZ45LChgJ4SdLjQkvUkWQXTbw69GCgRqR9VjU/jWrcPcoMwwq4HP3+T7YPH61heAfNj8H2dtcwvBc2xeGaKT7yMGJAP1BU/jXS0IGclDfHxJr5g8h4l04OsoYHAZ+AcnuEB49X7gVo63hL/TrkEHDvbP/ALIdd3P4xqPxrzT4qPd2Hi1JLO/urdbmzQyJHKdpYM652njOMDOO1c9D458Q2+mrYLcWclujpIPNtFBBVgwOUKjqOSRzWftoxlZmsactJI9torymx+LOoM3+k6RbTxD/AJaQTNHn/dDBs/mBW/bfFLQ5cfaLbULX1LwhwP8AvhmP6V0qvTfU2O3ry3xn8P2tp31jQ4WeEBjPYoOVzglox36cr9celdxY+LvD2pMFtdYtGkPSN5PLf/vlsH9K2gQQCDkHvTnCNSNmI8F8N+Jb7w1qK6hpriSKTHn27N+7nX+jDs3bvkcV9BaBr9h4k0qPUNPk3Rt8ro3DxOOqsOxH/wBccGvL/HPgglpta0aHLnL3Vog+/wCroP73qO/Uc9eK8NeKL3wzriX2n4lhdAbqDdhZ0zwPZh8xB/DoTXF71GXLLYmcObVbn0xRVDRtZsdf0uHUdPm8y3lH0ZT3Vh2IPBFX63OcKKKKACiiigAoopGZUUsxAUckk8CgBaK5XVfiN4W0osjaml1OvBhsh5zZ9CV+VfxIritT+Md9NuTSNJit17S3r72/74Q4/wDHjUynGO7KUJPZHrxIVSxIAAySe1cD4i+K2kaZvt9JUardrwWjfECH3k5z9Fz+FeR6p4o1rxFE76xqks1sWJEAIjh2+6rgN6/NmptJ8Kax4ki22Nt5No42m7nBSMD/AGe7+2Bj3FZ+0cnywRoqVtZFfX/FWq+Iovt2s3W+NR5kdsnyQx+mF7n3Yk+9a3hfwHqutRRST77CwwC08iYll9SiHpn+83HPANegeH/h/pOivHczg398nKzTKNqH/YTov15PvXWVrDDXd6mpqtNEZ2jaHp2g2X2XTrdYkJy7dXkPqzHkmtGiiupKwBRRRTAKKKKACiiigAooooAKKKQsBjJAz0zQAtFFFABUF3Z21/btb3dvFPC3WOVAwP4Gp6KAMuPT9R03/kEatLHGOlteg3MX4EkOv4PgelWo/E19acatoswUdbjT2+0J9SuBIPoFb61aoqHBMhwTLmm61pmsKx0++guCn30RvnQ+jL1U+xAq/XL3+j6fqbI93aRySx/6ub7skf8AuuMMv4EVAtlrNqNlj4gnEPZLyFbgr9HyGP8AwIsfeodN9DN030MTxf45h0BjYWKpc6oVBKMfkgB6M+PXsvU+w5ryGS7vdV1SW4upZ76+nkEaHbud+B8qKOgzngDH86bp1teatrIt7ZWub+8VHJduWYlizsewHUn/AOsK9r8KeDLDwvbblxcahID51045OTkqo/hXPb881z2niH2ib7HK+GPhizE3niM53tvWwjbgcADzGHXp90cepPSu71e0jHhjULS2iSNPscsccaKAF+QgAAdK06a6LJGyMMqwII9RXXGnGCtERsW0wubWGdTlZEVwR6EZrN8RMIrK2nb/AFcV7bs5/ur5gBP0Gcn2zWRpGr3FnMNAuZIo5bcJFa3MsZ23C4+UHBGHABGP4tpI7ga8i2LTNa6hP9slmXynRkyiBhjaQOF3ZxzyemTWDVjlasazMEUs3QDJ4rn9Vu/Ou9JmWJhbw36fvj0JdHjGPbLgVQ0u6vNH0qBtVZr/AE2MsjXbjdLbFGKkyf3k4zv6r/FkZYbGo3en6jp8tufMuLVlBkuLZgVh5yGDZ6ggHjJGAaANaSNJUKSIroeqsMg1y/iPwvFPo8zWLzxSROlyIYmwJjGwcIR77ce2atWHiBbe8l0nWJ4or2DAFwfkiuRjO5c8BsdV7dsitWPU7WWdIo2Zt5wjhDsY4JwG6HgE8elAGRpbLZ60gjupLm11W2FzFJJtB3oFB6AfeRkx/wBczXRVxgUyeHbMwW1266ZciSJo1ZS9uGZPkI5b90TwOvbJxUl9rHhiKO1kttQtZrpp4zG6y+fNhXBYDkvyoIx3zjvQBT8U6Lba14r2XGlTX4SyjA8pYPky8vVpMFc4/hPbntWBq3wut5rSWW10KWEhSyQw6w0jlscZWVCp57b8V2VrcJeTG8E0LXt1cwlII5FdooEPRsE84LsewLkc9T1FJpPcabR4hF8Obe/t92ma5Ks6ACa3vYAXiYj7rBdhU/UVnXvw38UQL+4WxuB/0ynIf8A6gfrXturaNDqQWZG+z30Q/cXSLlk9j/eU91PX2OCMzT7qS6tiZ4xHcRSPDMinIDqSDg+hxkexFNUaU+hvCbeh4LdaBqenqy3ujXyD+N2tzIp+rrlf1rOtb2SKQppt1JZkHkwTtEw/4CpB/PH419LVWvNOsdQTZe2Vvcp/dmiVx+opfVEtYsu54tbeOPEelpu/tZp41/gu4lkB/EAMT/wKsHUL2W51CXUzp8Fv54DXEVsWxuySWVTnHUkgE88j39jvvht4ZvSGSzks3ByGtZSoU+ynK/pWNP8ACiPJ+y65Og7efbrJ/wCglKidGta17oNDjvC/im+8MX323TmWa2mwZ7Zmwkw9Qf4Wx0b8DkdPSIvjRosoyNI1YAHB+WHIP/fyuL1D4XaxpVvPd2V5BfIg3tbRwtGz+pUbm56nHf61xFwxBSa1O6Zv4B0kA659Mevb9KyftKXusThGWp7qPjD4c2FpLbU4gBk7oFP8mNOPxf8ADe3Ig1JvYW4H82rzDTvBGs+INOhvLCfSpbZ/vj7TIGBHVGHl8EHqP8a0f+Fa+Jv+oV+N1J/8arT99b4SfZw7nZ3Hxo0aMqsOk6pIz8DcsSj/ANDz+lZ1x8Zrkgi18Pxj0aa8/oE/rWBB8LNeaZpJ7vTYyeAVeR9o9ANq1pRfCedlxca+oBHIgs9pH0Yuf5Uctd9AVOBlXfxU8V6i0iw3FrYRA7QbaAFie/Mm4e3AHQ1l2uneI/GtwUU3+qYbDvcTMYYz77jsB9gM+1dxpvwz0W317TbOSW7u4wkk8qTSAIyptULhAOC0innP3SK9TgtobS3S3too4YYxtSONQqqPQAcCh0p399kuSjokeeeF/hHpumx+drbrf3LNu8lMrAntjgvxxzx7Va8Y+E/DF1ZpZQ2S2mqOhWzGnxLG7n0xjaVHU56DJyK6OLXYre3u3vXGLebyVZBlpXyflVRyWyMADmpdJsJjcy6tqEYW/uF2LHkH7PFnIjB6Z7sR1PqAKtRSVrGXM73OT0H4RaBp1pC+oRy3eoqAfOE8gWJsdI1zjA9wc/Titi4N5ofN+/2mw7XoUBov+uqjjH+2MD1CjmtXxNdSWPhbVryJgstvaSyxljgBlUlf1ArJ0y6vvFVjGY5JLPSgNrTIcS3XPRG/hTGAWHJOcYxk3F8uw1Jp3Jl1Owa7Fot9bG5IyIRMu8jr93OatVaXQNJTShpaafbpZAYEKIAB7jHIOec9c81jWbzWl02l3chlkRPMt7g/8vEOeCf9pcgN9Qf4sDWM76GsZ3di/RRRWhoFFFFABRRVS7upUuILO0jWW8uCdiM2FVR952Iydo4HuSB3yE3YTdi3RUR0fWiONWsA3vp7kf8Ao6q11pvilbeRbW50iSUjCu8ckQHvjL1PtER7SI66vxDcR2cCedeyjKRA4AXONznB2rnv36AE8VK+l62qCWG/sZmxkwvbsiH6OGJH1IP0qjHZaxp2lzwR6Is9xPh5biLUBJJI4I5YukY6DgDAHQAVrPqmqvaPJbaBcRMoGEuJYgT/ALoR2zj3K/jWbm3sZuo29DEuG1pbhk1G2urG1HSXTIhdl/xxuH08r8fSxp1l4V1C+ezTT4rq5WLzJf7RhZpwM45Ew34/St3StTF/G6SKY7qLHmxNGyFc5wcHscHkZBweeKZrOkvqUUUltcm01C2YvbXIQPsJBBBB+8pB5HHY8EA1Lbe5Lk3uZ134bnso2l8PXAgkA4s7lme3c+3eP/gPHqprMt59SkdYb+6msbo4BT+ynMYPoJA7K34Nn2FdVpceoR2ijUp45bg/e2LgA+x4yPwFXaOZj5mcp9rudPuUtNXjSNpG2w3cYIhmJ6DnJRv9knnsT20KuXMlnNYXceqLAtqpaOYTkCMr1GSeOhH4153J480TQ7qWxjv5dWtVXdby2wMrKM48tnOFYjs27kdeRltFUS+I0hO+jO4orzC/+LkkfNpoTeWeslxcAFfcqoP86zn+JviKYBoV0uNCMjEDufz8zH6VLxFNdTWzPYKK8Sn+IvimPDm8txF/GUth8vvzniobr4jeKoAhXUYmDZ62yf4VP1qmFmdv8LtBSy8PprE0f+l6gilSRykI+4B9fvfiPSu8pkUUcEKRRIqRooVVUYCgcACn1vGKirIQUUUVQytHY2Wo32oQX0SSW/2WHzUf7rDdIRu+mM/iazZDq9pZx6VpEdrfwRyRtFcSBkKBWDAsAuJPu/eUjPfB5OxpEQOu6m5O5WgtwQRwCDIf6g1vVzy3OafxMxdMttVt7KC2It4kRcOzku7t1ZjjA5JJ/Gq8vh/ULe1ntdJ1C2gtJwQ1vPbNIkRbr5eHG0f7PIB6Y6V0VNZ0TG5lXPTJxmpJMhPDtvJZXMV65uLm6kEstyFEbBwAFZMfc2gDbzkdckkk1Li38R3MEFk62ivHIN2orKwJTkFhGBw5BxjOOTz2rpKpS6igkMVuhnkHUKeB9SMn8QDQBaiijghSGJQkcahVUdABwBVe+0221CEpKrI24OssTbHRhwGDDkHkj6Eg5BIrIGp6vqLY02CBoScGdjtRfXa/O/6hSPcVYXTtdbIl11Ap/wCeVmoYfiWI/wDHaAFC+IrT92hsNRQdJJ5Gt5Me+1GUn3AX6Vz58e3R186LLpkNrK6nyrx7lngYg4IBCDOD9BnjOeK6X+xFmULf397fIP4JXVFP+8saqGHsciprzRtNv7WK1urGCWCEgxIUGIyOhX+7j2oAdZoyRCWW5847cZVsqB3PufU/kBWFZcanrS/3b7+cUbf1rag0XT4OFto2HYOgbb9CRmsTT2E15q9ynMc982w+uxEiP/j0bVdPc0p7l+iiitzcKKKKACvPfG/gT7XJLrWiwD7aRm5t1wPPH95fR/8A0L616FRUzgpqzA8A0PXb7QL83unP947Z7eTISUDsw6qw9eo9xkV7F4c8V6b4lgP2ZzFdIMy2svEie/8AtL7jj8eKzPFfgO21x3vrBltNTI+ZiP3c/s4Hf/aHP16V5LPZ3+j606Xcc1jqEJBiKthgB/GjDqCSRkccYPpXGnPD6PWIbn0VRXm/h74mBVS18QrtI4F9Enyn/fUfdPuOP92vQ7a5gvLdLi2mjngkGUkjYMrD2I4NdcJxmrxYCaGv2jXNTvP4IVjtEz/eALuR9d6D6pV/VNYi0mJ3nRj+7JiUdZX7IP8AaJwB9apeGDhtZi/556gR/wB9RRv/AOzU3xMEkvNChZQzfbmlwRnAWGX5vwJX8SKyesjmesjL8MaPBa+JJ3mhia9SzSaSYL1llklMhB+q8egJ9TXXPeW8cpjklVGH97gfn2/GsCJvs/iywc8Lc281ufdwVdR/3ysldHJFHMAJI0cejLmiaswmrM5a7tx41M1vO+3w/b3BSSOM5a9dDyGx0jDDoOWx2HXo7S5tJU8q1kiKxDb5aYGwDjGO1cz8O3Y6HdRu2WF15uckn99FHPz/AN/TWh4qtUexinSR4LhrmC3E0R2uFklSNvmHP3WPfrz2qSSzrer2llbS27T5vXjJht4gXlZscEIuT1xzjA71kwaTq+swWLXxOkpa8oImWS4Py7SCSCijHUfMScHIIroLDTrDTQ8VlaxQZwzlFwzn1Y9WPuauUActfWFxoKi9huLq8sVH+kxTNveMf89EOMkD+JfTkcjDXEdZEV0YMjAMrKcgg9CDWhe6lBYyRRy5JkBwF5PUDp36/pWIbVtDvltlH/EtuWP2f/pg55Mf+6eSvpyv90VrCXRmsJ9GXaKKK1Nive3kdjB5jhnZmCRxIMvK56Ko7k/4k4AJq1pFidOjnu74q2oTqHmKnIRRnbGnqq5P1JJ4ziqvh6CG6ll1O4YSXhnnhiDHiKNJWjwg7Z2gk9STjOAANu98pbZ5pplgWIFjK5wEHck+nrWE5X0Oecr6FgHIyOlVrq5aGe0iUAmeXZz6BWY/yrnND1vUJ475oLb7Vp9tMI4pZXEMjAqG+VSMFfmXBJX6dMu1XVL+4jVrXSb+O7tpBIgZY5FDDI2tsdiAyllz1GQRUEHVUVWsL2LULNLmIMu7ho3GGjYcFWHYg8GodV1vS9Dt/P1S/t7SM/d81wC3so6sfYUAXiMc4ycVXivoJRL83lmL/WCTjb9fyP5elea638YUG6Lw/p5lPQXV6CifURj5j+JWvMtd1jUNeczaxqUsuWGFyEjB4xhB8p6DqCeKylWitDSNKTPZfEfxO0GwtpYdOvXvr5eUFmodAw7M5+THYgEnHTmuI1j4q+JNRV004W2lRnoyL58n/fTAL/47+NYmheBfFWt7TDp4htSOLm8zAMey4LN9QAK9E0n4PabDtk1m/uL9+8UP7iL9CXP/AH0PpU3qy20KtTjvqeOz313qt+ialJdX16eY/Mdrgn/dHJH0AFdJZ+A/FeoQPNDozwoFLKbuQRF8DoF5bP1Ar3nTNF0vRYfJ0zT7a0Q9RDGFLfUjk/jV7OKfsE9ZO4vataI8S0n4ZnULKC8n1seVMgkVba3wcEZ+8xPP/Aa2rb4VeH4M75dQmLHLbpwgJ+iBcV1SRDStZn07GLe433VqfTLfvU/BmDD2fH8NXq6oUqdtEaJ8yucovw48Lr/y43B+t9P/APF0f8K28JbQv9lNtXoPtU2B/wCP11dFXyR7DsFFFFWMKKKKADRWA1PU4j9/MUmP9kqQD+at+VbTHapOCfYd65uCT7L4qtT0S9t3gb3dDvQf98mWulrnnuc0/iKjm4mYonyjuc4A/HqT9MD3pYrCJCWfMjHru6H8Oh/HJ96tVHOsjwskTbWbjd/dHcj3xUklOfdeyOglMdnHkSMON5HUA+g7n6jr0zEjGs3slkiGLSrY4mRePPf+63qP7w7ng9xWwVjRdiri3twMIO7AZA/Dj8T7UmlwJBYqUUDzWaU+p3HOT74xQBbVQqhVAAAwAO1LRRQAUUUUAZWv6hLY2CR2pAvbqQQW+RkKxBJYjuFUM2O+3HeqVnax2NnDaw58uJAi7jknHcnuah83+09fuLzrb2e60t/Qtkea3/fQCe2xvWrtbU1ZXN6cbK4UUUVoaBRRRQAUVDdXUFlbPcXMgjiTqx/QAdyegA5NcTqfizVbpzHp1tPZxdpDAHkPvzlR9MH6isa2Ip0VebA7ys3W9E03XbA2+pwK8a/MsmdrRH+8rdVP+TXnaeIfEHmgQ6vKVk3HzTGjKAF3HaCmScd+nPeu60azh1DS7W8v1N5csuWef5gGBwSq/dXp2AqKOJhXvGIjynXfDT6Q7SWF/BqtmD1hdTMg/wBpRw31Xn/ZrHsNUu9JkluNKvZrSYfNIsZwCcfxoeCfqM19FDgADoKwvEnhLSvFFq0d7EY58fJdw4WZPYNjp7Hiplhlfmg7Md31Of8AAvizR7iw1S58TT6ZHqLzrMPNVY/MTykQbdx5OUOQDxntmtiw1T+2tSju9JiXUrPTLX7EDbTIHaQ7S7BXI+X5EAJIz82MjGfNdY8Ca34fDOHS/sV6TgCMqP8Ab5wPr93uWFYbLPp19Gzi5sL3GY3y0MhX1VhglfcEg1m6k6b99GfIm7p6ntOrauA1h5VvPHqEN7E8dtcRmJ5OdrrGWwrsUZhwSOeSOtdHNqtvqunbdPvghlBRtikzx9iNmMhgfUcHrXiX/CwPEMenyW1/Lb6tagZMd7D8wxyCrptIYdQeSD3rV0j4gwpmTVrG/W5LYN3pt0A0qfw+ap2q7AcbsZwKr28Za3JnCbeqO38DvHp2t63pEcrSWqeXLaSMSTJGEAxzydiGFSfpWp4i1SCa90jS4gzyz38Lt8pARUbfnJ75UDFcRB4y8FNbQWts2uaRNbsz2940LTNGzfePVwd2TkEEHjI4GGvq/hy4v01G78YXE+pRBfs9zcgxRwkHjEYRFGckHKtkE8jtXMn1M7M9O1fUY9MiWdreeZ+Qqwbdx6dmYcdOeg9qwLfWtR1aVFu7qLRrSdnW3eECRpwrFTiVxtUnGcbTkEYb0oPr8Ws2zWdx4w8NNbyjbI9vOI5UX+IBDIw3YyM7sDOQDgVfttc8OTajLbnU9JXTre3FvHE1xHsK5xwCeMFSD7BDTEW9P0S90O/nlhVNShlbcktw5N1Hn+EyNncg5x0IzjnrWnfWc+qaFdW06rHPKjeWB/yzYcoc5OSGAOfUVUtNY8MWS7LbWtORP7v25CP1anS+NPC0JIfxJpAYdV+2xk/lnNAEGn3QvtNtbxRgTxJKB6bgD/WrFcVp/jvw1YaaIn1HeUllCLDDJJhfMbbyqkY24qnffFfSk/dW+m38xfKqz7IlP45JH5Vt7WCWrOpPQ7XQrG31Tw8qzRlH8+SdHHDJ5rGZcH/dkXI9c1Q1TSoLHVrJ7qe5vhHBPceXM25Rs2YITpuywwTz9K4O0+KmuWenJbw6dpyTdWlkZ5Ax6D5RtxgADr2rntU8U69q9y1ze6tOh2bNtsfIVVznA2/N+ZPauX28E7mcacr3Z7DoWs6To3h43urarZwi+ka5w8w+YsBkKOpGQcDrjGec1x3in4iaVcQ/ZvD+nzzMTta4mZoY0j7+WpyQT67RjOeteY2lpJNequl273ctwx+SJCxdhyxD9M+uT+Vdxpvw2129w97Jb6dGezHzpPyU7R/30fpU81SfwIapx6sxLjxhr0JdbO5XTbJ0CtBpqeWFxnBJOWzjgspB4Hpxm2kE+rXrGyhuNRvH+80StNIf95uT+JNeny/DLSbbSblkE99frGXha5k+TeOQCi4UgkAYIPFej6FLY3GhWVzptvHb2k8KSxRRoEChgDjA6U5UZv42OUuTZHkei/CbW78rLq08WmQHrGhEs5/L5F/NvpXo+jeCfD/hhPtNpYrJcoMm7uP3kuO5BP3fooArpaCMjB6VUYRjsjGU3LcRSGUMDkEZBpapWkjxTyWUgACDdCf7ydMe+OAfqKu1ZIU1+EY+gzTqbJ/qn+hoAw/E+xtJivlHz2d3FIH/ALq+YEkP02M9PqxcWQ1HQr+xfgXAuIs/7zMM/rWZpV2b/SLK8bhp4EkYehKgkVrTfQ2pPoW6KKK1NQooooAKKKKAM/Uj5d5pE/P7u/j6f7atH/7PXV1y2sxQy6Rc+dMYFjXzhMoyYmQ7lcDuQVBx7Vf0LXJNQjjtdStWsNWEQkltZP4hxlkPRlycHByDwe2cai1MKi1NqiiiszMoTyGOwEgHVzJ+pYD9AKuRRiKFIwchFCj8Kqaon/EvZgPliw5A9B1/Sr3UZFABRRRQAVQ1q/OmaPdXaKHlRMRIf45D8qL+LED8avO6xozuwVFGWZjgAeprlpbs+IL6CeNSNKtmMkLH/l5k6BwP7ignBP3iQRwAS0ruw4q7sTafZrYafb2isX8pApc9XPdj7k5J+tWaKK6TpCiiigYUUVkeI78WekSxq+2e4BijOcFcjlv+AjJ/ADvUykoxcnsgON1jVX1zVDsZzbwuRbpDKBx08wjHU84PZSPU5oajGUheDzpmXYHYO+d3zAYPtz0qyghVf3aFYYRhQcnn2B6AdcD0qGGMMsstwyoilcsx4OWD/wCH518tVqyqz55FWshuoFYpUmwdg8/ge0e3/wBlr0rSLV7LRrO2k/1kcKiT/ex8365rndH0Fr25hvb2BoreFvMhikGGkbruYdgDyAeSeuMc9fXs5dh5U4c01Zsl7hRRRXpAFYV7psVhbyEWcV9pBbfcaZNCJFUH7zxAjgjk7eQe2CcndopNJ7ktJ7nOXPwt8Karbpc6c1zZpKodHtJ9yMDyCFfcMfQCubuPgvf26BdP1u3mRRhUuYChA92UnP8A3zXeaHP/AGVqUmjSnFvOWnsWPQZ5ki/A5Yf7JIH3K6auSVOOzRjzSi7XPB5vhb4thPFtYze8N1/8Uq1Rn+H/AItjUq+gTSKQQdk8LDH/AH3mvoais/YQK9tI+Zj4Z8R2tv8A6VoOpDywcuLdnyB3O3PamQ6Hq9wnmQ6FqkibmXctjIRlSQR93sQR+FfTUiLLE8bfdZSp+hrF8NP5SahYHra3kmPVlc+Zn6bmcf8AATS+rxH7aR4EfDeuMCD4e1Ug8YNhJ/8AE0+08I+J2jEa+H9RIU4Vmi2ZHbO4jntX0tRR7CIvbSPnK28HeJLu5nt10popIHCS+fNGoUlQw6MSeGHIH8q2YPhXrFym28vtPt1PUIrz/odlenzqE8X320Y32Vux9zvmGfyA/IVareGGp2vY1jJyVzzN/hSltZqy6reXUsbAtGqom9e4GcnOOmW5xgkZyOm8N+FfCMTRn+x47ibf5fnXJabbIBnDJJzGxHONuORgnIrpqo3mlw3U6XKM9veR42XEJw3HQMOjgZPDAjn1rR0Yr4UTOLezNPUtMfUkWxMFotgoBPmR78kdAq8bceuc+mKovoeoadGH0+7a7VfvWt0xOR/sSHLA/wC8WB9V61PZ63NDcR2erpGjyMEhuogRFKx6KQSSjHsCSD2OTitiaORxmOVkOOgxg/mDUaxZjrFnP2eowXjvEN0VzH/rbaUbZI/qPT0IyD2JqfwdaLa+FtLaNjslsoHKHsxjGSPr/n2o61pkutwtBNtfYcCVQGMbHj5X2rhuccA46kjv0WmWken6TZ2UIxFbwJEg9FVQB/KnKVxylzFqiiipIGNGjOjsuWTO0+metPoooAKRhkYPSlpGYKpY5wBk4GaAGW6GO3jU/eCjP171y+lL9mN9p7cNaXcij/cc+YmPYK4H1U1ttrVru2xBpD3+ZU/RyprB1S9TT9b/ALSkguVs7mBYriTyGZYGQsVZiARtIcgsCQNozxki4OzLg7M1KKRWV1DKQykZBByCKWtzoCiiigAooqjqd5LbxRwWirJf3TeVbRt0Ld2b/ZUZY+wx1IpN2E3YbFEda1xYASbDT3D3B7Sz8MkfuFBDn32D1Fb+o6XbapCqThleNt8U0bbZIm/vK3Y/oehyOKTSdNi0nTYrOJmfZkvI33pHJyzn3JJP41bk4Qtu245zjP6Vzyd3c5pO7uZcDa3akR3K2d5Ev/LyJDC5H+0m0rn3DAH0HStA3duq5a4iUd8uKakxnQ+W6sDwJIXDY/P/AOvSG0ZjlrqYn/dT+e2kIT+0bBhj7bbHP/TVf8aktEjjtY0ik8yNRhGznjsM9/SmfYk6ma4z6+e38s4pGaOzw0144U8KshU5PtxkmgC1Va+vrfTrVri5fagIAAGWZj0VQOST2ArIOtX91ctDY20GwEjzSzSN+KYXb/wJl9s1maOkt+76xeTvctMx+yl8bY4ugKADA38tnrgqDnFVGN2VGPMyxLDc604l1RfLtQd0enggr7GUj77f7P3R/tEA1oUUVuklsdCSWwUUUUxhRRRQA2Qssbsib3AJVc4yfTPauOufDuuardNd38lokhG2ONJmZYl64A2DnuTnkjtgAdnRWdSlGquWWwHKw+D5NqpPqCqg5xbwBWH4sWH6Vr2Ph/TdPZJIrffKn3ZZWLsv0J+7+GK06Kinh6VP4IgFFFFbgFFFFABRRRQBV1GxXULNoTI0UgIeKZPvRSDlXX3B/PoeDT7DxRHDGtvrwXT7tMK0r8W8x/vJIeBn+6xDDpg9TPQQCCCMg8EVEopkSgpG0jrIgdGDKwyGByCKWuUGh6dHIZLe3+yuTlmtJGgLH32EZ/GrFgs95f3Vj9suhZ20ceSJDuMjFiVLn5uF2Hg9xWcoNamUoNanR1jXthc2+onVdPUPNtCywE489P7uegYHlSeMlgcbshyaTJbOJI5Hm2nO1rmYN/30XbP0Iq9M3nRBUeSObb5iqpww+o6e3NQQLZ3sN9D5kJbg7XR1KsjejA8g1YrIF9qMTHzNODE8eZyufwXf/Or1rPPONzwCNfdmz+RUUAYT5k8V6lKeiQQQD8N7n/0MfkKt1AmDq2rkHJFyqn2/cRHH6/rU9dEPhOiHwhRRRVFkVxbw3dvJb3EayRSDayt0Ipuk6lNY3iaRqMzSiTP2K6frKAMmNz/fA5z/ABAZ6g1PUF5ZwX9s1vcIWjbB4JUqQchgRyCCAQRyCKmUbomUeZHRUVzFtrV3ox8jWPNubQD93qEcWSo9JlXof9sDb1zt79DbXdteW8dxbXEU0En3JI3DK30I61g01uc7TW5NRRRSEFFFVb6UJFtaTy0ILSSZxsQDLHP6e2c0ASxzCV2CKTGvG/sT6D1+v/18RPZWtzIzzIJ8HG2Q7lU+y9AffGaq2Dz38PmPH9ntOkUKjDFR/e9PoPpyOumqqihVAVRwABgCgBgt4QMCGMD0Cinqiqu1VAHoBS0UAcvf2DeH2a7so2bSyS1xbIuTb+skYH8P95fxHcG3HIksayRurxuAyspyGB6EHuK3a5m68P6jZzsdAubSG2kJd7e6jZkjbuY9pGAepHQHpjJrSM7aM0hO2jLdFFFbG5Wv76LTrRriUM2CFSNBlpHJwqqO5JwBVnRNImt5W1LUir6lMmzahylunXy09ecEt/ER2AAGboCDVPEeqXN1850ycQWqfwpujVmfHdzuIz2HAxk562sZyu7GE5XdgooorMzIpLW3mbdLBE7erICaeiJGoWNFRR0CjAp1FAFeW2mkcst9cRA/woseB+ak1H/Zdu5zceZck9RM5ZT/AMA+7+Qq5RQBj+JJTbeHp4bc+XLcBbWHZxtaQhAR9MlvwqKKJIYkiiQJGihVUdABwBSa6fM1fSIW+4plnA/2lUKPwxI36U+tqa0ubU1pcKKKK0NQooooAKKKKACiiigAooooAKKKKACiiigAooooAKKKKACl8Lpu0g3p+9fytdZ9VPEf/kNUrN12R49EutjFWZPL3Dqu4hcj3GeK6mKJIIUiiULGihVUdABwBWVR9DGq+g+qlsA13dSDdw4TnvgDp7c/nn1q3RWRkFFFFAHMWjb7/VpD/FekY/3Y0X/2WrlUbD/j61T/AK/pP5Cr1dEdkdMdkFFFFUUFFFFABWZNpJjnkutLuDY3UnMm1A0U5/6aJ3P+0CG9606KTSe4mk9yjFrmt22EuNFe4A4JtriNh+BkZD+BBPuatf8ACTSKR5ugarGv979w+PwWUn9KkoqPZoj2aE/4S3SgMuuox9vn024H/slUdU8R6VfWy20Ny4muJEiWOWJ4mdSwLhQ4G75QeBV+svX0VtOSQqC8NzBIhI+6fMUcfUEj6E0nTsiXTsjq4IzFAkZx8oAwvQew9qkoorIyCiiigAooooA//9k="/>
          <p:cNvSpPr>
            <a:spLocks noChangeAspect="1" noChangeArrowheads="1"/>
          </p:cNvSpPr>
          <p:nvPr/>
        </p:nvSpPr>
        <p:spPr bwMode="auto">
          <a:xfrm>
            <a:off x="59267" y="-192617"/>
            <a:ext cx="406400" cy="406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endParaRPr lang="zh-CN" altLang="en-US"/>
          </a:p>
        </p:txBody>
      </p:sp>
      <p:sp>
        <p:nvSpPr>
          <p:cNvPr id="9221" name="TextBox 44"/>
          <p:cNvSpPr txBox="1">
            <a:spLocks noChangeArrowheads="1"/>
          </p:cNvSpPr>
          <p:nvPr/>
        </p:nvSpPr>
        <p:spPr bwMode="auto">
          <a:xfrm>
            <a:off x="2360084" y="2038351"/>
            <a:ext cx="3045883" cy="123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r>
              <a:rPr lang="zh-CN" altLang="en-US" sz="72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乙</a:t>
            </a:r>
            <a:r>
              <a:rPr lang="zh-CN" altLang="en-US" sz="7200" dirty="0">
                <a:latin typeface="楷体" pitchFamily="49" charset="-122"/>
                <a:ea typeface="楷体" pitchFamily="49" charset="-122"/>
              </a:rPr>
              <a:t>方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9224433" y="4019551"/>
            <a:ext cx="1915584" cy="1026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r>
              <a:rPr lang="zh-CN" altLang="en-US" sz="5900" b="1" dirty="0">
                <a:latin typeface="楷体" pitchFamily="49" charset="-122"/>
                <a:ea typeface="楷体" pitchFamily="49" charset="-122"/>
              </a:rPr>
              <a:t>予以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9266767" y="4991100"/>
            <a:ext cx="1947333" cy="102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r>
              <a:rPr lang="zh-CN" altLang="en-US" sz="5900" b="1" dirty="0">
                <a:latin typeface="楷体" pitchFamily="49" charset="-122"/>
                <a:ea typeface="楷体" pitchFamily="49" charset="-122"/>
              </a:rPr>
              <a:t>授予</a:t>
            </a: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7287684" y="3323167"/>
            <a:ext cx="960967" cy="102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en-US" altLang="zh-CN" sz="5900" b="1" dirty="0" err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yǔ</a:t>
            </a:r>
            <a:endParaRPr lang="en-US" altLang="zh-CN" sz="59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9225" name="TextBox 44"/>
          <p:cNvSpPr txBox="1">
            <a:spLocks noChangeArrowheads="1"/>
          </p:cNvSpPr>
          <p:nvPr/>
        </p:nvSpPr>
        <p:spPr bwMode="auto">
          <a:xfrm>
            <a:off x="7838018" y="2032001"/>
            <a:ext cx="2796116" cy="123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r>
              <a:rPr lang="zh-CN" altLang="en-US" sz="7200" dirty="0">
                <a:latin typeface="楷体" pitchFamily="49" charset="-122"/>
                <a:ea typeface="楷体" pitchFamily="49" charset="-122"/>
              </a:rPr>
              <a:t>给</a:t>
            </a:r>
            <a:r>
              <a:rPr lang="zh-CN" altLang="en-US" sz="72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予</a:t>
            </a:r>
          </a:p>
        </p:txBody>
      </p:sp>
      <p:grpSp>
        <p:nvGrpSpPr>
          <p:cNvPr id="2" name="组合 4"/>
          <p:cNvGrpSpPr>
            <a:grpSpLocks/>
          </p:cNvGrpSpPr>
          <p:nvPr/>
        </p:nvGrpSpPr>
        <p:grpSpPr bwMode="auto">
          <a:xfrm>
            <a:off x="772584" y="1028702"/>
            <a:ext cx="1775883" cy="669119"/>
            <a:chOff x="579880" y="770997"/>
            <a:chExt cx="1331484" cy="502770"/>
          </a:xfrm>
        </p:grpSpPr>
        <p:sp>
          <p:nvSpPr>
            <p:cNvPr id="25" name="圆角矩形 24"/>
            <p:cNvSpPr/>
            <p:nvPr/>
          </p:nvSpPr>
          <p:spPr>
            <a:xfrm>
              <a:off x="590550" y="770997"/>
              <a:ext cx="1252354" cy="502770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accent1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1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>
              <a:solidFill>
                <a:schemeClr val="accent3">
                  <a:lumMod val="75000"/>
                </a:schemeClr>
              </a:solidFill>
            </a:ln>
            <a:effectLst>
              <a:softEdge rad="31750"/>
            </a:effectLst>
          </p:spPr>
          <p:txBody>
            <a:bodyPr wrap="none">
              <a:spAutoFit/>
            </a:bodyPr>
            <a:lstStyle/>
            <a:p>
              <a:pPr defTabSz="2133547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3700" b="1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latin typeface="微软雅黑" panose="020B0503020204020204" pitchFamily="34" charset="-122"/>
                </a:rPr>
                <a:t>我会认</a:t>
              </a:r>
            </a:p>
          </p:txBody>
        </p:sp>
        <p:sp>
          <p:nvSpPr>
            <p:cNvPr id="26" name="直线连接符 21"/>
            <p:cNvSpPr>
              <a:spLocks noChangeShapeType="1"/>
            </p:cNvSpPr>
            <p:nvPr/>
          </p:nvSpPr>
          <p:spPr bwMode="auto">
            <a:xfrm flipV="1">
              <a:off x="579880" y="1244950"/>
              <a:ext cx="1331484" cy="0"/>
            </a:xfrm>
            <a:prstGeom prst="line">
              <a:avLst/>
            </a:prstGeom>
            <a:noFill/>
            <a:ln w="38100">
              <a:solidFill>
                <a:schemeClr val="accent1">
                  <a:lumMod val="60000"/>
                  <a:lumOff val="40000"/>
                </a:schemeClr>
              </a:solidFill>
              <a:prstDash val="sysDash"/>
              <a:rou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>
                <a:buFontTx/>
                <a:buNone/>
                <a:defRPr/>
              </a:pPr>
              <a:endParaRPr lang="zh-CN" altLang="en-US" b="1"/>
            </a:p>
          </p:txBody>
        </p:sp>
      </p:grpSp>
      <p:graphicFrame>
        <p:nvGraphicFramePr>
          <p:cNvPr id="27" name="Group 47"/>
          <p:cNvGraphicFramePr>
            <a:graphicFrameLocks noGrp="1"/>
          </p:cNvGraphicFramePr>
          <p:nvPr/>
        </p:nvGraphicFramePr>
        <p:xfrm>
          <a:off x="1471084" y="4514851"/>
          <a:ext cx="1344000" cy="1344000"/>
        </p:xfrm>
        <a:graphic>
          <a:graphicData uri="http://schemas.openxmlformats.org/drawingml/2006/table">
            <a:tbl>
              <a:tblPr/>
              <a:tblGrid>
                <a:gridCol w="672000"/>
                <a:gridCol w="672000"/>
              </a:tblGrid>
              <a:tr h="67200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2168" marR="122168" marT="45763" marB="4576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2168" marR="122168" marT="45763" marB="45763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200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2168" marR="122168" marT="45763" marB="4576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2168" marR="122168" marT="45763" marB="45763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1492251" y="4508500"/>
            <a:ext cx="1276349" cy="1354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8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乙</a:t>
            </a:r>
          </a:p>
        </p:txBody>
      </p:sp>
      <p:graphicFrame>
        <p:nvGraphicFramePr>
          <p:cNvPr id="29" name="Group 47"/>
          <p:cNvGraphicFramePr>
            <a:graphicFrameLocks noGrp="1"/>
          </p:cNvGraphicFramePr>
          <p:nvPr/>
        </p:nvGraphicFramePr>
        <p:xfrm>
          <a:off x="7169151" y="4514851"/>
          <a:ext cx="1344000" cy="1344000"/>
        </p:xfrm>
        <a:graphic>
          <a:graphicData uri="http://schemas.openxmlformats.org/drawingml/2006/table">
            <a:tbl>
              <a:tblPr/>
              <a:tblGrid>
                <a:gridCol w="672000"/>
                <a:gridCol w="672000"/>
              </a:tblGrid>
              <a:tr h="67200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2168" marR="122168" marT="45763" marB="4576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2168" marR="122168" marT="45763" marB="45763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200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2168" marR="122168" marT="45763" marB="4576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2168" marR="122168" marT="45763" marB="45763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7190318" y="4508500"/>
            <a:ext cx="1276349" cy="1354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8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予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1" grpId="0"/>
      <p:bldP spid="20" grpId="0"/>
      <p:bldP spid="15" grpId="0"/>
      <p:bldP spid="16" grpId="0"/>
      <p:bldP spid="17" grpId="0"/>
      <p:bldP spid="28" grpId="0"/>
      <p:bldP spid="3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3865033" y="4053417"/>
            <a:ext cx="1915584" cy="1031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r>
              <a:rPr lang="zh-CN" altLang="en-US" sz="5900" b="1" dirty="0">
                <a:latin typeface="楷体" pitchFamily="49" charset="-122"/>
                <a:ea typeface="楷体" pitchFamily="49" charset="-122"/>
              </a:rPr>
              <a:t>中介</a:t>
            </a: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3168651" y="4967818"/>
            <a:ext cx="3547533" cy="1026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r>
              <a:rPr lang="zh-CN" altLang="en-US" sz="5900" b="1" dirty="0">
                <a:latin typeface="楷体" pitchFamily="49" charset="-122"/>
                <a:ea typeface="楷体" pitchFamily="49" charset="-122"/>
              </a:rPr>
              <a:t>一介书生</a:t>
            </a: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1521885" y="3302000"/>
            <a:ext cx="919476" cy="1031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en-US" altLang="zh-CN" sz="5900" b="1" dirty="0" err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jiè</a:t>
            </a:r>
            <a:endParaRPr lang="en-US" altLang="zh-CN" sz="59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10244" name="AutoShape 3" descr="data:image/jpeg;base64,/9j/4AAQSkZJRgABAQAAAQABAAD/2wBDAAgGBgcGBQgHBwcJCQgKDBQNDAsLDBkSEw8UHRofHh0aHBwgJC4nICIsIxwcKDcpLDAxNDQ0Hyc5PTgyPC4zNDL/2wBDAQkJCQwLDBgNDRgyIRwhMjIyMjIyMjIyMjIyMjIyMjIyMjIyMjIyMjIyMjIyMjIyMjIyMjIyMjIyMjIyMjIyMjL/wAARCAEsAa0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1+iiiuo6wooooAKKKKACiiigAooooAKKKKACiiigAooooAKKKKACiiigAooooAKKKKACiiigAooooAKOnXpRVHWpGh0LUZUOGS1lYH0IQmgRp+GUx4ds5iMNcqbph6GUmTH4bsfhWnLMkKFnbAAJ/z+YpttGsNrDEgwiIqqPQAVjC/S88RixyfkxMFbuoH/xXlmuU5TeHIBxj2ooooAKKKruZkvoyMtBIpVhj7jDkH6EZB/4D70AWKhmuYrd4VlbaZn8tDjjdgnHt0P8ALvU1U9VsjqGl3FsjbJWXMT/3JByjfgwB/CgC5XNXI8jxdcr0W6s45FHqyMyufyaMfhXQb5FtN7qFkEeWA5AOKwNcYDWNEvF/jlnsjz2ZC/8AOAfnVQ3Kg7SLNFFFdB0hRRRQAUUUUAFFFFABRRRQAUUUUAFFFFABRRUN1d21lA093cRQQr1klcKo/E0ATUVlR6rdajxo2mT3an/l5nzbwD/gTDcw90Vh71di8PalcDfqGtyxsf8AljYRIiD23OGY/XI+gqHNIhzSLFFLH4agQ5bUNRkHo1x/gBTx4Z0k/wCutmuh6Xczzj8nJFL2iJ9qirPd21qAbi4ihB7yOF/nVUa7pTcR39vM392BxI35Lk1vW+jaXaHNtptnCT/zzgVf5CrtT7QXtTk31q1QZa31IL/e/s242/nspbbXtJu5PKg1K1aXvF5oDj6qeR+VdXVe6sbS+j8u8tYLhP7s0YcfkaPaMXtWZg56UVTv/C2iW217fwlps8PPmLbwxxyD3AwA35g+maw2k8LwXwtfLudO3f6t7a4mt2X/AHoiQf8AvpcHIxmn7TyK9r5HUUVSGm61AA1lqVnqUWMqt0vlOR1z5kYKnqP4KaZ9bi4k8O3Eh/6drmFh/wCPulUpopTiX6KxbnXrqzt557rQry3hg/1ss9zaKicA8nzvcVxOo/FieS3YaPpBEmcebdONuPVVBBP4lfxpSqwjq2NST2PUKo3mtaVp7Fb3U7O2Ydpp1Q/qa8K1DxTqmrbv7R1i52nrBv8AIT6bVxuH1z9aWy8LarqMX+geH72SNuQ62xiU+4Zto/EGsHirv3Y3Kem7PZv+Ez8Mf9B/TT9LlD/Wom8deGFP/IZtm/3Mt/IGvMovAHjUJh/D07EdG+1WwJHuPM4NTx/DvxhIOdEaP/fuof6OaX1ip/KK8e56EvxA8LN01dD2z5UmP/Qa0tP8RaNqrbLDVLS4k/55pMC//fPWvK0+Gfi+NnI0uMqx3AC6j4Pfv/nNY+qeGtY05T/auhXkSLyXaHzUHuXTco/Oj6xUW8QTT6nv9FfPdn4k1fTIlfTNauViRhlDL5qBe+FfcB68Y6V2mkfFC6hZY9bs1mj6faLQYYe5Qnn8D+FaQxMJb6Dsz1CiqematYazZi6066juITxuQ8qfQjqD7HmrldABRRRQAVmeIzjwvq3/AF5zf+gGtOsjxRNDB4Zv/Pljhjli8jzJGCqpkOwEk9BlqT2E9jsq55rMWnja1ucfu7m1mjHtJuRsfiA35Y7Cue1r4waDp6uNPhudUccBol8uMnsN7dfqoIrBs/iPqPiDxTosEthaWlut6pG12kfLAx/e+UfxntXG5xTtc51CT1sewUUUVZIUUUUAFFRzzw2sDz3EqRQxjc7uwVVHqSar295NeWBuYLUoWOYkuGMZZezHglc9cEZ6ZAPAALUi742TONwIzXO+IIjb2uks5BKakrNj1cOvH4vUqXmpailw6XdrY2UJKSXIj3lmUneUZiAAv3dzKckMcYAznQA6xd216Wm/s6zGLFZWJaZsYM755PBIXPYk9xioq7Kim2atFFFdB0hRRRQAUUhIAyTgDuaoy65pEDFZtVsY2HBD3KKR+ZpXEX6KzP8AhI9CP/Mb0z/wLj/xpf8AhItDxn+2tN/8C4/8aOZdwuaVFZttr2nXt4LaynN0/wDG0Cl0QYJBZx8ozjjnmtKhNPYAooopjCiiigChHYeINS5leHR7c/wqBPcH8f8AVofwetGx8L6VZTrdNC13eL0urxvNkH+6Twn0UAe1bNFczk3ucrk3uFMk3FQqnBJAz7d/0zT6g37r7YP+WcWT/wACPH/oJpCJ6KKKACiiqVzJerkRwZXPytE6s34q20Y+hzQBdoqvbtdnHniIqRncoKke23n+dWKAAnAyelUpU0zWrd7eUWl9CPvxnbIo+o5qcXcP2n7OWKy9gyld3fgkYP4U9oo3lSVo0MiZ2sVGVz1we1AHOT6LqGjMtx4fkEsKkltOuZDtIPJ8uQ5Kn/ZOV9NvWqetfEjSdG08tNFOuqE7U0yZfLmLe/bZ/tjI9MniusuLlLXyjJnbJIIwR2J4Gfx4/Go9Qs7C/tvs2oW0FzA5A8uZA4J+hoYHzVrviHVvEWpi81VDNIzBIYLblE5O1VTqzcnnknJ+ldH4N8BX3ie7llvnksdMh4LxbWkkfPKAnKjHc84PHBBA7vUvhzoumX0etafpP2xYc+fp8jGQPGfvGMMeHH93OGGRjoR22mXFldabbzaa0TWbIPK8oYUDpgDtjpjt0rJUle8tWaOppaOhm6L4O8P+H9rafpkKTAY+0SDzJT/wNsn8M4rdoorUzCiiigAooooAxNX8IeHtdDf2lo9pM7DBl2bZP++1w3615z4i+El3aK1x4euGu4xybO5YCQf7j8A/Rsf71ew0VMoqW5UZOOx8s/aNQ0PV1eCS603UI2CSqRscAg4DKRhhnHUEelepeEPHy6tPHpurLHBftxFKnEc59MH7re3ft6Du/EXhbSfFFl9n1K2V2X/VTrxJCfVW7fToe4NeA+IdAvfDervpl/ksP3lvcJlRMoPDqezA4yOoPtgnNOVHVao3jNS9T3ymSyxwRPLNIscaAszucBQOpJ7CuF8I+P4Lm0az165jgu4IywuZCFSdAOT7OB1HfqO4HG+KvGE/im5kiTfBpML/ACQtwZSACHf8+F7dTz06ZV4RhzFeR0ev/FI+f9k8PwJICD/ptwp28Y5ROCevU4HsRXB6hqF3qt3G2o3c99cs2Ikf5ju9EjUYB/3Rmup8H/Dm/wDE7pqV5K9jpJUbGC/vZxnqmeFU8fMRzjgd67/wT4YsbS0a8s7JLZbmUNI5bfJtjf5I85J4IyxY5JyMAYxzP2lXWTsiHUUdtTz/AEj4XeJNZeKe5SLS7Ycj7UN0hPr5anjjPDEHnpWtd/D+28PX014mrXc76TaDUZCwVF3hsxrgDOD5cmeew9a9T1DVvs8q2dlGt1qMgykO7AQf35D/AAqPzPQAmsPxBoSHwldWVxMZrjUrq2S6nPymQvNGpAHZQvAHYDuck3GnFdDJ1JPqdPcwtIA0ZZZF6EPtx+hB/EVVN1e2w/e2c1yuOGh2bh/vZYZ/AfgKXQ71tR0Kxu5P9bLAplH918fMD7hsj8Kvu6xozuQFUZJPYVZBiWt5ca3f3MLRS2draOqSRMw8yZioYZ2k7VAPTOT7AEGWbQ9It4pJ3EltDGpdyl3JEiAck4DACsTS9O1YxrqsCW8wvma78uSdoHjDnKqWCvuwu0fw/d53cY1203UNWljOsG3itI2DiytnMgkYHIMjsq5AIB2gAZHJI4oA5W/1Cw0+ZdWuNI1ZNJhTdDemH7SzNn7+JCzRKAODtGc5yOM42ufFky2H2bQIrh2f715d7EO3vsC559GI49DXr1cJ4n+F+lax5l1pe3TNQYliY1/cyn/bT1PquD65qZ81vdKjy394yvC+raN4jhhs5bm5aW2QbNNvGTagXoVCqBIBxyckexrta+eNU07WNC1g2V5b/ZL2AiSORZSM+kkbAcj3/AgdK9N8FeOv7V8rS9YZI9SxiOYDalz9PR/bv1HcC6NZP3ZaM6EkttjuqKKK6RhWB4j8Sx6KiwQqst7IMqrfdjX+++OcZHA6k+nJGtqN6mn6fNdupYRrwgOCzHhVH1JA/GvJ72Z3mM99cIJbl8tKx27t3PQ9VwQAO20Vx4zE+xjaO7AkvbqfVsNqEzzE/P8AvGyig4CsF+6MNweM896j+0yBnwfLVB/q+0eCMEeozx9DTFu7VJZOJZCMkqkZABxyMvtGDnpnsMUrzMUAit47eMbcSzvlto5xjj1PTPWvClKU3eWvqMTznt4uZWiA+Rck5ViDx78ZIPPQVLZx3t5MdqSAytshi8wb2JHQ8HjAJOegGe1Mhs1Z0YyPK7/LEWhMhY/3UBC/kq9sn1r0Pw5oH9mp9quVQXbrtCKBthU87Rjgk4GT7AdBW+GwzrS8uoGho+mJpGmx2quZJPvSynrI56sf6egAHar9FFfQpJKyEFFFFMAooooA26KKK5TkCqiYGqyHP+shUL/wFmz/AOhippnMQEnVF++B6ev4f41Buje8RlkXOSVOfvZHzL/6C3vQBcooooAKKKKACiodt0JsmWExZ+55ZDY/3t39KdPMtvH5j527lXj3IA/nQA8qrEEgEqcjI6GmrKjSvEG+dACw9Aen8jRDKs8EcqZ2uoYZ9CM1hRzz6Z4gZdSYGG7VYre6AwrsCSEfsr84B6N2weKAE8VDVYbL7Xp8BvY4ijy2a4DsEcNujPdsAjaevGMEYNDwj4nsfGNzLexSGOW3UYs5CN8YbOG4OCCMjI9wegrsK8/13QrTw7d3epW9gVgvJhN9rt3EUljcHCly5BxEw5bggEHIIbgA9Arnr6xuNFvZdX0iBpYpTuvrCMf63/prGO0g7j+Me+DVH/hKrzw/FBD4qt4w0gAjvbEl4ZD6MCAUPvyvuMgV0FrqP2518hY1TGSWlVmI9gpP5kj6UAT2N/a6nZx3dlOk8Eg+V0P5g+hHQg8irFYMES2HjeeOJVWPUbLz2VRgeZE4VmPuRKgz/sCt6gAooooAKKKKACiiigArH8S+G7DxRpTWN8pBB3QzJ9+F+zKf5joRwa2KwPGfiEeGfDN1frtNyR5VqjdGlbhfwH3j7A0ntqNeR866hp0trrN3p920UpsJ2iLR8o7j+IfT07HPpXXfDHwrZeJ9Zvbu+kjls7GVSbTvK+MAsP7gKnjuQQeAQeRsLHU9XmNlp8b3eoymV+T8zYyzOT6n9SwHetHwprp8LaxZ6pb7vsyAR3Ef9+A/eyPUfeHuMdzXJCyldrQ6ZXcbLc+mAAAABgDoKy5vDei3Fw882mWzySNucmMfOfUjofxrSR0ljWSNgyMAysDkEHoadXYcpXtLCzsIzHZWkFshOSsMYQE/QCotWsDqWnSW6ymKXKyQygZ2SIwZGx3AYDjv0q7RQByPhu9v3vNesvs0NvcW96Ha3diQokjViyH+JWfzCOnfPORWze208tjcSXsytGsMmYEXCEFSDvzndwTxwPY8GjU9MuJLyHU9Nljiv4VMbCTPlzx9dj45GDyGGSpzwQSDUuLTXNagey1COysLKUFZ/s1w08kqHqgJRAgI4J+Y4PGDzQBo6Jn+wNNyMH7LFn/vgVfpAAoAAAA4AFLQAUUUUAY3iXwxp3inTDaXyEOuWhnTiSFvVT/MdD3r5/17Qr7w9qsmmaiuJV/eRTR5Cyrnh0PUEHt1U/gT9M1zvjPwnb+LdEa1ZxDeRZe0uQMmJ8fqp6Ef1ArOpT515lwnyvyOU8CeLjrdt/Z2oSD+1Ldc7jx9oTpvHv0DD156GutubmG0gaedwka9T156AADkkngAck187qNW0bVAySCDUbCYgrIvKOvBBI4Kke3IPvXsGh6nqHiS2h1tNPtTHysEE14V8lhlWJxG2WzkZ7DgDkk7UKrkrPdG70L2qadqHiLT5IWmOnQkq8agbpGKkEFzn5Rx0HPQ5HSuMn8J6nYEk6esoP3pI/3u73LDEh7cbccV6D9q1ZBul0u3ZR1W3vN7n6B0QfqKlttTtrqbyAzRXIGTBMpR8eoB6j3GR70q2GhW1luB5omn6k5CyWl+AO8tnJJn6ZTCitjTPC+ozEM9pFZ56yznzH/BQcfmVx6Gu/orCOXUU7u7Hdmdpui2el5eJDJcMMPcS/NI349h7DA9q0ao3us6bpz+Xd3sMUmMiMtlyP8AdHP6VVXxVojMAb9I/wDalVo1/NgBXanCHuqyFdGxRTUkSWNZI3V0YZVlOQR7GnVYwooooAKKKKANuiimTSpBC8rnCIMk1ynIRSRTKxe2kUE8mNxlT9O4P5j2rD1G1vNjGKwmx1IhkQgEHIKksCcHkcAjtxlTZvNYlitmuXUWtqMDzZSFyT0AyCcnoAFbOeDWalxquowuiKdPt5PvTMWNy6+gyf3f1PPP3VNNJvYaTexa0DxRHqFzJpl4Gi1CFivzIVWXAycejDuvB7gYNdHXNf2bZfYVshboLdfuoONpznIPUHPOeueetRpHrNoNtnrAkj7Jf2/nbR6BlZG/Fix96t030LdN9DqaK5r7d4j27f8AiVbv+em2TH125/Td+NI39tzkedrKw+1naKn/AKMMlTySFySOjkljixvYLuIUZ7k9hVLWtObVdLltY7h7eU4aORT0YHIyO4z1H8jg1zU0t3pGo295e3V1q1sziPyzGvnRnGdyLGoDgYJKgA8Z5wBXW2V9a6lZx3dlcR3FvIMpJG2Qe38+KTTW5LTWjINHvxqGnrJ5XkSxs0M0Oc+XIpwy57jjg9wQe9WLyzt9Qs5bS6iEsEq7XQ9x/Q+/auV1hrzw74pTU7JHmtdSTZcWgx880akhl9HMYb2PlAHkgjotL1mw1m2E9jcLICPmTo6ezKeQeR+YpCM/TdTfTrptG1i5HnxrvtbqVgv2qEdyem9ejD6N/FgbMc8N2rqgLx4wSUO1gfQnhh9OKzPE+l6fqejudQljt1tT9pjunVSIGXnf83BHUEHqCRWdoqa/qeiWUzLZaGs0KSSJaw75SSoORuAWM+xV/rQBQH9k20mqeHr2S4FjayIbV44nb7MGUN5YdVIXacFQTkArjoDV2w1OBURdM03UtVlj+Q3AhFvEzd2JcopPqUByfyroNM0y30q0+zwF23MZJJZW3PK56sx7k/4AYAAq5QBj6Zp962pzavqbRrcyRCCK3iO5LePOSNxALMxwScAfKAOmTsUUUAFFFFABRRRQAUUUUAFeJ/FrWDfeKINKRsw6dEGcD/ntIM8/RNuP9817U7rGjO5CqoJJPYV8tX9/daxrl1eoGebVbktAp7O7YjT8tg/Csqz92y6mlJe9dnrPwe8Ppb6feeIZU/fXrmKAntEhwSP95gfwVa4T4haYdE8c6hDFbk21ztvIwpHHmZ3cHtvVz+Ne+aRpsWj6PZ6bB/qrWFIlPrtGM/j1rzX4zWAD6NqijktJaP75G9fy2P8AnSqQXs7dhwl79+50/wAMNU/tTwFYbmYyWm60fdnI2HC5z/sbT+NdhXk/wZvSJtb04n5P3Vyo9yCjfoiV6xWkHzRTIkrSaCiiiqJCiiigAooooAKKKKACiiigDx/4v6GlrqFlr0K7Vuj9lucdC4BMbfkGU/RaqfCzUjFqGoaSzfJMguoh/tDCP+hj/I13/wAS9PXUfh9qysgcwRi5AIz/AKtg5/QEfjXmPw38J6nqerHVLO/+x2VqzQu5Xe7Fk5VAeBgMpycgHHB5FZL3aqkjeEvc16HqlzqMVvOtssctxdMu4QQJvfb/AHj2Ue5IHbrUQksNZje3mh3vEQXguIirxnsdrDI74YenBrVitrPw9Aot4MRyEmaVmLSOwUkMzHluARyfTtUV/p0mqWcF7bMsWpwKfKkP3W/vI3qjEfhwRyK6vaak+01M37Be2v8Ax5X7Mg/5Y3YMo/B8hx9SW+lct4v8T6xpojsTZm085CzXcEnmDA6hchSD0ycdxjGcjsrG8W+tRMEaNwSkkT/ejcHDKfcH/HpUOr6Ra61YNaXanbncjrw0bdmB9f8AEg06kXKLUXZmjV1oeKtdCNc5kiUtuLS5VmbuxLYyeOp+nGSKkj1UKQFvI27/AOsyP8cfTnHuK6a58C61p7ubPyr2HPCo/lt+TEAY9m/LNUT4X1kuF/sq6CdeGj4PthuD7jg46cV5EqFROziczjJdCLSvEEumXBmsnwx+Z4kH7uT13KOM/wC0OfwyK9L0bxHp+tIFhlEd0Bl7Z2G8fT+8PcfoeK4m18GaxcHbLbJCvdp5VGffEZbn/vnPeug0/wCH2kWzRy3oa9nQhhu+SNSPRR29mLV14VVo6NaeZrT5kdbRSKoVQqjAAwBS16BsFFFFAGxK7RxlljaRuyrjn86xdQ1GKxmjW5H2zUWG6Cyh5C/7Rz0A/vt+HJwa8+tXuqjy9JVrW1PW+mT5mH/TKM9f95hjuAwpbOwgsUcQqxeQ7pZZGLPI3qzHkn+XQYFYRg3uYRg3uRRWk090t9qciz3a58tF/wBVbg9QgPfHBY8n2HAvUUVslbY2SS2CiiimMKKKKAKl9DM6wXFqENzayiaJXOFY4KlSe2VZhnsSDzjFY+lQDR7md7Gz1Kygkl80wmGNwucZX5XIYenXA4FdHRUSgmRKCZlX73niG/s2ENzp9lZSNMkrMqzSy7WRSqjO1QGb73JOOMdab+FyJ3mg1BvMkILma3TBPP8AzzCep656n1roaUdRQoIFCJ4Bq+u6p4h8qPUbtpoUcLFAqhIl+bAIUcE+5yfevpmvlC2ldng2phFlTczcfxDoP6/zr6vrjpNu9yKiStYKKKK1MgooooAKKKKACiiigAooooAw/GczW/gfXZUJDLYTkEdjsNeH+A4IL3xzoMWQ0QuGkGORlI3df1UflXufi22e88G63bRqWkksZlRR3Ow4H514H4P1Cz0rxlo+r3DJFbrKRLKTgKrxsm5vYFhyegrGp8UbmtP4ZH0rXnXxlAbwpYJvKs2oLtIPOfKkNegC5gNuLgTRmAjcJA42keueleH/ABJ8UweItbhtLCZZtOsN2JUOVlmPBIPcKOAfUtV1JWiyaavJFv4MO7eJNVSQYdbRMkdG+fgivaq8z+DukPDpl/rUqkC9kWGDPeOPPzfizMP+AivTKKatBBUd5MKKKKsgKKKKACiiigAooooAKKKKAK2o2q3umXdo4ys8LxEeoZSP61xvwlWK38B2KvNH9ruGeeWPcNw5wOOv3VWu0vZJobC4ltojNOkTNHGDjewBwPxPFcTY+J/Cy+FrDTo9Xs47m1EUHl3TCGWKRCAzMrYK4IJJ6cHk0vMfkX/HTyvHpdjFKkZvLtYsu20dDxntkEj64rpONO03kmTyY/oXIH8yf51zLy2/im7e7MYk0oW720DMMfaA5Uu477fkUKe+CemDXPaYniO/t7C0u9avZrm5QhCqw7IQp2yOxADbkOQMjO/b83Wqasrg42VzpXt7rU9fubnRJYoLb/VXdxNGXSWVeP3agjLKBtZs44A5K8SXKatpKma7EV/ZjmSS1hZJIh6mMs29fUg5H9010Vpaw2NnDaW6BIYUCIvoAMCsrWNTl0q9tfJje5lut0cVupwWYDI+g7k9huPPGGpNDUmhsUiTxJLE6yRuoZXU5DA9CD6U6q+n+DtNhgZtSt4b6eRmkYSpviiLHJWJGyEXJPTk9zVaNE0rU0s4pWfT7pS9oWYt5bj78W49sYZQecB+ygDSM7uxrGpd2NGiiitDQKKKKACiiigAooooAKKKKACioLq8trGAzXU8cMYONztgE+g9T7VgXPjaxibbBa3U/GQ20IDzjoxDdePu1nOrCHxOwHTUVyi+OrZTibT7kD1jZGGPXkjitzTdZ0/VkLWVysjL9+Mgq6fVTyPrShWp1PhdwL9FFFagFFFUr+8aDZb2wV72biJD0A7u3oo7+vAHJFAj59vkazN9Go+e2llQD3RmH8xX1PDKs8McqHKOoZT7EZr5i8RWElr4m1WwaSQxx3LM8rH55N4D9umd+fx4r6E8GXRvfBOhzk5ZrGEN/vBAD+oNefSVpSXmZ1dkzcooorYxCiiigAooooAKKKKACiiigArxPxX8MtT0y8mutCtze6c7Fhbxn97BnqoB++o7Y5HTBxmvbKKmUFJWZUZOLuj5bm8L6oRsj8Naj5jHGf7Nk+X3+7XV+G/hlrWrTRLf20ml6auA7S4ErqP4UXquemWxj0Ne80VCoxRTqyIbS1gsbOG0tYlit4UEccajAVQMACpqKK1MwooooAKKKKACiiigAooooAKjnnjtreW4mcJFEhd2PRVAyTUlY3if9/paaeOTqE8dqV/vITmQf9+1k/KgCv8AZ9U8RWu65mfS9PmTKwQH/SHU9N7nhOOqqCf9rtXz74gsEs9c1SC1UAW97cJGoAUFfMb5cAAAfy4r6gldo03LE8p/uoRn9SBXy3q+ofaNc1a8J/dXFzcXEZ9F3scce2D+dY1/hRrR3PZPh6f+KJsADkDfg/8AAyf5k1veD7GGGxvL9QWnury5LEnoqzyAKPQdT9WJ71S0S2g8P+ErGCTbBDZ2imUnouFyxP45NaHgiaWbw0Gnh8ib7Xcl4T1jzO7BT7gEV1T2SCeyRcu9eisfMW4tphNwIYlGWmJIAVe2SSPYZ68HC6bp8kMrajqTo+ozDYSD8kKk8Rx57Zxk9WIyewDddCiTSZWXKx38eTjpuDIP1YD8a0Lm1juo2Ry4BGOG4/LofxBrMyJiQqlmIAAySe1cfBod1r+lyXB1W4tLe7uDdW0UUUZ8td2Y3yykhiAG645xjrmPUrzUH1WPwkEaWO7TEtySRsgO7djuWKqyj0LDnoK7QAKoVQAAMADtQBzN3pGsWVpLc22pteyxKXFtLAiiUDkqCuCCegPTPUVPbXMV5aQ3MDboZkWRG9VIyDWtb3fn3dxAV2tDjP45x+gB/GudihOj6zLph/49bjfc2Z/u/NmSP8CwYezY/hrWEtbM1hLWzNGiiitTYKKKKACiikbJU7SA2OCRkD8KAFrN1jWrbR4AZD5lw4Pk26n5nI/ko7noPyFc1q+p+KrIyC8S3gtgTi5swSpH+0WDbeOuQB6GuUaSaRjOJ1JkwS65Z2xzkuxOe3JHGD9DwYnG+y91LXz2Dc07ue51O6+03Ds9yAdo5CBTwyKO3pnqSOe1Ry2zSAMxRJT2Yj5j6/j/AD9ic0PMl80uZGZzyS33c467enbrjt2AOJRPMFIaVzu4Kknn/Pp7jPXDeFNzlLmk7spWFTZMjKyzb1ztIhdgfUZA/wA5/AQr+6nSeK4e2niIKSYKMv5jB7ZB4Pf3UzMgUszAdERTy309Bx19uP8AYkstO1LW7g21mhIU4kkOVii+pHf/AGR83PYliNKUJyl7m4mdpoXjSyvY1t9RuLe3vgSow/yTY6lffg5XrwcZHNbZ1e058szS4/55QO4/MDA/E1ladp2k+FkWGFXudRkXkqoaeUewHCJwPRRxUtpBc61cTzamI/sUb+XFaIcozD7xc/x4PGOgKnrgNX0lPnUUpvUgdBrF5qzldNsjFB3vbgqU/wCAKpO/65A98jFaVnYRWYdlLyTSYMs8hy8h9z6egGAOwFWulFXYdjxj4hW/2fxvdNjH2mCKf68GP/2nXpfwnvBdeBIItwLWtxNAfb5ywH5MK4n4tWbG/wBIuVYqskcsMhHU4KsoB7dWrY+C10qw61powAkkVwq9PvKUOP8Av2Pzrha5azXcmprE9VrN1fWE0sQRJBLdXlyxS3tYsbpCBknJICqByWPTjuQDpVzuir/aHiPWtUl+ZoJv7Ptgf4I0VWcj3Z2OfZF9K1OchupfGTyWciW+mwQG7hE8UMjSyCLeN/zMFXpnOBn0rpZZY4YmlldY40G5nc4Cj1Jp9czNCniLxTc2d0ol0zS0QPAwyk1w43fOOhCJtIB4y+ewoA3rS/s79C9ndwXCjq0MgcD8qsVzWqeCtJuYWm0y0t9M1WNc217aRCN437Z243LnqpyCM1Tl1u41/wAO6LbxF7S71ac2115bYaDyw5nCnqD+7ZAeo3A0AdENd0hr82K6rYm8BwbcXCeYD6bc5q/WZL4d0WfTk0+bSrKSzjTYkLwKyqvoARxXJ3s0+n+CvGOiyzPMNMtJRbSyNlzA8JZAx7lfmXPcKDQB2j6pp0dz9mkv7VZ848pplDZ+mc1brFtvDGg/2bFbtomnGIxgMhtUweOcjFYr3MXgXU5bffI2hy2M95DCzFjbPCAXRCf4GVsgdipxwcUAdpRXC6TBp+r6ZBqGreKLiS9uEEsq2msPBFCTzsVY3UYXpk5JxkmrGjXSR+J47LRNWudV03y3N750xuUtmGNm2YkncTkFCTxzx3AOhXX9Ik1k6OmpWz6kAS1skgMi4GeQOnHrWjXHeI9UtfDXjHT9Vu5PKtZ9PuYZ8DJZkaN4wB3bmQAf7VRT6f4t8RJZXs9zbaXBHeW9ymmhNzmNZFYiWXn5toPyqMZwCT1oA7aiuU0uGbxWJdWu728i095WSxtbW4eAGNSV8x2QhmLEEgZwBjjOTVPwvqt1qH/CQeHk1Z11LS750jnmTzW8hjuQkE/NjlM/7IoA0NKe/k8ca3DLrF1NZ2scJjtHjiCIZAx6hAxwFGMnuc5q54qm1qDRt2gxGS7MqB9iI7rHn5iquyqT0GCR1NcjpWmeJm8b+JI4fEsEcyJaGSR9NDCQFHxxvGMYP1rV8VR6zp3w+1Sa81tpL2ECWK5soTalRkDaQHbPfuOtAHT6OdQbRrJtWWJdRMKm5WL7okx8wH41cDBs4IODg4rkLfTU1vVrvTLqe5uNI0cJbeVNMzG6mKB2aVs5cBWQAHgktkHAxHqeiab4X1HSNT0Oyg09pb6K0uYrVBHHPHIdvzKMAlSQwOM8EdDQB2hIAyeBXNv4+8KpcmA61bkh/LaRQzRK2cYMgGwc+prmdW0d9b+L02myvN/Zb6VDc3iea+JAJHURYzgKxCFgMZ8v3NehfYLP+zzp4tYRZmMxfZwgCbMY27emMdqALAIIyDkUVzHgWSSPRrrSpJGkOkX0tijsckxqQ0efcI6D8K6egArJ1FAPEGjSux2AzRqvbzCmQfqFVx/wI1rVma7DLJpvn26GS4tJFuYkXq5U5Kj3Zdy/8CoA574h2MEXh++1mXUdSge3gIhitrnykeQ/KgOBnliB1rwnTbOHULvR7JmwlxcwRAnrtYgMP++dwr0H4p+LINXvrHRbCcSWsUa3krr0dmUbB+Ctu/4EvpXJeGdHbUotTaIuJ4CsVo8Z+5Kzq+7g5B+7GvTJc+hIwl71RLsbQ92Lb6nsNxONbkS1tonksI51a8uuBGVRgWRc8vyAGxwBuyc8VsWk39la7c2dwMQajMZ7SYfdL7BviPo3ylh6gn+6ao6frNpb6ZZ2erwJpDpGgt5Y8rbkYG3y5CMLxxsbnt8w5N69skm02ayuywtpAGiuYRkQuDlXA6oQQCDyvHbpXRJ3ZnKTbJfFHy+HrmfvamO6H/bJ1k/9lrYrzrXdRjv/AApeadPIZPEEyGBYPMbEpJx5kQ6bCOdw+6Cc8giutttYuZNLtr6SyzDNEku+OUHCsB1BA556DP1pEjLK3in8XapfnmWCGKzUZ+6MGQn8d6/98il155NNt21iB5S9vjfAGysykgFQDwG9CMc9ayNGuPtHibxG76gbUPcKYUBQFkRBEzYYHjej8iprq/j1+C30eGRLuR7lXumjHypBHJuBfHALhVAHfcSBgUAXdLjvrCS91DWmtYWunDttm+WFQAFQZAyfU55J44wKj8TOkljpt5HuEsd/D5W5SpIdvLfg8/cZz+ANXbXw3pFlOs9tZiKRTlWSRhj9entVPxCfN1jRLb+7JLdEeoRNn85RTjuOO5NRRRXSdQUUUUAFFFBIAJJwBQAVkXvhnSb2QytaiKYnJkgJjJPqccN+INZGr+Ore0BXTrZrzHHnbtsX4Hkt+gPrXNH4g6078CAE9FSA/wBWP865qmIo/DLUzdSKOofwHaENs1K+UsQTnyv6ID2HfsPSo18AwZ+bVLog8HbHGOPQfLgDn09R0JFZFj8Rb+SSOOSwiuBI4j8wZhVCTjJOX3c9cdK7P+y5brnUrx7gd4Ih5UP4gEs30ZiPaohSw9RXjFFKSexhRaJ4ftp3jSC41i8X5XXdvA9nA2xKfZsHgda247O/miWOSSLT7ZRhYLMZbHpvIwB7KoI7NWlFFHBEsUMaRxoMKiKAFHoAKp6xqaaRpkt4yGRlwqRg43sTgD8+voM10KMILRWQ/Uhu3sfD2lzSxCGF34QyPzNKeFDMTliTjkkmr9pbLZ2kVuhLCNQu49WPcn3PWvFtavLvWbwSXswmkbcNp4RFwThR2Gdv145PWvRfAGp3Oo+HjHdMzyWkpgEjHLOu1WBPuN2P+A1lSxEaknFERmm7HVUUUV0mhxfxPtPP8KJcgc2l1HJ+DZjP/oefwrk/hVqgtvH6QD/VXdvJb7s8GQYcfXARx+Neoa7pv9r6BqGnZwbm3eJT/dYg4P4HBrwXSdQOk3enanGhT7HLHMUA5CqfnX/vncPxrixHu1IyE1dNH1LXOeHZBZ61rukzHbcfazexA/8ALSGUA7h9HDqfTA9RXQo6yIrowZGAKkdCKz9W0Ky1jyXuBLHcQEmC5t5DHLET12sOx7g8HuKs5TSrnNDcW/irxLZSnbPNcRXsQP8AHCYIo9w9cPEwPpx60knhFriNobvxJrtxbuCrRNPGgYHsWSNW/Wli8IoNF0y0l1C4F9psfl22owYSVV6YOdwYFQoIOQcZxnGADoZJEhieWR1SNAWZmOAoHUk155pxNjomg+IZ1ZLJdSu7qViMeXBcvKUkPsN8ZPoCSeldC/ha5v8AbFreu3eo2YOTaGKOGOX2k2KCw/2cgHuDXRFEaMxlVKEbSpHGPTFACNLGkJmaRFiC7i5YBQOuc+lef6uxvvBPjXXEUiC/tZBakjG+GOLar/Rm3kf7JU10g8F+H1YAWB8kNuFsZ5Ps4P8A1x3bPw21H49wPh9r44A+wSgf98mgCOLU/FphSJfDVkJNoHmtqf7rp14j3fhioZ/CV3rNtfya9fxzXt1ZS2cK28ZWG0SQYbYCcsxwMsfTAArrEG1FB6gYpaAOCi1nQLONIPGOlWmnalEoSSe5tQ0E5Axvjl27SD1wSGHQipr/AOIei2OlPJoUMuoRQbSz2lq5t4k3DcTIBsGFyevau3IBGCMikwMYwMelAHM+JdBbWvEXhiZ7fzbWxu5LiVsjCkRnYcd/n29PSunoooA4/TjrnhaxGkRaDNqlrblltLi1uIkzGSSqyLIykEA4yMg4z7VQl8Lahpuhxa3bybfFEDzXUhhQyJOZW3PbkcFk+6Aeo2gjHNd/RQBwsVzrml60niG/8P3GzUbJIby1sHFy9tLGzlCRxuBVyDjOCB161F4p1PVtf8IanbW/hjVI1nMUUAkCCST5suSm75FAXGSeSegrv6KAOWki1TRdXutT0/TZL+x1LZNcWiOiTwTBAu5dxCsCqqCN2QRkZzR5Wr+I9U0+W90x9L0yym+0+XPMjzTyAEIMISqqCd33iSQOBXU0UAcdot4lz8R9fka2vk3W1vBDLNZSxxkRmQvh2UL95x356jNdj0qC9vINPspry5fZDCpZj149h3PoO9eWan4m1HxELmwlvJ9L3bkWC1ba4BGQfM/iOCM4wBnkd6zqVYQ0ky4U5S2N/wAIeINPuPFXiO2t3meO81BZraRbeTy3xbxq537dowyMOSORXd1g+CoIbXwTo0MCBES0jBHq2PmP1JyfxrerQgKyvEmtw+HfD95qswDeQmUTOPMc8Ko+rECtWvE/in4nTVtbTRLSTda6c264Knh5yMAf8BBP4t/s1M5csblRjzOxwCWl3fX1rFbRrLf3NxtAUYDPJnP0UE59gvtX0Vo+gx6Potno9nAFS2GTdyKMmQg7pFHXcSW5OAM9xxXk3gGxlt9QXxTLj7FYTCEgr94MCsj57BAwOfQOK96qKUWo8z3ZdV62WxGsES24gCL5QUIEIyNuMYrLOgpZfvdEcWEg58lRm3f2MfQfVcH1yOK2KK1MjHspLe8uZYLmyNlqMYDyojkb1PAZXXG9cg9cEdwKr/8ACKRRLFBa6pqVtZRnctmkqtGCORgupYAdlDYHYcCti58uKSK5aNSyny9+OVViM/hkLn6e1TO6xxs7nCqCSfQUAZd/Z6VFZQ2c2n21yiA+VDMgcADqxLZwB1LH17kgGxpmnxWFuFiWONTyI4IxHGuf7qj+Z5/lVXT4Wv5nvrgHaX+RD6qeM+ynIA6btzdxjYoAK5zVjnxfp4/u2Fzn8ZIf8K6OubvSZPGDjPEFgn/j8j//ABuqh8RUPiLNFFFdB0hRRRQAVw/jnVizjSUk2xbQ9zhwN2fuocsOMDJGecr2JFdxXjeqaitzqd3MZGHmzu28tjK5wmAOWO0IMYOeBXJjKjhTst2Z1HZFOQRp+8cuuTwAzfMT6DDg/nUUpdo081yqSHb5J24AxnLkAbuq8dOe9NSM+W11KEEjDbGuAAu7I7dyN2fcCpWi3SIjbhGq7GLD15P4jgfgK8g5i74dsn1DU7CHbnbNGRgcbFO5voMZH1Ir2WuZ8IaAdLtTd3Eey5mXasZ6xR5zg/7RPJ+gHbJ6avZwtJ04a7s6acbIK5Xx4+zTLIZ4N0Sf+/UldVXH/EYKNFsmYEgXgGB3/dSf1Aq8R/Cl6Dn8LPOnG4+aPvAfIvcgkHP5qD+Pc5r03wLb+RpV26jEct2zIfXCqp/8eVh+FeZ6VBdajqTRW6mSWb9zGD0Vs/MfoASxPtXten2Uem6fBZxElIkC7j1Y92PuTkn61xYKm+Zz6GVJa3LNFFFemdAV4Z4v0r+yPFd9b7cQXDfaoeOCrklh+D7vwxXudcT8S9FN/oSanCmbjTiXbA5aE/fH4YDf8B96wxFPnhoCdnc2fhZrn9qeEksZXzdaYRbNnqYwP3bf984H1U13FfOPgbxMfDviiK/kYLps4Fvcn/YJ4k+inn/dLetfRwIIyDkVjTlzROeceVhRRRVkBRRRQAVma9odv4i0t9OuprmKB2Bf7PJsLY7E4PHt7Vp0UAVdPszYWMds13c3RTP765YNI2TnkgDOOnTtVqiigAooooAKKKKACiiigAooooAKKKx/EmsHR9JaSLabuY+VbKeRvI6keigFj9Md6UpKKcnshpOTsjkvG+uNd3y6bbENFbSAMO0k+MgH/ZQfMff3WudtbGTULqLTbY7y7mNWZQQz9XkI6YUZPpnjriq8ZJQTJIS8uUgdjkhc5eU+pP3s9/l9a9B8DaKtrY/2pIm2S5QLAp6xwdR+LfePf7oPIrwaaljMRzS2X9W/rzPWm1hqNlu/6/r5HTWFlBpthBZWybIYECIM5OB6nuferFFYvinxJa+FtEl1C5G987IIQcNNIeij8iSewBPavf2PIOf+I3jYeHLJNNsJQNXvFOw9fITnMh9+CFHqM9Aa8V0fSbrWNdXTLHPmzKrPK3zeWuW3SMe/b6kj1pmo3V9q2rre3O+61C7uPmCDlmKlVRR2A4AHYfia9p8HeF4/DWl4k2vqFxh7mUdM9kX/AGVycevJ71jCPtpf3UdMY8q8zVsNJs9O0eLSoIh9kji8rY3O4Hrn1JySfXJq/wCGLl5NJNnO5e4sJDaSMerbQCjH3ZCjH3JpKz5Gu9J1KTUrOA3UMyKl1bIcOducSJngtgkFTjIAwcjB7JxutCZxutDq6Kp6dqllq1t9osbhJkB2sBwyN3VlPKt7EA1crEwGSxpNE8Ui7kdSrD1B61mrcTN4edmbdcBWhLHvIGKZP/Aq1apW1p/oSpKpUtKZyvoxk34/OgC1DEkEEcMYwkahVHoAMCn0UUAFcxdeH5p9be5TU7m2vJw7s0RDR7F2qiFGBGMEkkYOSefTpJpVghaV87VHbqfYe9VLIPLcTzyYzhYuORkZLYP1Yr/wGgDFa08S23HlaZfqP41le3Y/8BKuP/HhUZu9Xi/1vhu+YDq0E8Dj9ZAf0rrKKvnkX7SRyJ1kxjM+lavEO5+xPJj/AL9hqjPijRYzie/S2b+5cq0Lf98uAf0rsqKftGP2jOX1bUYtK0m5vpWAWGMsMnG5uw+pOB+NeKwQFk2MihIgoBY4yQOp9MckH2Getex6r4f0/W5Imv0mlEXKIs7ooP8AewpHPvSWfhrRrEhodPhMgORJKDI4PqGbJFZ4ihKq1rZIucHJnnNjol5qcsf2S2e4hGT5h+SMk8ZLHgjgfdyc54rt9D8Jw6c6XN463F0h3IAPkjPcjPVv9o/gBzXSUUUsJCnruwjTSCiiiuo0CuM8eyS3X9laTZRma+muDMqKMlFVGUsf7v3+CeMiuzqGO0giuprlIlE8wAeTqxA6DPYDnjpkk9SaiceaLi+omrqxjeGPDFv4esxnZLeyD97MowOeSqjsufxOBnoAN+iinGKirIEraIKKKq3GpWFq+y5vbaFvSSVVP6mqGWqQgMpVgCCMEHvUNtfWl5u+y3UE+373lSB8fXBqegDwnxT4fPhzXJbEL/oUwMtoT08vun1UnH0K+tek/CvxYL6wHh6+k/0yzT/RmY8zQDgD3ZeAfbafWtLxV4di8S6M9ozCO5Q+ZbTEf6uQdPwPQj0P0rw9G1HTNb3gyWN/p0vHqko/muD9GDGuCpH2M+ZbMUo8yt1Pqaiue8HeK7fxZo4uUCxXkWEurfOTG/qPVT1B/qDXQ1qnc5dgooooAKKKKACiiigAooooAKKKKACiiigAooooACQBknAryTxHq/8AwkGrtIjYsVQpG5OAIc/O/sXIAH+yoPBrrfHOriGzTSIWPnXY/fFc5SHOD06bj8v03H+GuDcGef7LbxGRjIqtGG/1kpxtjHoOhPYDrwTXk5jXbaoQ3e/6Ho4KirOrLY0vDujnxBq22VCLRAHnBGMRfwxfV8Zb/ZGD2r1jpWZoOjpomlR2oYSTMfMnlxjzJD1P06ADsAB2qTWNZsNB02S/1K4WG3j4yeSx7Ko6knsBXbhcOqFNR69Tlr1nVnfoT319a6bYzXt7OkFtCpeSRzgKBXzt4p8VTeLddnvpVaG0tiYrSFz9xCASx9GbjPpgDtVjxV40vfGNwruGt9LQ77e0z+Tyere3QdsnmrfgbwVJrV3/AGrqMZXSQweKNhzdEAc/9c+P+BfTrTbqvkiOEOX3mdB8OvCpiRPEF/HiaRT9jiYcxoR98/7TDp6Kfc16HRRXdCChHlRYUUUVYGfeaYZLoX9jN9j1JBtW4Vch1/uSL/GvseR2INX9L8RLc3K6fqUP2LUyDtjLZjnx1aJ/4h7HDDuO9LVe8srbULY293Ak0RIO1h0I6EHsR2I5FRKCZEoJm/JKqcZy56IOpqSuRTT9RtBjT9fvo0HSK6C3KD8XHmH/AL7qKDWvEiaqunX0+kRNKcW05tpAk/H3R+8OH6/Keo5GcHGTi0YuDR2SsGGQQR7UjusaM7HCqMkmoLWK4VN141vJMerQxFB+rE028u2tsYjzyOW4VvYN0B6Y3YB6fSSSGRpZnWQpg5/0eJh1P99h2A9P64AuwQrBCkSkkKOp6k9yfc9abb3MVypMZ+ZTh0YYZD6EdRU1ABRRRQAUUUUAYlFFFdR1hRRRQAUVXd5ri+SwtColK+ZLIwyIkzgHHckggD2J7YM8mk3tvE0keqLJtBJF1Eu3H1Xbj64P0qHNJ2Ic0nYjnuYbWMPM4UE7R3LH0AHJPsOaiGoW4kCSmSBmBKi4iaLdjrjcBn+lTeH4ZLsDWbyNY3lXbbR7shIz/FyBy/B6A42jAOal8SRJe2ltpTxrIL65SN1YZHlr+8f/AMdQjPYsKl1NdCHU10KtjZXmsW8d3LcyWdpKoeKKEDzGU9C7MDtyP4QAR/e7C2/h5Il3WN5dQy/9NpnnRvqrseP90qfetmqs17FHbySqwbyzhl7jHJHscdM9ePWs3JkOT3ObllmvLqHR5Q1tdyyYnEbkERAEl0bglWwFDDBBbsRXS2un2djGI7S1hgQcYjjC/wAqrQ4udenm4ZLaBYUb0ZzucfkIjWlQ5N7icm9zM1jTFv4g8IRNQh+e3mIxgj+Ekc7T0I9D64qhaXK3lqkyqyE5DI3VGBwyn3BBB+lat9fR2VxaiQcSsyZHbjdn9KypI/suu3cI4juFW5T/AHvuuB9MIfq9XTeti6b1sT1xXjzwidYg/tTTo86lAmGjH/LxGP4f94clT9R347WitJRUlZm54DoOu3nh/VodV085dRtlhY7RNHnlG9D6HsR9QfojQ9asvEOkQalYSb4ZR0PDIw6qw7EHg15R8QPCDQyS6/pkRKN817Ag/OVR/wChD8fXPL+FvF934S1ZLi1U3Fncn/SbYNw6gffXsHHAz0PQ9iOBXpS5JbETjzK63PpCiqGj6zYa9psWoadcLNbydxwVPdWHUEdwav1uc4UUUUAFFFFABRRRQAUUUUAFFFFABRRRQB4x4qOqaf4vuncvvupXZGnZFiMaqNgXIBIxwcElW5IINdd4D0dZYYtdljKxvH/oSOPmCt96Rv8Aabt7ZOfmNdhfNZR2ckuoGBbWMb3afGxQO5zwK8q8U/Fh7oPZeFjsh5VtRdOTjgiJT/6Ew+gPWuV4elGp7Z7nQqtSUPZrY7Xxf480rwlDsmP2nUHA8qziPzHJwCx/gXPc/gDXh/iDxDqOv3jahq1wGZM+VEvEcIPZR6+55P6VRjsr3V79bWyhmvb6aQSSfNuY4Od7seg46k16x4V8AW2jvHf6kyXepLymB+6gP+wD1P8AtHn0ArRKdbbRDjBQ9TnPBXw8kure3vdfgMduqL5Vi4+aTA6yDsP9nv39K9WACgAAADgAdqWiu2EIwVkMKKKKsYUUUUAFFFFABUN3aW99bPbXUKTQv95HGQf/AK/vU1FAGbEut6UALG8W/tl6W1+x3geizAE/99qxPqK0LTxRYXEyWd/HLp13J8qwXigCQ+iOCUf6A59QKdUVxbQXdu9vcwxzQuMPHIoZWHuDwazdNPYzdNPY1G02HAMbSRuvEbofmQegz1X/AGTke1SwNcAmO4VSR0kTgN+HY/n9e1ctFa6no3Oj3XnWw/5cL12ZAPSOTlk+h3L2AFaun+J7G8uEs7kSafqDdLW7AVm/3G+7IP8AdJ98Vm4tGTi1ubdFFFSSFFFFAGJRRWZrev6b4es/tGoXATdkRxqN0kp9FXqf5Dviulu2rOs065jXPH2g6GZIpLh7u5j+9BaL5jKfQn7qn2JBrzjX/HOq+IZ5baMvYaeAP3MT/PIDn/WOPp90cc8k1k6Tpt3e3FtNZWTyWFrOj3EygLGiqwJGTgE+wyeK5pYm8uWCuJ7XPovQbGS0sPNulxe3R8645ztYjhB7KAF98Z6k1R1MX1ze2Gn34tzZXdyyuISw3osbvsbPUEqM9iAR0NdFWRrPy32hydAt/wAn6wSr/NhQcppXFtFdQmGZS0Z6gMR/KsRLMWXirT4lmleI2d00ayHOw74OAfpn9a6CsjVPk1zQ5QOWnlgJ9jC7/wDtMUAa9ZPiBltdJu9QyE+z28jyNjqgUn9Dgj6e9a1YfjFnHg/VY44zJJPbtbxxgDLNJ8igZ45LChgJ4SdLjQkvUkWQXTbw69GCgRqR9VjU/jWrcPcoMwwq4HP3+T7YPH61heAfNj8H2dtcwvBc2xeGaKT7yMGJAP1BU/jXS0IGclDfHxJr5g8h4l04OsoYHAZ+AcnuEB49X7gVo63hL/TrkEHDvbP/ALIdd3P4xqPxrzT4qPd2Hi1JLO/urdbmzQyJHKdpYM652njOMDOO1c9D458Q2+mrYLcWclujpIPNtFBBVgwOUKjqOSRzWftoxlZmsactJI9torymx+LOoM3+k6RbTxD/AJaQTNHn/dDBs/mBW/bfFLQ5cfaLbULX1LwhwP8AvhmP6V0qvTfU2O3ry3xn8P2tp31jQ4WeEBjPYoOVzglox36cr9celdxY+LvD2pMFtdYtGkPSN5PLf/vlsH9K2gQQCDkHvTnCNSNmI8F8N+Jb7w1qK6hpriSKTHn27N+7nX+jDs3bvkcV9BaBr9h4k0qPUNPk3Rt8ro3DxOOqsOxH/wBccGvL/HPgglpta0aHLnL3Vog+/wCroP73qO/Uc9eK8NeKL3wzriX2n4lhdAbqDdhZ0zwPZh8xB/DoTXF71GXLLYmcObVbn0xRVDRtZsdf0uHUdPm8y3lH0ZT3Vh2IPBFX63OcKKKKACiiigAoopGZUUsxAUckk8CgBaK5XVfiN4W0osjaml1OvBhsh5zZ9CV+VfxIritT+Md9NuTSNJit17S3r72/74Q4/wDHjUynGO7KUJPZHrxIVSxIAAySe1cD4i+K2kaZvt9JUardrwWjfECH3k5z9Fz+FeR6p4o1rxFE76xqks1sWJEAIjh2+6rgN6/NmptJ8Kax4ki22Nt5No42m7nBSMD/AGe7+2Bj3FZ+0cnywRoqVtZFfX/FWq+Iovt2s3W+NR5kdsnyQx+mF7n3Yk+9a3hfwHqutRRST77CwwC08iYll9SiHpn+83HPANegeH/h/pOivHczg398nKzTKNqH/YTov15PvXWVrDDXd6mpqtNEZ2jaHp2g2X2XTrdYkJy7dXkPqzHkmtGiiupKwBRRRTAKKKKACiiigAooooAKKKQsBjJAz0zQAtFFFABUF3Z21/btb3dvFPC3WOVAwP4Gp6KAMuPT9R03/kEatLHGOlteg3MX4EkOv4PgelWo/E19acatoswUdbjT2+0J9SuBIPoFb61aoqHBMhwTLmm61pmsKx0++guCn30RvnQ+jL1U+xAq/XL3+j6fqbI93aRySx/6ub7skf8AuuMMv4EVAtlrNqNlj4gnEPZLyFbgr9HyGP8AwIsfeodN9DN030MTxf45h0BjYWKpc6oVBKMfkgB6M+PXsvU+w5ryGS7vdV1SW4upZ76+nkEaHbud+B8qKOgzngDH86bp1teatrIt7ZWub+8VHJduWYlizsewHUn/AOsK9r8KeDLDwvbblxcahID51045OTkqo/hXPb881z2niH2ib7HK+GPhizE3niM53tvWwjbgcADzGHXp90cepPSu71e0jHhjULS2iSNPscsccaKAF+QgAAdK06a6LJGyMMqwII9RXXGnGCtERsW0wubWGdTlZEVwR6EZrN8RMIrK2nb/AFcV7bs5/ur5gBP0Gcn2zWRpGr3FnMNAuZIo5bcJFa3MsZ23C4+UHBGHABGP4tpI7ga8i2LTNa6hP9slmXynRkyiBhjaQOF3ZxzyemTWDVjlasazMEUs3QDJ4rn9Vu/Ou9JmWJhbw36fvj0JdHjGPbLgVQ0u6vNH0qBtVZr/AE2MsjXbjdLbFGKkyf3k4zv6r/FkZYbGo3en6jp8tufMuLVlBkuLZgVh5yGDZ6ggHjJGAaANaSNJUKSIroeqsMg1y/iPwvFPo8zWLzxSROlyIYmwJjGwcIR77ce2atWHiBbe8l0nWJ4or2DAFwfkiuRjO5c8BsdV7dsitWPU7WWdIo2Zt5wjhDsY4JwG6HgE8elAGRpbLZ60gjupLm11W2FzFJJtB3oFB6AfeRkx/wBczXRVxgUyeHbMwW1266ZciSJo1ZS9uGZPkI5b90TwOvbJxUl9rHhiKO1kttQtZrpp4zG6y+fNhXBYDkvyoIx3zjvQBT8U6Lba14r2XGlTX4SyjA8pYPky8vVpMFc4/hPbntWBq3wut5rSWW10KWEhSyQw6w0jlscZWVCp57b8V2VrcJeTG8E0LXt1cwlII5FdooEPRsE84LsewLkc9T1FJpPcabR4hF8Obe/t92ma5Ks6ACa3vYAXiYj7rBdhU/UVnXvw38UQL+4WxuB/0ynIf8A6gfrXturaNDqQWZG+z30Q/cXSLlk9j/eU91PX2OCMzT7qS6tiZ4xHcRSPDMinIDqSDg+hxkexFNUaU+hvCbeh4LdaBqenqy3ujXyD+N2tzIp+rrlf1rOtb2SKQppt1JZkHkwTtEw/4CpB/PH419LVWvNOsdQTZe2Vvcp/dmiVx+opfVEtYsu54tbeOPEelpu/tZp41/gu4lkB/EAMT/wKsHUL2W51CXUzp8Fv54DXEVsWxuySWVTnHUkgE88j39jvvht4ZvSGSzks3ByGtZSoU+ynK/pWNP8ACiPJ+y65Og7efbrJ/wCglKidGta17oNDjvC/im+8MX323TmWa2mwZ7Zmwkw9Qf4Wx0b8DkdPSIvjRosoyNI1YAHB+WHIP/fyuL1D4XaxpVvPd2V5BfIg3tbRwtGz+pUbm56nHf61xFwxBSa1O6Zv4B0kA659Mevb9KyftKXusThGWp7qPjD4c2FpLbU4gBk7oFP8mNOPxf8ADe3Ig1JvYW4H82rzDTvBGs+INOhvLCfSpbZ/vj7TIGBHVGHl8EHqP8a0f+Fa+Jv+oV+N1J/8arT99b4SfZw7nZ3Hxo0aMqsOk6pIz8DcsSj/ANDz+lZ1x8Zrkgi18Pxj0aa8/oE/rWBB8LNeaZpJ7vTYyeAVeR9o9ANq1pRfCedlxca+oBHIgs9pH0Yuf5Uctd9AVOBlXfxU8V6i0iw3FrYRA7QbaAFie/Mm4e3AHQ1l2uneI/GtwUU3+qYbDvcTMYYz77jsB9gM+1dxpvwz0W317TbOSW7u4wkk8qTSAIyptULhAOC0innP3SK9TgtobS3S3too4YYxtSONQqqPQAcCh0p399kuSjokeeeF/hHpumx+drbrf3LNu8lMrAntjgvxxzx7Va8Y+E/DF1ZpZQ2S2mqOhWzGnxLG7n0xjaVHU56DJyK6OLXYre3u3vXGLebyVZBlpXyflVRyWyMADmpdJsJjcy6tqEYW/uF2LHkH7PFnIjB6Z7sR1PqAKtRSVrGXM73OT0H4RaBp1pC+oRy3eoqAfOE8gWJsdI1zjA9wc/Titi4N5ofN+/2mw7XoUBov+uqjjH+2MD1CjmtXxNdSWPhbVryJgstvaSyxljgBlUlf1ArJ0y6vvFVjGY5JLPSgNrTIcS3XPRG/hTGAWHJOcYxk3F8uw1Jp3Jl1Owa7Fot9bG5IyIRMu8jr93OatVaXQNJTShpaafbpZAYEKIAB7jHIOec9c81jWbzWl02l3chlkRPMt7g/8vEOeCf9pcgN9Qf4sDWM76GsZ3di/RRRWhoFFFFABRRVS7upUuILO0jWW8uCdiM2FVR952Iydo4HuSB3yE3YTdi3RUR0fWiONWsA3vp7kf8Ao6q11pvilbeRbW50iSUjCu8ckQHvjL1PtER7SI66vxDcR2cCedeyjKRA4AXONznB2rnv36AE8VK+l62qCWG/sZmxkwvbsiH6OGJH1IP0qjHZaxp2lzwR6Is9xPh5biLUBJJI4I5YukY6DgDAHQAVrPqmqvaPJbaBcRMoGEuJYgT/ALoR2zj3K/jWbm3sZuo29DEuG1pbhk1G2urG1HSXTIhdl/xxuH08r8fSxp1l4V1C+ezTT4rq5WLzJf7RhZpwM45Ew34/St3StTF/G6SKY7qLHmxNGyFc5wcHscHkZBweeKZrOkvqUUUltcm01C2YvbXIQPsJBBBB+8pB5HHY8EA1Lbe5Lk3uZ134bnso2l8PXAgkA4s7lme3c+3eP/gPHqprMt59SkdYb+6msbo4BT+ynMYPoJA7K34Nn2FdVpceoR2ijUp45bg/e2LgA+x4yPwFXaOZj5mcp9rudPuUtNXjSNpG2w3cYIhmJ6DnJRv9knnsT20KuXMlnNYXceqLAtqpaOYTkCMr1GSeOhH4153J480TQ7qWxjv5dWtVXdby2wMrKM48tnOFYjs27kdeRltFUS+I0hO+jO4orzC/+LkkfNpoTeWeslxcAFfcqoP86zn+JviKYBoV0uNCMjEDufz8zH6VLxFNdTWzPYKK8Sn+IvimPDm8txF/GUth8vvzniobr4jeKoAhXUYmDZ62yf4VP1qmFmdv8LtBSy8PprE0f+l6gilSRykI+4B9fvfiPSu8pkUUcEKRRIqRooVVUYCgcACn1vGKirIQUUUVQytHY2Wo32oQX0SSW/2WHzUf7rDdIRu+mM/iazZDq9pZx6VpEdrfwRyRtFcSBkKBWDAsAuJPu/eUjPfB5OxpEQOu6m5O5WgtwQRwCDIf6g1vVzy3OafxMxdMttVt7KC2It4kRcOzku7t1ZjjA5JJ/Gq8vh/ULe1ntdJ1C2gtJwQ1vPbNIkRbr5eHG0f7PIB6Y6V0VNZ0TG5lXPTJxmpJMhPDtvJZXMV65uLm6kEstyFEbBwAFZMfc2gDbzkdckkk1Li38R3MEFk62ivHIN2orKwJTkFhGBw5BxjOOTz2rpKpS6igkMVuhnkHUKeB9SMn8QDQBaiijghSGJQkcahVUdABwBVe+0221CEpKrI24OssTbHRhwGDDkHkj6Eg5BIrIGp6vqLY02CBoScGdjtRfXa/O/6hSPcVYXTtdbIl11Ap/wCeVmoYfiWI/wDHaAFC+IrT92hsNRQdJJ5Gt5Me+1GUn3AX6Vz58e3R186LLpkNrK6nyrx7lngYg4IBCDOD9BnjOeK6X+xFmULf397fIP4JXVFP+8saqGHsciprzRtNv7WK1urGCWCEgxIUGIyOhX+7j2oAdZoyRCWW5847cZVsqB3PufU/kBWFZcanrS/3b7+cUbf1rag0XT4OFto2HYOgbb9CRmsTT2E15q9ynMc982w+uxEiP/j0bVdPc0p7l+iiitzcKKKKACvPfG/gT7XJLrWiwD7aRm5t1wPPH95fR/8A0L616FRUzgpqzA8A0PXb7QL83unP947Z7eTISUDsw6qw9eo9xkV7F4c8V6b4lgP2ZzFdIMy2svEie/8AtL7jj8eKzPFfgO21x3vrBltNTI+ZiP3c/s4Hf/aHP16V5LPZ3+j606Xcc1jqEJBiKthgB/GjDqCSRkccYPpXGnPD6PWIbn0VRXm/h74mBVS18QrtI4F9Enyn/fUfdPuOP92vQ7a5gvLdLi2mjngkGUkjYMrD2I4NdcJxmrxYCaGv2jXNTvP4IVjtEz/eALuR9d6D6pV/VNYi0mJ3nRj+7JiUdZX7IP8AaJwB9apeGDhtZi/556gR/wB9RRv/AOzU3xMEkvNChZQzfbmlwRnAWGX5vwJX8SKyesjmesjL8MaPBa+JJ3mhia9SzSaSYL1llklMhB+q8egJ9TXXPeW8cpjklVGH97gfn2/GsCJvs/iywc8Lc281ufdwVdR/3ysldHJFHMAJI0cejLmiaswmrM5a7tx41M1vO+3w/b3BSSOM5a9dDyGx0jDDoOWx2HXo7S5tJU8q1kiKxDb5aYGwDjGO1cz8O3Y6HdRu2WF15uckn99FHPz/AN/TWh4qtUexinSR4LhrmC3E0R2uFklSNvmHP3WPfrz2qSSzrer2llbS27T5vXjJht4gXlZscEIuT1xzjA71kwaTq+swWLXxOkpa8oImWS4Py7SCSCijHUfMScHIIroLDTrDTQ8VlaxQZwzlFwzn1Y9WPuauUActfWFxoKi9huLq8sVH+kxTNveMf89EOMkD+JfTkcjDXEdZEV0YMjAMrKcgg9CDWhe6lBYyRRy5JkBwF5PUDp36/pWIbVtDvltlH/EtuWP2f/pg55Mf+6eSvpyv90VrCXRmsJ9GXaKKK1Nive3kdjB5jhnZmCRxIMvK56Ko7k/4k4AJq1pFidOjnu74q2oTqHmKnIRRnbGnqq5P1JJ4ziqvh6CG6ll1O4YSXhnnhiDHiKNJWjwg7Z2gk9STjOAANu98pbZ5pplgWIFjK5wEHck+nrWE5X0Oecr6FgHIyOlVrq5aGe0iUAmeXZz6BWY/yrnND1vUJ475oLb7Vp9tMI4pZXEMjAqG+VSMFfmXBJX6dMu1XVL+4jVrXSb+O7tpBIgZY5FDDI2tsdiAyllz1GQRUEHVUVWsL2LULNLmIMu7ho3GGjYcFWHYg8GodV1vS9Dt/P1S/t7SM/d81wC3so6sfYUAXiMc4ycVXivoJRL83lmL/WCTjb9fyP5elea638YUG6Lw/p5lPQXV6CifURj5j+JWvMtd1jUNeczaxqUsuWGFyEjB4xhB8p6DqCeKylWitDSNKTPZfEfxO0GwtpYdOvXvr5eUFmodAw7M5+THYgEnHTmuI1j4q+JNRV004W2lRnoyL58n/fTAL/47+NYmheBfFWt7TDp4htSOLm8zAMey4LN9QAK9E0n4PabDtk1m/uL9+8UP7iL9CXP/AH0PpU3qy20KtTjvqeOz313qt+ialJdX16eY/Mdrgn/dHJH0AFdJZ+A/FeoQPNDozwoFLKbuQRF8DoF5bP1Ar3nTNF0vRYfJ0zT7a0Q9RDGFLfUjk/jV7OKfsE9ZO4vataI8S0n4ZnULKC8n1seVMgkVba3wcEZ+8xPP/Aa2rb4VeH4M75dQmLHLbpwgJ+iBcV1SRDStZn07GLe433VqfTLfvU/BmDD2fH8NXq6oUqdtEaJ8yucovw48Lr/y43B+t9P/APF0f8K28JbQv9lNtXoPtU2B/wCP11dFXyR7DsFFFFWMKKKKADRWA1PU4j9/MUmP9kqQD+at+VbTHapOCfYd65uCT7L4qtT0S9t3gb3dDvQf98mWulrnnuc0/iKjm4mYonyjuc4A/HqT9MD3pYrCJCWfMjHru6H8Oh/HJ96tVHOsjwskTbWbjd/dHcj3xUklOfdeyOglMdnHkSMON5HUA+g7n6jr0zEjGs3slkiGLSrY4mRePPf+63qP7w7ng9xWwVjRdiri3twMIO7AZA/Dj8T7UmlwJBYqUUDzWaU+p3HOT74xQBbVQqhVAAAwAO1LRRQAUUUUAZWv6hLY2CR2pAvbqQQW+RkKxBJYjuFUM2O+3HeqVnax2NnDaw58uJAi7jknHcnuah83+09fuLzrb2e60t/Qtkea3/fQCe2xvWrtbU1ZXN6cbK4UUUVoaBRRRQAUVDdXUFlbPcXMgjiTqx/QAdyegA5NcTqfizVbpzHp1tPZxdpDAHkPvzlR9MH6isa2Ip0VebA7ys3W9E03XbA2+pwK8a/MsmdrRH+8rdVP+TXnaeIfEHmgQ6vKVk3HzTGjKAF3HaCmScd+nPeu60azh1DS7W8v1N5csuWef5gGBwSq/dXp2AqKOJhXvGIjynXfDT6Q7SWF/BqtmD1hdTMg/wBpRw31Xn/ZrHsNUu9JkluNKvZrSYfNIsZwCcfxoeCfqM19FDgADoKwvEnhLSvFFq0d7EY58fJdw4WZPYNjp7Hiplhlfmg7Md31Of8AAvizR7iw1S58TT6ZHqLzrMPNVY/MTykQbdx5OUOQDxntmtiw1T+2tSju9JiXUrPTLX7EDbTIHaQ7S7BXI+X5EAJIz82MjGfNdY8Ca34fDOHS/sV6TgCMqP8Ab5wPr93uWFYbLPp19Gzi5sL3GY3y0MhX1VhglfcEg1m6k6b99GfIm7p6ntOrauA1h5VvPHqEN7E8dtcRmJ5OdrrGWwrsUZhwSOeSOtdHNqtvqunbdPvghlBRtikzx9iNmMhgfUcHrXiX/CwPEMenyW1/Lb6tagZMd7D8wxyCrptIYdQeSD3rV0j4gwpmTVrG/W5LYN3pt0A0qfw+ap2q7AcbsZwKr28Za3JnCbeqO38DvHp2t63pEcrSWqeXLaSMSTJGEAxzydiGFSfpWp4i1SCa90jS4gzyz38Lt8pARUbfnJ75UDFcRB4y8FNbQWts2uaRNbsz2940LTNGzfePVwd2TkEEHjI4GGvq/hy4v01G78YXE+pRBfs9zcgxRwkHjEYRFGckHKtkE8jtXMn1M7M9O1fUY9MiWdreeZ+Qqwbdx6dmYcdOeg9qwLfWtR1aVFu7qLRrSdnW3eECRpwrFTiVxtUnGcbTkEYb0oPr8Ws2zWdx4w8NNbyjbI9vOI5UX+IBDIw3YyM7sDOQDgVfttc8OTajLbnU9JXTre3FvHE1xHsK5xwCeMFSD7BDTEW9P0S90O/nlhVNShlbcktw5N1Hn+EyNncg5x0IzjnrWnfWc+qaFdW06rHPKjeWB/yzYcoc5OSGAOfUVUtNY8MWS7LbWtORP7v25CP1anS+NPC0JIfxJpAYdV+2xk/lnNAEGn3QvtNtbxRgTxJKB6bgD/WrFcVp/jvw1YaaIn1HeUllCLDDJJhfMbbyqkY24qnffFfSk/dW+m38xfKqz7IlP45JH5Vt7WCWrOpPQ7XQrG31Tw8qzRlH8+SdHHDJ5rGZcH/dkXI9c1Q1TSoLHVrJ7qe5vhHBPceXM25Rs2YITpuywwTz9K4O0+KmuWenJbw6dpyTdWlkZ5Ax6D5RtxgADr2rntU8U69q9y1ze6tOh2bNtsfIVVznA2/N+ZPauX28E7mcacr3Z7DoWs6To3h43urarZwi+ka5w8w+YsBkKOpGQcDrjGec1x3in4iaVcQ/ZvD+nzzMTta4mZoY0j7+WpyQT67RjOeteY2lpJNequl273ctwx+SJCxdhyxD9M+uT+Vdxpvw2129w97Jb6dGezHzpPyU7R/30fpU81SfwIapx6sxLjxhr0JdbO5XTbJ0CtBpqeWFxnBJOWzjgspB4Hpxm2kE+rXrGyhuNRvH+80StNIf95uT+JNeny/DLSbbSblkE99frGXha5k+TeOQCi4UgkAYIPFej6FLY3GhWVzptvHb2k8KSxRRoEChgDjA6U5UZv42OUuTZHkei/CbW78rLq08WmQHrGhEs5/L5F/NvpXo+jeCfD/hhPtNpYrJcoMm7uP3kuO5BP3fooArpaCMjB6VUYRjsjGU3LcRSGUMDkEZBpapWkjxTyWUgACDdCf7ydMe+OAfqKu1ZIU1+EY+gzTqbJ/qn+hoAw/E+xtJivlHz2d3FIH/ALq+YEkP02M9PqxcWQ1HQr+xfgXAuIs/7zMM/rWZpV2b/SLK8bhp4EkYehKgkVrTfQ2pPoW6KKK1NQooooAKKKKAM/Uj5d5pE/P7u/j6f7atH/7PXV1y2sxQy6Rc+dMYFjXzhMoyYmQ7lcDuQVBx7Vf0LXJNQjjtdStWsNWEQkltZP4hxlkPRlycHByDwe2cai1MKi1NqiiiszMoTyGOwEgHVzJ+pYD9AKuRRiKFIwchFCj8Kqaon/EvZgPliw5A9B1/Sr3UZFABRRRQAVQ1q/OmaPdXaKHlRMRIf45D8qL+LED8avO6xozuwVFGWZjgAeprlpbs+IL6CeNSNKtmMkLH/l5k6BwP7ignBP3iQRwAS0ruw4q7sTafZrYafb2isX8pApc9XPdj7k5J+tWaKK6TpCiiigYUUVkeI78WekSxq+2e4BijOcFcjlv+AjJ/ADvUykoxcnsgON1jVX1zVDsZzbwuRbpDKBx08wjHU84PZSPU5oajGUheDzpmXYHYO+d3zAYPtz0qyghVf3aFYYRhQcnn2B6AdcD0qGGMMsstwyoilcsx4OWD/wCH518tVqyqz55FWshuoFYpUmwdg8/ge0e3/wBlr0rSLV7LRrO2k/1kcKiT/ex8365rndH0Fr25hvb2BoreFvMhikGGkbruYdgDyAeSeuMc9fXs5dh5U4c01Zsl7hRRRXpAFYV7psVhbyEWcV9pBbfcaZNCJFUH7zxAjgjk7eQe2CcndopNJ7ktJ7nOXPwt8Karbpc6c1zZpKodHtJ9yMDyCFfcMfQCubuPgvf26BdP1u3mRRhUuYChA92UnP8A3zXeaHP/AGVqUmjSnFvOWnsWPQZ5ki/A5Yf7JIH3K6auSVOOzRjzSi7XPB5vhb4thPFtYze8N1/8Uq1Rn+H/AItjUq+gTSKQQdk8LDH/AH3mvoais/YQK9tI+Zj4Z8R2tv8A6VoOpDywcuLdnyB3O3PamQ6Hq9wnmQ6FqkibmXctjIRlSQR93sQR+FfTUiLLE8bfdZSp+hrF8NP5SahYHra3kmPVlc+Zn6bmcf8AATS+rxH7aR4EfDeuMCD4e1Ug8YNhJ/8AE0+08I+J2jEa+H9RIU4Vmi2ZHbO4jntX0tRR7CIvbSPnK28HeJLu5nt10popIHCS+fNGoUlQw6MSeGHIH8q2YPhXrFym28vtPt1PUIrz/odlenzqE8X320Y32Vux9zvmGfyA/IVareGGp2vY1jJyVzzN/hSltZqy6reXUsbAtGqom9e4GcnOOmW5xgkZyOm8N+FfCMTRn+x47ibf5fnXJabbIBnDJJzGxHONuORgnIrpqo3mlw3U6XKM9veR42XEJw3HQMOjgZPDAjn1rR0Yr4UTOLezNPUtMfUkWxMFotgoBPmR78kdAq8bceuc+mKovoeoadGH0+7a7VfvWt0xOR/sSHLA/wC8WB9V61PZ63NDcR2erpGjyMEhuogRFKx6KQSSjHsCSD2OTitiaORxmOVkOOgxg/mDUaxZjrFnP2eowXjvEN0VzH/rbaUbZI/qPT0IyD2JqfwdaLa+FtLaNjslsoHKHsxjGSPr/n2o61pkutwtBNtfYcCVQGMbHj5X2rhuccA46kjv0WmWken6TZ2UIxFbwJEg9FVQB/KnKVxylzFqiiipIGNGjOjsuWTO0+metPoooAKRhkYPSlpGYKpY5wBk4GaAGW6GO3jU/eCjP171y+lL9mN9p7cNaXcij/cc+YmPYK4H1U1ttrVru2xBpD3+ZU/RyprB1S9TT9b/ALSkguVs7mBYriTyGZYGQsVZiARtIcgsCQNozxki4OzLg7M1KKRWV1DKQykZBByCKWtzoCiiigAooqjqd5LbxRwWirJf3TeVbRt0Ld2b/ZUZY+wx1IpN2E3YbFEda1xYASbDT3D3B7Sz8MkfuFBDn32D1Fb+o6XbapCqThleNt8U0bbZIm/vK3Y/oehyOKTSdNi0nTYrOJmfZkvI33pHJyzn3JJP41bk4Qtu245zjP6Vzyd3c5pO7uZcDa3akR3K2d5Ev/LyJDC5H+0m0rn3DAH0HStA3duq5a4iUd8uKakxnQ+W6sDwJIXDY/P/AOvSG0ZjlrqYn/dT+e2kIT+0bBhj7bbHP/TVf8aktEjjtY0ik8yNRhGznjsM9/SmfYk6ma4z6+e38s4pGaOzw0144U8KshU5PtxkmgC1Va+vrfTrVri5fagIAAGWZj0VQOST2ArIOtX91ctDY20GwEjzSzSN+KYXb/wJl9s1maOkt+76xeTvctMx+yl8bY4ugKADA38tnrgqDnFVGN2VGPMyxLDc604l1RfLtQd0enggr7GUj77f7P3R/tEA1oUUVuklsdCSWwUUUUxhRRRQA2Qssbsib3AJVc4yfTPauOufDuuardNd38lokhG2ONJmZYl64A2DnuTnkjtgAdnRWdSlGquWWwHKw+D5NqpPqCqg5xbwBWH4sWH6Vr2Ph/TdPZJIrffKn3ZZWLsv0J+7+GK06Kinh6VP4IgFFFFbgFFFFABRRRQBV1GxXULNoTI0UgIeKZPvRSDlXX3B/PoeDT7DxRHDGtvrwXT7tMK0r8W8x/vJIeBn+6xDDpg9TPQQCCCMg8EVEopkSgpG0jrIgdGDKwyGByCKWuUGh6dHIZLe3+yuTlmtJGgLH32EZ/GrFgs95f3Vj9suhZ20ceSJDuMjFiVLn5uF2Hg9xWcoNamUoNanR1jXthc2+onVdPUPNtCywE489P7uegYHlSeMlgcbshyaTJbOJI5Hm2nO1rmYN/30XbP0Iq9M3nRBUeSObb5iqpww+o6e3NQQLZ3sN9D5kJbg7XR1KsjejA8g1YrIF9qMTHzNODE8eZyufwXf/Or1rPPONzwCNfdmz+RUUAYT5k8V6lKeiQQQD8N7n/0MfkKt1AmDq2rkHJFyqn2/cRHH6/rU9dEPhOiHwhRRRVFkVxbw3dvJb3EayRSDayt0Ipuk6lNY3iaRqMzSiTP2K6frKAMmNz/fA5z/ABAZ6g1PUF5ZwX9s1vcIWjbB4JUqQchgRyCCAQRyCKmUbomUeZHRUVzFtrV3ox8jWPNubQD93qEcWSo9JlXof9sDb1zt79DbXdteW8dxbXEU0En3JI3DK30I61g01uc7TW5NRRRSEFFFVb6UJFtaTy0ILSSZxsQDLHP6e2c0ASxzCV2CKTGvG/sT6D1+v/18RPZWtzIzzIJ8HG2Q7lU+y9AffGaq2Dz38PmPH9ntOkUKjDFR/e9PoPpyOumqqihVAVRwABgCgBgt4QMCGMD0Cinqiqu1VAHoBS0UAcvf2DeH2a7so2bSyS1xbIuTb+skYH8P95fxHcG3HIksayRurxuAyspyGB6EHuK3a5m68P6jZzsdAubSG2kJd7e6jZkjbuY9pGAepHQHpjJrSM7aM0hO2jLdFFFbG5Wv76LTrRriUM2CFSNBlpHJwqqO5JwBVnRNImt5W1LUir6lMmzahylunXy09ecEt/ER2AAGboCDVPEeqXN1850ycQWqfwpujVmfHdzuIz2HAxk562sZyu7GE5XdgooorMzIpLW3mbdLBE7erICaeiJGoWNFRR0CjAp1FAFeW2mkcst9cRA/woseB+ak1H/Zdu5zceZck9RM5ZT/AMA+7+Qq5RQBj+JJTbeHp4bc+XLcBbWHZxtaQhAR9MlvwqKKJIYkiiQJGihVUdABwBSa6fM1fSIW+4plnA/2lUKPwxI36U+tqa0ubU1pcKKKK0NQooooAKKKKACiiigAooooAKKKKACiiigAooooAKKKKACl8Lpu0g3p+9fytdZ9VPEf/kNUrN12R49EutjFWZPL3Dqu4hcj3GeK6mKJIIUiiULGihVUdABwBWVR9DGq+g+qlsA13dSDdw4TnvgDp7c/nn1q3RWRkFFFFAHMWjb7/VpD/FekY/3Y0X/2WrlUbD/j61T/AK/pP5Cr1dEdkdMdkFFFFUUFFFFABWZNpJjnkutLuDY3UnMm1A0U5/6aJ3P+0CG9606KTSe4mk9yjFrmt22EuNFe4A4JtriNh+BkZD+BBPuatf8ACTSKR5ugarGv979w+PwWUn9KkoqPZoj2aE/4S3SgMuuox9vn024H/slUdU8R6VfWy20Ny4muJEiWOWJ4mdSwLhQ4G75QeBV+svX0VtOSQqC8NzBIhI+6fMUcfUEj6E0nTsiXTsjq4IzFAkZx8oAwvQew9qkoorIyCiiigAooooA//9k="/>
          <p:cNvSpPr>
            <a:spLocks noChangeAspect="1" noChangeArrowheads="1"/>
          </p:cNvSpPr>
          <p:nvPr/>
        </p:nvSpPr>
        <p:spPr bwMode="auto">
          <a:xfrm>
            <a:off x="59267" y="-192617"/>
            <a:ext cx="406400" cy="406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endParaRPr lang="zh-CN" altLang="en-US"/>
          </a:p>
        </p:txBody>
      </p:sp>
      <p:sp>
        <p:nvSpPr>
          <p:cNvPr id="10245" name="TextBox 44"/>
          <p:cNvSpPr txBox="1">
            <a:spLocks noChangeArrowheads="1"/>
          </p:cNvSpPr>
          <p:nvPr/>
        </p:nvSpPr>
        <p:spPr bwMode="auto">
          <a:xfrm>
            <a:off x="2463801" y="2008717"/>
            <a:ext cx="3045884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r>
              <a:rPr lang="zh-CN" altLang="en-US" sz="72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介</a:t>
            </a:r>
            <a:r>
              <a:rPr lang="zh-CN" altLang="en-US" sz="7200" dirty="0">
                <a:latin typeface="楷体" pitchFamily="49" charset="-122"/>
                <a:ea typeface="楷体" pitchFamily="49" charset="-122"/>
              </a:rPr>
              <a:t>绍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9326033" y="4076700"/>
            <a:ext cx="1915584" cy="1031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r>
              <a:rPr lang="zh-CN" altLang="en-US" sz="5900" b="1" dirty="0">
                <a:latin typeface="楷体" pitchFamily="49" charset="-122"/>
                <a:ea typeface="楷体" pitchFamily="49" charset="-122"/>
              </a:rPr>
              <a:t>孝敬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8661400" y="4980518"/>
            <a:ext cx="3530600" cy="1026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r>
              <a:rPr lang="zh-CN" altLang="en-US" sz="5900" b="1" dirty="0">
                <a:latin typeface="楷体" pitchFamily="49" charset="-122"/>
                <a:ea typeface="楷体" pitchFamily="49" charset="-122"/>
              </a:rPr>
              <a:t>披麻戴孝</a:t>
            </a: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7016751" y="3348567"/>
            <a:ext cx="1514191" cy="1031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en-US" altLang="zh-CN" sz="5900" b="1" dirty="0" err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xiào</a:t>
            </a:r>
            <a:endParaRPr lang="en-US" altLang="zh-CN" sz="59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10249" name="TextBox 44"/>
          <p:cNvSpPr txBox="1">
            <a:spLocks noChangeArrowheads="1"/>
          </p:cNvSpPr>
          <p:nvPr/>
        </p:nvSpPr>
        <p:spPr bwMode="auto">
          <a:xfrm>
            <a:off x="7831667" y="1987551"/>
            <a:ext cx="2796117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r>
              <a:rPr lang="zh-CN" altLang="en-US" sz="72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孝</a:t>
            </a:r>
            <a:r>
              <a:rPr lang="zh-CN" altLang="en-US" sz="7200" dirty="0">
                <a:latin typeface="楷体" pitchFamily="49" charset="-122"/>
                <a:ea typeface="楷体" pitchFamily="49" charset="-122"/>
              </a:rPr>
              <a:t>顺</a:t>
            </a:r>
          </a:p>
        </p:txBody>
      </p:sp>
      <p:grpSp>
        <p:nvGrpSpPr>
          <p:cNvPr id="2" name="组合 4"/>
          <p:cNvGrpSpPr>
            <a:grpSpLocks/>
          </p:cNvGrpSpPr>
          <p:nvPr/>
        </p:nvGrpSpPr>
        <p:grpSpPr bwMode="auto">
          <a:xfrm>
            <a:off x="772584" y="1028702"/>
            <a:ext cx="1775883" cy="669119"/>
            <a:chOff x="579880" y="770997"/>
            <a:chExt cx="1331484" cy="502770"/>
          </a:xfrm>
        </p:grpSpPr>
        <p:sp>
          <p:nvSpPr>
            <p:cNvPr id="25" name="圆角矩形 24"/>
            <p:cNvSpPr/>
            <p:nvPr/>
          </p:nvSpPr>
          <p:spPr>
            <a:xfrm>
              <a:off x="590550" y="770997"/>
              <a:ext cx="1252354" cy="502770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accent1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1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>
              <a:solidFill>
                <a:schemeClr val="accent3">
                  <a:lumMod val="75000"/>
                </a:schemeClr>
              </a:solidFill>
            </a:ln>
            <a:effectLst>
              <a:softEdge rad="31750"/>
            </a:effectLst>
          </p:spPr>
          <p:txBody>
            <a:bodyPr wrap="none">
              <a:spAutoFit/>
            </a:bodyPr>
            <a:lstStyle/>
            <a:p>
              <a:pPr defTabSz="2133547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3700" b="1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latin typeface="微软雅黑" panose="020B0503020204020204" pitchFamily="34" charset="-122"/>
                </a:rPr>
                <a:t>我会认</a:t>
              </a:r>
            </a:p>
          </p:txBody>
        </p:sp>
        <p:sp>
          <p:nvSpPr>
            <p:cNvPr id="26" name="直线连接符 21"/>
            <p:cNvSpPr>
              <a:spLocks noChangeShapeType="1"/>
            </p:cNvSpPr>
            <p:nvPr/>
          </p:nvSpPr>
          <p:spPr bwMode="auto">
            <a:xfrm flipV="1">
              <a:off x="579880" y="1244950"/>
              <a:ext cx="1331484" cy="0"/>
            </a:xfrm>
            <a:prstGeom prst="line">
              <a:avLst/>
            </a:prstGeom>
            <a:noFill/>
            <a:ln w="38100">
              <a:solidFill>
                <a:schemeClr val="accent1">
                  <a:lumMod val="60000"/>
                  <a:lumOff val="40000"/>
                </a:schemeClr>
              </a:solidFill>
              <a:prstDash val="sysDash"/>
              <a:rou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>
                <a:buFontTx/>
                <a:buNone/>
                <a:defRPr/>
              </a:pPr>
              <a:endParaRPr lang="zh-CN" altLang="en-US" b="1"/>
            </a:p>
          </p:txBody>
        </p:sp>
      </p:grpSp>
      <p:graphicFrame>
        <p:nvGraphicFramePr>
          <p:cNvPr id="27" name="Group 47"/>
          <p:cNvGraphicFramePr>
            <a:graphicFrameLocks noGrp="1"/>
          </p:cNvGraphicFramePr>
          <p:nvPr/>
        </p:nvGraphicFramePr>
        <p:xfrm>
          <a:off x="1471084" y="4514851"/>
          <a:ext cx="1344000" cy="1344000"/>
        </p:xfrm>
        <a:graphic>
          <a:graphicData uri="http://schemas.openxmlformats.org/drawingml/2006/table">
            <a:tbl>
              <a:tblPr/>
              <a:tblGrid>
                <a:gridCol w="672000"/>
                <a:gridCol w="672000"/>
              </a:tblGrid>
              <a:tr h="67200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2168" marR="122168" marT="45763" marB="4576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2168" marR="122168" marT="45763" marB="45763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200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2168" marR="122168" marT="45763" marB="4576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2168" marR="122168" marT="45763" marB="45763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1492251" y="4508500"/>
            <a:ext cx="1276349" cy="1354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8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介</a:t>
            </a:r>
          </a:p>
        </p:txBody>
      </p:sp>
      <p:graphicFrame>
        <p:nvGraphicFramePr>
          <p:cNvPr id="29" name="Group 47"/>
          <p:cNvGraphicFramePr>
            <a:graphicFrameLocks noGrp="1"/>
          </p:cNvGraphicFramePr>
          <p:nvPr/>
        </p:nvGraphicFramePr>
        <p:xfrm>
          <a:off x="7169151" y="4514851"/>
          <a:ext cx="1344000" cy="1344000"/>
        </p:xfrm>
        <a:graphic>
          <a:graphicData uri="http://schemas.openxmlformats.org/drawingml/2006/table">
            <a:tbl>
              <a:tblPr/>
              <a:tblGrid>
                <a:gridCol w="672000"/>
                <a:gridCol w="672000"/>
              </a:tblGrid>
              <a:tr h="67200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2168" marR="122168" marT="45763" marB="4576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2168" marR="122168" marT="45763" marB="45763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200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2168" marR="122168" marT="45763" marB="4576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2168" marR="122168" marT="45763" marB="45763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7190318" y="4508500"/>
            <a:ext cx="1276349" cy="1354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8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1" grpId="0"/>
      <p:bldP spid="20" grpId="0"/>
      <p:bldP spid="15" grpId="0"/>
      <p:bldP spid="16" grpId="0"/>
      <p:bldP spid="17" grpId="0"/>
      <p:bldP spid="28" grpId="0"/>
      <p:bldP spid="3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AutoShape 70"/>
          <p:cNvSpPr>
            <a:spLocks noChangeAspect="1" noChangeArrowheads="1" noTextEdit="1"/>
          </p:cNvSpPr>
          <p:nvPr/>
        </p:nvSpPr>
        <p:spPr bwMode="auto">
          <a:xfrm>
            <a:off x="-5257799" y="713317"/>
            <a:ext cx="2527300" cy="1811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endParaRPr lang="zh-CN" altLang="en-US"/>
          </a:p>
        </p:txBody>
      </p:sp>
      <p:pic>
        <p:nvPicPr>
          <p:cNvPr id="11266" name="Picture 7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257800" y="713317"/>
            <a:ext cx="2529416" cy="1811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7" name="Rectangle 5"/>
          <p:cNvSpPr>
            <a:spLocks noChangeArrowheads="1"/>
          </p:cNvSpPr>
          <p:nvPr/>
        </p:nvSpPr>
        <p:spPr bwMode="auto">
          <a:xfrm>
            <a:off x="660400" y="1693334"/>
            <a:ext cx="10041467" cy="61595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121917" tIns="60958" rIns="121917" bIns="60958">
            <a:spAutoFit/>
          </a:bodyPr>
          <a:lstStyle/>
          <a:p>
            <a:pPr latinLnBrk="1">
              <a:buFontTx/>
              <a:buNone/>
              <a:defRPr/>
            </a:pPr>
            <a:r>
              <a:rPr lang="zh-CN" altLang="en-US" sz="3200" b="1" dirty="0">
                <a:latin typeface="+mj-ea"/>
                <a:ea typeface="+mj-ea"/>
                <a:cs typeface="Times New Roman" panose="02020603050405020304" pitchFamily="18" charset="0"/>
              </a:rPr>
              <a:t>从</a:t>
            </a:r>
            <a:r>
              <a:rPr lang="zh-CN" altLang="en-US" sz="3200" b="1" dirty="0">
                <a:latin typeface="+mj-ea"/>
                <a:ea typeface="+mj-ea"/>
                <a:cs typeface="Times New Roman" panose="02020603050405020304" pitchFamily="18" charset="0"/>
              </a:rPr>
              <a:t>这些生字中选择合适的字填</a:t>
            </a:r>
            <a:r>
              <a:rPr lang="zh-CN" altLang="en-US" sz="3200" b="1" dirty="0">
                <a:latin typeface="+mj-ea"/>
                <a:ea typeface="+mj-ea"/>
                <a:cs typeface="Times New Roman" panose="02020603050405020304" pitchFamily="18" charset="0"/>
              </a:rPr>
              <a:t>在括号里。</a:t>
            </a:r>
            <a:endParaRPr lang="en-US" altLang="zh-CN" sz="3200" b="1" dirty="0"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1268" name="矩形 4"/>
          <p:cNvSpPr>
            <a:spLocks noChangeArrowheads="1"/>
          </p:cNvSpPr>
          <p:nvPr/>
        </p:nvSpPr>
        <p:spPr bwMode="auto">
          <a:xfrm>
            <a:off x="713318" y="857250"/>
            <a:ext cx="4003654" cy="861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 marL="457189" indent="-457189" eaLnBrk="0" hangingPunct="0">
              <a:lnSpc>
                <a:spcPct val="150000"/>
              </a:lnSpc>
              <a:buFont typeface="Wingdings" pitchFamily="2" charset="2"/>
              <a:buChar char="l"/>
            </a:pPr>
            <a:r>
              <a:rPr lang="zh-CN" altLang="en-US" sz="3200" b="1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练一练，学运用。</a:t>
            </a:r>
          </a:p>
        </p:txBody>
      </p:sp>
      <p:sp>
        <p:nvSpPr>
          <p:cNvPr id="2" name="矩形 1"/>
          <p:cNvSpPr/>
          <p:nvPr/>
        </p:nvSpPr>
        <p:spPr>
          <a:xfrm>
            <a:off x="558801" y="2292351"/>
            <a:ext cx="11188700" cy="4139591"/>
          </a:xfrm>
          <a:prstGeom prst="rect">
            <a:avLst/>
          </a:prstGeom>
        </p:spPr>
        <p:txBody>
          <a:bodyPr lIns="121917" tIns="60958" rIns="121917" bIns="60958">
            <a:spAutoFit/>
          </a:bodyPr>
          <a:lstStyle/>
          <a:p>
            <a:pPr algn="ctr" latinLnBrk="1">
              <a:lnSpc>
                <a:spcPct val="150000"/>
              </a:lnSpc>
              <a:buFontTx/>
              <a:buNone/>
              <a:defRPr/>
            </a:pPr>
            <a:r>
              <a:rPr lang="zh-CN" altLang="en-US" sz="29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伸 申</a:t>
            </a:r>
          </a:p>
          <a:p>
            <a:pPr marL="599425" indent="-599425" latinLnBrk="1">
              <a:lnSpc>
                <a:spcPct val="150000"/>
              </a:lnSpc>
              <a:defRPr/>
            </a:pPr>
            <a:r>
              <a:rPr lang="en-US" altLang="zh-CN" sz="2900" b="1" dirty="0">
                <a:solidFill>
                  <a:prstClr val="black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2900" b="1" dirty="0">
                <a:solidFill>
                  <a:prstClr val="black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老师</a:t>
            </a:r>
            <a:r>
              <a:rPr lang="en-US" altLang="zh-CN" sz="2900" b="1" dirty="0">
                <a:solidFill>
                  <a:prstClr val="black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(   </a:t>
            </a:r>
            <a:r>
              <a:rPr lang="zh-CN" altLang="en-US" sz="2900" b="1" dirty="0">
                <a:solidFill>
                  <a:prstClr val="black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900" b="1" dirty="0">
                <a:solidFill>
                  <a:prstClr val="black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2900" b="1" dirty="0">
                <a:solidFill>
                  <a:prstClr val="black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手</a:t>
            </a:r>
            <a:r>
              <a:rPr lang="zh-CN" altLang="en-US" sz="2900" b="1" dirty="0">
                <a:solidFill>
                  <a:prstClr val="black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接过了我写的要参加足球队</a:t>
            </a:r>
            <a:r>
              <a:rPr lang="zh-CN" altLang="en-US" sz="2900" b="1" dirty="0">
                <a:solidFill>
                  <a:prstClr val="black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en-US" altLang="zh-CN" sz="2900" b="1" dirty="0">
                <a:solidFill>
                  <a:prstClr val="black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(   </a:t>
            </a:r>
            <a:r>
              <a:rPr lang="zh-CN" altLang="en-US" sz="2900" b="1" dirty="0">
                <a:solidFill>
                  <a:prstClr val="black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900" b="1" dirty="0">
                <a:solidFill>
                  <a:prstClr val="black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2900" b="1" dirty="0">
                <a:solidFill>
                  <a:prstClr val="black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请</a:t>
            </a:r>
            <a:r>
              <a:rPr lang="zh-CN" altLang="en-US" sz="2900" b="1" dirty="0">
                <a:solidFill>
                  <a:prstClr val="black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书。</a:t>
            </a:r>
          </a:p>
          <a:p>
            <a:pPr marL="599425" indent="-599425" algn="ctr" latinLnBrk="1">
              <a:lnSpc>
                <a:spcPct val="150000"/>
              </a:lnSpc>
              <a:defRPr/>
            </a:pPr>
            <a:r>
              <a:rPr lang="zh-CN" altLang="en-US" sz="29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界 介</a:t>
            </a:r>
          </a:p>
          <a:p>
            <a:pPr marL="599425" indent="-599425" latinLnBrk="1">
              <a:lnSpc>
                <a:spcPct val="150000"/>
              </a:lnSpc>
              <a:defRPr/>
            </a:pPr>
            <a:r>
              <a:rPr lang="en-US" altLang="zh-CN" sz="2900" b="1" dirty="0">
                <a:solidFill>
                  <a:prstClr val="black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sz="2900" b="1" dirty="0">
                <a:solidFill>
                  <a:prstClr val="black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老师</a:t>
            </a:r>
            <a:r>
              <a:rPr lang="zh-CN" altLang="en-US" sz="2900" b="1" dirty="0">
                <a:solidFill>
                  <a:prstClr val="black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指着地图给</a:t>
            </a:r>
            <a:r>
              <a:rPr lang="zh-CN" altLang="en-US" sz="2900" b="1" dirty="0">
                <a:solidFill>
                  <a:prstClr val="black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我们</a:t>
            </a:r>
            <a:r>
              <a:rPr lang="en-US" altLang="zh-CN" sz="2900" b="1" dirty="0">
                <a:solidFill>
                  <a:prstClr val="black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(   )</a:t>
            </a:r>
            <a:r>
              <a:rPr lang="zh-CN" altLang="en-US" sz="2900" b="1" dirty="0">
                <a:solidFill>
                  <a:prstClr val="black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绍</a:t>
            </a:r>
            <a:r>
              <a:rPr lang="zh-CN" altLang="en-US" sz="2900" b="1" dirty="0">
                <a:solidFill>
                  <a:prstClr val="black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说：“这里是祖国的</a:t>
            </a:r>
            <a:r>
              <a:rPr lang="zh-CN" altLang="en-US" sz="2900" b="1" dirty="0">
                <a:solidFill>
                  <a:prstClr val="black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边</a:t>
            </a:r>
            <a:r>
              <a:rPr lang="en-US" altLang="zh-CN" sz="2900" b="1" dirty="0">
                <a:solidFill>
                  <a:prstClr val="black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(   )</a:t>
            </a:r>
            <a:r>
              <a:rPr lang="zh-CN" altLang="en-US" sz="2900" b="1" dirty="0">
                <a:solidFill>
                  <a:prstClr val="black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en-US" sz="2900" b="1" dirty="0">
                <a:solidFill>
                  <a:prstClr val="black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</a:p>
          <a:p>
            <a:pPr marL="599425" indent="-599425" algn="ctr" latinLnBrk="1">
              <a:lnSpc>
                <a:spcPct val="150000"/>
              </a:lnSpc>
              <a:defRPr/>
            </a:pPr>
            <a:r>
              <a:rPr lang="zh-CN" altLang="en-US" sz="29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招 召</a:t>
            </a:r>
          </a:p>
          <a:p>
            <a:pPr marL="599425" indent="-599425" latinLnBrk="1">
              <a:lnSpc>
                <a:spcPct val="150000"/>
              </a:lnSpc>
              <a:defRPr/>
            </a:pPr>
            <a:r>
              <a:rPr lang="en-US" altLang="zh-CN" sz="2900" b="1" dirty="0">
                <a:solidFill>
                  <a:prstClr val="black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 sz="2900" b="1" dirty="0">
                <a:solidFill>
                  <a:prstClr val="black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en-US" altLang="zh-CN" sz="2900" b="1" dirty="0">
                <a:solidFill>
                  <a:prstClr val="black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(   )</a:t>
            </a:r>
            <a:r>
              <a:rPr lang="zh-CN" altLang="en-US" sz="2900" b="1" dirty="0">
                <a:solidFill>
                  <a:prstClr val="black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手</a:t>
            </a:r>
            <a:r>
              <a:rPr lang="zh-CN" altLang="en-US" sz="2900" b="1" dirty="0">
                <a:solidFill>
                  <a:prstClr val="black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叫弟弟过来，神秘地告诉他今晚</a:t>
            </a:r>
            <a:r>
              <a:rPr lang="zh-CN" altLang="en-US" sz="2900" b="1" dirty="0">
                <a:solidFill>
                  <a:prstClr val="black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要</a:t>
            </a:r>
            <a:r>
              <a:rPr lang="en-US" altLang="zh-CN" sz="2900" b="1" dirty="0">
                <a:solidFill>
                  <a:prstClr val="black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(   )</a:t>
            </a:r>
            <a:r>
              <a:rPr lang="zh-CN" altLang="en-US" sz="2900" b="1" dirty="0">
                <a:solidFill>
                  <a:prstClr val="black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开</a:t>
            </a:r>
            <a:r>
              <a:rPr lang="zh-CN" altLang="en-US" sz="2900" b="1" dirty="0">
                <a:solidFill>
                  <a:prstClr val="black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家庭会议</a:t>
            </a:r>
            <a:r>
              <a:rPr lang="zh-CN" altLang="en-US" sz="2900" b="1" dirty="0">
                <a:solidFill>
                  <a:prstClr val="black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2900" b="1" dirty="0">
              <a:solidFill>
                <a:prstClr val="black"/>
              </a:solidFill>
              <a:latin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8667751" y="5795434"/>
            <a:ext cx="660400" cy="573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r>
              <a:rPr lang="zh-CN" altLang="en-US" sz="2900" b="1" dirty="0">
                <a:solidFill>
                  <a:srgbClr val="FF0000"/>
                </a:solidFill>
              </a:rPr>
              <a:t>召</a:t>
            </a: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2252134" y="3096684"/>
            <a:ext cx="624417" cy="573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2900" b="1" dirty="0">
                <a:solidFill>
                  <a:srgbClr val="FF0000"/>
                </a:solidFill>
              </a:rPr>
              <a:t>伸</a:t>
            </a:r>
            <a:endParaRPr lang="zh-CN" altLang="en-US" dirty="0"/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8610600" y="3113617"/>
            <a:ext cx="626533" cy="573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2900" b="1" dirty="0">
                <a:solidFill>
                  <a:srgbClr val="FF0000"/>
                </a:solidFill>
              </a:rPr>
              <a:t>申</a:t>
            </a: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9863667" y="4438651"/>
            <a:ext cx="626533" cy="573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2900" b="1" dirty="0">
                <a:solidFill>
                  <a:srgbClr val="FF0000"/>
                </a:solidFill>
              </a:rPr>
              <a:t>界</a:t>
            </a:r>
            <a:endParaRPr lang="zh-CN" altLang="en-US" dirty="0"/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4806951" y="4438651"/>
            <a:ext cx="624416" cy="575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2900" b="1" dirty="0">
                <a:solidFill>
                  <a:srgbClr val="FF0000"/>
                </a:solidFill>
              </a:rPr>
              <a:t>介</a:t>
            </a: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1771651" y="5793318"/>
            <a:ext cx="624416" cy="575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2900" b="1" dirty="0">
                <a:solidFill>
                  <a:srgbClr val="FF0000"/>
                </a:solidFill>
              </a:rPr>
              <a:t>招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1" grpId="0"/>
      <p:bldP spid="12" grpId="0"/>
      <p:bldP spid="13" grpId="0"/>
    </p:bldLst>
  </p:timing>
</p:sld>
</file>

<file path=ppt/theme/theme1.xml><?xml version="1.0" encoding="utf-8"?>
<a:theme xmlns:a="http://schemas.openxmlformats.org/drawingml/2006/main" name="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2758</Words>
  <Application>Microsoft Office PowerPoint</Application>
  <PresentationFormat>自定义</PresentationFormat>
  <Paragraphs>308</Paragraphs>
  <Slides>54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54</vt:i4>
      </vt:variant>
    </vt:vector>
  </HeadingPairs>
  <TitlesOfParts>
    <vt:vector size="66" baseType="lpstr">
      <vt:lpstr>Arial</vt:lpstr>
      <vt:lpstr>微软雅黑</vt:lpstr>
      <vt:lpstr>Calibri</vt:lpstr>
      <vt:lpstr>宋体</vt:lpstr>
      <vt:lpstr>楷体</vt:lpstr>
      <vt:lpstr>华文彩云</vt:lpstr>
      <vt:lpstr>华文隶书</vt:lpstr>
      <vt:lpstr>楷体_GB2312</vt:lpstr>
      <vt:lpstr>黑体</vt:lpstr>
      <vt:lpstr>仿宋</vt:lpstr>
      <vt:lpstr>方正楷体简体</vt:lpstr>
      <vt:lpstr>0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微软用户</cp:lastModifiedBy>
  <cp:revision>84</cp:revision>
  <dcterms:created xsi:type="dcterms:W3CDTF">2017-02-27T01:55:00Z</dcterms:created>
  <dcterms:modified xsi:type="dcterms:W3CDTF">2018-09-09T15:08:14Z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2052-10.1.0.7346</vt:lpwstr>
  </property>
</Properties>
</file>