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7"/>
  </p:notesMasterIdLst>
  <p:sldIdLst>
    <p:sldId id="285" r:id="rId2"/>
    <p:sldId id="257" r:id="rId3"/>
    <p:sldId id="304" r:id="rId4"/>
    <p:sldId id="260" r:id="rId5"/>
    <p:sldId id="262" r:id="rId6"/>
    <p:sldId id="268" r:id="rId7"/>
    <p:sldId id="261" r:id="rId8"/>
    <p:sldId id="263" r:id="rId9"/>
    <p:sldId id="264" r:id="rId10"/>
    <p:sldId id="266" r:id="rId11"/>
    <p:sldId id="271" r:id="rId12"/>
    <p:sldId id="312" r:id="rId13"/>
    <p:sldId id="272" r:id="rId14"/>
    <p:sldId id="273" r:id="rId15"/>
    <p:sldId id="300" r:id="rId16"/>
    <p:sldId id="302" r:id="rId17"/>
    <p:sldId id="275" r:id="rId18"/>
    <p:sldId id="274" r:id="rId19"/>
    <p:sldId id="276" r:id="rId20"/>
    <p:sldId id="277" r:id="rId21"/>
    <p:sldId id="305" r:id="rId22"/>
    <p:sldId id="307" r:id="rId23"/>
    <p:sldId id="270" r:id="rId24"/>
    <p:sldId id="278" r:id="rId25"/>
    <p:sldId id="279" r:id="rId26"/>
    <p:sldId id="311" r:id="rId27"/>
    <p:sldId id="280" r:id="rId28"/>
    <p:sldId id="281" r:id="rId29"/>
    <p:sldId id="308" r:id="rId30"/>
    <p:sldId id="282" r:id="rId31"/>
    <p:sldId id="309" r:id="rId32"/>
    <p:sldId id="283" r:id="rId33"/>
    <p:sldId id="284" r:id="rId34"/>
    <p:sldId id="310" r:id="rId35"/>
    <p:sldId id="287" r:id="rId36"/>
    <p:sldId id="314" r:id="rId37"/>
    <p:sldId id="289" r:id="rId38"/>
    <p:sldId id="296" r:id="rId39"/>
    <p:sldId id="295" r:id="rId40"/>
    <p:sldId id="294" r:id="rId41"/>
    <p:sldId id="293" r:id="rId42"/>
    <p:sldId id="292" r:id="rId43"/>
    <p:sldId id="291" r:id="rId44"/>
    <p:sldId id="298" r:id="rId45"/>
    <p:sldId id="316" r:id="rId4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737" autoAdjust="0"/>
  </p:normalViewPr>
  <p:slideViewPr>
    <p:cSldViewPr>
      <p:cViewPr varScale="1">
        <p:scale>
          <a:sx n="68" d="100"/>
          <a:sy n="68" d="100"/>
        </p:scale>
        <p:origin x="-8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116144-A391-442C-A4C3-E9A095FB9DCA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98632F-B50E-403D-A037-0627879C3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5521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98632F-B50E-403D-A037-0627879C334C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2925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2" name="Freeform 50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EE609BE-3A92-4263-ACA5-EB7C73DE8513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Group 60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3100" name="Freeform 28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29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30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" name="Group 57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3103" name="Freeform 31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4" name="Freeform 32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5" name="Freeform 33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6" name="Freeform 34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7" name="Freeform 35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Group 59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3109" name="Freeform 37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38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Freeform 39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" name="Group 58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3112" name="Freeform 40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3" name="Freeform 41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4" name="Freeform 42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5" name="Freeform 43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6" name="Freeform 44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117" name="Freeform 45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121" name="Freeform 4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609BE-3A92-4263-ACA5-EB7C73DE8513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609BE-3A92-4263-ACA5-EB7C73DE8513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609BE-3A92-4263-ACA5-EB7C73DE8513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609BE-3A92-4263-ACA5-EB7C73DE8513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609BE-3A92-4263-ACA5-EB7C73DE8513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609BE-3A92-4263-ACA5-EB7C73DE8513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609BE-3A92-4263-ACA5-EB7C73DE8513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609BE-3A92-4263-ACA5-EB7C73DE8513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609BE-3A92-4263-ACA5-EB7C73DE8513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609BE-3A92-4263-ACA5-EB7C73DE8513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Freeform 24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宋体" charset="-122"/>
              </a:defRPr>
            </a:lvl1pPr>
          </a:lstStyle>
          <a:p>
            <a:fld id="{6EE609BE-3A92-4263-ACA5-EB7C73DE8513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charset="-122"/>
              </a:defRPr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51" name="Freeform 27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53" name="Freeform 2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142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1046" name="Freeform 22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Freeform 23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Freeform 25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Freeform 26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7" name="Freeform 33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8" name="Freeform 34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9" name="Freeform 35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0" name="Freeform 36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1" name="Freeform 37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" name="Group 137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4" name="Group 128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073" name="Freeform 49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7" name="Freeform 5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80" name="Freeform 56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70" name="Freeform 46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4" name="Freeform 50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5" name="Freeform 51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" name="Group 126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056" name="Freeform 32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9" name="Freeform 45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1" name="Freeform 47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2" name="Freeform 48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6" name="Freeform 52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8" name="Freeform 5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9" name="Freeform 5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81" name="Freeform 57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" name="Group 136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052" name="Freeform 2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3" name="Freeform 5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141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8" name="Group 132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054" name="Freeform 30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9" name="Group 131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055" name="Freeform 31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2" name="Freeform 38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3" name="Freeform 39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4" name="Freeform 40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5" name="Freeform 41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6" name="Freeform 42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7" name="Freeform 43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8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164" name="Line 140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QQ截图201210081923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3" y="-26988"/>
            <a:ext cx="9177337" cy="688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907704" y="1916832"/>
            <a:ext cx="583197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60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春 夏 秋 冬</a:t>
            </a:r>
            <a:endParaRPr lang="zh-CN" altLang="en-US" sz="8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6513" y="508000"/>
            <a:ext cx="63960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 smtClean="0"/>
              <a:t>一年级语文下</a:t>
            </a:r>
            <a:r>
              <a:rPr lang="zh-CN" altLang="en-US" sz="3600" b="1" dirty="0"/>
              <a:t>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323977698195342505.gif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-579438"/>
            <a:ext cx="9144000" cy="7437438"/>
          </a:xfrm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bqxx\AppData\Roaming\Tencent\Users\25979105\QQ\WinTemp\RichOle\{4TN1Z(D(XQ_PV[LQUJEP`Q.png"/>
          <p:cNvPicPr>
            <a:picLocks noChangeAspect="1" noChangeArrowheads="1"/>
          </p:cNvPicPr>
          <p:nvPr/>
        </p:nvPicPr>
        <p:blipFill>
          <a:blip r:embed="rId2" cstate="print">
            <a:lum bright="-37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5868" y="0"/>
            <a:ext cx="6389016" cy="6643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5237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u=3615856199,408333836&amp;fm=21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-190741"/>
            <a:ext cx="8547555" cy="6334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bqxx\AppData\Roaming\Tencent\Users\25979105\QQ\WinTemp\RichOle\)V1@3H@Q`OBT4_U4UFUE736.png"/>
          <p:cNvPicPr>
            <a:picLocks noChangeAspect="1" noChangeArrowheads="1"/>
          </p:cNvPicPr>
          <p:nvPr/>
        </p:nvPicPr>
        <p:blipFill>
          <a:blip r:embed="rId2" cstate="print">
            <a:lum bright="-3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36712"/>
            <a:ext cx="592002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bqxx\AppData\Roaming\Tencent\Users\25979105\QQ\WinTemp\RichOle\HPJYP$MPXTA}JN59CV}_CJW.png"/>
          <p:cNvPicPr>
            <a:picLocks noChangeAspect="1" noChangeArrowheads="1"/>
          </p:cNvPicPr>
          <p:nvPr/>
        </p:nvPicPr>
        <p:blipFill>
          <a:blip r:embed="rId3" cstate="print">
            <a:lum bright="-3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2976" y="3500438"/>
            <a:ext cx="5920028" cy="204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9532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bqxx\AppData\Roaming\Tencent\Users\25979105\QQ\WinTemp\RichOle\SHEX`AOXHZAKQJU4JPTV{06.png"/>
          <p:cNvPicPr>
            <a:picLocks noChangeAspect="1" noChangeArrowheads="1"/>
          </p:cNvPicPr>
          <p:nvPr/>
        </p:nvPicPr>
        <p:blipFill>
          <a:blip r:embed="rId2" cstate="print">
            <a:lum bright="-43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8121178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6973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椭圆 2"/>
          <p:cNvSpPr/>
          <p:nvPr/>
        </p:nvSpPr>
        <p:spPr bwMode="auto">
          <a:xfrm>
            <a:off x="6429388" y="285728"/>
            <a:ext cx="785818" cy="1285884"/>
          </a:xfrm>
          <a:prstGeom prst="ellipse">
            <a:avLst/>
          </a:prstGeom>
          <a:ln w="41275" cap="flat" cmpd="sng" algn="ctr">
            <a:solidFill>
              <a:srgbClr val="C000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85918" y="642918"/>
            <a:ext cx="428628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/>
              <a:t> </a:t>
            </a:r>
            <a:r>
              <a:rPr lang="zh-CN" altLang="en-US" sz="5400" b="1" dirty="0" smtClean="0">
                <a:solidFill>
                  <a:srgbClr val="0070C0"/>
                </a:solidFill>
              </a:rPr>
              <a:t>春风吹</a:t>
            </a:r>
            <a:endParaRPr lang="en-US" altLang="zh-CN" sz="5400" b="1" dirty="0" smtClean="0">
              <a:solidFill>
                <a:srgbClr val="0070C0"/>
              </a:solidFill>
            </a:endParaRPr>
          </a:p>
          <a:p>
            <a:r>
              <a:rPr lang="en-US" altLang="zh-CN" sz="5400" b="1" dirty="0" smtClean="0">
                <a:solidFill>
                  <a:srgbClr val="0070C0"/>
                </a:solidFill>
              </a:rPr>
              <a:t> </a:t>
            </a:r>
          </a:p>
          <a:p>
            <a:r>
              <a:rPr lang="zh-CN" altLang="en-US" sz="5400" b="1" dirty="0" smtClean="0">
                <a:solidFill>
                  <a:srgbClr val="0070C0"/>
                </a:solidFill>
              </a:rPr>
              <a:t> 夏雨落</a:t>
            </a:r>
            <a:endParaRPr lang="en-US" altLang="zh-CN" sz="5400" b="1" dirty="0" smtClean="0">
              <a:solidFill>
                <a:srgbClr val="0070C0"/>
              </a:solidFill>
            </a:endParaRPr>
          </a:p>
          <a:p>
            <a:r>
              <a:rPr lang="en-US" altLang="zh-CN" sz="5400" b="1" dirty="0" smtClean="0">
                <a:solidFill>
                  <a:srgbClr val="0070C0"/>
                </a:solidFill>
              </a:rPr>
              <a:t>  </a:t>
            </a:r>
          </a:p>
          <a:p>
            <a:r>
              <a:rPr lang="zh-CN" altLang="en-US" sz="5400" b="1" dirty="0" smtClean="0">
                <a:solidFill>
                  <a:srgbClr val="0070C0"/>
                </a:solidFill>
              </a:rPr>
              <a:t> 秋霜降</a:t>
            </a:r>
            <a:endParaRPr lang="en-US" altLang="zh-CN" sz="5400" b="1" dirty="0" smtClean="0">
              <a:solidFill>
                <a:srgbClr val="0070C0"/>
              </a:solidFill>
            </a:endParaRPr>
          </a:p>
          <a:p>
            <a:endParaRPr lang="en-US" altLang="zh-CN" sz="5400" b="1" dirty="0" smtClean="0">
              <a:solidFill>
                <a:srgbClr val="0070C0"/>
              </a:solidFill>
            </a:endParaRPr>
          </a:p>
          <a:p>
            <a:r>
              <a:rPr lang="en-US" altLang="zh-CN" sz="5400" b="1" dirty="0" smtClean="0">
                <a:solidFill>
                  <a:srgbClr val="0070C0"/>
                </a:solidFill>
              </a:rPr>
              <a:t> </a:t>
            </a:r>
            <a:r>
              <a:rPr lang="zh-CN" altLang="en-US" sz="5400" b="1" dirty="0" smtClean="0">
                <a:solidFill>
                  <a:srgbClr val="0070C0"/>
                </a:solidFill>
              </a:rPr>
              <a:t>冬雪飘</a:t>
            </a:r>
            <a:endParaRPr lang="en-US" altLang="zh-CN" sz="5400" b="1" dirty="0" smtClean="0">
              <a:solidFill>
                <a:srgbClr val="0070C0"/>
              </a:solidFill>
            </a:endParaRPr>
          </a:p>
          <a:p>
            <a:endParaRPr lang="zh-CN" altLang="en-US" sz="5400" b="1" dirty="0"/>
          </a:p>
        </p:txBody>
      </p:sp>
      <p:sp useBgFill="1">
        <p:nvSpPr>
          <p:cNvPr id="8" name="椭圆 7"/>
          <p:cNvSpPr/>
          <p:nvPr/>
        </p:nvSpPr>
        <p:spPr bwMode="auto">
          <a:xfrm>
            <a:off x="6715140" y="1785926"/>
            <a:ext cx="785818" cy="1285884"/>
          </a:xfrm>
          <a:prstGeom prst="ellipse">
            <a:avLst/>
          </a:prstGeom>
          <a:ln w="41275" cap="flat" cmpd="sng" algn="ctr">
            <a:solidFill>
              <a:srgbClr val="C000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 useBgFill="1">
        <p:nvSpPr>
          <p:cNvPr id="9" name="椭圆 8"/>
          <p:cNvSpPr/>
          <p:nvPr/>
        </p:nvSpPr>
        <p:spPr bwMode="auto">
          <a:xfrm>
            <a:off x="7715272" y="1428736"/>
            <a:ext cx="785818" cy="1285884"/>
          </a:xfrm>
          <a:prstGeom prst="ellipse">
            <a:avLst/>
          </a:prstGeom>
          <a:ln w="41275" cap="flat" cmpd="sng" algn="ctr">
            <a:solidFill>
              <a:srgbClr val="C000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 useBgFill="1">
        <p:nvSpPr>
          <p:cNvPr id="10" name="椭圆 9"/>
          <p:cNvSpPr/>
          <p:nvPr/>
        </p:nvSpPr>
        <p:spPr bwMode="auto">
          <a:xfrm>
            <a:off x="7500958" y="2857496"/>
            <a:ext cx="785818" cy="1285884"/>
          </a:xfrm>
          <a:prstGeom prst="ellipse">
            <a:avLst/>
          </a:prstGeom>
          <a:ln w="41275" cap="flat" cmpd="sng" algn="ctr">
            <a:solidFill>
              <a:srgbClr val="C000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椭圆 8"/>
          <p:cNvSpPr/>
          <p:nvPr/>
        </p:nvSpPr>
        <p:spPr bwMode="auto">
          <a:xfrm>
            <a:off x="3500430" y="5214950"/>
            <a:ext cx="785818" cy="1285884"/>
          </a:xfrm>
          <a:prstGeom prst="ellipse">
            <a:avLst/>
          </a:prstGeom>
          <a:ln w="41275" cap="flat" cmpd="sng" algn="ctr">
            <a:solidFill>
              <a:srgbClr val="C000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 useBgFill="1">
        <p:nvSpPr>
          <p:cNvPr id="10" name="椭圆 9"/>
          <p:cNvSpPr/>
          <p:nvPr/>
        </p:nvSpPr>
        <p:spPr bwMode="auto">
          <a:xfrm>
            <a:off x="3571868" y="3714752"/>
            <a:ext cx="785818" cy="1285884"/>
          </a:xfrm>
          <a:prstGeom prst="ellipse">
            <a:avLst/>
          </a:prstGeom>
          <a:ln w="41275" cap="flat" cmpd="sng" algn="ctr">
            <a:solidFill>
              <a:srgbClr val="C000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 useBgFill="1">
        <p:nvSpPr>
          <p:cNvPr id="8" name="椭圆 7"/>
          <p:cNvSpPr/>
          <p:nvPr/>
        </p:nvSpPr>
        <p:spPr bwMode="auto">
          <a:xfrm>
            <a:off x="3571868" y="2143116"/>
            <a:ext cx="785818" cy="1285884"/>
          </a:xfrm>
          <a:prstGeom prst="ellipse">
            <a:avLst/>
          </a:prstGeom>
          <a:ln w="41275" cap="flat" cmpd="sng" algn="ctr">
            <a:solidFill>
              <a:srgbClr val="C000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 useBgFill="1">
        <p:nvSpPr>
          <p:cNvPr id="3" name="椭圆 2"/>
          <p:cNvSpPr/>
          <p:nvPr/>
        </p:nvSpPr>
        <p:spPr bwMode="auto">
          <a:xfrm>
            <a:off x="3571868" y="428604"/>
            <a:ext cx="785818" cy="1285884"/>
          </a:xfrm>
          <a:prstGeom prst="ellipse">
            <a:avLst/>
          </a:prstGeom>
          <a:ln w="41275" cap="flat" cmpd="sng" algn="ctr">
            <a:solidFill>
              <a:srgbClr val="C000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85918" y="642918"/>
            <a:ext cx="428628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/>
              <a:t> </a:t>
            </a:r>
            <a:r>
              <a:rPr lang="zh-CN" altLang="en-US" sz="5400" b="1" dirty="0" smtClean="0">
                <a:solidFill>
                  <a:srgbClr val="0070C0"/>
                </a:solidFill>
              </a:rPr>
              <a:t>春风吹</a:t>
            </a:r>
            <a:endParaRPr lang="en-US" altLang="zh-CN" sz="5400" b="1" dirty="0" smtClean="0">
              <a:solidFill>
                <a:srgbClr val="0070C0"/>
              </a:solidFill>
            </a:endParaRPr>
          </a:p>
          <a:p>
            <a:r>
              <a:rPr lang="en-US" altLang="zh-CN" sz="5400" b="1" dirty="0" smtClean="0">
                <a:solidFill>
                  <a:srgbClr val="0070C0"/>
                </a:solidFill>
              </a:rPr>
              <a:t> </a:t>
            </a:r>
          </a:p>
          <a:p>
            <a:r>
              <a:rPr lang="zh-CN" altLang="en-US" sz="5400" b="1" dirty="0" smtClean="0">
                <a:solidFill>
                  <a:srgbClr val="0070C0"/>
                </a:solidFill>
              </a:rPr>
              <a:t> 夏雨落</a:t>
            </a:r>
            <a:endParaRPr lang="en-US" altLang="zh-CN" sz="5400" b="1" dirty="0" smtClean="0">
              <a:solidFill>
                <a:srgbClr val="0070C0"/>
              </a:solidFill>
            </a:endParaRPr>
          </a:p>
          <a:p>
            <a:r>
              <a:rPr lang="en-US" altLang="zh-CN" sz="5400" b="1" dirty="0" smtClean="0">
                <a:solidFill>
                  <a:srgbClr val="0070C0"/>
                </a:solidFill>
              </a:rPr>
              <a:t>  </a:t>
            </a:r>
          </a:p>
          <a:p>
            <a:r>
              <a:rPr lang="zh-CN" altLang="en-US" sz="5400" b="1" dirty="0" smtClean="0">
                <a:solidFill>
                  <a:srgbClr val="0070C0"/>
                </a:solidFill>
              </a:rPr>
              <a:t> 秋霜降</a:t>
            </a:r>
            <a:endParaRPr lang="en-US" altLang="zh-CN" sz="5400" b="1" dirty="0" smtClean="0">
              <a:solidFill>
                <a:srgbClr val="0070C0"/>
              </a:solidFill>
            </a:endParaRPr>
          </a:p>
          <a:p>
            <a:endParaRPr lang="en-US" altLang="zh-CN" sz="5400" b="1" dirty="0" smtClean="0">
              <a:solidFill>
                <a:srgbClr val="0070C0"/>
              </a:solidFill>
            </a:endParaRPr>
          </a:p>
          <a:p>
            <a:r>
              <a:rPr lang="en-US" altLang="zh-CN" sz="5400" b="1" dirty="0" smtClean="0">
                <a:solidFill>
                  <a:srgbClr val="0070C0"/>
                </a:solidFill>
              </a:rPr>
              <a:t> </a:t>
            </a:r>
            <a:r>
              <a:rPr lang="zh-CN" altLang="en-US" sz="5400" b="1" dirty="0" smtClean="0">
                <a:solidFill>
                  <a:srgbClr val="0070C0"/>
                </a:solidFill>
              </a:rPr>
              <a:t>冬雪飘</a:t>
            </a:r>
            <a:endParaRPr lang="en-US" altLang="zh-CN" sz="5400" b="1" dirty="0" smtClean="0">
              <a:solidFill>
                <a:srgbClr val="0070C0"/>
              </a:solidFill>
            </a:endParaRPr>
          </a:p>
          <a:p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8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 bwMode="auto">
          <a:xfrm>
            <a:off x="2857488" y="1142984"/>
            <a:ext cx="928694" cy="135732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5" name="椭圆 4"/>
          <p:cNvSpPr/>
          <p:nvPr/>
        </p:nvSpPr>
        <p:spPr bwMode="auto">
          <a:xfrm>
            <a:off x="3000364" y="1142984"/>
            <a:ext cx="928694" cy="1285884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pic>
        <p:nvPicPr>
          <p:cNvPr id="2050" name="Picture 2" descr="C:\Users\bqxx\AppData\Roaming\Tencent\Users\25979105\QQ\WinTemp\RichOle\)V1@3H@Q`OBT4_U4UFUE736.png"/>
          <p:cNvPicPr>
            <a:picLocks noChangeAspect="1" noChangeArrowheads="1"/>
          </p:cNvPicPr>
          <p:nvPr/>
        </p:nvPicPr>
        <p:blipFill>
          <a:blip r:embed="rId2" cstate="print">
            <a:lum bright="-33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36712"/>
            <a:ext cx="592002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bqxx\AppData\Roaming\Tencent\Users\25979105\QQ\WinTemp\RichOle\HPJYP$MPXTA}JN59CV}_CJW.png"/>
          <p:cNvPicPr>
            <a:picLocks noChangeAspect="1" noChangeArrowheads="1"/>
          </p:cNvPicPr>
          <p:nvPr/>
        </p:nvPicPr>
        <p:blipFill>
          <a:blip r:embed="rId3" cstate="print">
            <a:lum bright="-37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429000"/>
            <a:ext cx="5920028" cy="204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9024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" descr="C:\Users\bqxx\AppData\Roaming\Tencent\Users\25979105\QQ\WinTemp\RichOle\47O3TOTWS6WZN4_IOIy[O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2" descr="C:\Users\bqxx\AppData\Roaming\Tencent\Users\25979105\QQ\WinTemp\RichOle\47O3TOTWS6WZN4_IOIy[O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lum bright="-59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630" y="1240714"/>
            <a:ext cx="8717088" cy="5482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1384" y="161577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图上画了什么？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lum bright="-39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06317"/>
            <a:ext cx="9144000" cy="1747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268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" descr="C:\Users\bqxx\AppData\Roaming\Tencent\Users\25979105\QQ\WinTemp\RichOle\47O3TOTWS6WZN4_IOIy[O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2" descr="C:\Users\bqxx\AppData\Roaming\Tencent\Users\25979105\QQ\WinTemp\RichOle\47O3TOTWS6WZN4_IOIy[O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lum bright="-4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46567"/>
            <a:ext cx="8812088" cy="5542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1385" y="161577"/>
            <a:ext cx="86831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说一说：这些动物和植物是怎么样的或它们在干什么？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lum bright="-43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06317"/>
            <a:ext cx="9144000" cy="1747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5296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0"/>
            <a:ext cx="6870700" cy="16002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/>
              <a:t>读一读</a:t>
            </a:r>
            <a:endParaRPr lang="zh-CN" altLang="en-US" sz="6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396552" y="1268760"/>
            <a:ext cx="7696200" cy="3657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2800" b="1" dirty="0" smtClean="0"/>
              <a:t>         </a:t>
            </a:r>
            <a:endParaRPr lang="en-US" altLang="zh-CN" sz="2800" b="1" dirty="0" smtClean="0"/>
          </a:p>
          <a:p>
            <a:pPr>
              <a:buNone/>
            </a:pPr>
            <a:r>
              <a:rPr lang="en-US" altLang="zh-CN" sz="2800" b="1" dirty="0"/>
              <a:t> </a:t>
            </a:r>
            <a:r>
              <a:rPr lang="en-US" altLang="zh-CN" sz="2800" b="1" dirty="0" smtClean="0"/>
              <a:t>        </a:t>
            </a:r>
          </a:p>
          <a:p>
            <a:pPr>
              <a:buNone/>
            </a:pPr>
            <a:r>
              <a:rPr lang="en-US" altLang="zh-CN" sz="4400" b="1" dirty="0">
                <a:solidFill>
                  <a:srgbClr val="FF0000"/>
                </a:solidFill>
              </a:rPr>
              <a:t> 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          </a:t>
            </a:r>
            <a:r>
              <a:rPr lang="zh-CN" altLang="en-US" sz="6000" b="1" dirty="0" smtClean="0"/>
              <a:t>春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天     </a:t>
            </a:r>
            <a:r>
              <a:rPr lang="zh-CN" altLang="en-US" sz="6000" b="1" dirty="0" smtClean="0"/>
              <a:t>夏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天</a:t>
            </a:r>
            <a:endParaRPr lang="en-US" altLang="zh-CN" sz="60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60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6000" b="1" dirty="0" smtClean="0">
                <a:solidFill>
                  <a:srgbClr val="FF0000"/>
                </a:solidFill>
              </a:rPr>
              <a:t>        </a:t>
            </a:r>
            <a:r>
              <a:rPr lang="zh-CN" altLang="en-US" sz="6000" b="1" dirty="0" smtClean="0"/>
              <a:t>秋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天     </a:t>
            </a:r>
            <a:r>
              <a:rPr lang="zh-CN" altLang="en-US" sz="6000" b="1" dirty="0" smtClean="0"/>
              <a:t>冬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天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bqxx\AppData\Roaming\Tencent\Users\25979105\QQ\WinTemp\RichOle\%_7KYCN)M4RKQPNKQJ`ABN4.png"/>
          <p:cNvPicPr>
            <a:picLocks noChangeAspect="1" noChangeArrowheads="1"/>
          </p:cNvPicPr>
          <p:nvPr/>
        </p:nvPicPr>
        <p:blipFill>
          <a:blip r:embed="rId2" cstate="print">
            <a:lum brigh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9128"/>
            <a:ext cx="9144001" cy="684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7750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857232"/>
            <a:ext cx="850109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r>
              <a:rPr lang="zh-CN" altLang="en-US" sz="3600" b="1" dirty="0" smtClean="0"/>
              <a:t>青草           红花      游鱼      飞鸟</a:t>
            </a:r>
            <a:endParaRPr lang="en-US" altLang="zh-CN" sz="3600" b="1" dirty="0" smtClean="0"/>
          </a:p>
          <a:p>
            <a:endParaRPr lang="en-US" altLang="zh-CN" sz="3600" b="1" dirty="0" smtClean="0"/>
          </a:p>
          <a:p>
            <a:endParaRPr lang="en-US" altLang="zh-CN" sz="3600" b="1" dirty="0" smtClean="0"/>
          </a:p>
          <a:p>
            <a:endParaRPr lang="en-US" altLang="zh-CN" sz="3600" b="1" dirty="0" smtClean="0"/>
          </a:p>
          <a:p>
            <a:r>
              <a:rPr lang="zh-CN" altLang="en-US" sz="3600" b="1" dirty="0" smtClean="0">
                <a:solidFill>
                  <a:srgbClr val="C00000"/>
                </a:solidFill>
              </a:rPr>
              <a:t>池草青     山花红    鱼出水    鸟入林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857232"/>
            <a:ext cx="850109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r>
              <a:rPr lang="zh-CN" altLang="en-US" sz="3600" b="1" dirty="0" smtClean="0"/>
              <a:t>青草          红花      游鱼      飞鸟</a:t>
            </a:r>
            <a:endParaRPr lang="en-US" altLang="zh-CN" sz="3600" b="1" dirty="0" smtClean="0"/>
          </a:p>
          <a:p>
            <a:endParaRPr lang="en-US" altLang="zh-CN" sz="3600" b="1" dirty="0" smtClean="0"/>
          </a:p>
          <a:p>
            <a:endParaRPr lang="en-US" altLang="zh-CN" sz="3600" b="1" dirty="0" smtClean="0"/>
          </a:p>
          <a:p>
            <a:endParaRPr lang="en-US" altLang="zh-CN" sz="3600" b="1" dirty="0" smtClean="0"/>
          </a:p>
          <a:p>
            <a:r>
              <a:rPr lang="zh-CN" altLang="en-US" sz="3600" b="1" dirty="0" smtClean="0">
                <a:solidFill>
                  <a:srgbClr val="C00000"/>
                </a:solidFill>
              </a:rPr>
              <a:t>池草青     山花红     鱼出水    鸟入林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  <p:sp>
        <p:nvSpPr>
          <p:cNvPr id="3" name="下箭头 2"/>
          <p:cNvSpPr/>
          <p:nvPr/>
        </p:nvSpPr>
        <p:spPr bwMode="auto">
          <a:xfrm>
            <a:off x="1214414" y="1857364"/>
            <a:ext cx="285752" cy="128588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4" name="下箭头 3"/>
          <p:cNvSpPr/>
          <p:nvPr/>
        </p:nvSpPr>
        <p:spPr bwMode="auto">
          <a:xfrm>
            <a:off x="3929058" y="1785926"/>
            <a:ext cx="214314" cy="1571636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5" name="下箭头 4"/>
          <p:cNvSpPr/>
          <p:nvPr/>
        </p:nvSpPr>
        <p:spPr bwMode="auto">
          <a:xfrm>
            <a:off x="6286512" y="1714488"/>
            <a:ext cx="285752" cy="1571636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6" name="下箭头 5"/>
          <p:cNvSpPr/>
          <p:nvPr/>
        </p:nvSpPr>
        <p:spPr bwMode="auto">
          <a:xfrm>
            <a:off x="8501090" y="1857364"/>
            <a:ext cx="285752" cy="142876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-396552" y="764704"/>
            <a:ext cx="9324528" cy="521652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4800" b="1" dirty="0"/>
              <a:t>       </a:t>
            </a:r>
            <a:r>
              <a:rPr lang="zh-CN" altLang="en-US" sz="4800" b="1" dirty="0" smtClean="0"/>
              <a:t>霜     落     </a:t>
            </a:r>
            <a:r>
              <a:rPr lang="zh-CN" altLang="en-US" sz="4800" b="1" dirty="0"/>
              <a:t>降    </a:t>
            </a:r>
            <a:endParaRPr lang="en-US" altLang="zh-CN" sz="4800" b="1" dirty="0"/>
          </a:p>
          <a:p>
            <a:pPr>
              <a:buNone/>
            </a:pPr>
            <a:endParaRPr lang="en-US" altLang="zh-CN" sz="4800" b="1" dirty="0"/>
          </a:p>
          <a:p>
            <a:pPr>
              <a:buNone/>
            </a:pPr>
            <a:r>
              <a:rPr lang="en-US" altLang="zh-CN" sz="4800" b="1" dirty="0"/>
              <a:t>       </a:t>
            </a:r>
            <a:r>
              <a:rPr lang="zh-CN" altLang="en-US" sz="4800" b="1" dirty="0"/>
              <a:t>吹    </a:t>
            </a:r>
            <a:r>
              <a:rPr lang="zh-CN" altLang="en-US" sz="4800" b="1" dirty="0" smtClean="0"/>
              <a:t> 飘     游</a:t>
            </a:r>
            <a:endParaRPr lang="en-US" altLang="zh-CN" sz="4800" b="1" dirty="0"/>
          </a:p>
          <a:p>
            <a:pPr>
              <a:buNone/>
            </a:pPr>
            <a:r>
              <a:rPr lang="en-US" altLang="zh-CN" sz="4800" b="1" dirty="0"/>
              <a:t>       </a:t>
            </a:r>
          </a:p>
          <a:p>
            <a:pPr>
              <a:buNone/>
            </a:pPr>
            <a:r>
              <a:rPr lang="en-US" altLang="zh-CN" sz="4800" b="1" dirty="0"/>
              <a:t>       </a:t>
            </a:r>
            <a:r>
              <a:rPr lang="zh-CN" altLang="en-US" sz="4800" b="1" dirty="0" smtClean="0"/>
              <a:t>入     池 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xmlns="" val="2563861419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468052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56176" y="980728"/>
            <a:ext cx="1729961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开春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春日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回春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春节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>
                <a:solidFill>
                  <a:srgbClr val="FF0000"/>
                </a:solidFill>
              </a:rPr>
              <a:t>春色</a:t>
            </a:r>
          </a:p>
        </p:txBody>
      </p:sp>
    </p:spTree>
    <p:extLst>
      <p:ext uri="{BB962C8B-B14F-4D97-AF65-F5344CB8AC3E}">
        <p14:creationId xmlns:p14="http://schemas.microsoft.com/office/powerpoint/2010/main" xmlns="" val="359244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4464496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24128" y="1421775"/>
            <a:ext cx="172996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冬天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冬日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>
                <a:solidFill>
                  <a:srgbClr val="FF0000"/>
                </a:solidFill>
              </a:rPr>
              <a:t>冬月</a:t>
            </a:r>
          </a:p>
        </p:txBody>
      </p:sp>
    </p:spTree>
    <p:extLst>
      <p:ext uri="{BB962C8B-B14F-4D97-AF65-F5344CB8AC3E}">
        <p14:creationId xmlns:p14="http://schemas.microsoft.com/office/powerpoint/2010/main" xmlns="" val="75706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AutoShape 4"/>
          <p:cNvSpPr>
            <a:spLocks noChangeAspect="1" noChangeArrowheads="1" noTextEdit="1"/>
          </p:cNvSpPr>
          <p:nvPr/>
        </p:nvSpPr>
        <p:spPr bwMode="auto">
          <a:xfrm>
            <a:off x="1214438" y="571500"/>
            <a:ext cx="6018212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214438" y="709613"/>
            <a:ext cx="1301750" cy="222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103" name="Freeform 7"/>
          <p:cNvSpPr>
            <a:spLocks noEditPoints="1"/>
          </p:cNvSpPr>
          <p:nvPr/>
        </p:nvSpPr>
        <p:spPr bwMode="auto">
          <a:xfrm>
            <a:off x="1214438" y="571500"/>
            <a:ext cx="5856287" cy="5003800"/>
          </a:xfrm>
          <a:custGeom>
            <a:avLst/>
            <a:gdLst/>
            <a:ahLst/>
            <a:cxnLst>
              <a:cxn ang="0">
                <a:pos x="1127" y="963"/>
              </a:cxn>
              <a:cxn ang="0">
                <a:pos x="717" y="1226"/>
              </a:cxn>
              <a:cxn ang="0">
                <a:pos x="717" y="1226"/>
              </a:cxn>
              <a:cxn ang="0">
                <a:pos x="1230" y="701"/>
              </a:cxn>
              <a:cxn ang="0">
                <a:pos x="1537" y="175"/>
              </a:cxn>
              <a:cxn ang="0">
                <a:pos x="1537" y="0"/>
              </a:cxn>
              <a:cxn ang="0">
                <a:pos x="1742" y="88"/>
              </a:cxn>
              <a:cxn ang="0">
                <a:pos x="1844" y="263"/>
              </a:cxn>
              <a:cxn ang="0">
                <a:pos x="1742" y="350"/>
              </a:cxn>
              <a:cxn ang="0">
                <a:pos x="1434" y="701"/>
              </a:cxn>
              <a:cxn ang="0">
                <a:pos x="2049" y="2364"/>
              </a:cxn>
              <a:cxn ang="0">
                <a:pos x="1844" y="2364"/>
              </a:cxn>
              <a:cxn ang="0">
                <a:pos x="1537" y="2189"/>
              </a:cxn>
              <a:cxn ang="0">
                <a:pos x="1332" y="2014"/>
              </a:cxn>
              <a:cxn ang="0">
                <a:pos x="1742" y="2014"/>
              </a:cxn>
              <a:cxn ang="0">
                <a:pos x="2049" y="2277"/>
              </a:cxn>
              <a:cxn ang="0">
                <a:pos x="2152" y="3152"/>
              </a:cxn>
              <a:cxn ang="0">
                <a:pos x="1947" y="3152"/>
              </a:cxn>
              <a:cxn ang="0">
                <a:pos x="1434" y="2802"/>
              </a:cxn>
              <a:cxn ang="0">
                <a:pos x="1230" y="2715"/>
              </a:cxn>
              <a:cxn ang="0">
                <a:pos x="1230" y="2627"/>
              </a:cxn>
              <a:cxn ang="0">
                <a:pos x="1639" y="2627"/>
              </a:cxn>
              <a:cxn ang="0">
                <a:pos x="1947" y="2802"/>
              </a:cxn>
              <a:cxn ang="0">
                <a:pos x="2152" y="2977"/>
              </a:cxn>
              <a:cxn ang="0">
                <a:pos x="3586" y="2102"/>
              </a:cxn>
              <a:cxn ang="0">
                <a:pos x="3074" y="2189"/>
              </a:cxn>
              <a:cxn ang="0">
                <a:pos x="2664" y="2102"/>
              </a:cxn>
              <a:cxn ang="0">
                <a:pos x="2152" y="1751"/>
              </a:cxn>
              <a:cxn ang="0">
                <a:pos x="1127" y="876"/>
              </a:cxn>
              <a:cxn ang="0">
                <a:pos x="1332" y="963"/>
              </a:cxn>
              <a:cxn ang="0">
                <a:pos x="1947" y="1401"/>
              </a:cxn>
              <a:cxn ang="0">
                <a:pos x="2664" y="1751"/>
              </a:cxn>
              <a:cxn ang="0">
                <a:pos x="3484" y="1926"/>
              </a:cxn>
              <a:cxn ang="0">
                <a:pos x="3689" y="2014"/>
              </a:cxn>
              <a:cxn ang="0">
                <a:pos x="1639" y="701"/>
              </a:cxn>
              <a:cxn ang="0">
                <a:pos x="1537" y="613"/>
              </a:cxn>
              <a:cxn ang="0">
                <a:pos x="2049" y="525"/>
              </a:cxn>
              <a:cxn ang="0">
                <a:pos x="2254" y="438"/>
              </a:cxn>
              <a:cxn ang="0">
                <a:pos x="2459" y="701"/>
              </a:cxn>
              <a:cxn ang="0">
                <a:pos x="2357" y="788"/>
              </a:cxn>
              <a:cxn ang="0">
                <a:pos x="2049" y="1138"/>
              </a:cxn>
              <a:cxn ang="0">
                <a:pos x="1127" y="1839"/>
              </a:cxn>
              <a:cxn ang="0">
                <a:pos x="307" y="2189"/>
              </a:cxn>
              <a:cxn ang="0">
                <a:pos x="0" y="2189"/>
              </a:cxn>
              <a:cxn ang="0">
                <a:pos x="205" y="2102"/>
              </a:cxn>
              <a:cxn ang="0">
                <a:pos x="615" y="1926"/>
              </a:cxn>
              <a:cxn ang="0">
                <a:pos x="1332" y="1489"/>
              </a:cxn>
              <a:cxn ang="0">
                <a:pos x="1947" y="963"/>
              </a:cxn>
              <a:cxn ang="0">
                <a:pos x="2049" y="701"/>
              </a:cxn>
              <a:cxn ang="0">
                <a:pos x="1947" y="701"/>
              </a:cxn>
            </a:cxnLst>
            <a:rect l="0" t="0" r="r" b="b"/>
            <a:pathLst>
              <a:path w="3689" h="3152">
                <a:moveTo>
                  <a:pt x="1434" y="701"/>
                </a:moveTo>
                <a:lnTo>
                  <a:pt x="1332" y="788"/>
                </a:lnTo>
                <a:lnTo>
                  <a:pt x="1230" y="876"/>
                </a:lnTo>
                <a:lnTo>
                  <a:pt x="1127" y="963"/>
                </a:lnTo>
                <a:lnTo>
                  <a:pt x="922" y="1138"/>
                </a:lnTo>
                <a:lnTo>
                  <a:pt x="922" y="1138"/>
                </a:lnTo>
                <a:lnTo>
                  <a:pt x="820" y="1226"/>
                </a:lnTo>
                <a:lnTo>
                  <a:pt x="717" y="1226"/>
                </a:lnTo>
                <a:lnTo>
                  <a:pt x="717" y="1226"/>
                </a:lnTo>
                <a:lnTo>
                  <a:pt x="717" y="1226"/>
                </a:lnTo>
                <a:lnTo>
                  <a:pt x="717" y="1226"/>
                </a:lnTo>
                <a:lnTo>
                  <a:pt x="717" y="1226"/>
                </a:lnTo>
                <a:lnTo>
                  <a:pt x="717" y="1138"/>
                </a:lnTo>
                <a:lnTo>
                  <a:pt x="820" y="1051"/>
                </a:lnTo>
                <a:lnTo>
                  <a:pt x="1025" y="876"/>
                </a:lnTo>
                <a:lnTo>
                  <a:pt x="1230" y="701"/>
                </a:lnTo>
                <a:lnTo>
                  <a:pt x="1332" y="525"/>
                </a:lnTo>
                <a:lnTo>
                  <a:pt x="1434" y="350"/>
                </a:lnTo>
                <a:lnTo>
                  <a:pt x="1537" y="263"/>
                </a:lnTo>
                <a:lnTo>
                  <a:pt x="1537" y="175"/>
                </a:lnTo>
                <a:lnTo>
                  <a:pt x="1537" y="175"/>
                </a:lnTo>
                <a:lnTo>
                  <a:pt x="1537" y="88"/>
                </a:lnTo>
                <a:lnTo>
                  <a:pt x="1537" y="88"/>
                </a:lnTo>
                <a:lnTo>
                  <a:pt x="1537" y="0"/>
                </a:lnTo>
                <a:lnTo>
                  <a:pt x="1537" y="0"/>
                </a:lnTo>
                <a:lnTo>
                  <a:pt x="1639" y="0"/>
                </a:lnTo>
                <a:lnTo>
                  <a:pt x="1639" y="88"/>
                </a:lnTo>
                <a:lnTo>
                  <a:pt x="1742" y="88"/>
                </a:lnTo>
                <a:lnTo>
                  <a:pt x="1742" y="88"/>
                </a:lnTo>
                <a:lnTo>
                  <a:pt x="1844" y="175"/>
                </a:lnTo>
                <a:lnTo>
                  <a:pt x="1844" y="175"/>
                </a:lnTo>
                <a:lnTo>
                  <a:pt x="1844" y="263"/>
                </a:lnTo>
                <a:lnTo>
                  <a:pt x="1844" y="263"/>
                </a:lnTo>
                <a:lnTo>
                  <a:pt x="1844" y="263"/>
                </a:lnTo>
                <a:lnTo>
                  <a:pt x="1844" y="263"/>
                </a:lnTo>
                <a:lnTo>
                  <a:pt x="1742" y="350"/>
                </a:lnTo>
                <a:lnTo>
                  <a:pt x="1639" y="438"/>
                </a:lnTo>
                <a:lnTo>
                  <a:pt x="1639" y="525"/>
                </a:lnTo>
                <a:lnTo>
                  <a:pt x="1537" y="613"/>
                </a:lnTo>
                <a:lnTo>
                  <a:pt x="1434" y="701"/>
                </a:lnTo>
                <a:lnTo>
                  <a:pt x="1434" y="701"/>
                </a:lnTo>
                <a:close/>
                <a:moveTo>
                  <a:pt x="2049" y="2277"/>
                </a:moveTo>
                <a:lnTo>
                  <a:pt x="2049" y="2277"/>
                </a:lnTo>
                <a:lnTo>
                  <a:pt x="2049" y="2364"/>
                </a:lnTo>
                <a:lnTo>
                  <a:pt x="2049" y="2364"/>
                </a:lnTo>
                <a:lnTo>
                  <a:pt x="1947" y="2364"/>
                </a:lnTo>
                <a:lnTo>
                  <a:pt x="1947" y="2364"/>
                </a:lnTo>
                <a:lnTo>
                  <a:pt x="1844" y="2364"/>
                </a:lnTo>
                <a:lnTo>
                  <a:pt x="1742" y="2277"/>
                </a:lnTo>
                <a:lnTo>
                  <a:pt x="1742" y="2277"/>
                </a:lnTo>
                <a:lnTo>
                  <a:pt x="1639" y="2189"/>
                </a:lnTo>
                <a:lnTo>
                  <a:pt x="1537" y="2189"/>
                </a:lnTo>
                <a:lnTo>
                  <a:pt x="1434" y="2102"/>
                </a:lnTo>
                <a:lnTo>
                  <a:pt x="1434" y="2014"/>
                </a:lnTo>
                <a:lnTo>
                  <a:pt x="1332" y="2014"/>
                </a:lnTo>
                <a:lnTo>
                  <a:pt x="1332" y="2014"/>
                </a:lnTo>
                <a:lnTo>
                  <a:pt x="1434" y="2014"/>
                </a:lnTo>
                <a:lnTo>
                  <a:pt x="1434" y="2014"/>
                </a:lnTo>
                <a:lnTo>
                  <a:pt x="1639" y="2014"/>
                </a:lnTo>
                <a:lnTo>
                  <a:pt x="1742" y="2014"/>
                </a:lnTo>
                <a:lnTo>
                  <a:pt x="1844" y="2014"/>
                </a:lnTo>
                <a:lnTo>
                  <a:pt x="1947" y="2102"/>
                </a:lnTo>
                <a:lnTo>
                  <a:pt x="2049" y="2189"/>
                </a:lnTo>
                <a:lnTo>
                  <a:pt x="2049" y="2277"/>
                </a:lnTo>
                <a:lnTo>
                  <a:pt x="2049" y="2277"/>
                </a:lnTo>
                <a:close/>
                <a:moveTo>
                  <a:pt x="2152" y="2977"/>
                </a:moveTo>
                <a:lnTo>
                  <a:pt x="2152" y="3065"/>
                </a:lnTo>
                <a:lnTo>
                  <a:pt x="2152" y="3152"/>
                </a:lnTo>
                <a:lnTo>
                  <a:pt x="2152" y="3152"/>
                </a:lnTo>
                <a:lnTo>
                  <a:pt x="2049" y="3152"/>
                </a:lnTo>
                <a:lnTo>
                  <a:pt x="2049" y="3152"/>
                </a:lnTo>
                <a:lnTo>
                  <a:pt x="1947" y="3152"/>
                </a:lnTo>
                <a:lnTo>
                  <a:pt x="1844" y="3065"/>
                </a:lnTo>
                <a:lnTo>
                  <a:pt x="1742" y="3065"/>
                </a:lnTo>
                <a:lnTo>
                  <a:pt x="1639" y="2977"/>
                </a:lnTo>
                <a:lnTo>
                  <a:pt x="1434" y="2802"/>
                </a:lnTo>
                <a:lnTo>
                  <a:pt x="1332" y="2715"/>
                </a:lnTo>
                <a:lnTo>
                  <a:pt x="1230" y="2715"/>
                </a:lnTo>
                <a:lnTo>
                  <a:pt x="1230" y="2715"/>
                </a:lnTo>
                <a:lnTo>
                  <a:pt x="1230" y="2715"/>
                </a:lnTo>
                <a:lnTo>
                  <a:pt x="1230" y="2627"/>
                </a:lnTo>
                <a:lnTo>
                  <a:pt x="1230" y="2627"/>
                </a:lnTo>
                <a:lnTo>
                  <a:pt x="1230" y="2627"/>
                </a:lnTo>
                <a:lnTo>
                  <a:pt x="1230" y="2627"/>
                </a:lnTo>
                <a:lnTo>
                  <a:pt x="1230" y="2627"/>
                </a:lnTo>
                <a:lnTo>
                  <a:pt x="1332" y="2627"/>
                </a:lnTo>
                <a:lnTo>
                  <a:pt x="1434" y="2627"/>
                </a:lnTo>
                <a:lnTo>
                  <a:pt x="1639" y="2627"/>
                </a:lnTo>
                <a:lnTo>
                  <a:pt x="1742" y="2715"/>
                </a:lnTo>
                <a:lnTo>
                  <a:pt x="1844" y="2715"/>
                </a:lnTo>
                <a:lnTo>
                  <a:pt x="1947" y="2802"/>
                </a:lnTo>
                <a:lnTo>
                  <a:pt x="1947" y="2802"/>
                </a:lnTo>
                <a:lnTo>
                  <a:pt x="2049" y="2890"/>
                </a:lnTo>
                <a:lnTo>
                  <a:pt x="2049" y="2977"/>
                </a:lnTo>
                <a:lnTo>
                  <a:pt x="2152" y="2977"/>
                </a:lnTo>
                <a:lnTo>
                  <a:pt x="2152" y="2977"/>
                </a:lnTo>
                <a:close/>
                <a:moveTo>
                  <a:pt x="3689" y="2014"/>
                </a:moveTo>
                <a:lnTo>
                  <a:pt x="3689" y="2014"/>
                </a:lnTo>
                <a:lnTo>
                  <a:pt x="3586" y="2014"/>
                </a:lnTo>
                <a:lnTo>
                  <a:pt x="3586" y="2102"/>
                </a:lnTo>
                <a:lnTo>
                  <a:pt x="3381" y="2102"/>
                </a:lnTo>
                <a:lnTo>
                  <a:pt x="3279" y="2102"/>
                </a:lnTo>
                <a:lnTo>
                  <a:pt x="3176" y="2189"/>
                </a:lnTo>
                <a:lnTo>
                  <a:pt x="3074" y="2189"/>
                </a:lnTo>
                <a:lnTo>
                  <a:pt x="2971" y="2189"/>
                </a:lnTo>
                <a:lnTo>
                  <a:pt x="2869" y="2189"/>
                </a:lnTo>
                <a:lnTo>
                  <a:pt x="2766" y="2102"/>
                </a:lnTo>
                <a:lnTo>
                  <a:pt x="2664" y="2102"/>
                </a:lnTo>
                <a:lnTo>
                  <a:pt x="2561" y="2014"/>
                </a:lnTo>
                <a:lnTo>
                  <a:pt x="2459" y="1926"/>
                </a:lnTo>
                <a:lnTo>
                  <a:pt x="2357" y="1839"/>
                </a:lnTo>
                <a:lnTo>
                  <a:pt x="2152" y="1751"/>
                </a:lnTo>
                <a:lnTo>
                  <a:pt x="1947" y="1576"/>
                </a:lnTo>
                <a:lnTo>
                  <a:pt x="1537" y="1226"/>
                </a:lnTo>
                <a:lnTo>
                  <a:pt x="1127" y="876"/>
                </a:lnTo>
                <a:lnTo>
                  <a:pt x="1127" y="876"/>
                </a:lnTo>
                <a:lnTo>
                  <a:pt x="1127" y="876"/>
                </a:lnTo>
                <a:lnTo>
                  <a:pt x="1230" y="876"/>
                </a:lnTo>
                <a:lnTo>
                  <a:pt x="1230" y="963"/>
                </a:lnTo>
                <a:lnTo>
                  <a:pt x="1332" y="963"/>
                </a:lnTo>
                <a:lnTo>
                  <a:pt x="1434" y="1051"/>
                </a:lnTo>
                <a:lnTo>
                  <a:pt x="1537" y="1051"/>
                </a:lnTo>
                <a:lnTo>
                  <a:pt x="1742" y="1226"/>
                </a:lnTo>
                <a:lnTo>
                  <a:pt x="1947" y="1401"/>
                </a:lnTo>
                <a:lnTo>
                  <a:pt x="2254" y="1489"/>
                </a:lnTo>
                <a:lnTo>
                  <a:pt x="2357" y="1576"/>
                </a:lnTo>
                <a:lnTo>
                  <a:pt x="2561" y="1664"/>
                </a:lnTo>
                <a:lnTo>
                  <a:pt x="2664" y="1751"/>
                </a:lnTo>
                <a:lnTo>
                  <a:pt x="2869" y="1751"/>
                </a:lnTo>
                <a:lnTo>
                  <a:pt x="3074" y="1839"/>
                </a:lnTo>
                <a:lnTo>
                  <a:pt x="3279" y="1926"/>
                </a:lnTo>
                <a:lnTo>
                  <a:pt x="3484" y="1926"/>
                </a:lnTo>
                <a:lnTo>
                  <a:pt x="3586" y="1926"/>
                </a:lnTo>
                <a:lnTo>
                  <a:pt x="3689" y="2014"/>
                </a:lnTo>
                <a:lnTo>
                  <a:pt x="3689" y="2014"/>
                </a:lnTo>
                <a:lnTo>
                  <a:pt x="3689" y="2014"/>
                </a:lnTo>
                <a:lnTo>
                  <a:pt x="3689" y="2014"/>
                </a:lnTo>
                <a:close/>
                <a:moveTo>
                  <a:pt x="1844" y="701"/>
                </a:moveTo>
                <a:lnTo>
                  <a:pt x="1742" y="701"/>
                </a:lnTo>
                <a:lnTo>
                  <a:pt x="1639" y="701"/>
                </a:lnTo>
                <a:lnTo>
                  <a:pt x="1537" y="701"/>
                </a:lnTo>
                <a:lnTo>
                  <a:pt x="1332" y="701"/>
                </a:lnTo>
                <a:lnTo>
                  <a:pt x="1332" y="613"/>
                </a:lnTo>
                <a:lnTo>
                  <a:pt x="1537" y="613"/>
                </a:lnTo>
                <a:lnTo>
                  <a:pt x="1742" y="613"/>
                </a:lnTo>
                <a:lnTo>
                  <a:pt x="1844" y="613"/>
                </a:lnTo>
                <a:lnTo>
                  <a:pt x="1947" y="525"/>
                </a:lnTo>
                <a:lnTo>
                  <a:pt x="2049" y="525"/>
                </a:lnTo>
                <a:lnTo>
                  <a:pt x="2152" y="525"/>
                </a:lnTo>
                <a:lnTo>
                  <a:pt x="2152" y="438"/>
                </a:lnTo>
                <a:lnTo>
                  <a:pt x="2254" y="438"/>
                </a:lnTo>
                <a:lnTo>
                  <a:pt x="2254" y="438"/>
                </a:lnTo>
                <a:lnTo>
                  <a:pt x="2357" y="525"/>
                </a:lnTo>
                <a:lnTo>
                  <a:pt x="2357" y="525"/>
                </a:lnTo>
                <a:lnTo>
                  <a:pt x="2459" y="613"/>
                </a:lnTo>
                <a:lnTo>
                  <a:pt x="2459" y="701"/>
                </a:lnTo>
                <a:lnTo>
                  <a:pt x="2561" y="701"/>
                </a:lnTo>
                <a:lnTo>
                  <a:pt x="2459" y="701"/>
                </a:lnTo>
                <a:lnTo>
                  <a:pt x="2459" y="788"/>
                </a:lnTo>
                <a:lnTo>
                  <a:pt x="2357" y="788"/>
                </a:lnTo>
                <a:lnTo>
                  <a:pt x="2357" y="876"/>
                </a:lnTo>
                <a:lnTo>
                  <a:pt x="2254" y="876"/>
                </a:lnTo>
                <a:lnTo>
                  <a:pt x="2152" y="963"/>
                </a:lnTo>
                <a:lnTo>
                  <a:pt x="2049" y="1138"/>
                </a:lnTo>
                <a:lnTo>
                  <a:pt x="1844" y="1314"/>
                </a:lnTo>
                <a:lnTo>
                  <a:pt x="1639" y="1576"/>
                </a:lnTo>
                <a:lnTo>
                  <a:pt x="1434" y="1664"/>
                </a:lnTo>
                <a:lnTo>
                  <a:pt x="1127" y="1839"/>
                </a:lnTo>
                <a:lnTo>
                  <a:pt x="820" y="2014"/>
                </a:lnTo>
                <a:lnTo>
                  <a:pt x="717" y="2014"/>
                </a:lnTo>
                <a:lnTo>
                  <a:pt x="512" y="2102"/>
                </a:lnTo>
                <a:lnTo>
                  <a:pt x="307" y="2189"/>
                </a:lnTo>
                <a:lnTo>
                  <a:pt x="205" y="2189"/>
                </a:lnTo>
                <a:lnTo>
                  <a:pt x="102" y="2189"/>
                </a:lnTo>
                <a:lnTo>
                  <a:pt x="102" y="2189"/>
                </a:lnTo>
                <a:lnTo>
                  <a:pt x="0" y="2189"/>
                </a:lnTo>
                <a:lnTo>
                  <a:pt x="102" y="2189"/>
                </a:lnTo>
                <a:lnTo>
                  <a:pt x="102" y="2189"/>
                </a:lnTo>
                <a:lnTo>
                  <a:pt x="102" y="2189"/>
                </a:lnTo>
                <a:lnTo>
                  <a:pt x="205" y="2102"/>
                </a:lnTo>
                <a:lnTo>
                  <a:pt x="205" y="2102"/>
                </a:lnTo>
                <a:lnTo>
                  <a:pt x="307" y="2014"/>
                </a:lnTo>
                <a:lnTo>
                  <a:pt x="410" y="2014"/>
                </a:lnTo>
                <a:lnTo>
                  <a:pt x="615" y="1926"/>
                </a:lnTo>
                <a:lnTo>
                  <a:pt x="820" y="1839"/>
                </a:lnTo>
                <a:lnTo>
                  <a:pt x="1025" y="1751"/>
                </a:lnTo>
                <a:lnTo>
                  <a:pt x="1230" y="1576"/>
                </a:lnTo>
                <a:lnTo>
                  <a:pt x="1332" y="1489"/>
                </a:lnTo>
                <a:lnTo>
                  <a:pt x="1639" y="1314"/>
                </a:lnTo>
                <a:lnTo>
                  <a:pt x="1742" y="1226"/>
                </a:lnTo>
                <a:lnTo>
                  <a:pt x="1844" y="1138"/>
                </a:lnTo>
                <a:lnTo>
                  <a:pt x="1947" y="963"/>
                </a:lnTo>
                <a:lnTo>
                  <a:pt x="1947" y="876"/>
                </a:lnTo>
                <a:lnTo>
                  <a:pt x="2049" y="788"/>
                </a:lnTo>
                <a:lnTo>
                  <a:pt x="2049" y="788"/>
                </a:lnTo>
                <a:lnTo>
                  <a:pt x="2049" y="701"/>
                </a:lnTo>
                <a:lnTo>
                  <a:pt x="2049" y="701"/>
                </a:lnTo>
                <a:lnTo>
                  <a:pt x="2049" y="701"/>
                </a:lnTo>
                <a:lnTo>
                  <a:pt x="2049" y="701"/>
                </a:lnTo>
                <a:lnTo>
                  <a:pt x="1947" y="701"/>
                </a:lnTo>
                <a:lnTo>
                  <a:pt x="1844" y="701"/>
                </a:lnTo>
                <a:lnTo>
                  <a:pt x="1844" y="70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4" name="Freeform 8"/>
          <p:cNvSpPr>
            <a:spLocks/>
          </p:cNvSpPr>
          <p:nvPr/>
        </p:nvSpPr>
        <p:spPr bwMode="auto">
          <a:xfrm>
            <a:off x="2352675" y="571500"/>
            <a:ext cx="1789112" cy="1946275"/>
          </a:xfrm>
          <a:custGeom>
            <a:avLst/>
            <a:gdLst/>
            <a:ahLst/>
            <a:cxnLst>
              <a:cxn ang="0">
                <a:pos x="717" y="701"/>
              </a:cxn>
              <a:cxn ang="0">
                <a:pos x="615" y="788"/>
              </a:cxn>
              <a:cxn ang="0">
                <a:pos x="513" y="876"/>
              </a:cxn>
              <a:cxn ang="0">
                <a:pos x="410" y="963"/>
              </a:cxn>
              <a:cxn ang="0">
                <a:pos x="205" y="1138"/>
              </a:cxn>
              <a:cxn ang="0">
                <a:pos x="205" y="1138"/>
              </a:cxn>
              <a:cxn ang="0">
                <a:pos x="103" y="1226"/>
              </a:cxn>
              <a:cxn ang="0">
                <a:pos x="0" y="1226"/>
              </a:cxn>
              <a:cxn ang="0">
                <a:pos x="0" y="1226"/>
              </a:cxn>
              <a:cxn ang="0">
                <a:pos x="0" y="1226"/>
              </a:cxn>
              <a:cxn ang="0">
                <a:pos x="0" y="1226"/>
              </a:cxn>
              <a:cxn ang="0">
                <a:pos x="0" y="1226"/>
              </a:cxn>
              <a:cxn ang="0">
                <a:pos x="0" y="1138"/>
              </a:cxn>
              <a:cxn ang="0">
                <a:pos x="103" y="1051"/>
              </a:cxn>
              <a:cxn ang="0">
                <a:pos x="308" y="876"/>
              </a:cxn>
              <a:cxn ang="0">
                <a:pos x="513" y="701"/>
              </a:cxn>
              <a:cxn ang="0">
                <a:pos x="615" y="525"/>
              </a:cxn>
              <a:cxn ang="0">
                <a:pos x="717" y="350"/>
              </a:cxn>
              <a:cxn ang="0">
                <a:pos x="820" y="263"/>
              </a:cxn>
              <a:cxn ang="0">
                <a:pos x="820" y="175"/>
              </a:cxn>
              <a:cxn ang="0">
                <a:pos x="820" y="175"/>
              </a:cxn>
              <a:cxn ang="0">
                <a:pos x="820" y="88"/>
              </a:cxn>
              <a:cxn ang="0">
                <a:pos x="820" y="88"/>
              </a:cxn>
              <a:cxn ang="0">
                <a:pos x="820" y="0"/>
              </a:cxn>
              <a:cxn ang="0">
                <a:pos x="820" y="0"/>
              </a:cxn>
              <a:cxn ang="0">
                <a:pos x="922" y="0"/>
              </a:cxn>
              <a:cxn ang="0">
                <a:pos x="922" y="88"/>
              </a:cxn>
              <a:cxn ang="0">
                <a:pos x="1025" y="88"/>
              </a:cxn>
              <a:cxn ang="0">
                <a:pos x="1025" y="88"/>
              </a:cxn>
              <a:cxn ang="0">
                <a:pos x="1127" y="175"/>
              </a:cxn>
              <a:cxn ang="0">
                <a:pos x="1127" y="175"/>
              </a:cxn>
              <a:cxn ang="0">
                <a:pos x="1127" y="263"/>
              </a:cxn>
              <a:cxn ang="0">
                <a:pos x="1127" y="263"/>
              </a:cxn>
              <a:cxn ang="0">
                <a:pos x="1127" y="263"/>
              </a:cxn>
              <a:cxn ang="0">
                <a:pos x="1127" y="263"/>
              </a:cxn>
              <a:cxn ang="0">
                <a:pos x="1025" y="350"/>
              </a:cxn>
              <a:cxn ang="0">
                <a:pos x="922" y="438"/>
              </a:cxn>
              <a:cxn ang="0">
                <a:pos x="922" y="525"/>
              </a:cxn>
              <a:cxn ang="0">
                <a:pos x="820" y="613"/>
              </a:cxn>
              <a:cxn ang="0">
                <a:pos x="717" y="701"/>
              </a:cxn>
              <a:cxn ang="0">
                <a:pos x="717" y="701"/>
              </a:cxn>
            </a:cxnLst>
            <a:rect l="0" t="0" r="r" b="b"/>
            <a:pathLst>
              <a:path w="1127" h="1226">
                <a:moveTo>
                  <a:pt x="717" y="701"/>
                </a:moveTo>
                <a:lnTo>
                  <a:pt x="615" y="788"/>
                </a:lnTo>
                <a:lnTo>
                  <a:pt x="513" y="876"/>
                </a:lnTo>
                <a:lnTo>
                  <a:pt x="410" y="963"/>
                </a:lnTo>
                <a:lnTo>
                  <a:pt x="205" y="1138"/>
                </a:lnTo>
                <a:lnTo>
                  <a:pt x="205" y="1138"/>
                </a:lnTo>
                <a:lnTo>
                  <a:pt x="103" y="1226"/>
                </a:lnTo>
                <a:lnTo>
                  <a:pt x="0" y="1226"/>
                </a:lnTo>
                <a:lnTo>
                  <a:pt x="0" y="1226"/>
                </a:lnTo>
                <a:lnTo>
                  <a:pt x="0" y="1226"/>
                </a:lnTo>
                <a:lnTo>
                  <a:pt x="0" y="1226"/>
                </a:lnTo>
                <a:lnTo>
                  <a:pt x="0" y="1226"/>
                </a:lnTo>
                <a:lnTo>
                  <a:pt x="0" y="1138"/>
                </a:lnTo>
                <a:lnTo>
                  <a:pt x="103" y="1051"/>
                </a:lnTo>
                <a:lnTo>
                  <a:pt x="308" y="876"/>
                </a:lnTo>
                <a:lnTo>
                  <a:pt x="513" y="701"/>
                </a:lnTo>
                <a:lnTo>
                  <a:pt x="615" y="525"/>
                </a:lnTo>
                <a:lnTo>
                  <a:pt x="717" y="350"/>
                </a:lnTo>
                <a:lnTo>
                  <a:pt x="820" y="263"/>
                </a:lnTo>
                <a:lnTo>
                  <a:pt x="820" y="175"/>
                </a:lnTo>
                <a:lnTo>
                  <a:pt x="820" y="175"/>
                </a:lnTo>
                <a:lnTo>
                  <a:pt x="820" y="88"/>
                </a:lnTo>
                <a:lnTo>
                  <a:pt x="820" y="88"/>
                </a:lnTo>
                <a:lnTo>
                  <a:pt x="820" y="0"/>
                </a:lnTo>
                <a:lnTo>
                  <a:pt x="820" y="0"/>
                </a:lnTo>
                <a:lnTo>
                  <a:pt x="922" y="0"/>
                </a:lnTo>
                <a:lnTo>
                  <a:pt x="922" y="88"/>
                </a:lnTo>
                <a:lnTo>
                  <a:pt x="1025" y="88"/>
                </a:lnTo>
                <a:lnTo>
                  <a:pt x="1025" y="88"/>
                </a:lnTo>
                <a:lnTo>
                  <a:pt x="1127" y="175"/>
                </a:lnTo>
                <a:lnTo>
                  <a:pt x="1127" y="175"/>
                </a:lnTo>
                <a:lnTo>
                  <a:pt x="1127" y="263"/>
                </a:lnTo>
                <a:lnTo>
                  <a:pt x="1127" y="263"/>
                </a:lnTo>
                <a:lnTo>
                  <a:pt x="1127" y="263"/>
                </a:lnTo>
                <a:lnTo>
                  <a:pt x="1127" y="263"/>
                </a:lnTo>
                <a:lnTo>
                  <a:pt x="1025" y="350"/>
                </a:lnTo>
                <a:lnTo>
                  <a:pt x="922" y="438"/>
                </a:lnTo>
                <a:lnTo>
                  <a:pt x="922" y="525"/>
                </a:lnTo>
                <a:lnTo>
                  <a:pt x="820" y="613"/>
                </a:lnTo>
                <a:lnTo>
                  <a:pt x="717" y="701"/>
                </a:lnTo>
                <a:lnTo>
                  <a:pt x="717" y="701"/>
                </a:lnTo>
              </a:path>
            </a:pathLst>
          </a:custGeom>
          <a:solidFill>
            <a:srgbClr val="92D050"/>
          </a:solidFill>
          <a:ln w="102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5" name="Freeform 9"/>
          <p:cNvSpPr>
            <a:spLocks/>
          </p:cNvSpPr>
          <p:nvPr/>
        </p:nvSpPr>
        <p:spPr bwMode="auto">
          <a:xfrm>
            <a:off x="3328988" y="3768725"/>
            <a:ext cx="1138237" cy="555625"/>
          </a:xfrm>
          <a:custGeom>
            <a:avLst/>
            <a:gdLst/>
            <a:ahLst/>
            <a:cxnLst>
              <a:cxn ang="0">
                <a:pos x="717" y="263"/>
              </a:cxn>
              <a:cxn ang="0">
                <a:pos x="717" y="263"/>
              </a:cxn>
              <a:cxn ang="0">
                <a:pos x="717" y="350"/>
              </a:cxn>
              <a:cxn ang="0">
                <a:pos x="717" y="350"/>
              </a:cxn>
              <a:cxn ang="0">
                <a:pos x="615" y="350"/>
              </a:cxn>
              <a:cxn ang="0">
                <a:pos x="615" y="350"/>
              </a:cxn>
              <a:cxn ang="0">
                <a:pos x="512" y="350"/>
              </a:cxn>
              <a:cxn ang="0">
                <a:pos x="410" y="263"/>
              </a:cxn>
              <a:cxn ang="0">
                <a:pos x="410" y="263"/>
              </a:cxn>
              <a:cxn ang="0">
                <a:pos x="307" y="175"/>
              </a:cxn>
              <a:cxn ang="0">
                <a:pos x="205" y="175"/>
              </a:cxn>
              <a:cxn ang="0">
                <a:pos x="102" y="88"/>
              </a:cxn>
              <a:cxn ang="0">
                <a:pos x="102" y="0"/>
              </a:cxn>
              <a:cxn ang="0">
                <a:pos x="0" y="0"/>
              </a:cxn>
              <a:cxn ang="0">
                <a:pos x="0" y="0"/>
              </a:cxn>
              <a:cxn ang="0">
                <a:pos x="102" y="0"/>
              </a:cxn>
              <a:cxn ang="0">
                <a:pos x="102" y="0"/>
              </a:cxn>
              <a:cxn ang="0">
                <a:pos x="307" y="0"/>
              </a:cxn>
              <a:cxn ang="0">
                <a:pos x="410" y="0"/>
              </a:cxn>
              <a:cxn ang="0">
                <a:pos x="512" y="0"/>
              </a:cxn>
              <a:cxn ang="0">
                <a:pos x="615" y="88"/>
              </a:cxn>
              <a:cxn ang="0">
                <a:pos x="717" y="175"/>
              </a:cxn>
              <a:cxn ang="0">
                <a:pos x="717" y="263"/>
              </a:cxn>
              <a:cxn ang="0">
                <a:pos x="717" y="263"/>
              </a:cxn>
            </a:cxnLst>
            <a:rect l="0" t="0" r="r" b="b"/>
            <a:pathLst>
              <a:path w="717" h="350">
                <a:moveTo>
                  <a:pt x="717" y="263"/>
                </a:moveTo>
                <a:lnTo>
                  <a:pt x="717" y="263"/>
                </a:lnTo>
                <a:lnTo>
                  <a:pt x="717" y="350"/>
                </a:lnTo>
                <a:lnTo>
                  <a:pt x="717" y="350"/>
                </a:lnTo>
                <a:lnTo>
                  <a:pt x="615" y="350"/>
                </a:lnTo>
                <a:lnTo>
                  <a:pt x="615" y="350"/>
                </a:lnTo>
                <a:lnTo>
                  <a:pt x="512" y="350"/>
                </a:lnTo>
                <a:lnTo>
                  <a:pt x="410" y="263"/>
                </a:lnTo>
                <a:lnTo>
                  <a:pt x="410" y="263"/>
                </a:lnTo>
                <a:lnTo>
                  <a:pt x="307" y="175"/>
                </a:lnTo>
                <a:lnTo>
                  <a:pt x="205" y="175"/>
                </a:lnTo>
                <a:lnTo>
                  <a:pt x="102" y="88"/>
                </a:lnTo>
                <a:lnTo>
                  <a:pt x="102" y="0"/>
                </a:lnTo>
                <a:lnTo>
                  <a:pt x="0" y="0"/>
                </a:lnTo>
                <a:lnTo>
                  <a:pt x="0" y="0"/>
                </a:lnTo>
                <a:lnTo>
                  <a:pt x="102" y="0"/>
                </a:lnTo>
                <a:lnTo>
                  <a:pt x="102" y="0"/>
                </a:lnTo>
                <a:lnTo>
                  <a:pt x="307" y="0"/>
                </a:lnTo>
                <a:lnTo>
                  <a:pt x="410" y="0"/>
                </a:lnTo>
                <a:lnTo>
                  <a:pt x="512" y="0"/>
                </a:lnTo>
                <a:lnTo>
                  <a:pt x="615" y="88"/>
                </a:lnTo>
                <a:lnTo>
                  <a:pt x="717" y="175"/>
                </a:lnTo>
                <a:lnTo>
                  <a:pt x="717" y="263"/>
                </a:lnTo>
                <a:lnTo>
                  <a:pt x="717" y="263"/>
                </a:lnTo>
              </a:path>
            </a:pathLst>
          </a:custGeom>
          <a:solidFill>
            <a:schemeClr val="accent2">
              <a:lumMod val="85000"/>
              <a:lumOff val="15000"/>
            </a:schemeClr>
          </a:solidFill>
          <a:ln w="102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6" name="Freeform 10"/>
          <p:cNvSpPr>
            <a:spLocks/>
          </p:cNvSpPr>
          <p:nvPr/>
        </p:nvSpPr>
        <p:spPr bwMode="auto">
          <a:xfrm>
            <a:off x="3143240" y="4786322"/>
            <a:ext cx="1463675" cy="833438"/>
          </a:xfrm>
          <a:custGeom>
            <a:avLst/>
            <a:gdLst/>
            <a:ahLst/>
            <a:cxnLst>
              <a:cxn ang="0">
                <a:pos x="922" y="350"/>
              </a:cxn>
              <a:cxn ang="0">
                <a:pos x="922" y="438"/>
              </a:cxn>
              <a:cxn ang="0">
                <a:pos x="922" y="525"/>
              </a:cxn>
              <a:cxn ang="0">
                <a:pos x="922" y="525"/>
              </a:cxn>
              <a:cxn ang="0">
                <a:pos x="819" y="525"/>
              </a:cxn>
              <a:cxn ang="0">
                <a:pos x="819" y="525"/>
              </a:cxn>
              <a:cxn ang="0">
                <a:pos x="717" y="525"/>
              </a:cxn>
              <a:cxn ang="0">
                <a:pos x="614" y="438"/>
              </a:cxn>
              <a:cxn ang="0">
                <a:pos x="512" y="438"/>
              </a:cxn>
              <a:cxn ang="0">
                <a:pos x="409" y="350"/>
              </a:cxn>
              <a:cxn ang="0">
                <a:pos x="204" y="175"/>
              </a:cxn>
              <a:cxn ang="0">
                <a:pos x="102" y="88"/>
              </a:cxn>
              <a:cxn ang="0">
                <a:pos x="0" y="88"/>
              </a:cxn>
              <a:cxn ang="0">
                <a:pos x="0" y="88"/>
              </a:cxn>
              <a:cxn ang="0">
                <a:pos x="0" y="88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102" y="0"/>
              </a:cxn>
              <a:cxn ang="0">
                <a:pos x="204" y="0"/>
              </a:cxn>
              <a:cxn ang="0">
                <a:pos x="409" y="0"/>
              </a:cxn>
              <a:cxn ang="0">
                <a:pos x="512" y="88"/>
              </a:cxn>
              <a:cxn ang="0">
                <a:pos x="614" y="88"/>
              </a:cxn>
              <a:cxn ang="0">
                <a:pos x="717" y="175"/>
              </a:cxn>
              <a:cxn ang="0">
                <a:pos x="717" y="175"/>
              </a:cxn>
              <a:cxn ang="0">
                <a:pos x="819" y="263"/>
              </a:cxn>
              <a:cxn ang="0">
                <a:pos x="819" y="350"/>
              </a:cxn>
              <a:cxn ang="0">
                <a:pos x="922" y="350"/>
              </a:cxn>
              <a:cxn ang="0">
                <a:pos x="922" y="350"/>
              </a:cxn>
            </a:cxnLst>
            <a:rect l="0" t="0" r="r" b="b"/>
            <a:pathLst>
              <a:path w="922" h="525">
                <a:moveTo>
                  <a:pt x="922" y="350"/>
                </a:moveTo>
                <a:lnTo>
                  <a:pt x="922" y="438"/>
                </a:lnTo>
                <a:lnTo>
                  <a:pt x="922" y="525"/>
                </a:lnTo>
                <a:lnTo>
                  <a:pt x="922" y="525"/>
                </a:lnTo>
                <a:lnTo>
                  <a:pt x="819" y="525"/>
                </a:lnTo>
                <a:lnTo>
                  <a:pt x="819" y="525"/>
                </a:lnTo>
                <a:lnTo>
                  <a:pt x="717" y="525"/>
                </a:lnTo>
                <a:lnTo>
                  <a:pt x="614" y="438"/>
                </a:lnTo>
                <a:lnTo>
                  <a:pt x="512" y="438"/>
                </a:lnTo>
                <a:lnTo>
                  <a:pt x="409" y="350"/>
                </a:lnTo>
                <a:lnTo>
                  <a:pt x="204" y="175"/>
                </a:lnTo>
                <a:lnTo>
                  <a:pt x="102" y="88"/>
                </a:lnTo>
                <a:lnTo>
                  <a:pt x="0" y="88"/>
                </a:lnTo>
                <a:lnTo>
                  <a:pt x="0" y="88"/>
                </a:lnTo>
                <a:lnTo>
                  <a:pt x="0" y="8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102" y="0"/>
                </a:lnTo>
                <a:lnTo>
                  <a:pt x="204" y="0"/>
                </a:lnTo>
                <a:lnTo>
                  <a:pt x="409" y="0"/>
                </a:lnTo>
                <a:lnTo>
                  <a:pt x="512" y="88"/>
                </a:lnTo>
                <a:lnTo>
                  <a:pt x="614" y="88"/>
                </a:lnTo>
                <a:lnTo>
                  <a:pt x="717" y="175"/>
                </a:lnTo>
                <a:lnTo>
                  <a:pt x="717" y="175"/>
                </a:lnTo>
                <a:lnTo>
                  <a:pt x="819" y="263"/>
                </a:lnTo>
                <a:lnTo>
                  <a:pt x="819" y="350"/>
                </a:lnTo>
                <a:lnTo>
                  <a:pt x="922" y="350"/>
                </a:lnTo>
                <a:lnTo>
                  <a:pt x="922" y="350"/>
                </a:lnTo>
              </a:path>
            </a:pathLst>
          </a:custGeom>
          <a:blipFill>
            <a:blip r:embed="rId2"/>
            <a:tile tx="0" ty="0" sx="100000" sy="100000" flip="none" algn="tl"/>
          </a:blipFill>
          <a:ln w="102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7" name="Freeform 11"/>
          <p:cNvSpPr>
            <a:spLocks/>
          </p:cNvSpPr>
          <p:nvPr/>
        </p:nvSpPr>
        <p:spPr bwMode="auto">
          <a:xfrm>
            <a:off x="3003550" y="1962150"/>
            <a:ext cx="4067175" cy="2084388"/>
          </a:xfrm>
          <a:custGeom>
            <a:avLst/>
            <a:gdLst/>
            <a:ahLst/>
            <a:cxnLst>
              <a:cxn ang="0">
                <a:pos x="2562" y="1138"/>
              </a:cxn>
              <a:cxn ang="0">
                <a:pos x="2562" y="1138"/>
              </a:cxn>
              <a:cxn ang="0">
                <a:pos x="2459" y="1138"/>
              </a:cxn>
              <a:cxn ang="0">
                <a:pos x="2459" y="1226"/>
              </a:cxn>
              <a:cxn ang="0">
                <a:pos x="2254" y="1226"/>
              </a:cxn>
              <a:cxn ang="0">
                <a:pos x="2152" y="1226"/>
              </a:cxn>
              <a:cxn ang="0">
                <a:pos x="2049" y="1313"/>
              </a:cxn>
              <a:cxn ang="0">
                <a:pos x="1947" y="1313"/>
              </a:cxn>
              <a:cxn ang="0">
                <a:pos x="1844" y="1313"/>
              </a:cxn>
              <a:cxn ang="0">
                <a:pos x="1742" y="1313"/>
              </a:cxn>
              <a:cxn ang="0">
                <a:pos x="1639" y="1226"/>
              </a:cxn>
              <a:cxn ang="0">
                <a:pos x="1537" y="1226"/>
              </a:cxn>
              <a:cxn ang="0">
                <a:pos x="1434" y="1138"/>
              </a:cxn>
              <a:cxn ang="0">
                <a:pos x="1332" y="1050"/>
              </a:cxn>
              <a:cxn ang="0">
                <a:pos x="1230" y="963"/>
              </a:cxn>
              <a:cxn ang="0">
                <a:pos x="1025" y="875"/>
              </a:cxn>
              <a:cxn ang="0">
                <a:pos x="820" y="700"/>
              </a:cxn>
              <a:cxn ang="0">
                <a:pos x="410" y="35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103" y="0"/>
              </a:cxn>
              <a:cxn ang="0">
                <a:pos x="103" y="87"/>
              </a:cxn>
              <a:cxn ang="0">
                <a:pos x="205" y="87"/>
              </a:cxn>
              <a:cxn ang="0">
                <a:pos x="307" y="175"/>
              </a:cxn>
              <a:cxn ang="0">
                <a:pos x="410" y="175"/>
              </a:cxn>
              <a:cxn ang="0">
                <a:pos x="615" y="350"/>
              </a:cxn>
              <a:cxn ang="0">
                <a:pos x="820" y="525"/>
              </a:cxn>
              <a:cxn ang="0">
                <a:pos x="1127" y="613"/>
              </a:cxn>
              <a:cxn ang="0">
                <a:pos x="1230" y="700"/>
              </a:cxn>
              <a:cxn ang="0">
                <a:pos x="1434" y="788"/>
              </a:cxn>
              <a:cxn ang="0">
                <a:pos x="1537" y="875"/>
              </a:cxn>
              <a:cxn ang="0">
                <a:pos x="1742" y="875"/>
              </a:cxn>
              <a:cxn ang="0">
                <a:pos x="1947" y="963"/>
              </a:cxn>
              <a:cxn ang="0">
                <a:pos x="2152" y="1050"/>
              </a:cxn>
              <a:cxn ang="0">
                <a:pos x="2357" y="1050"/>
              </a:cxn>
              <a:cxn ang="0">
                <a:pos x="2459" y="1050"/>
              </a:cxn>
              <a:cxn ang="0">
                <a:pos x="2562" y="1138"/>
              </a:cxn>
              <a:cxn ang="0">
                <a:pos x="2562" y="1138"/>
              </a:cxn>
              <a:cxn ang="0">
                <a:pos x="2562" y="1138"/>
              </a:cxn>
              <a:cxn ang="0">
                <a:pos x="2562" y="1138"/>
              </a:cxn>
            </a:cxnLst>
            <a:rect l="0" t="0" r="r" b="b"/>
            <a:pathLst>
              <a:path w="2562" h="1313">
                <a:moveTo>
                  <a:pt x="2562" y="1138"/>
                </a:moveTo>
                <a:lnTo>
                  <a:pt x="2562" y="1138"/>
                </a:lnTo>
                <a:lnTo>
                  <a:pt x="2459" y="1138"/>
                </a:lnTo>
                <a:lnTo>
                  <a:pt x="2459" y="1226"/>
                </a:lnTo>
                <a:lnTo>
                  <a:pt x="2254" y="1226"/>
                </a:lnTo>
                <a:lnTo>
                  <a:pt x="2152" y="1226"/>
                </a:lnTo>
                <a:lnTo>
                  <a:pt x="2049" y="1313"/>
                </a:lnTo>
                <a:lnTo>
                  <a:pt x="1947" y="1313"/>
                </a:lnTo>
                <a:lnTo>
                  <a:pt x="1844" y="1313"/>
                </a:lnTo>
                <a:lnTo>
                  <a:pt x="1742" y="1313"/>
                </a:lnTo>
                <a:lnTo>
                  <a:pt x="1639" y="1226"/>
                </a:lnTo>
                <a:lnTo>
                  <a:pt x="1537" y="1226"/>
                </a:lnTo>
                <a:lnTo>
                  <a:pt x="1434" y="1138"/>
                </a:lnTo>
                <a:lnTo>
                  <a:pt x="1332" y="1050"/>
                </a:lnTo>
                <a:lnTo>
                  <a:pt x="1230" y="963"/>
                </a:lnTo>
                <a:lnTo>
                  <a:pt x="1025" y="875"/>
                </a:lnTo>
                <a:lnTo>
                  <a:pt x="820" y="700"/>
                </a:lnTo>
                <a:lnTo>
                  <a:pt x="410" y="35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103" y="0"/>
                </a:lnTo>
                <a:lnTo>
                  <a:pt x="103" y="87"/>
                </a:lnTo>
                <a:lnTo>
                  <a:pt x="205" y="87"/>
                </a:lnTo>
                <a:lnTo>
                  <a:pt x="307" y="175"/>
                </a:lnTo>
                <a:lnTo>
                  <a:pt x="410" y="175"/>
                </a:lnTo>
                <a:lnTo>
                  <a:pt x="615" y="350"/>
                </a:lnTo>
                <a:lnTo>
                  <a:pt x="820" y="525"/>
                </a:lnTo>
                <a:lnTo>
                  <a:pt x="1127" y="613"/>
                </a:lnTo>
                <a:lnTo>
                  <a:pt x="1230" y="700"/>
                </a:lnTo>
                <a:lnTo>
                  <a:pt x="1434" y="788"/>
                </a:lnTo>
                <a:lnTo>
                  <a:pt x="1537" y="875"/>
                </a:lnTo>
                <a:lnTo>
                  <a:pt x="1742" y="875"/>
                </a:lnTo>
                <a:lnTo>
                  <a:pt x="1947" y="963"/>
                </a:lnTo>
                <a:lnTo>
                  <a:pt x="2152" y="1050"/>
                </a:lnTo>
                <a:lnTo>
                  <a:pt x="2357" y="1050"/>
                </a:lnTo>
                <a:lnTo>
                  <a:pt x="2459" y="1050"/>
                </a:lnTo>
                <a:lnTo>
                  <a:pt x="2562" y="1138"/>
                </a:lnTo>
                <a:lnTo>
                  <a:pt x="2562" y="1138"/>
                </a:lnTo>
                <a:lnTo>
                  <a:pt x="2562" y="1138"/>
                </a:lnTo>
                <a:lnTo>
                  <a:pt x="2562" y="1138"/>
                </a:lnTo>
              </a:path>
            </a:pathLst>
          </a:custGeom>
          <a:solidFill>
            <a:schemeClr val="accent1">
              <a:lumMod val="75000"/>
            </a:schemeClr>
          </a:solidFill>
          <a:ln w="102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8" name="Freeform 12"/>
          <p:cNvSpPr>
            <a:spLocks/>
          </p:cNvSpPr>
          <p:nvPr/>
        </p:nvSpPr>
        <p:spPr bwMode="auto">
          <a:xfrm>
            <a:off x="1214438" y="1266825"/>
            <a:ext cx="4065587" cy="2779713"/>
          </a:xfrm>
          <a:custGeom>
            <a:avLst/>
            <a:gdLst/>
            <a:ahLst/>
            <a:cxnLst>
              <a:cxn ang="0">
                <a:pos x="1742" y="263"/>
              </a:cxn>
              <a:cxn ang="0">
                <a:pos x="1537" y="263"/>
              </a:cxn>
              <a:cxn ang="0">
                <a:pos x="1332" y="175"/>
              </a:cxn>
              <a:cxn ang="0">
                <a:pos x="1742" y="175"/>
              </a:cxn>
              <a:cxn ang="0">
                <a:pos x="1947" y="87"/>
              </a:cxn>
              <a:cxn ang="0">
                <a:pos x="2152" y="87"/>
              </a:cxn>
              <a:cxn ang="0">
                <a:pos x="2254" y="0"/>
              </a:cxn>
              <a:cxn ang="0">
                <a:pos x="2357" y="87"/>
              </a:cxn>
              <a:cxn ang="0">
                <a:pos x="2459" y="175"/>
              </a:cxn>
              <a:cxn ang="0">
                <a:pos x="2561" y="263"/>
              </a:cxn>
              <a:cxn ang="0">
                <a:pos x="2459" y="350"/>
              </a:cxn>
              <a:cxn ang="0">
                <a:pos x="2357" y="438"/>
              </a:cxn>
              <a:cxn ang="0">
                <a:pos x="2152" y="525"/>
              </a:cxn>
              <a:cxn ang="0">
                <a:pos x="1844" y="876"/>
              </a:cxn>
              <a:cxn ang="0">
                <a:pos x="1434" y="1226"/>
              </a:cxn>
              <a:cxn ang="0">
                <a:pos x="820" y="1576"/>
              </a:cxn>
              <a:cxn ang="0">
                <a:pos x="512" y="1664"/>
              </a:cxn>
              <a:cxn ang="0">
                <a:pos x="205" y="1751"/>
              </a:cxn>
              <a:cxn ang="0">
                <a:pos x="102" y="1751"/>
              </a:cxn>
              <a:cxn ang="0">
                <a:pos x="102" y="1751"/>
              </a:cxn>
              <a:cxn ang="0">
                <a:pos x="102" y="1751"/>
              </a:cxn>
              <a:cxn ang="0">
                <a:pos x="205" y="1664"/>
              </a:cxn>
              <a:cxn ang="0">
                <a:pos x="410" y="1576"/>
              </a:cxn>
              <a:cxn ang="0">
                <a:pos x="820" y="1401"/>
              </a:cxn>
              <a:cxn ang="0">
                <a:pos x="1230" y="1138"/>
              </a:cxn>
              <a:cxn ang="0">
                <a:pos x="1639" y="876"/>
              </a:cxn>
              <a:cxn ang="0">
                <a:pos x="1844" y="700"/>
              </a:cxn>
              <a:cxn ang="0">
                <a:pos x="1947" y="438"/>
              </a:cxn>
              <a:cxn ang="0">
                <a:pos x="2049" y="350"/>
              </a:cxn>
              <a:cxn ang="0">
                <a:pos x="2049" y="263"/>
              </a:cxn>
              <a:cxn ang="0">
                <a:pos x="2049" y="263"/>
              </a:cxn>
              <a:cxn ang="0">
                <a:pos x="1844" y="263"/>
              </a:cxn>
            </a:cxnLst>
            <a:rect l="0" t="0" r="r" b="b"/>
            <a:pathLst>
              <a:path w="2561" h="1751">
                <a:moveTo>
                  <a:pt x="1844" y="263"/>
                </a:moveTo>
                <a:lnTo>
                  <a:pt x="1742" y="263"/>
                </a:lnTo>
                <a:lnTo>
                  <a:pt x="1639" y="263"/>
                </a:lnTo>
                <a:lnTo>
                  <a:pt x="1537" y="263"/>
                </a:lnTo>
                <a:lnTo>
                  <a:pt x="1332" y="263"/>
                </a:lnTo>
                <a:lnTo>
                  <a:pt x="1332" y="175"/>
                </a:lnTo>
                <a:lnTo>
                  <a:pt x="1537" y="175"/>
                </a:lnTo>
                <a:lnTo>
                  <a:pt x="1742" y="175"/>
                </a:lnTo>
                <a:lnTo>
                  <a:pt x="1844" y="175"/>
                </a:lnTo>
                <a:lnTo>
                  <a:pt x="1947" y="87"/>
                </a:lnTo>
                <a:lnTo>
                  <a:pt x="2049" y="87"/>
                </a:lnTo>
                <a:lnTo>
                  <a:pt x="2152" y="87"/>
                </a:lnTo>
                <a:lnTo>
                  <a:pt x="2152" y="0"/>
                </a:lnTo>
                <a:lnTo>
                  <a:pt x="2254" y="0"/>
                </a:lnTo>
                <a:lnTo>
                  <a:pt x="2254" y="0"/>
                </a:lnTo>
                <a:lnTo>
                  <a:pt x="2357" y="87"/>
                </a:lnTo>
                <a:lnTo>
                  <a:pt x="2357" y="87"/>
                </a:lnTo>
                <a:lnTo>
                  <a:pt x="2459" y="175"/>
                </a:lnTo>
                <a:lnTo>
                  <a:pt x="2459" y="263"/>
                </a:lnTo>
                <a:lnTo>
                  <a:pt x="2561" y="263"/>
                </a:lnTo>
                <a:lnTo>
                  <a:pt x="2459" y="263"/>
                </a:lnTo>
                <a:lnTo>
                  <a:pt x="2459" y="350"/>
                </a:lnTo>
                <a:lnTo>
                  <a:pt x="2357" y="350"/>
                </a:lnTo>
                <a:lnTo>
                  <a:pt x="2357" y="438"/>
                </a:lnTo>
                <a:lnTo>
                  <a:pt x="2254" y="438"/>
                </a:lnTo>
                <a:lnTo>
                  <a:pt x="2152" y="525"/>
                </a:lnTo>
                <a:lnTo>
                  <a:pt x="2049" y="700"/>
                </a:lnTo>
                <a:lnTo>
                  <a:pt x="1844" y="876"/>
                </a:lnTo>
                <a:lnTo>
                  <a:pt x="1639" y="1138"/>
                </a:lnTo>
                <a:lnTo>
                  <a:pt x="1434" y="1226"/>
                </a:lnTo>
                <a:lnTo>
                  <a:pt x="1127" y="1401"/>
                </a:lnTo>
                <a:lnTo>
                  <a:pt x="820" y="1576"/>
                </a:lnTo>
                <a:lnTo>
                  <a:pt x="717" y="1576"/>
                </a:lnTo>
                <a:lnTo>
                  <a:pt x="512" y="1664"/>
                </a:lnTo>
                <a:lnTo>
                  <a:pt x="307" y="1751"/>
                </a:lnTo>
                <a:lnTo>
                  <a:pt x="205" y="1751"/>
                </a:lnTo>
                <a:lnTo>
                  <a:pt x="102" y="1751"/>
                </a:lnTo>
                <a:lnTo>
                  <a:pt x="102" y="1751"/>
                </a:lnTo>
                <a:lnTo>
                  <a:pt x="0" y="1751"/>
                </a:lnTo>
                <a:lnTo>
                  <a:pt x="102" y="1751"/>
                </a:lnTo>
                <a:lnTo>
                  <a:pt x="102" y="1751"/>
                </a:lnTo>
                <a:lnTo>
                  <a:pt x="102" y="1751"/>
                </a:lnTo>
                <a:lnTo>
                  <a:pt x="205" y="1664"/>
                </a:lnTo>
                <a:lnTo>
                  <a:pt x="205" y="1664"/>
                </a:lnTo>
                <a:lnTo>
                  <a:pt x="307" y="1576"/>
                </a:lnTo>
                <a:lnTo>
                  <a:pt x="410" y="1576"/>
                </a:lnTo>
                <a:lnTo>
                  <a:pt x="615" y="1488"/>
                </a:lnTo>
                <a:lnTo>
                  <a:pt x="820" y="1401"/>
                </a:lnTo>
                <a:lnTo>
                  <a:pt x="1025" y="1313"/>
                </a:lnTo>
                <a:lnTo>
                  <a:pt x="1230" y="1138"/>
                </a:lnTo>
                <a:lnTo>
                  <a:pt x="1332" y="1051"/>
                </a:lnTo>
                <a:lnTo>
                  <a:pt x="1639" y="876"/>
                </a:lnTo>
                <a:lnTo>
                  <a:pt x="1742" y="788"/>
                </a:lnTo>
                <a:lnTo>
                  <a:pt x="1844" y="700"/>
                </a:lnTo>
                <a:lnTo>
                  <a:pt x="1947" y="525"/>
                </a:lnTo>
                <a:lnTo>
                  <a:pt x="1947" y="438"/>
                </a:lnTo>
                <a:lnTo>
                  <a:pt x="2049" y="350"/>
                </a:lnTo>
                <a:lnTo>
                  <a:pt x="2049" y="350"/>
                </a:lnTo>
                <a:lnTo>
                  <a:pt x="2049" y="263"/>
                </a:lnTo>
                <a:lnTo>
                  <a:pt x="2049" y="263"/>
                </a:lnTo>
                <a:lnTo>
                  <a:pt x="2049" y="263"/>
                </a:lnTo>
                <a:lnTo>
                  <a:pt x="2049" y="263"/>
                </a:lnTo>
                <a:lnTo>
                  <a:pt x="1947" y="263"/>
                </a:lnTo>
                <a:lnTo>
                  <a:pt x="1844" y="263"/>
                </a:lnTo>
                <a:lnTo>
                  <a:pt x="1844" y="263"/>
                </a:lnTo>
              </a:path>
            </a:pathLst>
          </a:custGeom>
          <a:solidFill>
            <a:schemeClr val="tx2">
              <a:lumMod val="75000"/>
            </a:schemeClr>
          </a:solidFill>
          <a:ln w="102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 animBg="1"/>
      <p:bldP spid="4105" grpId="0" animBg="1"/>
      <p:bldP spid="4106" grpId="0" animBg="1"/>
      <p:bldP spid="4107" grpId="0" animBg="1"/>
      <p:bldP spid="410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908720"/>
            <a:ext cx="432048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24128" y="1421775"/>
            <a:ext cx="172996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花生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开花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>
                <a:solidFill>
                  <a:srgbClr val="FF0000"/>
                </a:solidFill>
              </a:rPr>
              <a:t>花叶</a:t>
            </a:r>
          </a:p>
        </p:txBody>
      </p:sp>
    </p:spTree>
    <p:extLst>
      <p:ext uri="{BB962C8B-B14F-4D97-AF65-F5344CB8AC3E}">
        <p14:creationId xmlns:p14="http://schemas.microsoft.com/office/powerpoint/2010/main" xmlns="" val="125198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46" y="548680"/>
            <a:ext cx="511256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24128" y="1421775"/>
            <a:ext cx="172996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出入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>
                <a:solidFill>
                  <a:srgbClr val="FF0000"/>
                </a:solidFill>
              </a:rPr>
              <a:t>加入</a:t>
            </a:r>
          </a:p>
        </p:txBody>
      </p:sp>
    </p:spTree>
    <p:extLst>
      <p:ext uri="{BB962C8B-B14F-4D97-AF65-F5344CB8AC3E}">
        <p14:creationId xmlns:p14="http://schemas.microsoft.com/office/powerpoint/2010/main" xmlns="" val="322800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AutoShape 3"/>
          <p:cNvSpPr>
            <a:spLocks noChangeAspect="1" noChangeArrowheads="1" noTextEdit="1"/>
          </p:cNvSpPr>
          <p:nvPr/>
        </p:nvSpPr>
        <p:spPr bwMode="auto">
          <a:xfrm>
            <a:off x="2143125" y="1000125"/>
            <a:ext cx="4071938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2143125" y="1101725"/>
            <a:ext cx="881063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9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30" name="Freeform 6"/>
          <p:cNvSpPr>
            <a:spLocks noEditPoints="1"/>
          </p:cNvSpPr>
          <p:nvPr/>
        </p:nvSpPr>
        <p:spPr bwMode="auto">
          <a:xfrm>
            <a:off x="2143125" y="1000125"/>
            <a:ext cx="3962400" cy="3684588"/>
          </a:xfrm>
          <a:custGeom>
            <a:avLst/>
            <a:gdLst/>
            <a:ahLst/>
            <a:cxnLst>
              <a:cxn ang="0">
                <a:pos x="763" y="0"/>
              </a:cxn>
              <a:cxn ang="0">
                <a:pos x="901" y="64"/>
              </a:cxn>
              <a:cxn ang="0">
                <a:pos x="971" y="129"/>
              </a:cxn>
              <a:cxn ang="0">
                <a:pos x="1040" y="258"/>
              </a:cxn>
              <a:cxn ang="0">
                <a:pos x="1109" y="322"/>
              </a:cxn>
              <a:cxn ang="0">
                <a:pos x="1248" y="516"/>
              </a:cxn>
              <a:cxn ang="0">
                <a:pos x="1317" y="709"/>
              </a:cxn>
              <a:cxn ang="0">
                <a:pos x="1456" y="1031"/>
              </a:cxn>
              <a:cxn ang="0">
                <a:pos x="1664" y="1418"/>
              </a:cxn>
              <a:cxn ang="0">
                <a:pos x="1872" y="1740"/>
              </a:cxn>
              <a:cxn ang="0">
                <a:pos x="2080" y="1934"/>
              </a:cxn>
              <a:cxn ang="0">
                <a:pos x="2288" y="2063"/>
              </a:cxn>
              <a:cxn ang="0">
                <a:pos x="2426" y="2127"/>
              </a:cxn>
              <a:cxn ang="0">
                <a:pos x="2496" y="2192"/>
              </a:cxn>
              <a:cxn ang="0">
                <a:pos x="2496" y="2256"/>
              </a:cxn>
              <a:cxn ang="0">
                <a:pos x="2496" y="2256"/>
              </a:cxn>
              <a:cxn ang="0">
                <a:pos x="2496" y="2256"/>
              </a:cxn>
              <a:cxn ang="0">
                <a:pos x="2426" y="2256"/>
              </a:cxn>
              <a:cxn ang="0">
                <a:pos x="2288" y="2256"/>
              </a:cxn>
              <a:cxn ang="0">
                <a:pos x="2080" y="2256"/>
              </a:cxn>
              <a:cxn ang="0">
                <a:pos x="1941" y="2256"/>
              </a:cxn>
              <a:cxn ang="0">
                <a:pos x="1872" y="2192"/>
              </a:cxn>
              <a:cxn ang="0">
                <a:pos x="1802" y="2063"/>
              </a:cxn>
              <a:cxn ang="0">
                <a:pos x="1664" y="1805"/>
              </a:cxn>
              <a:cxn ang="0">
                <a:pos x="1525" y="1483"/>
              </a:cxn>
              <a:cxn ang="0">
                <a:pos x="1386" y="1096"/>
              </a:cxn>
              <a:cxn ang="0">
                <a:pos x="1248" y="774"/>
              </a:cxn>
              <a:cxn ang="0">
                <a:pos x="1109" y="516"/>
              </a:cxn>
              <a:cxn ang="0">
                <a:pos x="1040" y="387"/>
              </a:cxn>
              <a:cxn ang="0">
                <a:pos x="901" y="258"/>
              </a:cxn>
              <a:cxn ang="0">
                <a:pos x="832" y="193"/>
              </a:cxn>
              <a:cxn ang="0">
                <a:pos x="693" y="129"/>
              </a:cxn>
              <a:cxn ang="0">
                <a:pos x="693" y="129"/>
              </a:cxn>
              <a:cxn ang="0">
                <a:pos x="693" y="64"/>
              </a:cxn>
              <a:cxn ang="0">
                <a:pos x="693" y="64"/>
              </a:cxn>
              <a:cxn ang="0">
                <a:pos x="139" y="2256"/>
              </a:cxn>
              <a:cxn ang="0">
                <a:pos x="69" y="2321"/>
              </a:cxn>
              <a:cxn ang="0">
                <a:pos x="69" y="2256"/>
              </a:cxn>
              <a:cxn ang="0">
                <a:pos x="139" y="2192"/>
              </a:cxn>
              <a:cxn ang="0">
                <a:pos x="277" y="1998"/>
              </a:cxn>
              <a:cxn ang="0">
                <a:pos x="485" y="1740"/>
              </a:cxn>
              <a:cxn ang="0">
                <a:pos x="624" y="1483"/>
              </a:cxn>
              <a:cxn ang="0">
                <a:pos x="763" y="1225"/>
              </a:cxn>
              <a:cxn ang="0">
                <a:pos x="901" y="902"/>
              </a:cxn>
              <a:cxn ang="0">
                <a:pos x="1040" y="580"/>
              </a:cxn>
              <a:cxn ang="0">
                <a:pos x="1179" y="645"/>
              </a:cxn>
              <a:cxn ang="0">
                <a:pos x="1040" y="967"/>
              </a:cxn>
              <a:cxn ang="0">
                <a:pos x="901" y="1289"/>
              </a:cxn>
              <a:cxn ang="0">
                <a:pos x="763" y="1547"/>
              </a:cxn>
              <a:cxn ang="0">
                <a:pos x="624" y="1740"/>
              </a:cxn>
              <a:cxn ang="0">
                <a:pos x="416" y="1998"/>
              </a:cxn>
              <a:cxn ang="0">
                <a:pos x="208" y="2192"/>
              </a:cxn>
            </a:cxnLst>
            <a:rect l="0" t="0" r="r" b="b"/>
            <a:pathLst>
              <a:path w="2496" h="2321">
                <a:moveTo>
                  <a:pt x="693" y="64"/>
                </a:moveTo>
                <a:lnTo>
                  <a:pt x="763" y="0"/>
                </a:lnTo>
                <a:lnTo>
                  <a:pt x="832" y="64"/>
                </a:lnTo>
                <a:lnTo>
                  <a:pt x="901" y="64"/>
                </a:lnTo>
                <a:lnTo>
                  <a:pt x="901" y="64"/>
                </a:lnTo>
                <a:lnTo>
                  <a:pt x="971" y="129"/>
                </a:lnTo>
                <a:lnTo>
                  <a:pt x="1040" y="193"/>
                </a:lnTo>
                <a:lnTo>
                  <a:pt x="1040" y="258"/>
                </a:lnTo>
                <a:lnTo>
                  <a:pt x="1109" y="322"/>
                </a:lnTo>
                <a:lnTo>
                  <a:pt x="1109" y="322"/>
                </a:lnTo>
                <a:lnTo>
                  <a:pt x="1179" y="451"/>
                </a:lnTo>
                <a:lnTo>
                  <a:pt x="1248" y="516"/>
                </a:lnTo>
                <a:lnTo>
                  <a:pt x="1248" y="580"/>
                </a:lnTo>
                <a:lnTo>
                  <a:pt x="1317" y="709"/>
                </a:lnTo>
                <a:lnTo>
                  <a:pt x="1386" y="838"/>
                </a:lnTo>
                <a:lnTo>
                  <a:pt x="1456" y="1031"/>
                </a:lnTo>
                <a:lnTo>
                  <a:pt x="1594" y="1289"/>
                </a:lnTo>
                <a:lnTo>
                  <a:pt x="1664" y="1418"/>
                </a:lnTo>
                <a:lnTo>
                  <a:pt x="1802" y="1611"/>
                </a:lnTo>
                <a:lnTo>
                  <a:pt x="1872" y="1740"/>
                </a:lnTo>
                <a:lnTo>
                  <a:pt x="2010" y="1869"/>
                </a:lnTo>
                <a:lnTo>
                  <a:pt x="2080" y="1934"/>
                </a:lnTo>
                <a:lnTo>
                  <a:pt x="2218" y="2063"/>
                </a:lnTo>
                <a:lnTo>
                  <a:pt x="2288" y="2063"/>
                </a:lnTo>
                <a:lnTo>
                  <a:pt x="2357" y="2127"/>
                </a:lnTo>
                <a:lnTo>
                  <a:pt x="2426" y="2127"/>
                </a:lnTo>
                <a:lnTo>
                  <a:pt x="2426" y="2192"/>
                </a:lnTo>
                <a:lnTo>
                  <a:pt x="2496" y="2192"/>
                </a:lnTo>
                <a:lnTo>
                  <a:pt x="2496" y="2192"/>
                </a:lnTo>
                <a:lnTo>
                  <a:pt x="2496" y="2256"/>
                </a:lnTo>
                <a:lnTo>
                  <a:pt x="2496" y="2256"/>
                </a:lnTo>
                <a:lnTo>
                  <a:pt x="2496" y="2256"/>
                </a:lnTo>
                <a:lnTo>
                  <a:pt x="2496" y="2256"/>
                </a:lnTo>
                <a:lnTo>
                  <a:pt x="2496" y="2256"/>
                </a:lnTo>
                <a:lnTo>
                  <a:pt x="2426" y="2256"/>
                </a:lnTo>
                <a:lnTo>
                  <a:pt x="2426" y="2256"/>
                </a:lnTo>
                <a:lnTo>
                  <a:pt x="2357" y="2256"/>
                </a:lnTo>
                <a:lnTo>
                  <a:pt x="2288" y="2256"/>
                </a:lnTo>
                <a:lnTo>
                  <a:pt x="2218" y="2256"/>
                </a:lnTo>
                <a:lnTo>
                  <a:pt x="2080" y="2256"/>
                </a:lnTo>
                <a:lnTo>
                  <a:pt x="2010" y="2256"/>
                </a:lnTo>
                <a:lnTo>
                  <a:pt x="1941" y="2256"/>
                </a:lnTo>
                <a:lnTo>
                  <a:pt x="1872" y="2192"/>
                </a:lnTo>
                <a:lnTo>
                  <a:pt x="1872" y="2192"/>
                </a:lnTo>
                <a:lnTo>
                  <a:pt x="1802" y="2127"/>
                </a:lnTo>
                <a:lnTo>
                  <a:pt x="1802" y="2063"/>
                </a:lnTo>
                <a:lnTo>
                  <a:pt x="1733" y="1934"/>
                </a:lnTo>
                <a:lnTo>
                  <a:pt x="1664" y="1805"/>
                </a:lnTo>
                <a:lnTo>
                  <a:pt x="1594" y="1676"/>
                </a:lnTo>
                <a:lnTo>
                  <a:pt x="1525" y="1483"/>
                </a:lnTo>
                <a:lnTo>
                  <a:pt x="1456" y="1289"/>
                </a:lnTo>
                <a:lnTo>
                  <a:pt x="1386" y="1096"/>
                </a:lnTo>
                <a:lnTo>
                  <a:pt x="1317" y="967"/>
                </a:lnTo>
                <a:lnTo>
                  <a:pt x="1248" y="774"/>
                </a:lnTo>
                <a:lnTo>
                  <a:pt x="1179" y="645"/>
                </a:lnTo>
                <a:lnTo>
                  <a:pt x="1109" y="516"/>
                </a:lnTo>
                <a:lnTo>
                  <a:pt x="1040" y="451"/>
                </a:lnTo>
                <a:lnTo>
                  <a:pt x="1040" y="387"/>
                </a:lnTo>
                <a:lnTo>
                  <a:pt x="971" y="322"/>
                </a:lnTo>
                <a:lnTo>
                  <a:pt x="901" y="258"/>
                </a:lnTo>
                <a:lnTo>
                  <a:pt x="832" y="193"/>
                </a:lnTo>
                <a:lnTo>
                  <a:pt x="832" y="193"/>
                </a:lnTo>
                <a:lnTo>
                  <a:pt x="763" y="129"/>
                </a:lnTo>
                <a:lnTo>
                  <a:pt x="693" y="129"/>
                </a:lnTo>
                <a:lnTo>
                  <a:pt x="693" y="129"/>
                </a:lnTo>
                <a:lnTo>
                  <a:pt x="693" y="129"/>
                </a:lnTo>
                <a:lnTo>
                  <a:pt x="693" y="64"/>
                </a:lnTo>
                <a:lnTo>
                  <a:pt x="693" y="64"/>
                </a:lnTo>
                <a:lnTo>
                  <a:pt x="693" y="64"/>
                </a:lnTo>
                <a:lnTo>
                  <a:pt x="693" y="64"/>
                </a:lnTo>
                <a:close/>
                <a:moveTo>
                  <a:pt x="208" y="2192"/>
                </a:moveTo>
                <a:lnTo>
                  <a:pt x="139" y="2256"/>
                </a:lnTo>
                <a:lnTo>
                  <a:pt x="69" y="2321"/>
                </a:lnTo>
                <a:lnTo>
                  <a:pt x="69" y="2321"/>
                </a:lnTo>
                <a:lnTo>
                  <a:pt x="0" y="2321"/>
                </a:lnTo>
                <a:lnTo>
                  <a:pt x="69" y="2256"/>
                </a:lnTo>
                <a:lnTo>
                  <a:pt x="69" y="2256"/>
                </a:lnTo>
                <a:lnTo>
                  <a:pt x="139" y="2192"/>
                </a:lnTo>
                <a:lnTo>
                  <a:pt x="208" y="2063"/>
                </a:lnTo>
                <a:lnTo>
                  <a:pt x="277" y="1998"/>
                </a:lnTo>
                <a:lnTo>
                  <a:pt x="347" y="1869"/>
                </a:lnTo>
                <a:lnTo>
                  <a:pt x="485" y="1740"/>
                </a:lnTo>
                <a:lnTo>
                  <a:pt x="555" y="1547"/>
                </a:lnTo>
                <a:lnTo>
                  <a:pt x="624" y="1483"/>
                </a:lnTo>
                <a:lnTo>
                  <a:pt x="693" y="1354"/>
                </a:lnTo>
                <a:lnTo>
                  <a:pt x="763" y="1225"/>
                </a:lnTo>
                <a:lnTo>
                  <a:pt x="832" y="1096"/>
                </a:lnTo>
                <a:lnTo>
                  <a:pt x="901" y="902"/>
                </a:lnTo>
                <a:lnTo>
                  <a:pt x="971" y="774"/>
                </a:lnTo>
                <a:lnTo>
                  <a:pt x="1040" y="580"/>
                </a:lnTo>
                <a:lnTo>
                  <a:pt x="1109" y="322"/>
                </a:lnTo>
                <a:lnTo>
                  <a:pt x="1179" y="645"/>
                </a:lnTo>
                <a:lnTo>
                  <a:pt x="1109" y="838"/>
                </a:lnTo>
                <a:lnTo>
                  <a:pt x="1040" y="967"/>
                </a:lnTo>
                <a:lnTo>
                  <a:pt x="971" y="1160"/>
                </a:lnTo>
                <a:lnTo>
                  <a:pt x="901" y="1289"/>
                </a:lnTo>
                <a:lnTo>
                  <a:pt x="832" y="1418"/>
                </a:lnTo>
                <a:lnTo>
                  <a:pt x="763" y="1547"/>
                </a:lnTo>
                <a:lnTo>
                  <a:pt x="693" y="1611"/>
                </a:lnTo>
                <a:lnTo>
                  <a:pt x="624" y="1740"/>
                </a:lnTo>
                <a:lnTo>
                  <a:pt x="555" y="1869"/>
                </a:lnTo>
                <a:lnTo>
                  <a:pt x="416" y="1998"/>
                </a:lnTo>
                <a:lnTo>
                  <a:pt x="347" y="2063"/>
                </a:lnTo>
                <a:lnTo>
                  <a:pt x="208" y="2192"/>
                </a:lnTo>
                <a:lnTo>
                  <a:pt x="208" y="219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auto">
          <a:xfrm>
            <a:off x="3243263" y="1000125"/>
            <a:ext cx="2862263" cy="3581400"/>
          </a:xfrm>
          <a:custGeom>
            <a:avLst/>
            <a:gdLst/>
            <a:ahLst/>
            <a:cxnLst>
              <a:cxn ang="0">
                <a:pos x="70" y="0"/>
              </a:cxn>
              <a:cxn ang="0">
                <a:pos x="208" y="64"/>
              </a:cxn>
              <a:cxn ang="0">
                <a:pos x="278" y="129"/>
              </a:cxn>
              <a:cxn ang="0">
                <a:pos x="347" y="258"/>
              </a:cxn>
              <a:cxn ang="0">
                <a:pos x="416" y="322"/>
              </a:cxn>
              <a:cxn ang="0">
                <a:pos x="555" y="516"/>
              </a:cxn>
              <a:cxn ang="0">
                <a:pos x="624" y="709"/>
              </a:cxn>
              <a:cxn ang="0">
                <a:pos x="763" y="1031"/>
              </a:cxn>
              <a:cxn ang="0">
                <a:pos x="971" y="1418"/>
              </a:cxn>
              <a:cxn ang="0">
                <a:pos x="1179" y="1740"/>
              </a:cxn>
              <a:cxn ang="0">
                <a:pos x="1387" y="1934"/>
              </a:cxn>
              <a:cxn ang="0">
                <a:pos x="1595" y="2063"/>
              </a:cxn>
              <a:cxn ang="0">
                <a:pos x="1733" y="2127"/>
              </a:cxn>
              <a:cxn ang="0">
                <a:pos x="1803" y="2192"/>
              </a:cxn>
              <a:cxn ang="0">
                <a:pos x="1803" y="2256"/>
              </a:cxn>
              <a:cxn ang="0">
                <a:pos x="1803" y="2256"/>
              </a:cxn>
              <a:cxn ang="0">
                <a:pos x="1803" y="2256"/>
              </a:cxn>
              <a:cxn ang="0">
                <a:pos x="1733" y="2256"/>
              </a:cxn>
              <a:cxn ang="0">
                <a:pos x="1595" y="2256"/>
              </a:cxn>
              <a:cxn ang="0">
                <a:pos x="1387" y="2256"/>
              </a:cxn>
              <a:cxn ang="0">
                <a:pos x="1248" y="2256"/>
              </a:cxn>
              <a:cxn ang="0">
                <a:pos x="1179" y="2192"/>
              </a:cxn>
              <a:cxn ang="0">
                <a:pos x="1109" y="2063"/>
              </a:cxn>
              <a:cxn ang="0">
                <a:pos x="971" y="1805"/>
              </a:cxn>
              <a:cxn ang="0">
                <a:pos x="832" y="1483"/>
              </a:cxn>
              <a:cxn ang="0">
                <a:pos x="693" y="1096"/>
              </a:cxn>
              <a:cxn ang="0">
                <a:pos x="555" y="774"/>
              </a:cxn>
              <a:cxn ang="0">
                <a:pos x="416" y="516"/>
              </a:cxn>
              <a:cxn ang="0">
                <a:pos x="347" y="387"/>
              </a:cxn>
              <a:cxn ang="0">
                <a:pos x="208" y="258"/>
              </a:cxn>
              <a:cxn ang="0">
                <a:pos x="139" y="193"/>
              </a:cxn>
              <a:cxn ang="0">
                <a:pos x="0" y="129"/>
              </a:cxn>
              <a:cxn ang="0">
                <a:pos x="0" y="129"/>
              </a:cxn>
              <a:cxn ang="0">
                <a:pos x="0" y="64"/>
              </a:cxn>
              <a:cxn ang="0">
                <a:pos x="0" y="64"/>
              </a:cxn>
            </a:cxnLst>
            <a:rect l="0" t="0" r="r" b="b"/>
            <a:pathLst>
              <a:path w="1803" h="2256">
                <a:moveTo>
                  <a:pt x="0" y="64"/>
                </a:moveTo>
                <a:lnTo>
                  <a:pt x="70" y="0"/>
                </a:lnTo>
                <a:lnTo>
                  <a:pt x="139" y="64"/>
                </a:lnTo>
                <a:lnTo>
                  <a:pt x="208" y="64"/>
                </a:lnTo>
                <a:lnTo>
                  <a:pt x="208" y="64"/>
                </a:lnTo>
                <a:lnTo>
                  <a:pt x="278" y="129"/>
                </a:lnTo>
                <a:lnTo>
                  <a:pt x="347" y="193"/>
                </a:lnTo>
                <a:lnTo>
                  <a:pt x="347" y="258"/>
                </a:lnTo>
                <a:lnTo>
                  <a:pt x="416" y="322"/>
                </a:lnTo>
                <a:lnTo>
                  <a:pt x="416" y="322"/>
                </a:lnTo>
                <a:lnTo>
                  <a:pt x="486" y="451"/>
                </a:lnTo>
                <a:lnTo>
                  <a:pt x="555" y="516"/>
                </a:lnTo>
                <a:lnTo>
                  <a:pt x="555" y="580"/>
                </a:lnTo>
                <a:lnTo>
                  <a:pt x="624" y="709"/>
                </a:lnTo>
                <a:lnTo>
                  <a:pt x="693" y="838"/>
                </a:lnTo>
                <a:lnTo>
                  <a:pt x="763" y="1031"/>
                </a:lnTo>
                <a:lnTo>
                  <a:pt x="901" y="1289"/>
                </a:lnTo>
                <a:lnTo>
                  <a:pt x="971" y="1418"/>
                </a:lnTo>
                <a:lnTo>
                  <a:pt x="1109" y="1611"/>
                </a:lnTo>
                <a:lnTo>
                  <a:pt x="1179" y="1740"/>
                </a:lnTo>
                <a:lnTo>
                  <a:pt x="1317" y="1869"/>
                </a:lnTo>
                <a:lnTo>
                  <a:pt x="1387" y="1934"/>
                </a:lnTo>
                <a:lnTo>
                  <a:pt x="1525" y="2063"/>
                </a:lnTo>
                <a:lnTo>
                  <a:pt x="1595" y="2063"/>
                </a:lnTo>
                <a:lnTo>
                  <a:pt x="1664" y="2127"/>
                </a:lnTo>
                <a:lnTo>
                  <a:pt x="1733" y="2127"/>
                </a:lnTo>
                <a:lnTo>
                  <a:pt x="1733" y="2192"/>
                </a:lnTo>
                <a:lnTo>
                  <a:pt x="1803" y="2192"/>
                </a:lnTo>
                <a:lnTo>
                  <a:pt x="1803" y="2192"/>
                </a:lnTo>
                <a:lnTo>
                  <a:pt x="1803" y="2256"/>
                </a:lnTo>
                <a:lnTo>
                  <a:pt x="1803" y="2256"/>
                </a:lnTo>
                <a:lnTo>
                  <a:pt x="1803" y="2256"/>
                </a:lnTo>
                <a:lnTo>
                  <a:pt x="1803" y="2256"/>
                </a:lnTo>
                <a:lnTo>
                  <a:pt x="1803" y="2256"/>
                </a:lnTo>
                <a:lnTo>
                  <a:pt x="1733" y="2256"/>
                </a:lnTo>
                <a:lnTo>
                  <a:pt x="1733" y="2256"/>
                </a:lnTo>
                <a:lnTo>
                  <a:pt x="1664" y="2256"/>
                </a:lnTo>
                <a:lnTo>
                  <a:pt x="1595" y="2256"/>
                </a:lnTo>
                <a:lnTo>
                  <a:pt x="1525" y="2256"/>
                </a:lnTo>
                <a:lnTo>
                  <a:pt x="1387" y="2256"/>
                </a:lnTo>
                <a:lnTo>
                  <a:pt x="1317" y="2256"/>
                </a:lnTo>
                <a:lnTo>
                  <a:pt x="1248" y="2256"/>
                </a:lnTo>
                <a:lnTo>
                  <a:pt x="1179" y="2192"/>
                </a:lnTo>
                <a:lnTo>
                  <a:pt x="1179" y="2192"/>
                </a:lnTo>
                <a:lnTo>
                  <a:pt x="1109" y="2127"/>
                </a:lnTo>
                <a:lnTo>
                  <a:pt x="1109" y="2063"/>
                </a:lnTo>
                <a:lnTo>
                  <a:pt x="1040" y="1934"/>
                </a:lnTo>
                <a:lnTo>
                  <a:pt x="971" y="1805"/>
                </a:lnTo>
                <a:lnTo>
                  <a:pt x="901" y="1676"/>
                </a:lnTo>
                <a:lnTo>
                  <a:pt x="832" y="1483"/>
                </a:lnTo>
                <a:lnTo>
                  <a:pt x="763" y="1289"/>
                </a:lnTo>
                <a:lnTo>
                  <a:pt x="693" y="1096"/>
                </a:lnTo>
                <a:lnTo>
                  <a:pt x="624" y="967"/>
                </a:lnTo>
                <a:lnTo>
                  <a:pt x="555" y="774"/>
                </a:lnTo>
                <a:lnTo>
                  <a:pt x="486" y="645"/>
                </a:lnTo>
                <a:lnTo>
                  <a:pt x="416" y="516"/>
                </a:lnTo>
                <a:lnTo>
                  <a:pt x="347" y="451"/>
                </a:lnTo>
                <a:lnTo>
                  <a:pt x="347" y="387"/>
                </a:lnTo>
                <a:lnTo>
                  <a:pt x="278" y="322"/>
                </a:lnTo>
                <a:lnTo>
                  <a:pt x="208" y="258"/>
                </a:lnTo>
                <a:lnTo>
                  <a:pt x="139" y="193"/>
                </a:lnTo>
                <a:lnTo>
                  <a:pt x="139" y="193"/>
                </a:lnTo>
                <a:lnTo>
                  <a:pt x="70" y="129"/>
                </a:lnTo>
                <a:lnTo>
                  <a:pt x="0" y="129"/>
                </a:lnTo>
                <a:lnTo>
                  <a:pt x="0" y="129"/>
                </a:lnTo>
                <a:lnTo>
                  <a:pt x="0" y="129"/>
                </a:lnTo>
                <a:lnTo>
                  <a:pt x="0" y="64"/>
                </a:lnTo>
                <a:lnTo>
                  <a:pt x="0" y="64"/>
                </a:lnTo>
                <a:lnTo>
                  <a:pt x="0" y="64"/>
                </a:lnTo>
                <a:lnTo>
                  <a:pt x="0" y="64"/>
                </a:lnTo>
              </a:path>
            </a:pathLst>
          </a:custGeom>
          <a:solidFill>
            <a:schemeClr val="tx1"/>
          </a:solidFill>
          <a:ln w="69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8"/>
          <p:cNvSpPr>
            <a:spLocks/>
          </p:cNvSpPr>
          <p:nvPr/>
        </p:nvSpPr>
        <p:spPr bwMode="auto">
          <a:xfrm>
            <a:off x="2143125" y="1511300"/>
            <a:ext cx="1871663" cy="3173413"/>
          </a:xfrm>
          <a:custGeom>
            <a:avLst/>
            <a:gdLst/>
            <a:ahLst/>
            <a:cxnLst>
              <a:cxn ang="0">
                <a:pos x="208" y="1870"/>
              </a:cxn>
              <a:cxn ang="0">
                <a:pos x="139" y="1934"/>
              </a:cxn>
              <a:cxn ang="0">
                <a:pos x="69" y="1999"/>
              </a:cxn>
              <a:cxn ang="0">
                <a:pos x="69" y="1999"/>
              </a:cxn>
              <a:cxn ang="0">
                <a:pos x="0" y="1999"/>
              </a:cxn>
              <a:cxn ang="0">
                <a:pos x="69" y="1934"/>
              </a:cxn>
              <a:cxn ang="0">
                <a:pos x="69" y="1934"/>
              </a:cxn>
              <a:cxn ang="0">
                <a:pos x="139" y="1870"/>
              </a:cxn>
              <a:cxn ang="0">
                <a:pos x="208" y="1741"/>
              </a:cxn>
              <a:cxn ang="0">
                <a:pos x="277" y="1676"/>
              </a:cxn>
              <a:cxn ang="0">
                <a:pos x="347" y="1547"/>
              </a:cxn>
              <a:cxn ang="0">
                <a:pos x="485" y="1418"/>
              </a:cxn>
              <a:cxn ang="0">
                <a:pos x="555" y="1225"/>
              </a:cxn>
              <a:cxn ang="0">
                <a:pos x="624" y="1161"/>
              </a:cxn>
              <a:cxn ang="0">
                <a:pos x="693" y="1032"/>
              </a:cxn>
              <a:cxn ang="0">
                <a:pos x="763" y="903"/>
              </a:cxn>
              <a:cxn ang="0">
                <a:pos x="832" y="774"/>
              </a:cxn>
              <a:cxn ang="0">
                <a:pos x="901" y="580"/>
              </a:cxn>
              <a:cxn ang="0">
                <a:pos x="971" y="452"/>
              </a:cxn>
              <a:cxn ang="0">
                <a:pos x="1040" y="258"/>
              </a:cxn>
              <a:cxn ang="0">
                <a:pos x="1109" y="0"/>
              </a:cxn>
              <a:cxn ang="0">
                <a:pos x="1179" y="323"/>
              </a:cxn>
              <a:cxn ang="0">
                <a:pos x="1109" y="516"/>
              </a:cxn>
              <a:cxn ang="0">
                <a:pos x="1040" y="645"/>
              </a:cxn>
              <a:cxn ang="0">
                <a:pos x="971" y="838"/>
              </a:cxn>
              <a:cxn ang="0">
                <a:pos x="901" y="967"/>
              </a:cxn>
              <a:cxn ang="0">
                <a:pos x="832" y="1096"/>
              </a:cxn>
              <a:cxn ang="0">
                <a:pos x="763" y="1225"/>
              </a:cxn>
              <a:cxn ang="0">
                <a:pos x="693" y="1289"/>
              </a:cxn>
              <a:cxn ang="0">
                <a:pos x="624" y="1418"/>
              </a:cxn>
              <a:cxn ang="0">
                <a:pos x="555" y="1547"/>
              </a:cxn>
              <a:cxn ang="0">
                <a:pos x="416" y="1676"/>
              </a:cxn>
              <a:cxn ang="0">
                <a:pos x="347" y="1741"/>
              </a:cxn>
              <a:cxn ang="0">
                <a:pos x="208" y="1870"/>
              </a:cxn>
              <a:cxn ang="0">
                <a:pos x="208" y="1870"/>
              </a:cxn>
            </a:cxnLst>
            <a:rect l="0" t="0" r="r" b="b"/>
            <a:pathLst>
              <a:path w="1179" h="1999">
                <a:moveTo>
                  <a:pt x="208" y="1870"/>
                </a:moveTo>
                <a:lnTo>
                  <a:pt x="139" y="1934"/>
                </a:lnTo>
                <a:lnTo>
                  <a:pt x="69" y="1999"/>
                </a:lnTo>
                <a:lnTo>
                  <a:pt x="69" y="1999"/>
                </a:lnTo>
                <a:lnTo>
                  <a:pt x="0" y="1999"/>
                </a:lnTo>
                <a:lnTo>
                  <a:pt x="69" y="1934"/>
                </a:lnTo>
                <a:lnTo>
                  <a:pt x="69" y="1934"/>
                </a:lnTo>
                <a:lnTo>
                  <a:pt x="139" y="1870"/>
                </a:lnTo>
                <a:lnTo>
                  <a:pt x="208" y="1741"/>
                </a:lnTo>
                <a:lnTo>
                  <a:pt x="277" y="1676"/>
                </a:lnTo>
                <a:lnTo>
                  <a:pt x="347" y="1547"/>
                </a:lnTo>
                <a:lnTo>
                  <a:pt x="485" y="1418"/>
                </a:lnTo>
                <a:lnTo>
                  <a:pt x="555" y="1225"/>
                </a:lnTo>
                <a:lnTo>
                  <a:pt x="624" y="1161"/>
                </a:lnTo>
                <a:lnTo>
                  <a:pt x="693" y="1032"/>
                </a:lnTo>
                <a:lnTo>
                  <a:pt x="763" y="903"/>
                </a:lnTo>
                <a:lnTo>
                  <a:pt x="832" y="774"/>
                </a:lnTo>
                <a:lnTo>
                  <a:pt x="901" y="580"/>
                </a:lnTo>
                <a:lnTo>
                  <a:pt x="971" y="452"/>
                </a:lnTo>
                <a:lnTo>
                  <a:pt x="1040" y="258"/>
                </a:lnTo>
                <a:lnTo>
                  <a:pt x="1109" y="0"/>
                </a:lnTo>
                <a:lnTo>
                  <a:pt x="1179" y="323"/>
                </a:lnTo>
                <a:lnTo>
                  <a:pt x="1109" y="516"/>
                </a:lnTo>
                <a:lnTo>
                  <a:pt x="1040" y="645"/>
                </a:lnTo>
                <a:lnTo>
                  <a:pt x="971" y="838"/>
                </a:lnTo>
                <a:lnTo>
                  <a:pt x="901" y="967"/>
                </a:lnTo>
                <a:lnTo>
                  <a:pt x="832" y="1096"/>
                </a:lnTo>
                <a:lnTo>
                  <a:pt x="763" y="1225"/>
                </a:lnTo>
                <a:lnTo>
                  <a:pt x="693" y="1289"/>
                </a:lnTo>
                <a:lnTo>
                  <a:pt x="624" y="1418"/>
                </a:lnTo>
                <a:lnTo>
                  <a:pt x="555" y="1547"/>
                </a:lnTo>
                <a:lnTo>
                  <a:pt x="416" y="1676"/>
                </a:lnTo>
                <a:lnTo>
                  <a:pt x="347" y="1741"/>
                </a:lnTo>
                <a:lnTo>
                  <a:pt x="208" y="1870"/>
                </a:lnTo>
                <a:lnTo>
                  <a:pt x="208" y="1870"/>
                </a:lnTo>
              </a:path>
            </a:pathLst>
          </a:custGeom>
          <a:solidFill>
            <a:schemeClr val="tx2"/>
          </a:solidFill>
          <a:ln w="69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1" grpId="0" animBg="1"/>
      <p:bldP spid="10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0"/>
            <a:ext cx="6870700" cy="16002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/>
              <a:t>读一读</a:t>
            </a:r>
            <a:endParaRPr lang="zh-CN" altLang="en-US" sz="6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396552" y="1268760"/>
            <a:ext cx="8183262" cy="43033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2800" b="1" dirty="0" smtClean="0"/>
              <a:t>         </a:t>
            </a:r>
            <a:endParaRPr lang="en-US" altLang="zh-CN" sz="2800" b="1" dirty="0" smtClean="0"/>
          </a:p>
          <a:p>
            <a:pPr>
              <a:buNone/>
            </a:pPr>
            <a:r>
              <a:rPr lang="en-US" altLang="zh-CN" sz="2800" b="1" dirty="0"/>
              <a:t> </a:t>
            </a:r>
            <a:r>
              <a:rPr lang="en-US" altLang="zh-CN" sz="2800" b="1" dirty="0" smtClean="0"/>
              <a:t>        </a:t>
            </a:r>
          </a:p>
          <a:p>
            <a:pPr>
              <a:buNone/>
            </a:pPr>
            <a:r>
              <a:rPr lang="en-US" altLang="zh-CN" sz="4400" b="1" dirty="0">
                <a:solidFill>
                  <a:srgbClr val="FF0000"/>
                </a:solidFill>
              </a:rPr>
              <a:t> 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          </a:t>
            </a:r>
            <a:r>
              <a:rPr lang="zh-CN" altLang="en-US" sz="6000" b="1" dirty="0" smtClean="0"/>
              <a:t>春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季     </a:t>
            </a:r>
            <a:r>
              <a:rPr lang="zh-CN" altLang="en-US" sz="6000" b="1" dirty="0" smtClean="0"/>
              <a:t>夏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季</a:t>
            </a:r>
            <a:endParaRPr lang="en-US" altLang="zh-CN" sz="60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60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6000" b="1" dirty="0" smtClean="0">
                <a:solidFill>
                  <a:srgbClr val="FF0000"/>
                </a:solidFill>
              </a:rPr>
              <a:t>        </a:t>
            </a:r>
            <a:r>
              <a:rPr lang="zh-CN" altLang="en-US" sz="6000" b="1" dirty="0" smtClean="0"/>
              <a:t>秋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季    </a:t>
            </a:r>
            <a:r>
              <a:rPr lang="zh-CN" altLang="en-US" sz="6000" b="1" dirty="0" smtClean="0"/>
              <a:t>冬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季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4608512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28667" y="908720"/>
            <a:ext cx="172996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风力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风云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大风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风水</a:t>
            </a:r>
            <a:endParaRPr lang="en-US" altLang="zh-CN" sz="60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930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1571625" y="1071563"/>
            <a:ext cx="55006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571625" y="1195388"/>
            <a:ext cx="1189038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4" name="Freeform 6"/>
          <p:cNvSpPr>
            <a:spLocks noEditPoints="1"/>
          </p:cNvSpPr>
          <p:nvPr/>
        </p:nvSpPr>
        <p:spPr bwMode="auto">
          <a:xfrm>
            <a:off x="1500166" y="785794"/>
            <a:ext cx="5351463" cy="4448175"/>
          </a:xfrm>
          <a:custGeom>
            <a:avLst/>
            <a:gdLst/>
            <a:ahLst/>
            <a:cxnLst>
              <a:cxn ang="0">
                <a:pos x="656" y="311"/>
              </a:cxn>
              <a:cxn ang="0">
                <a:pos x="843" y="545"/>
              </a:cxn>
              <a:cxn ang="0">
                <a:pos x="936" y="1401"/>
              </a:cxn>
              <a:cxn ang="0">
                <a:pos x="656" y="2257"/>
              </a:cxn>
              <a:cxn ang="0">
                <a:pos x="187" y="2724"/>
              </a:cxn>
              <a:cxn ang="0">
                <a:pos x="94" y="2724"/>
              </a:cxn>
              <a:cxn ang="0">
                <a:pos x="468" y="2257"/>
              </a:cxn>
              <a:cxn ang="0">
                <a:pos x="656" y="1712"/>
              </a:cxn>
              <a:cxn ang="0">
                <a:pos x="749" y="934"/>
              </a:cxn>
              <a:cxn ang="0">
                <a:pos x="656" y="545"/>
              </a:cxn>
              <a:cxn ang="0">
                <a:pos x="3371" y="2802"/>
              </a:cxn>
              <a:cxn ang="0">
                <a:pos x="3090" y="2802"/>
              </a:cxn>
              <a:cxn ang="0">
                <a:pos x="2622" y="2491"/>
              </a:cxn>
              <a:cxn ang="0">
                <a:pos x="2341" y="1868"/>
              </a:cxn>
              <a:cxn ang="0">
                <a:pos x="2248" y="1012"/>
              </a:cxn>
              <a:cxn ang="0">
                <a:pos x="2248" y="389"/>
              </a:cxn>
              <a:cxn ang="0">
                <a:pos x="2248" y="311"/>
              </a:cxn>
              <a:cxn ang="0">
                <a:pos x="1873" y="311"/>
              </a:cxn>
              <a:cxn ang="0">
                <a:pos x="1311" y="467"/>
              </a:cxn>
              <a:cxn ang="0">
                <a:pos x="843" y="389"/>
              </a:cxn>
              <a:cxn ang="0">
                <a:pos x="1686" y="234"/>
              </a:cxn>
              <a:cxn ang="0">
                <a:pos x="2060" y="156"/>
              </a:cxn>
              <a:cxn ang="0">
                <a:pos x="2248" y="0"/>
              </a:cxn>
              <a:cxn ang="0">
                <a:pos x="2529" y="78"/>
              </a:cxn>
              <a:cxn ang="0">
                <a:pos x="2716" y="234"/>
              </a:cxn>
              <a:cxn ang="0">
                <a:pos x="2529" y="389"/>
              </a:cxn>
              <a:cxn ang="0">
                <a:pos x="2435" y="1012"/>
              </a:cxn>
              <a:cxn ang="0">
                <a:pos x="2435" y="1790"/>
              </a:cxn>
              <a:cxn ang="0">
                <a:pos x="2716" y="2257"/>
              </a:cxn>
              <a:cxn ang="0">
                <a:pos x="3090" y="2491"/>
              </a:cxn>
              <a:cxn ang="0">
                <a:pos x="3184" y="2257"/>
              </a:cxn>
              <a:cxn ang="0">
                <a:pos x="3278" y="1946"/>
              </a:cxn>
              <a:cxn ang="0">
                <a:pos x="3278" y="2102"/>
              </a:cxn>
              <a:cxn ang="0">
                <a:pos x="3371" y="2646"/>
              </a:cxn>
              <a:cxn ang="0">
                <a:pos x="1686" y="545"/>
              </a:cxn>
              <a:cxn ang="0">
                <a:pos x="1967" y="701"/>
              </a:cxn>
              <a:cxn ang="0">
                <a:pos x="1873" y="1090"/>
              </a:cxn>
              <a:cxn ang="0">
                <a:pos x="1498" y="1790"/>
              </a:cxn>
              <a:cxn ang="0">
                <a:pos x="936" y="2335"/>
              </a:cxn>
              <a:cxn ang="0">
                <a:pos x="843" y="2413"/>
              </a:cxn>
              <a:cxn ang="0">
                <a:pos x="1124" y="2024"/>
              </a:cxn>
              <a:cxn ang="0">
                <a:pos x="1592" y="1401"/>
              </a:cxn>
              <a:cxn ang="0">
                <a:pos x="1686" y="701"/>
              </a:cxn>
              <a:cxn ang="0">
                <a:pos x="1124" y="934"/>
              </a:cxn>
              <a:cxn ang="0">
                <a:pos x="1405" y="1168"/>
              </a:cxn>
              <a:cxn ang="0">
                <a:pos x="1873" y="1790"/>
              </a:cxn>
              <a:cxn ang="0">
                <a:pos x="2060" y="2179"/>
              </a:cxn>
              <a:cxn ang="0">
                <a:pos x="2060" y="2335"/>
              </a:cxn>
              <a:cxn ang="0">
                <a:pos x="1967" y="2179"/>
              </a:cxn>
              <a:cxn ang="0">
                <a:pos x="1498" y="1557"/>
              </a:cxn>
              <a:cxn ang="0">
                <a:pos x="1030" y="1012"/>
              </a:cxn>
            </a:cxnLst>
            <a:rect l="0" t="0" r="r" b="b"/>
            <a:pathLst>
              <a:path w="3371" h="2802">
                <a:moveTo>
                  <a:pt x="656" y="545"/>
                </a:moveTo>
                <a:lnTo>
                  <a:pt x="656" y="467"/>
                </a:lnTo>
                <a:lnTo>
                  <a:pt x="656" y="389"/>
                </a:lnTo>
                <a:lnTo>
                  <a:pt x="656" y="389"/>
                </a:lnTo>
                <a:lnTo>
                  <a:pt x="656" y="311"/>
                </a:lnTo>
                <a:lnTo>
                  <a:pt x="656" y="311"/>
                </a:lnTo>
                <a:lnTo>
                  <a:pt x="749" y="311"/>
                </a:lnTo>
                <a:lnTo>
                  <a:pt x="843" y="389"/>
                </a:lnTo>
                <a:lnTo>
                  <a:pt x="843" y="389"/>
                </a:lnTo>
                <a:lnTo>
                  <a:pt x="843" y="545"/>
                </a:lnTo>
                <a:lnTo>
                  <a:pt x="936" y="701"/>
                </a:lnTo>
                <a:lnTo>
                  <a:pt x="936" y="778"/>
                </a:lnTo>
                <a:lnTo>
                  <a:pt x="936" y="934"/>
                </a:lnTo>
                <a:lnTo>
                  <a:pt x="936" y="1168"/>
                </a:lnTo>
                <a:lnTo>
                  <a:pt x="936" y="1401"/>
                </a:lnTo>
                <a:lnTo>
                  <a:pt x="843" y="1635"/>
                </a:lnTo>
                <a:lnTo>
                  <a:pt x="843" y="1868"/>
                </a:lnTo>
                <a:lnTo>
                  <a:pt x="843" y="2024"/>
                </a:lnTo>
                <a:lnTo>
                  <a:pt x="749" y="2102"/>
                </a:lnTo>
                <a:lnTo>
                  <a:pt x="656" y="2257"/>
                </a:lnTo>
                <a:lnTo>
                  <a:pt x="656" y="2335"/>
                </a:lnTo>
                <a:lnTo>
                  <a:pt x="562" y="2413"/>
                </a:lnTo>
                <a:lnTo>
                  <a:pt x="468" y="2491"/>
                </a:lnTo>
                <a:lnTo>
                  <a:pt x="281" y="2646"/>
                </a:lnTo>
                <a:lnTo>
                  <a:pt x="187" y="2724"/>
                </a:lnTo>
                <a:lnTo>
                  <a:pt x="94" y="2802"/>
                </a:lnTo>
                <a:lnTo>
                  <a:pt x="94" y="2802"/>
                </a:lnTo>
                <a:lnTo>
                  <a:pt x="0" y="2802"/>
                </a:lnTo>
                <a:lnTo>
                  <a:pt x="0" y="2802"/>
                </a:lnTo>
                <a:lnTo>
                  <a:pt x="94" y="2724"/>
                </a:lnTo>
                <a:lnTo>
                  <a:pt x="94" y="2646"/>
                </a:lnTo>
                <a:lnTo>
                  <a:pt x="187" y="2646"/>
                </a:lnTo>
                <a:lnTo>
                  <a:pt x="281" y="2491"/>
                </a:lnTo>
                <a:lnTo>
                  <a:pt x="375" y="2335"/>
                </a:lnTo>
                <a:lnTo>
                  <a:pt x="468" y="2257"/>
                </a:lnTo>
                <a:lnTo>
                  <a:pt x="562" y="2179"/>
                </a:lnTo>
                <a:lnTo>
                  <a:pt x="562" y="2102"/>
                </a:lnTo>
                <a:lnTo>
                  <a:pt x="656" y="1946"/>
                </a:lnTo>
                <a:lnTo>
                  <a:pt x="656" y="1868"/>
                </a:lnTo>
                <a:lnTo>
                  <a:pt x="656" y="1712"/>
                </a:lnTo>
                <a:lnTo>
                  <a:pt x="749" y="1557"/>
                </a:lnTo>
                <a:lnTo>
                  <a:pt x="749" y="1401"/>
                </a:lnTo>
                <a:lnTo>
                  <a:pt x="749" y="1245"/>
                </a:lnTo>
                <a:lnTo>
                  <a:pt x="749" y="1090"/>
                </a:lnTo>
                <a:lnTo>
                  <a:pt x="749" y="934"/>
                </a:lnTo>
                <a:lnTo>
                  <a:pt x="749" y="856"/>
                </a:lnTo>
                <a:lnTo>
                  <a:pt x="749" y="778"/>
                </a:lnTo>
                <a:lnTo>
                  <a:pt x="749" y="623"/>
                </a:lnTo>
                <a:lnTo>
                  <a:pt x="656" y="623"/>
                </a:lnTo>
                <a:lnTo>
                  <a:pt x="656" y="545"/>
                </a:lnTo>
                <a:lnTo>
                  <a:pt x="656" y="545"/>
                </a:lnTo>
                <a:close/>
                <a:moveTo>
                  <a:pt x="3371" y="2646"/>
                </a:moveTo>
                <a:lnTo>
                  <a:pt x="3371" y="2724"/>
                </a:lnTo>
                <a:lnTo>
                  <a:pt x="3371" y="2724"/>
                </a:lnTo>
                <a:lnTo>
                  <a:pt x="3371" y="2802"/>
                </a:lnTo>
                <a:lnTo>
                  <a:pt x="3371" y="2802"/>
                </a:lnTo>
                <a:lnTo>
                  <a:pt x="3371" y="2802"/>
                </a:lnTo>
                <a:lnTo>
                  <a:pt x="3278" y="2802"/>
                </a:lnTo>
                <a:lnTo>
                  <a:pt x="3184" y="2802"/>
                </a:lnTo>
                <a:lnTo>
                  <a:pt x="3090" y="2802"/>
                </a:lnTo>
                <a:lnTo>
                  <a:pt x="2997" y="2724"/>
                </a:lnTo>
                <a:lnTo>
                  <a:pt x="2903" y="2724"/>
                </a:lnTo>
                <a:lnTo>
                  <a:pt x="2903" y="2646"/>
                </a:lnTo>
                <a:lnTo>
                  <a:pt x="2809" y="2646"/>
                </a:lnTo>
                <a:lnTo>
                  <a:pt x="2622" y="2491"/>
                </a:lnTo>
                <a:lnTo>
                  <a:pt x="2529" y="2413"/>
                </a:lnTo>
                <a:lnTo>
                  <a:pt x="2529" y="2335"/>
                </a:lnTo>
                <a:lnTo>
                  <a:pt x="2341" y="2102"/>
                </a:lnTo>
                <a:lnTo>
                  <a:pt x="2341" y="2024"/>
                </a:lnTo>
                <a:lnTo>
                  <a:pt x="2341" y="1868"/>
                </a:lnTo>
                <a:lnTo>
                  <a:pt x="2248" y="1790"/>
                </a:lnTo>
                <a:lnTo>
                  <a:pt x="2248" y="1635"/>
                </a:lnTo>
                <a:lnTo>
                  <a:pt x="2248" y="1479"/>
                </a:lnTo>
                <a:lnTo>
                  <a:pt x="2248" y="1323"/>
                </a:lnTo>
                <a:lnTo>
                  <a:pt x="2248" y="1012"/>
                </a:lnTo>
                <a:lnTo>
                  <a:pt x="2248" y="701"/>
                </a:lnTo>
                <a:lnTo>
                  <a:pt x="2248" y="623"/>
                </a:lnTo>
                <a:lnTo>
                  <a:pt x="2248" y="545"/>
                </a:lnTo>
                <a:lnTo>
                  <a:pt x="2248" y="467"/>
                </a:lnTo>
                <a:lnTo>
                  <a:pt x="2248" y="389"/>
                </a:lnTo>
                <a:lnTo>
                  <a:pt x="2248" y="389"/>
                </a:lnTo>
                <a:lnTo>
                  <a:pt x="2248" y="311"/>
                </a:lnTo>
                <a:lnTo>
                  <a:pt x="2248" y="311"/>
                </a:lnTo>
                <a:lnTo>
                  <a:pt x="2248" y="311"/>
                </a:lnTo>
                <a:lnTo>
                  <a:pt x="2248" y="311"/>
                </a:lnTo>
                <a:lnTo>
                  <a:pt x="2248" y="311"/>
                </a:lnTo>
                <a:lnTo>
                  <a:pt x="2154" y="311"/>
                </a:lnTo>
                <a:lnTo>
                  <a:pt x="2154" y="311"/>
                </a:lnTo>
                <a:lnTo>
                  <a:pt x="2060" y="311"/>
                </a:lnTo>
                <a:lnTo>
                  <a:pt x="1873" y="311"/>
                </a:lnTo>
                <a:lnTo>
                  <a:pt x="1779" y="311"/>
                </a:lnTo>
                <a:lnTo>
                  <a:pt x="1686" y="389"/>
                </a:lnTo>
                <a:lnTo>
                  <a:pt x="1592" y="389"/>
                </a:lnTo>
                <a:lnTo>
                  <a:pt x="1498" y="389"/>
                </a:lnTo>
                <a:lnTo>
                  <a:pt x="1311" y="467"/>
                </a:lnTo>
                <a:lnTo>
                  <a:pt x="1124" y="467"/>
                </a:lnTo>
                <a:lnTo>
                  <a:pt x="936" y="545"/>
                </a:lnTo>
                <a:lnTo>
                  <a:pt x="749" y="545"/>
                </a:lnTo>
                <a:lnTo>
                  <a:pt x="749" y="389"/>
                </a:lnTo>
                <a:lnTo>
                  <a:pt x="843" y="389"/>
                </a:lnTo>
                <a:lnTo>
                  <a:pt x="1030" y="389"/>
                </a:lnTo>
                <a:lnTo>
                  <a:pt x="1217" y="311"/>
                </a:lnTo>
                <a:lnTo>
                  <a:pt x="1498" y="311"/>
                </a:lnTo>
                <a:lnTo>
                  <a:pt x="1592" y="234"/>
                </a:lnTo>
                <a:lnTo>
                  <a:pt x="1686" y="234"/>
                </a:lnTo>
                <a:lnTo>
                  <a:pt x="1779" y="234"/>
                </a:lnTo>
                <a:lnTo>
                  <a:pt x="1873" y="234"/>
                </a:lnTo>
                <a:lnTo>
                  <a:pt x="1967" y="156"/>
                </a:lnTo>
                <a:lnTo>
                  <a:pt x="2060" y="156"/>
                </a:lnTo>
                <a:lnTo>
                  <a:pt x="2060" y="156"/>
                </a:lnTo>
                <a:lnTo>
                  <a:pt x="2060" y="156"/>
                </a:lnTo>
                <a:lnTo>
                  <a:pt x="2154" y="156"/>
                </a:lnTo>
                <a:lnTo>
                  <a:pt x="2248" y="78"/>
                </a:lnTo>
                <a:lnTo>
                  <a:pt x="2248" y="78"/>
                </a:lnTo>
                <a:lnTo>
                  <a:pt x="2248" y="0"/>
                </a:lnTo>
                <a:lnTo>
                  <a:pt x="2341" y="0"/>
                </a:lnTo>
                <a:lnTo>
                  <a:pt x="2341" y="0"/>
                </a:lnTo>
                <a:lnTo>
                  <a:pt x="2341" y="78"/>
                </a:lnTo>
                <a:lnTo>
                  <a:pt x="2435" y="78"/>
                </a:lnTo>
                <a:lnTo>
                  <a:pt x="2529" y="78"/>
                </a:lnTo>
                <a:lnTo>
                  <a:pt x="2529" y="156"/>
                </a:lnTo>
                <a:lnTo>
                  <a:pt x="2622" y="156"/>
                </a:lnTo>
                <a:lnTo>
                  <a:pt x="2622" y="156"/>
                </a:lnTo>
                <a:lnTo>
                  <a:pt x="2622" y="234"/>
                </a:lnTo>
                <a:lnTo>
                  <a:pt x="2716" y="234"/>
                </a:lnTo>
                <a:lnTo>
                  <a:pt x="2622" y="234"/>
                </a:lnTo>
                <a:lnTo>
                  <a:pt x="2622" y="311"/>
                </a:lnTo>
                <a:lnTo>
                  <a:pt x="2622" y="311"/>
                </a:lnTo>
                <a:lnTo>
                  <a:pt x="2529" y="311"/>
                </a:lnTo>
                <a:lnTo>
                  <a:pt x="2529" y="389"/>
                </a:lnTo>
                <a:lnTo>
                  <a:pt x="2435" y="467"/>
                </a:lnTo>
                <a:lnTo>
                  <a:pt x="2435" y="623"/>
                </a:lnTo>
                <a:lnTo>
                  <a:pt x="2435" y="701"/>
                </a:lnTo>
                <a:lnTo>
                  <a:pt x="2435" y="856"/>
                </a:lnTo>
                <a:lnTo>
                  <a:pt x="2435" y="1012"/>
                </a:lnTo>
                <a:lnTo>
                  <a:pt x="2435" y="1168"/>
                </a:lnTo>
                <a:lnTo>
                  <a:pt x="2435" y="1401"/>
                </a:lnTo>
                <a:lnTo>
                  <a:pt x="2435" y="1557"/>
                </a:lnTo>
                <a:lnTo>
                  <a:pt x="2435" y="1635"/>
                </a:lnTo>
                <a:lnTo>
                  <a:pt x="2435" y="1790"/>
                </a:lnTo>
                <a:lnTo>
                  <a:pt x="2529" y="1946"/>
                </a:lnTo>
                <a:lnTo>
                  <a:pt x="2529" y="2024"/>
                </a:lnTo>
                <a:lnTo>
                  <a:pt x="2622" y="2102"/>
                </a:lnTo>
                <a:lnTo>
                  <a:pt x="2622" y="2179"/>
                </a:lnTo>
                <a:lnTo>
                  <a:pt x="2716" y="2257"/>
                </a:lnTo>
                <a:lnTo>
                  <a:pt x="2809" y="2335"/>
                </a:lnTo>
                <a:lnTo>
                  <a:pt x="2809" y="2413"/>
                </a:lnTo>
                <a:lnTo>
                  <a:pt x="2903" y="2413"/>
                </a:lnTo>
                <a:lnTo>
                  <a:pt x="2997" y="2491"/>
                </a:lnTo>
                <a:lnTo>
                  <a:pt x="3090" y="2491"/>
                </a:lnTo>
                <a:lnTo>
                  <a:pt x="3090" y="2491"/>
                </a:lnTo>
                <a:lnTo>
                  <a:pt x="3090" y="2491"/>
                </a:lnTo>
                <a:lnTo>
                  <a:pt x="3090" y="2413"/>
                </a:lnTo>
                <a:lnTo>
                  <a:pt x="3184" y="2335"/>
                </a:lnTo>
                <a:lnTo>
                  <a:pt x="3184" y="2257"/>
                </a:lnTo>
                <a:lnTo>
                  <a:pt x="3184" y="2179"/>
                </a:lnTo>
                <a:lnTo>
                  <a:pt x="3184" y="2102"/>
                </a:lnTo>
                <a:lnTo>
                  <a:pt x="3184" y="2024"/>
                </a:lnTo>
                <a:lnTo>
                  <a:pt x="3184" y="1946"/>
                </a:lnTo>
                <a:lnTo>
                  <a:pt x="3278" y="1946"/>
                </a:lnTo>
                <a:lnTo>
                  <a:pt x="3278" y="1946"/>
                </a:lnTo>
                <a:lnTo>
                  <a:pt x="3278" y="1946"/>
                </a:lnTo>
                <a:lnTo>
                  <a:pt x="3278" y="2024"/>
                </a:lnTo>
                <a:lnTo>
                  <a:pt x="3278" y="2024"/>
                </a:lnTo>
                <a:lnTo>
                  <a:pt x="3278" y="2102"/>
                </a:lnTo>
                <a:lnTo>
                  <a:pt x="3278" y="2179"/>
                </a:lnTo>
                <a:lnTo>
                  <a:pt x="3278" y="2335"/>
                </a:lnTo>
                <a:lnTo>
                  <a:pt x="3278" y="2491"/>
                </a:lnTo>
                <a:lnTo>
                  <a:pt x="3371" y="2569"/>
                </a:lnTo>
                <a:lnTo>
                  <a:pt x="3371" y="2646"/>
                </a:lnTo>
                <a:lnTo>
                  <a:pt x="3371" y="2646"/>
                </a:lnTo>
                <a:close/>
                <a:moveTo>
                  <a:pt x="1686" y="623"/>
                </a:moveTo>
                <a:lnTo>
                  <a:pt x="1686" y="623"/>
                </a:lnTo>
                <a:lnTo>
                  <a:pt x="1686" y="545"/>
                </a:lnTo>
                <a:lnTo>
                  <a:pt x="1686" y="545"/>
                </a:lnTo>
                <a:lnTo>
                  <a:pt x="1779" y="545"/>
                </a:lnTo>
                <a:lnTo>
                  <a:pt x="1873" y="623"/>
                </a:lnTo>
                <a:lnTo>
                  <a:pt x="1967" y="623"/>
                </a:lnTo>
                <a:lnTo>
                  <a:pt x="1967" y="701"/>
                </a:lnTo>
                <a:lnTo>
                  <a:pt x="1967" y="701"/>
                </a:lnTo>
                <a:lnTo>
                  <a:pt x="1967" y="778"/>
                </a:lnTo>
                <a:lnTo>
                  <a:pt x="1967" y="856"/>
                </a:lnTo>
                <a:lnTo>
                  <a:pt x="1967" y="934"/>
                </a:lnTo>
                <a:lnTo>
                  <a:pt x="1873" y="1012"/>
                </a:lnTo>
                <a:lnTo>
                  <a:pt x="1873" y="1090"/>
                </a:lnTo>
                <a:lnTo>
                  <a:pt x="1873" y="1245"/>
                </a:lnTo>
                <a:lnTo>
                  <a:pt x="1779" y="1401"/>
                </a:lnTo>
                <a:lnTo>
                  <a:pt x="1686" y="1479"/>
                </a:lnTo>
                <a:lnTo>
                  <a:pt x="1592" y="1635"/>
                </a:lnTo>
                <a:lnTo>
                  <a:pt x="1498" y="1790"/>
                </a:lnTo>
                <a:lnTo>
                  <a:pt x="1405" y="1946"/>
                </a:lnTo>
                <a:lnTo>
                  <a:pt x="1311" y="2102"/>
                </a:lnTo>
                <a:lnTo>
                  <a:pt x="1124" y="2179"/>
                </a:lnTo>
                <a:lnTo>
                  <a:pt x="1030" y="2335"/>
                </a:lnTo>
                <a:lnTo>
                  <a:pt x="936" y="2335"/>
                </a:lnTo>
                <a:lnTo>
                  <a:pt x="843" y="2413"/>
                </a:lnTo>
                <a:lnTo>
                  <a:pt x="843" y="2413"/>
                </a:lnTo>
                <a:lnTo>
                  <a:pt x="749" y="2413"/>
                </a:lnTo>
                <a:lnTo>
                  <a:pt x="749" y="2413"/>
                </a:lnTo>
                <a:lnTo>
                  <a:pt x="843" y="2413"/>
                </a:lnTo>
                <a:lnTo>
                  <a:pt x="843" y="2335"/>
                </a:lnTo>
                <a:lnTo>
                  <a:pt x="936" y="2335"/>
                </a:lnTo>
                <a:lnTo>
                  <a:pt x="1030" y="2257"/>
                </a:lnTo>
                <a:lnTo>
                  <a:pt x="1124" y="2102"/>
                </a:lnTo>
                <a:lnTo>
                  <a:pt x="1124" y="2024"/>
                </a:lnTo>
                <a:lnTo>
                  <a:pt x="1311" y="1868"/>
                </a:lnTo>
                <a:lnTo>
                  <a:pt x="1405" y="1790"/>
                </a:lnTo>
                <a:lnTo>
                  <a:pt x="1405" y="1635"/>
                </a:lnTo>
                <a:lnTo>
                  <a:pt x="1498" y="1479"/>
                </a:lnTo>
                <a:lnTo>
                  <a:pt x="1592" y="1401"/>
                </a:lnTo>
                <a:lnTo>
                  <a:pt x="1686" y="1168"/>
                </a:lnTo>
                <a:lnTo>
                  <a:pt x="1686" y="934"/>
                </a:lnTo>
                <a:lnTo>
                  <a:pt x="1686" y="856"/>
                </a:lnTo>
                <a:lnTo>
                  <a:pt x="1686" y="778"/>
                </a:lnTo>
                <a:lnTo>
                  <a:pt x="1686" y="701"/>
                </a:lnTo>
                <a:lnTo>
                  <a:pt x="1686" y="623"/>
                </a:lnTo>
                <a:lnTo>
                  <a:pt x="1686" y="623"/>
                </a:lnTo>
                <a:close/>
                <a:moveTo>
                  <a:pt x="1030" y="934"/>
                </a:moveTo>
                <a:lnTo>
                  <a:pt x="1030" y="934"/>
                </a:lnTo>
                <a:lnTo>
                  <a:pt x="1124" y="934"/>
                </a:lnTo>
                <a:lnTo>
                  <a:pt x="1124" y="934"/>
                </a:lnTo>
                <a:lnTo>
                  <a:pt x="1124" y="934"/>
                </a:lnTo>
                <a:lnTo>
                  <a:pt x="1311" y="1012"/>
                </a:lnTo>
                <a:lnTo>
                  <a:pt x="1405" y="1090"/>
                </a:lnTo>
                <a:lnTo>
                  <a:pt x="1405" y="1168"/>
                </a:lnTo>
                <a:lnTo>
                  <a:pt x="1498" y="1245"/>
                </a:lnTo>
                <a:lnTo>
                  <a:pt x="1592" y="1323"/>
                </a:lnTo>
                <a:lnTo>
                  <a:pt x="1686" y="1401"/>
                </a:lnTo>
                <a:lnTo>
                  <a:pt x="1873" y="1635"/>
                </a:lnTo>
                <a:lnTo>
                  <a:pt x="1873" y="1790"/>
                </a:lnTo>
                <a:lnTo>
                  <a:pt x="1967" y="1868"/>
                </a:lnTo>
                <a:lnTo>
                  <a:pt x="2060" y="1946"/>
                </a:lnTo>
                <a:lnTo>
                  <a:pt x="2060" y="2024"/>
                </a:lnTo>
                <a:lnTo>
                  <a:pt x="2060" y="2102"/>
                </a:lnTo>
                <a:lnTo>
                  <a:pt x="2060" y="2179"/>
                </a:lnTo>
                <a:lnTo>
                  <a:pt x="2060" y="2179"/>
                </a:lnTo>
                <a:lnTo>
                  <a:pt x="2060" y="2257"/>
                </a:lnTo>
                <a:lnTo>
                  <a:pt x="2060" y="2257"/>
                </a:lnTo>
                <a:lnTo>
                  <a:pt x="2060" y="2257"/>
                </a:lnTo>
                <a:lnTo>
                  <a:pt x="2060" y="2335"/>
                </a:lnTo>
                <a:lnTo>
                  <a:pt x="2060" y="2335"/>
                </a:lnTo>
                <a:lnTo>
                  <a:pt x="2060" y="2335"/>
                </a:lnTo>
                <a:lnTo>
                  <a:pt x="1967" y="2257"/>
                </a:lnTo>
                <a:lnTo>
                  <a:pt x="1967" y="2257"/>
                </a:lnTo>
                <a:lnTo>
                  <a:pt x="1967" y="2179"/>
                </a:lnTo>
                <a:lnTo>
                  <a:pt x="1873" y="2102"/>
                </a:lnTo>
                <a:lnTo>
                  <a:pt x="1779" y="2024"/>
                </a:lnTo>
                <a:lnTo>
                  <a:pt x="1686" y="1868"/>
                </a:lnTo>
                <a:lnTo>
                  <a:pt x="1592" y="1712"/>
                </a:lnTo>
                <a:lnTo>
                  <a:pt x="1498" y="1557"/>
                </a:lnTo>
                <a:lnTo>
                  <a:pt x="1405" y="1401"/>
                </a:lnTo>
                <a:lnTo>
                  <a:pt x="1311" y="1323"/>
                </a:lnTo>
                <a:lnTo>
                  <a:pt x="1217" y="1168"/>
                </a:lnTo>
                <a:lnTo>
                  <a:pt x="1124" y="1090"/>
                </a:lnTo>
                <a:lnTo>
                  <a:pt x="1030" y="1012"/>
                </a:lnTo>
                <a:lnTo>
                  <a:pt x="1030" y="934"/>
                </a:lnTo>
                <a:lnTo>
                  <a:pt x="1030" y="934"/>
                </a:lnTo>
                <a:lnTo>
                  <a:pt x="1030" y="93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5" name="Freeform 7"/>
          <p:cNvSpPr>
            <a:spLocks/>
          </p:cNvSpPr>
          <p:nvPr/>
        </p:nvSpPr>
        <p:spPr bwMode="auto">
          <a:xfrm>
            <a:off x="1571625" y="1565276"/>
            <a:ext cx="1485900" cy="3954463"/>
          </a:xfrm>
          <a:custGeom>
            <a:avLst/>
            <a:gdLst/>
            <a:ahLst/>
            <a:cxnLst>
              <a:cxn ang="0">
                <a:pos x="656" y="234"/>
              </a:cxn>
              <a:cxn ang="0">
                <a:pos x="656" y="156"/>
              </a:cxn>
              <a:cxn ang="0">
                <a:pos x="656" y="78"/>
              </a:cxn>
              <a:cxn ang="0">
                <a:pos x="656" y="78"/>
              </a:cxn>
              <a:cxn ang="0">
                <a:pos x="656" y="0"/>
              </a:cxn>
              <a:cxn ang="0">
                <a:pos x="656" y="0"/>
              </a:cxn>
              <a:cxn ang="0">
                <a:pos x="749" y="0"/>
              </a:cxn>
              <a:cxn ang="0">
                <a:pos x="843" y="78"/>
              </a:cxn>
              <a:cxn ang="0">
                <a:pos x="843" y="78"/>
              </a:cxn>
              <a:cxn ang="0">
                <a:pos x="843" y="234"/>
              </a:cxn>
              <a:cxn ang="0">
                <a:pos x="936" y="390"/>
              </a:cxn>
              <a:cxn ang="0">
                <a:pos x="936" y="467"/>
              </a:cxn>
              <a:cxn ang="0">
                <a:pos x="936" y="623"/>
              </a:cxn>
              <a:cxn ang="0">
                <a:pos x="936" y="857"/>
              </a:cxn>
              <a:cxn ang="0">
                <a:pos x="936" y="1090"/>
              </a:cxn>
              <a:cxn ang="0">
                <a:pos x="843" y="1324"/>
              </a:cxn>
              <a:cxn ang="0">
                <a:pos x="843" y="1557"/>
              </a:cxn>
              <a:cxn ang="0">
                <a:pos x="843" y="1713"/>
              </a:cxn>
              <a:cxn ang="0">
                <a:pos x="749" y="1791"/>
              </a:cxn>
              <a:cxn ang="0">
                <a:pos x="656" y="1946"/>
              </a:cxn>
              <a:cxn ang="0">
                <a:pos x="656" y="2024"/>
              </a:cxn>
              <a:cxn ang="0">
                <a:pos x="562" y="2102"/>
              </a:cxn>
              <a:cxn ang="0">
                <a:pos x="468" y="2180"/>
              </a:cxn>
              <a:cxn ang="0">
                <a:pos x="281" y="2335"/>
              </a:cxn>
              <a:cxn ang="0">
                <a:pos x="187" y="2413"/>
              </a:cxn>
              <a:cxn ang="0">
                <a:pos x="94" y="2491"/>
              </a:cxn>
              <a:cxn ang="0">
                <a:pos x="94" y="2491"/>
              </a:cxn>
              <a:cxn ang="0">
                <a:pos x="0" y="2491"/>
              </a:cxn>
              <a:cxn ang="0">
                <a:pos x="0" y="2491"/>
              </a:cxn>
              <a:cxn ang="0">
                <a:pos x="94" y="2413"/>
              </a:cxn>
              <a:cxn ang="0">
                <a:pos x="94" y="2335"/>
              </a:cxn>
              <a:cxn ang="0">
                <a:pos x="187" y="2335"/>
              </a:cxn>
              <a:cxn ang="0">
                <a:pos x="281" y="2180"/>
              </a:cxn>
              <a:cxn ang="0">
                <a:pos x="375" y="2024"/>
              </a:cxn>
              <a:cxn ang="0">
                <a:pos x="468" y="1946"/>
              </a:cxn>
              <a:cxn ang="0">
                <a:pos x="562" y="1868"/>
              </a:cxn>
              <a:cxn ang="0">
                <a:pos x="562" y="1791"/>
              </a:cxn>
              <a:cxn ang="0">
                <a:pos x="656" y="1635"/>
              </a:cxn>
              <a:cxn ang="0">
                <a:pos x="656" y="1557"/>
              </a:cxn>
              <a:cxn ang="0">
                <a:pos x="656" y="1401"/>
              </a:cxn>
              <a:cxn ang="0">
                <a:pos x="749" y="1246"/>
              </a:cxn>
              <a:cxn ang="0">
                <a:pos x="749" y="1090"/>
              </a:cxn>
              <a:cxn ang="0">
                <a:pos x="749" y="934"/>
              </a:cxn>
              <a:cxn ang="0">
                <a:pos x="749" y="779"/>
              </a:cxn>
              <a:cxn ang="0">
                <a:pos x="749" y="623"/>
              </a:cxn>
              <a:cxn ang="0">
                <a:pos x="749" y="545"/>
              </a:cxn>
              <a:cxn ang="0">
                <a:pos x="749" y="467"/>
              </a:cxn>
              <a:cxn ang="0">
                <a:pos x="749" y="312"/>
              </a:cxn>
              <a:cxn ang="0">
                <a:pos x="656" y="312"/>
              </a:cxn>
              <a:cxn ang="0">
                <a:pos x="656" y="234"/>
              </a:cxn>
              <a:cxn ang="0">
                <a:pos x="656" y="234"/>
              </a:cxn>
            </a:cxnLst>
            <a:rect l="0" t="0" r="r" b="b"/>
            <a:pathLst>
              <a:path w="936" h="2491">
                <a:moveTo>
                  <a:pt x="656" y="234"/>
                </a:moveTo>
                <a:lnTo>
                  <a:pt x="656" y="156"/>
                </a:lnTo>
                <a:lnTo>
                  <a:pt x="656" y="78"/>
                </a:lnTo>
                <a:lnTo>
                  <a:pt x="656" y="78"/>
                </a:lnTo>
                <a:lnTo>
                  <a:pt x="656" y="0"/>
                </a:lnTo>
                <a:lnTo>
                  <a:pt x="656" y="0"/>
                </a:lnTo>
                <a:lnTo>
                  <a:pt x="749" y="0"/>
                </a:lnTo>
                <a:lnTo>
                  <a:pt x="843" y="78"/>
                </a:lnTo>
                <a:lnTo>
                  <a:pt x="843" y="78"/>
                </a:lnTo>
                <a:lnTo>
                  <a:pt x="843" y="234"/>
                </a:lnTo>
                <a:lnTo>
                  <a:pt x="936" y="390"/>
                </a:lnTo>
                <a:lnTo>
                  <a:pt x="936" y="467"/>
                </a:lnTo>
                <a:lnTo>
                  <a:pt x="936" y="623"/>
                </a:lnTo>
                <a:lnTo>
                  <a:pt x="936" y="857"/>
                </a:lnTo>
                <a:lnTo>
                  <a:pt x="936" y="1090"/>
                </a:lnTo>
                <a:lnTo>
                  <a:pt x="843" y="1324"/>
                </a:lnTo>
                <a:lnTo>
                  <a:pt x="843" y="1557"/>
                </a:lnTo>
                <a:lnTo>
                  <a:pt x="843" y="1713"/>
                </a:lnTo>
                <a:lnTo>
                  <a:pt x="749" y="1791"/>
                </a:lnTo>
                <a:lnTo>
                  <a:pt x="656" y="1946"/>
                </a:lnTo>
                <a:lnTo>
                  <a:pt x="656" y="2024"/>
                </a:lnTo>
                <a:lnTo>
                  <a:pt x="562" y="2102"/>
                </a:lnTo>
                <a:lnTo>
                  <a:pt x="468" y="2180"/>
                </a:lnTo>
                <a:lnTo>
                  <a:pt x="281" y="2335"/>
                </a:lnTo>
                <a:lnTo>
                  <a:pt x="187" y="2413"/>
                </a:lnTo>
                <a:lnTo>
                  <a:pt x="94" y="2491"/>
                </a:lnTo>
                <a:lnTo>
                  <a:pt x="94" y="2491"/>
                </a:lnTo>
                <a:lnTo>
                  <a:pt x="0" y="2491"/>
                </a:lnTo>
                <a:lnTo>
                  <a:pt x="0" y="2491"/>
                </a:lnTo>
                <a:lnTo>
                  <a:pt x="94" y="2413"/>
                </a:lnTo>
                <a:lnTo>
                  <a:pt x="94" y="2335"/>
                </a:lnTo>
                <a:lnTo>
                  <a:pt x="187" y="2335"/>
                </a:lnTo>
                <a:lnTo>
                  <a:pt x="281" y="2180"/>
                </a:lnTo>
                <a:lnTo>
                  <a:pt x="375" y="2024"/>
                </a:lnTo>
                <a:lnTo>
                  <a:pt x="468" y="1946"/>
                </a:lnTo>
                <a:lnTo>
                  <a:pt x="562" y="1868"/>
                </a:lnTo>
                <a:lnTo>
                  <a:pt x="562" y="1791"/>
                </a:lnTo>
                <a:lnTo>
                  <a:pt x="656" y="1635"/>
                </a:lnTo>
                <a:lnTo>
                  <a:pt x="656" y="1557"/>
                </a:lnTo>
                <a:lnTo>
                  <a:pt x="656" y="1401"/>
                </a:lnTo>
                <a:lnTo>
                  <a:pt x="749" y="1246"/>
                </a:lnTo>
                <a:lnTo>
                  <a:pt x="749" y="1090"/>
                </a:lnTo>
                <a:lnTo>
                  <a:pt x="749" y="934"/>
                </a:lnTo>
                <a:lnTo>
                  <a:pt x="749" y="779"/>
                </a:lnTo>
                <a:lnTo>
                  <a:pt x="749" y="623"/>
                </a:lnTo>
                <a:lnTo>
                  <a:pt x="749" y="545"/>
                </a:lnTo>
                <a:lnTo>
                  <a:pt x="749" y="467"/>
                </a:lnTo>
                <a:lnTo>
                  <a:pt x="749" y="312"/>
                </a:lnTo>
                <a:lnTo>
                  <a:pt x="656" y="312"/>
                </a:lnTo>
                <a:lnTo>
                  <a:pt x="656" y="234"/>
                </a:lnTo>
                <a:lnTo>
                  <a:pt x="656" y="234"/>
                </a:lnTo>
              </a:path>
            </a:pathLst>
          </a:custGeom>
          <a:solidFill>
            <a:schemeClr val="tx2">
              <a:lumMod val="50000"/>
            </a:schemeClr>
          </a:solidFill>
          <a:ln w="94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>
            <a:off x="2786050" y="1142984"/>
            <a:ext cx="4162425" cy="4448175"/>
          </a:xfrm>
          <a:custGeom>
            <a:avLst/>
            <a:gdLst/>
            <a:ahLst/>
            <a:cxnLst>
              <a:cxn ang="0">
                <a:pos x="2622" y="2724"/>
              </a:cxn>
              <a:cxn ang="0">
                <a:pos x="2622" y="2802"/>
              </a:cxn>
              <a:cxn ang="0">
                <a:pos x="2622" y="2802"/>
              </a:cxn>
              <a:cxn ang="0">
                <a:pos x="2435" y="2802"/>
              </a:cxn>
              <a:cxn ang="0">
                <a:pos x="2248" y="2724"/>
              </a:cxn>
              <a:cxn ang="0">
                <a:pos x="2154" y="2646"/>
              </a:cxn>
              <a:cxn ang="0">
                <a:pos x="1873" y="2491"/>
              </a:cxn>
              <a:cxn ang="0">
                <a:pos x="1780" y="2335"/>
              </a:cxn>
              <a:cxn ang="0">
                <a:pos x="1592" y="2024"/>
              </a:cxn>
              <a:cxn ang="0">
                <a:pos x="1499" y="1790"/>
              </a:cxn>
              <a:cxn ang="0">
                <a:pos x="1499" y="1479"/>
              </a:cxn>
              <a:cxn ang="0">
                <a:pos x="1499" y="1012"/>
              </a:cxn>
              <a:cxn ang="0">
                <a:pos x="1499" y="623"/>
              </a:cxn>
              <a:cxn ang="0">
                <a:pos x="1499" y="467"/>
              </a:cxn>
              <a:cxn ang="0">
                <a:pos x="1499" y="389"/>
              </a:cxn>
              <a:cxn ang="0">
                <a:pos x="1499" y="311"/>
              </a:cxn>
              <a:cxn ang="0">
                <a:pos x="1499" y="311"/>
              </a:cxn>
              <a:cxn ang="0">
                <a:pos x="1405" y="311"/>
              </a:cxn>
              <a:cxn ang="0">
                <a:pos x="1311" y="311"/>
              </a:cxn>
              <a:cxn ang="0">
                <a:pos x="1030" y="311"/>
              </a:cxn>
              <a:cxn ang="0">
                <a:pos x="843" y="389"/>
              </a:cxn>
              <a:cxn ang="0">
                <a:pos x="562" y="467"/>
              </a:cxn>
              <a:cxn ang="0">
                <a:pos x="187" y="545"/>
              </a:cxn>
              <a:cxn ang="0">
                <a:pos x="0" y="389"/>
              </a:cxn>
              <a:cxn ang="0">
                <a:pos x="281" y="389"/>
              </a:cxn>
              <a:cxn ang="0">
                <a:pos x="749" y="311"/>
              </a:cxn>
              <a:cxn ang="0">
                <a:pos x="937" y="234"/>
              </a:cxn>
              <a:cxn ang="0">
                <a:pos x="1124" y="234"/>
              </a:cxn>
              <a:cxn ang="0">
                <a:pos x="1311" y="156"/>
              </a:cxn>
              <a:cxn ang="0">
                <a:pos x="1311" y="156"/>
              </a:cxn>
              <a:cxn ang="0">
                <a:pos x="1499" y="78"/>
              </a:cxn>
              <a:cxn ang="0">
                <a:pos x="1499" y="0"/>
              </a:cxn>
              <a:cxn ang="0">
                <a:pos x="1592" y="0"/>
              </a:cxn>
              <a:cxn ang="0">
                <a:pos x="1686" y="78"/>
              </a:cxn>
              <a:cxn ang="0">
                <a:pos x="1780" y="156"/>
              </a:cxn>
              <a:cxn ang="0">
                <a:pos x="1873" y="156"/>
              </a:cxn>
              <a:cxn ang="0">
                <a:pos x="1967" y="234"/>
              </a:cxn>
              <a:cxn ang="0">
                <a:pos x="1873" y="311"/>
              </a:cxn>
              <a:cxn ang="0">
                <a:pos x="1780" y="311"/>
              </a:cxn>
              <a:cxn ang="0">
                <a:pos x="1686" y="467"/>
              </a:cxn>
              <a:cxn ang="0">
                <a:pos x="1686" y="701"/>
              </a:cxn>
              <a:cxn ang="0">
                <a:pos x="1686" y="1012"/>
              </a:cxn>
              <a:cxn ang="0">
                <a:pos x="1686" y="1401"/>
              </a:cxn>
              <a:cxn ang="0">
                <a:pos x="1686" y="1635"/>
              </a:cxn>
              <a:cxn ang="0">
                <a:pos x="1780" y="1946"/>
              </a:cxn>
              <a:cxn ang="0">
                <a:pos x="1873" y="2102"/>
              </a:cxn>
              <a:cxn ang="0">
                <a:pos x="1967" y="2257"/>
              </a:cxn>
              <a:cxn ang="0">
                <a:pos x="2060" y="2413"/>
              </a:cxn>
              <a:cxn ang="0">
                <a:pos x="2248" y="2491"/>
              </a:cxn>
              <a:cxn ang="0">
                <a:pos x="2341" y="2491"/>
              </a:cxn>
              <a:cxn ang="0">
                <a:pos x="2341" y="2413"/>
              </a:cxn>
              <a:cxn ang="0">
                <a:pos x="2435" y="2257"/>
              </a:cxn>
              <a:cxn ang="0">
                <a:pos x="2435" y="2102"/>
              </a:cxn>
              <a:cxn ang="0">
                <a:pos x="2435" y="1946"/>
              </a:cxn>
              <a:cxn ang="0">
                <a:pos x="2529" y="1946"/>
              </a:cxn>
              <a:cxn ang="0">
                <a:pos x="2529" y="2024"/>
              </a:cxn>
              <a:cxn ang="0">
                <a:pos x="2529" y="2102"/>
              </a:cxn>
              <a:cxn ang="0">
                <a:pos x="2529" y="2335"/>
              </a:cxn>
              <a:cxn ang="0">
                <a:pos x="2622" y="2569"/>
              </a:cxn>
              <a:cxn ang="0">
                <a:pos x="2622" y="2646"/>
              </a:cxn>
            </a:cxnLst>
            <a:rect l="0" t="0" r="r" b="b"/>
            <a:pathLst>
              <a:path w="2622" h="2802">
                <a:moveTo>
                  <a:pt x="2622" y="2646"/>
                </a:moveTo>
                <a:lnTo>
                  <a:pt x="2622" y="2724"/>
                </a:lnTo>
                <a:lnTo>
                  <a:pt x="2622" y="2724"/>
                </a:lnTo>
                <a:lnTo>
                  <a:pt x="2622" y="2802"/>
                </a:lnTo>
                <a:lnTo>
                  <a:pt x="2622" y="2802"/>
                </a:lnTo>
                <a:lnTo>
                  <a:pt x="2622" y="2802"/>
                </a:lnTo>
                <a:lnTo>
                  <a:pt x="2529" y="2802"/>
                </a:lnTo>
                <a:lnTo>
                  <a:pt x="2435" y="2802"/>
                </a:lnTo>
                <a:lnTo>
                  <a:pt x="2341" y="2802"/>
                </a:lnTo>
                <a:lnTo>
                  <a:pt x="2248" y="2724"/>
                </a:lnTo>
                <a:lnTo>
                  <a:pt x="2154" y="2724"/>
                </a:lnTo>
                <a:lnTo>
                  <a:pt x="2154" y="2646"/>
                </a:lnTo>
                <a:lnTo>
                  <a:pt x="2060" y="2646"/>
                </a:lnTo>
                <a:lnTo>
                  <a:pt x="1873" y="2491"/>
                </a:lnTo>
                <a:lnTo>
                  <a:pt x="1780" y="2413"/>
                </a:lnTo>
                <a:lnTo>
                  <a:pt x="1780" y="2335"/>
                </a:lnTo>
                <a:lnTo>
                  <a:pt x="1592" y="2102"/>
                </a:lnTo>
                <a:lnTo>
                  <a:pt x="1592" y="2024"/>
                </a:lnTo>
                <a:lnTo>
                  <a:pt x="1592" y="1868"/>
                </a:lnTo>
                <a:lnTo>
                  <a:pt x="1499" y="1790"/>
                </a:lnTo>
                <a:lnTo>
                  <a:pt x="1499" y="1635"/>
                </a:lnTo>
                <a:lnTo>
                  <a:pt x="1499" y="1479"/>
                </a:lnTo>
                <a:lnTo>
                  <a:pt x="1499" y="1323"/>
                </a:lnTo>
                <a:lnTo>
                  <a:pt x="1499" y="1012"/>
                </a:lnTo>
                <a:lnTo>
                  <a:pt x="1499" y="701"/>
                </a:lnTo>
                <a:lnTo>
                  <a:pt x="1499" y="623"/>
                </a:lnTo>
                <a:lnTo>
                  <a:pt x="1499" y="545"/>
                </a:lnTo>
                <a:lnTo>
                  <a:pt x="1499" y="467"/>
                </a:lnTo>
                <a:lnTo>
                  <a:pt x="1499" y="389"/>
                </a:lnTo>
                <a:lnTo>
                  <a:pt x="1499" y="389"/>
                </a:lnTo>
                <a:lnTo>
                  <a:pt x="1499" y="311"/>
                </a:lnTo>
                <a:lnTo>
                  <a:pt x="1499" y="311"/>
                </a:lnTo>
                <a:lnTo>
                  <a:pt x="1499" y="311"/>
                </a:lnTo>
                <a:lnTo>
                  <a:pt x="1499" y="311"/>
                </a:lnTo>
                <a:lnTo>
                  <a:pt x="1499" y="311"/>
                </a:lnTo>
                <a:lnTo>
                  <a:pt x="1405" y="311"/>
                </a:lnTo>
                <a:lnTo>
                  <a:pt x="1405" y="311"/>
                </a:lnTo>
                <a:lnTo>
                  <a:pt x="1311" y="311"/>
                </a:lnTo>
                <a:lnTo>
                  <a:pt x="1124" y="311"/>
                </a:lnTo>
                <a:lnTo>
                  <a:pt x="1030" y="311"/>
                </a:lnTo>
                <a:lnTo>
                  <a:pt x="937" y="389"/>
                </a:lnTo>
                <a:lnTo>
                  <a:pt x="843" y="389"/>
                </a:lnTo>
                <a:lnTo>
                  <a:pt x="749" y="389"/>
                </a:lnTo>
                <a:lnTo>
                  <a:pt x="562" y="467"/>
                </a:lnTo>
                <a:lnTo>
                  <a:pt x="375" y="467"/>
                </a:lnTo>
                <a:lnTo>
                  <a:pt x="187" y="545"/>
                </a:lnTo>
                <a:lnTo>
                  <a:pt x="0" y="545"/>
                </a:lnTo>
                <a:lnTo>
                  <a:pt x="0" y="389"/>
                </a:lnTo>
                <a:lnTo>
                  <a:pt x="94" y="389"/>
                </a:lnTo>
                <a:lnTo>
                  <a:pt x="281" y="389"/>
                </a:lnTo>
                <a:lnTo>
                  <a:pt x="468" y="311"/>
                </a:lnTo>
                <a:lnTo>
                  <a:pt x="749" y="311"/>
                </a:lnTo>
                <a:lnTo>
                  <a:pt x="843" y="234"/>
                </a:lnTo>
                <a:lnTo>
                  <a:pt x="937" y="234"/>
                </a:lnTo>
                <a:lnTo>
                  <a:pt x="1030" y="234"/>
                </a:lnTo>
                <a:lnTo>
                  <a:pt x="1124" y="234"/>
                </a:lnTo>
                <a:lnTo>
                  <a:pt x="1218" y="156"/>
                </a:lnTo>
                <a:lnTo>
                  <a:pt x="1311" y="156"/>
                </a:lnTo>
                <a:lnTo>
                  <a:pt x="1311" y="156"/>
                </a:lnTo>
                <a:lnTo>
                  <a:pt x="1311" y="156"/>
                </a:lnTo>
                <a:lnTo>
                  <a:pt x="1405" y="156"/>
                </a:lnTo>
                <a:lnTo>
                  <a:pt x="1499" y="78"/>
                </a:lnTo>
                <a:lnTo>
                  <a:pt x="1499" y="78"/>
                </a:lnTo>
                <a:lnTo>
                  <a:pt x="1499" y="0"/>
                </a:lnTo>
                <a:lnTo>
                  <a:pt x="1592" y="0"/>
                </a:lnTo>
                <a:lnTo>
                  <a:pt x="1592" y="0"/>
                </a:lnTo>
                <a:lnTo>
                  <a:pt x="1592" y="78"/>
                </a:lnTo>
                <a:lnTo>
                  <a:pt x="1686" y="78"/>
                </a:lnTo>
                <a:lnTo>
                  <a:pt x="1780" y="78"/>
                </a:lnTo>
                <a:lnTo>
                  <a:pt x="1780" y="156"/>
                </a:lnTo>
                <a:lnTo>
                  <a:pt x="1873" y="156"/>
                </a:lnTo>
                <a:lnTo>
                  <a:pt x="1873" y="156"/>
                </a:lnTo>
                <a:lnTo>
                  <a:pt x="1873" y="234"/>
                </a:lnTo>
                <a:lnTo>
                  <a:pt x="1967" y="234"/>
                </a:lnTo>
                <a:lnTo>
                  <a:pt x="1873" y="234"/>
                </a:lnTo>
                <a:lnTo>
                  <a:pt x="1873" y="311"/>
                </a:lnTo>
                <a:lnTo>
                  <a:pt x="1873" y="311"/>
                </a:lnTo>
                <a:lnTo>
                  <a:pt x="1780" y="311"/>
                </a:lnTo>
                <a:lnTo>
                  <a:pt x="1780" y="389"/>
                </a:lnTo>
                <a:lnTo>
                  <a:pt x="1686" y="467"/>
                </a:lnTo>
                <a:lnTo>
                  <a:pt x="1686" y="623"/>
                </a:lnTo>
                <a:lnTo>
                  <a:pt x="1686" y="701"/>
                </a:lnTo>
                <a:lnTo>
                  <a:pt x="1686" y="856"/>
                </a:lnTo>
                <a:lnTo>
                  <a:pt x="1686" y="1012"/>
                </a:lnTo>
                <a:lnTo>
                  <a:pt x="1686" y="1168"/>
                </a:lnTo>
                <a:lnTo>
                  <a:pt x="1686" y="1401"/>
                </a:lnTo>
                <a:lnTo>
                  <a:pt x="1686" y="1557"/>
                </a:lnTo>
                <a:lnTo>
                  <a:pt x="1686" y="1635"/>
                </a:lnTo>
                <a:lnTo>
                  <a:pt x="1686" y="1790"/>
                </a:lnTo>
                <a:lnTo>
                  <a:pt x="1780" y="1946"/>
                </a:lnTo>
                <a:lnTo>
                  <a:pt x="1780" y="2024"/>
                </a:lnTo>
                <a:lnTo>
                  <a:pt x="1873" y="2102"/>
                </a:lnTo>
                <a:lnTo>
                  <a:pt x="1873" y="2179"/>
                </a:lnTo>
                <a:lnTo>
                  <a:pt x="1967" y="2257"/>
                </a:lnTo>
                <a:lnTo>
                  <a:pt x="2060" y="2335"/>
                </a:lnTo>
                <a:lnTo>
                  <a:pt x="2060" y="2413"/>
                </a:lnTo>
                <a:lnTo>
                  <a:pt x="2154" y="2413"/>
                </a:lnTo>
                <a:lnTo>
                  <a:pt x="2248" y="2491"/>
                </a:lnTo>
                <a:lnTo>
                  <a:pt x="2341" y="2491"/>
                </a:lnTo>
                <a:lnTo>
                  <a:pt x="2341" y="2491"/>
                </a:lnTo>
                <a:lnTo>
                  <a:pt x="2341" y="2491"/>
                </a:lnTo>
                <a:lnTo>
                  <a:pt x="2341" y="2413"/>
                </a:lnTo>
                <a:lnTo>
                  <a:pt x="2435" y="2335"/>
                </a:lnTo>
                <a:lnTo>
                  <a:pt x="2435" y="2257"/>
                </a:lnTo>
                <a:lnTo>
                  <a:pt x="2435" y="2179"/>
                </a:lnTo>
                <a:lnTo>
                  <a:pt x="2435" y="2102"/>
                </a:lnTo>
                <a:lnTo>
                  <a:pt x="2435" y="2024"/>
                </a:lnTo>
                <a:lnTo>
                  <a:pt x="2435" y="1946"/>
                </a:lnTo>
                <a:lnTo>
                  <a:pt x="2529" y="1946"/>
                </a:lnTo>
                <a:lnTo>
                  <a:pt x="2529" y="1946"/>
                </a:lnTo>
                <a:lnTo>
                  <a:pt x="2529" y="1946"/>
                </a:lnTo>
                <a:lnTo>
                  <a:pt x="2529" y="2024"/>
                </a:lnTo>
                <a:lnTo>
                  <a:pt x="2529" y="2024"/>
                </a:lnTo>
                <a:lnTo>
                  <a:pt x="2529" y="2102"/>
                </a:lnTo>
                <a:lnTo>
                  <a:pt x="2529" y="2179"/>
                </a:lnTo>
                <a:lnTo>
                  <a:pt x="2529" y="2335"/>
                </a:lnTo>
                <a:lnTo>
                  <a:pt x="2529" y="2491"/>
                </a:lnTo>
                <a:lnTo>
                  <a:pt x="2622" y="2569"/>
                </a:lnTo>
                <a:lnTo>
                  <a:pt x="2622" y="2646"/>
                </a:lnTo>
                <a:lnTo>
                  <a:pt x="2622" y="2646"/>
                </a:lnTo>
              </a:path>
            </a:pathLst>
          </a:custGeom>
          <a:blipFill>
            <a:blip r:embed="rId2"/>
            <a:tile tx="0" ty="0" sx="100000" sy="100000" flip="none" algn="tl"/>
          </a:blipFill>
          <a:ln w="94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7" name="Freeform 9"/>
          <p:cNvSpPr>
            <a:spLocks/>
          </p:cNvSpPr>
          <p:nvPr/>
        </p:nvSpPr>
        <p:spPr bwMode="auto">
          <a:xfrm>
            <a:off x="2760663" y="1936751"/>
            <a:ext cx="1933575" cy="2965450"/>
          </a:xfrm>
          <a:custGeom>
            <a:avLst/>
            <a:gdLst/>
            <a:ahLst/>
            <a:cxnLst>
              <a:cxn ang="0">
                <a:pos x="937" y="78"/>
              </a:cxn>
              <a:cxn ang="0">
                <a:pos x="937" y="78"/>
              </a:cxn>
              <a:cxn ang="0">
                <a:pos x="937" y="0"/>
              </a:cxn>
              <a:cxn ang="0">
                <a:pos x="937" y="0"/>
              </a:cxn>
              <a:cxn ang="0">
                <a:pos x="1030" y="0"/>
              </a:cxn>
              <a:cxn ang="0">
                <a:pos x="1124" y="78"/>
              </a:cxn>
              <a:cxn ang="0">
                <a:pos x="1218" y="78"/>
              </a:cxn>
              <a:cxn ang="0">
                <a:pos x="1218" y="156"/>
              </a:cxn>
              <a:cxn ang="0">
                <a:pos x="1218" y="156"/>
              </a:cxn>
              <a:cxn ang="0">
                <a:pos x="1218" y="233"/>
              </a:cxn>
              <a:cxn ang="0">
                <a:pos x="1218" y="311"/>
              </a:cxn>
              <a:cxn ang="0">
                <a:pos x="1218" y="389"/>
              </a:cxn>
              <a:cxn ang="0">
                <a:pos x="1124" y="467"/>
              </a:cxn>
              <a:cxn ang="0">
                <a:pos x="1124" y="545"/>
              </a:cxn>
              <a:cxn ang="0">
                <a:pos x="1124" y="700"/>
              </a:cxn>
              <a:cxn ang="0">
                <a:pos x="1030" y="856"/>
              </a:cxn>
              <a:cxn ang="0">
                <a:pos x="937" y="934"/>
              </a:cxn>
              <a:cxn ang="0">
                <a:pos x="843" y="1090"/>
              </a:cxn>
              <a:cxn ang="0">
                <a:pos x="749" y="1245"/>
              </a:cxn>
              <a:cxn ang="0">
                <a:pos x="656" y="1401"/>
              </a:cxn>
              <a:cxn ang="0">
                <a:pos x="562" y="1557"/>
              </a:cxn>
              <a:cxn ang="0">
                <a:pos x="375" y="1634"/>
              </a:cxn>
              <a:cxn ang="0">
                <a:pos x="281" y="1790"/>
              </a:cxn>
              <a:cxn ang="0">
                <a:pos x="187" y="1790"/>
              </a:cxn>
              <a:cxn ang="0">
                <a:pos x="94" y="1868"/>
              </a:cxn>
              <a:cxn ang="0">
                <a:pos x="94" y="1868"/>
              </a:cxn>
              <a:cxn ang="0">
                <a:pos x="0" y="1868"/>
              </a:cxn>
              <a:cxn ang="0">
                <a:pos x="0" y="1868"/>
              </a:cxn>
              <a:cxn ang="0">
                <a:pos x="94" y="1868"/>
              </a:cxn>
              <a:cxn ang="0">
                <a:pos x="94" y="1790"/>
              </a:cxn>
              <a:cxn ang="0">
                <a:pos x="187" y="1790"/>
              </a:cxn>
              <a:cxn ang="0">
                <a:pos x="281" y="1712"/>
              </a:cxn>
              <a:cxn ang="0">
                <a:pos x="375" y="1557"/>
              </a:cxn>
              <a:cxn ang="0">
                <a:pos x="375" y="1479"/>
              </a:cxn>
              <a:cxn ang="0">
                <a:pos x="562" y="1323"/>
              </a:cxn>
              <a:cxn ang="0">
                <a:pos x="656" y="1245"/>
              </a:cxn>
              <a:cxn ang="0">
                <a:pos x="656" y="1090"/>
              </a:cxn>
              <a:cxn ang="0">
                <a:pos x="749" y="934"/>
              </a:cxn>
              <a:cxn ang="0">
                <a:pos x="843" y="856"/>
              </a:cxn>
              <a:cxn ang="0">
                <a:pos x="937" y="623"/>
              </a:cxn>
              <a:cxn ang="0">
                <a:pos x="937" y="389"/>
              </a:cxn>
              <a:cxn ang="0">
                <a:pos x="937" y="311"/>
              </a:cxn>
              <a:cxn ang="0">
                <a:pos x="937" y="233"/>
              </a:cxn>
              <a:cxn ang="0">
                <a:pos x="937" y="156"/>
              </a:cxn>
              <a:cxn ang="0">
                <a:pos x="937" y="78"/>
              </a:cxn>
              <a:cxn ang="0">
                <a:pos x="937" y="78"/>
              </a:cxn>
            </a:cxnLst>
            <a:rect l="0" t="0" r="r" b="b"/>
            <a:pathLst>
              <a:path w="1218" h="1868">
                <a:moveTo>
                  <a:pt x="937" y="78"/>
                </a:moveTo>
                <a:lnTo>
                  <a:pt x="937" y="78"/>
                </a:lnTo>
                <a:lnTo>
                  <a:pt x="937" y="0"/>
                </a:lnTo>
                <a:lnTo>
                  <a:pt x="937" y="0"/>
                </a:lnTo>
                <a:lnTo>
                  <a:pt x="1030" y="0"/>
                </a:lnTo>
                <a:lnTo>
                  <a:pt x="1124" y="78"/>
                </a:lnTo>
                <a:lnTo>
                  <a:pt x="1218" y="78"/>
                </a:lnTo>
                <a:lnTo>
                  <a:pt x="1218" y="156"/>
                </a:lnTo>
                <a:lnTo>
                  <a:pt x="1218" y="156"/>
                </a:lnTo>
                <a:lnTo>
                  <a:pt x="1218" y="233"/>
                </a:lnTo>
                <a:lnTo>
                  <a:pt x="1218" y="311"/>
                </a:lnTo>
                <a:lnTo>
                  <a:pt x="1218" y="389"/>
                </a:lnTo>
                <a:lnTo>
                  <a:pt x="1124" y="467"/>
                </a:lnTo>
                <a:lnTo>
                  <a:pt x="1124" y="545"/>
                </a:lnTo>
                <a:lnTo>
                  <a:pt x="1124" y="700"/>
                </a:lnTo>
                <a:lnTo>
                  <a:pt x="1030" y="856"/>
                </a:lnTo>
                <a:lnTo>
                  <a:pt x="937" y="934"/>
                </a:lnTo>
                <a:lnTo>
                  <a:pt x="843" y="1090"/>
                </a:lnTo>
                <a:lnTo>
                  <a:pt x="749" y="1245"/>
                </a:lnTo>
                <a:lnTo>
                  <a:pt x="656" y="1401"/>
                </a:lnTo>
                <a:lnTo>
                  <a:pt x="562" y="1557"/>
                </a:lnTo>
                <a:lnTo>
                  <a:pt x="375" y="1634"/>
                </a:lnTo>
                <a:lnTo>
                  <a:pt x="281" y="1790"/>
                </a:lnTo>
                <a:lnTo>
                  <a:pt x="187" y="1790"/>
                </a:lnTo>
                <a:lnTo>
                  <a:pt x="94" y="1868"/>
                </a:lnTo>
                <a:lnTo>
                  <a:pt x="94" y="1868"/>
                </a:lnTo>
                <a:lnTo>
                  <a:pt x="0" y="1868"/>
                </a:lnTo>
                <a:lnTo>
                  <a:pt x="0" y="1868"/>
                </a:lnTo>
                <a:lnTo>
                  <a:pt x="94" y="1868"/>
                </a:lnTo>
                <a:lnTo>
                  <a:pt x="94" y="1790"/>
                </a:lnTo>
                <a:lnTo>
                  <a:pt x="187" y="1790"/>
                </a:lnTo>
                <a:lnTo>
                  <a:pt x="281" y="1712"/>
                </a:lnTo>
                <a:lnTo>
                  <a:pt x="375" y="1557"/>
                </a:lnTo>
                <a:lnTo>
                  <a:pt x="375" y="1479"/>
                </a:lnTo>
                <a:lnTo>
                  <a:pt x="562" y="1323"/>
                </a:lnTo>
                <a:lnTo>
                  <a:pt x="656" y="1245"/>
                </a:lnTo>
                <a:lnTo>
                  <a:pt x="656" y="1090"/>
                </a:lnTo>
                <a:lnTo>
                  <a:pt x="749" y="934"/>
                </a:lnTo>
                <a:lnTo>
                  <a:pt x="843" y="856"/>
                </a:lnTo>
                <a:lnTo>
                  <a:pt x="937" y="623"/>
                </a:lnTo>
                <a:lnTo>
                  <a:pt x="937" y="389"/>
                </a:lnTo>
                <a:lnTo>
                  <a:pt x="937" y="311"/>
                </a:lnTo>
                <a:lnTo>
                  <a:pt x="937" y="233"/>
                </a:lnTo>
                <a:lnTo>
                  <a:pt x="937" y="156"/>
                </a:lnTo>
                <a:lnTo>
                  <a:pt x="937" y="78"/>
                </a:lnTo>
                <a:lnTo>
                  <a:pt x="937" y="78"/>
                </a:lnTo>
              </a:path>
            </a:pathLst>
          </a:custGeom>
          <a:solidFill>
            <a:schemeClr val="accent1">
              <a:lumMod val="75000"/>
            </a:schemeClr>
          </a:solidFill>
          <a:ln w="94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2058" name="Freeform 10"/>
          <p:cNvSpPr>
            <a:spLocks/>
          </p:cNvSpPr>
          <p:nvPr/>
        </p:nvSpPr>
        <p:spPr bwMode="auto">
          <a:xfrm>
            <a:off x="3206750" y="2554288"/>
            <a:ext cx="1635125" cy="2224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94" y="0"/>
              </a:cxn>
              <a:cxn ang="0">
                <a:pos x="94" y="0"/>
              </a:cxn>
              <a:cxn ang="0">
                <a:pos x="94" y="0"/>
              </a:cxn>
              <a:cxn ang="0">
                <a:pos x="281" y="78"/>
              </a:cxn>
              <a:cxn ang="0">
                <a:pos x="375" y="156"/>
              </a:cxn>
              <a:cxn ang="0">
                <a:pos x="375" y="234"/>
              </a:cxn>
              <a:cxn ang="0">
                <a:pos x="468" y="311"/>
              </a:cxn>
              <a:cxn ang="0">
                <a:pos x="562" y="389"/>
              </a:cxn>
              <a:cxn ang="0">
                <a:pos x="656" y="467"/>
              </a:cxn>
              <a:cxn ang="0">
                <a:pos x="843" y="701"/>
              </a:cxn>
              <a:cxn ang="0">
                <a:pos x="843" y="856"/>
              </a:cxn>
              <a:cxn ang="0">
                <a:pos x="937" y="934"/>
              </a:cxn>
              <a:cxn ang="0">
                <a:pos x="1030" y="1012"/>
              </a:cxn>
              <a:cxn ang="0">
                <a:pos x="1030" y="1090"/>
              </a:cxn>
              <a:cxn ang="0">
                <a:pos x="1030" y="1168"/>
              </a:cxn>
              <a:cxn ang="0">
                <a:pos x="1030" y="1245"/>
              </a:cxn>
              <a:cxn ang="0">
                <a:pos x="1030" y="1245"/>
              </a:cxn>
              <a:cxn ang="0">
                <a:pos x="1030" y="1323"/>
              </a:cxn>
              <a:cxn ang="0">
                <a:pos x="1030" y="1323"/>
              </a:cxn>
              <a:cxn ang="0">
                <a:pos x="1030" y="1323"/>
              </a:cxn>
              <a:cxn ang="0">
                <a:pos x="1030" y="1401"/>
              </a:cxn>
              <a:cxn ang="0">
                <a:pos x="1030" y="1401"/>
              </a:cxn>
              <a:cxn ang="0">
                <a:pos x="1030" y="1401"/>
              </a:cxn>
              <a:cxn ang="0">
                <a:pos x="937" y="1323"/>
              </a:cxn>
              <a:cxn ang="0">
                <a:pos x="937" y="1323"/>
              </a:cxn>
              <a:cxn ang="0">
                <a:pos x="937" y="1245"/>
              </a:cxn>
              <a:cxn ang="0">
                <a:pos x="843" y="1168"/>
              </a:cxn>
              <a:cxn ang="0">
                <a:pos x="749" y="1090"/>
              </a:cxn>
              <a:cxn ang="0">
                <a:pos x="656" y="934"/>
              </a:cxn>
              <a:cxn ang="0">
                <a:pos x="562" y="778"/>
              </a:cxn>
              <a:cxn ang="0">
                <a:pos x="468" y="623"/>
              </a:cxn>
              <a:cxn ang="0">
                <a:pos x="375" y="467"/>
              </a:cxn>
              <a:cxn ang="0">
                <a:pos x="281" y="389"/>
              </a:cxn>
              <a:cxn ang="0">
                <a:pos x="187" y="234"/>
              </a:cxn>
              <a:cxn ang="0">
                <a:pos x="94" y="156"/>
              </a:cxn>
              <a:cxn ang="0">
                <a:pos x="0" y="78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1030" h="1401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281" y="78"/>
                </a:lnTo>
                <a:lnTo>
                  <a:pt x="375" y="156"/>
                </a:lnTo>
                <a:lnTo>
                  <a:pt x="375" y="234"/>
                </a:lnTo>
                <a:lnTo>
                  <a:pt x="468" y="311"/>
                </a:lnTo>
                <a:lnTo>
                  <a:pt x="562" y="389"/>
                </a:lnTo>
                <a:lnTo>
                  <a:pt x="656" y="467"/>
                </a:lnTo>
                <a:lnTo>
                  <a:pt x="843" y="701"/>
                </a:lnTo>
                <a:lnTo>
                  <a:pt x="843" y="856"/>
                </a:lnTo>
                <a:lnTo>
                  <a:pt x="937" y="934"/>
                </a:lnTo>
                <a:lnTo>
                  <a:pt x="1030" y="1012"/>
                </a:lnTo>
                <a:lnTo>
                  <a:pt x="1030" y="1090"/>
                </a:lnTo>
                <a:lnTo>
                  <a:pt x="1030" y="1168"/>
                </a:lnTo>
                <a:lnTo>
                  <a:pt x="1030" y="1245"/>
                </a:lnTo>
                <a:lnTo>
                  <a:pt x="1030" y="1245"/>
                </a:lnTo>
                <a:lnTo>
                  <a:pt x="1030" y="1323"/>
                </a:lnTo>
                <a:lnTo>
                  <a:pt x="1030" y="1323"/>
                </a:lnTo>
                <a:lnTo>
                  <a:pt x="1030" y="1323"/>
                </a:lnTo>
                <a:lnTo>
                  <a:pt x="1030" y="1401"/>
                </a:lnTo>
                <a:lnTo>
                  <a:pt x="1030" y="1401"/>
                </a:lnTo>
                <a:lnTo>
                  <a:pt x="1030" y="1401"/>
                </a:lnTo>
                <a:lnTo>
                  <a:pt x="937" y="1323"/>
                </a:lnTo>
                <a:lnTo>
                  <a:pt x="937" y="1323"/>
                </a:lnTo>
                <a:lnTo>
                  <a:pt x="937" y="1245"/>
                </a:lnTo>
                <a:lnTo>
                  <a:pt x="843" y="1168"/>
                </a:lnTo>
                <a:lnTo>
                  <a:pt x="749" y="1090"/>
                </a:lnTo>
                <a:lnTo>
                  <a:pt x="656" y="934"/>
                </a:lnTo>
                <a:lnTo>
                  <a:pt x="562" y="778"/>
                </a:lnTo>
                <a:lnTo>
                  <a:pt x="468" y="623"/>
                </a:lnTo>
                <a:lnTo>
                  <a:pt x="375" y="467"/>
                </a:lnTo>
                <a:lnTo>
                  <a:pt x="281" y="389"/>
                </a:lnTo>
                <a:lnTo>
                  <a:pt x="187" y="234"/>
                </a:lnTo>
                <a:lnTo>
                  <a:pt x="94" y="156"/>
                </a:lnTo>
                <a:lnTo>
                  <a:pt x="0" y="7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chemeClr val="accent2">
              <a:lumMod val="85000"/>
              <a:lumOff val="15000"/>
            </a:schemeClr>
          </a:solidFill>
          <a:ln w="94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/>
      <p:bldP spid="2056" grpId="0" animBg="1"/>
      <p:bldP spid="2057" grpId="0" animBg="1"/>
      <p:bldP spid="205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518457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12160" y="858485"/>
            <a:ext cx="1729961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雪人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雪山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雪白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雪花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>
                <a:solidFill>
                  <a:srgbClr val="FF0000"/>
                </a:solidFill>
              </a:rPr>
              <a:t>大雪</a:t>
            </a:r>
            <a:endParaRPr lang="en-US" altLang="zh-CN" sz="60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444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822" y="620688"/>
            <a:ext cx="5014242" cy="5014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12160" y="858485"/>
            <a:ext cx="172996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飞虫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>
                <a:solidFill>
                  <a:srgbClr val="FF0000"/>
                </a:solidFill>
              </a:rPr>
              <a:t>飞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石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飞鸟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飞走</a:t>
            </a:r>
            <a:endParaRPr lang="en-US" altLang="zh-CN" sz="60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610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AutoShape 4"/>
          <p:cNvSpPr>
            <a:spLocks noChangeAspect="1" noChangeArrowheads="1" noTextEdit="1"/>
          </p:cNvSpPr>
          <p:nvPr/>
        </p:nvSpPr>
        <p:spPr bwMode="auto">
          <a:xfrm>
            <a:off x="2000232" y="642918"/>
            <a:ext cx="4143375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928813" y="768350"/>
            <a:ext cx="895350" cy="20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9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9" name="Freeform 7"/>
          <p:cNvSpPr>
            <a:spLocks noEditPoints="1"/>
          </p:cNvSpPr>
          <p:nvPr/>
        </p:nvSpPr>
        <p:spPr bwMode="auto">
          <a:xfrm>
            <a:off x="1785918" y="285728"/>
            <a:ext cx="4030663" cy="4518025"/>
          </a:xfrm>
          <a:custGeom>
            <a:avLst/>
            <a:gdLst/>
            <a:ahLst/>
            <a:cxnLst>
              <a:cxn ang="0">
                <a:pos x="1622" y="1107"/>
              </a:cxn>
              <a:cxn ang="0">
                <a:pos x="1481" y="1186"/>
              </a:cxn>
              <a:cxn ang="0">
                <a:pos x="1481" y="1107"/>
              </a:cxn>
              <a:cxn ang="0">
                <a:pos x="1693" y="949"/>
              </a:cxn>
              <a:cxn ang="0">
                <a:pos x="1905" y="711"/>
              </a:cxn>
              <a:cxn ang="0">
                <a:pos x="1975" y="632"/>
              </a:cxn>
              <a:cxn ang="0">
                <a:pos x="1975" y="474"/>
              </a:cxn>
              <a:cxn ang="0">
                <a:pos x="2046" y="474"/>
              </a:cxn>
              <a:cxn ang="0">
                <a:pos x="2187" y="553"/>
              </a:cxn>
              <a:cxn ang="0">
                <a:pos x="2257" y="711"/>
              </a:cxn>
              <a:cxn ang="0">
                <a:pos x="2187" y="791"/>
              </a:cxn>
              <a:cxn ang="0">
                <a:pos x="2046" y="870"/>
              </a:cxn>
              <a:cxn ang="0">
                <a:pos x="1552" y="1186"/>
              </a:cxn>
              <a:cxn ang="0">
                <a:pos x="1834" y="1344"/>
              </a:cxn>
              <a:cxn ang="0">
                <a:pos x="2046" y="1423"/>
              </a:cxn>
              <a:cxn ang="0">
                <a:pos x="2116" y="1581"/>
              </a:cxn>
              <a:cxn ang="0">
                <a:pos x="2187" y="1739"/>
              </a:cxn>
              <a:cxn ang="0">
                <a:pos x="2116" y="1739"/>
              </a:cxn>
              <a:cxn ang="0">
                <a:pos x="1905" y="1660"/>
              </a:cxn>
              <a:cxn ang="0">
                <a:pos x="1481" y="1344"/>
              </a:cxn>
              <a:cxn ang="0">
                <a:pos x="1340" y="1107"/>
              </a:cxn>
              <a:cxn ang="0">
                <a:pos x="1481" y="79"/>
              </a:cxn>
              <a:cxn ang="0">
                <a:pos x="1622" y="158"/>
              </a:cxn>
              <a:cxn ang="0">
                <a:pos x="1622" y="237"/>
              </a:cxn>
              <a:cxn ang="0">
                <a:pos x="1552" y="316"/>
              </a:cxn>
              <a:cxn ang="0">
                <a:pos x="1481" y="474"/>
              </a:cxn>
              <a:cxn ang="0">
                <a:pos x="1481" y="711"/>
              </a:cxn>
              <a:cxn ang="0">
                <a:pos x="1411" y="1186"/>
              </a:cxn>
              <a:cxn ang="0">
                <a:pos x="1411" y="1581"/>
              </a:cxn>
              <a:cxn ang="0">
                <a:pos x="1481" y="1897"/>
              </a:cxn>
              <a:cxn ang="0">
                <a:pos x="1622" y="2134"/>
              </a:cxn>
              <a:cxn ang="0">
                <a:pos x="1905" y="2372"/>
              </a:cxn>
              <a:cxn ang="0">
                <a:pos x="2116" y="2530"/>
              </a:cxn>
              <a:cxn ang="0">
                <a:pos x="2257" y="2530"/>
              </a:cxn>
              <a:cxn ang="0">
                <a:pos x="2328" y="2372"/>
              </a:cxn>
              <a:cxn ang="0">
                <a:pos x="2398" y="2134"/>
              </a:cxn>
              <a:cxn ang="0">
                <a:pos x="2469" y="1976"/>
              </a:cxn>
              <a:cxn ang="0">
                <a:pos x="2469" y="2055"/>
              </a:cxn>
              <a:cxn ang="0">
                <a:pos x="2469" y="2451"/>
              </a:cxn>
              <a:cxn ang="0">
                <a:pos x="2539" y="2688"/>
              </a:cxn>
              <a:cxn ang="0">
                <a:pos x="2539" y="2846"/>
              </a:cxn>
              <a:cxn ang="0">
                <a:pos x="2469" y="2846"/>
              </a:cxn>
              <a:cxn ang="0">
                <a:pos x="2116" y="2767"/>
              </a:cxn>
              <a:cxn ang="0">
                <a:pos x="1834" y="2688"/>
              </a:cxn>
              <a:cxn ang="0">
                <a:pos x="1552" y="2372"/>
              </a:cxn>
              <a:cxn ang="0">
                <a:pos x="1411" y="2055"/>
              </a:cxn>
              <a:cxn ang="0">
                <a:pos x="1270" y="1739"/>
              </a:cxn>
              <a:cxn ang="0">
                <a:pos x="1270" y="1186"/>
              </a:cxn>
              <a:cxn ang="0">
                <a:pos x="1270" y="632"/>
              </a:cxn>
              <a:cxn ang="0">
                <a:pos x="1340" y="395"/>
              </a:cxn>
              <a:cxn ang="0">
                <a:pos x="1270" y="316"/>
              </a:cxn>
              <a:cxn ang="0">
                <a:pos x="1058" y="395"/>
              </a:cxn>
              <a:cxn ang="0">
                <a:pos x="564" y="553"/>
              </a:cxn>
              <a:cxn ang="0">
                <a:pos x="282" y="632"/>
              </a:cxn>
              <a:cxn ang="0">
                <a:pos x="141" y="553"/>
              </a:cxn>
              <a:cxn ang="0">
                <a:pos x="71" y="474"/>
              </a:cxn>
              <a:cxn ang="0">
                <a:pos x="0" y="474"/>
              </a:cxn>
              <a:cxn ang="0">
                <a:pos x="212" y="395"/>
              </a:cxn>
              <a:cxn ang="0">
                <a:pos x="494" y="395"/>
              </a:cxn>
              <a:cxn ang="0">
                <a:pos x="988" y="237"/>
              </a:cxn>
              <a:cxn ang="0">
                <a:pos x="1270" y="158"/>
              </a:cxn>
              <a:cxn ang="0">
                <a:pos x="1340" y="79"/>
              </a:cxn>
              <a:cxn ang="0">
                <a:pos x="1411" y="79"/>
              </a:cxn>
            </a:cxnLst>
            <a:rect l="0" t="0" r="r" b="b"/>
            <a:pathLst>
              <a:path w="2539" h="2846">
                <a:moveTo>
                  <a:pt x="2046" y="870"/>
                </a:moveTo>
                <a:lnTo>
                  <a:pt x="1834" y="1028"/>
                </a:lnTo>
                <a:lnTo>
                  <a:pt x="1622" y="1107"/>
                </a:lnTo>
                <a:lnTo>
                  <a:pt x="1552" y="1186"/>
                </a:lnTo>
                <a:lnTo>
                  <a:pt x="1481" y="1186"/>
                </a:lnTo>
                <a:lnTo>
                  <a:pt x="1481" y="1186"/>
                </a:lnTo>
                <a:lnTo>
                  <a:pt x="1411" y="1186"/>
                </a:lnTo>
                <a:lnTo>
                  <a:pt x="1481" y="1186"/>
                </a:lnTo>
                <a:lnTo>
                  <a:pt x="1481" y="1107"/>
                </a:lnTo>
                <a:lnTo>
                  <a:pt x="1552" y="1028"/>
                </a:lnTo>
                <a:lnTo>
                  <a:pt x="1622" y="1028"/>
                </a:lnTo>
                <a:lnTo>
                  <a:pt x="1693" y="949"/>
                </a:lnTo>
                <a:lnTo>
                  <a:pt x="1834" y="870"/>
                </a:lnTo>
                <a:lnTo>
                  <a:pt x="1834" y="791"/>
                </a:lnTo>
                <a:lnTo>
                  <a:pt x="1905" y="711"/>
                </a:lnTo>
                <a:lnTo>
                  <a:pt x="1975" y="711"/>
                </a:lnTo>
                <a:lnTo>
                  <a:pt x="1975" y="632"/>
                </a:lnTo>
                <a:lnTo>
                  <a:pt x="1975" y="632"/>
                </a:lnTo>
                <a:lnTo>
                  <a:pt x="1975" y="553"/>
                </a:lnTo>
                <a:lnTo>
                  <a:pt x="1975" y="553"/>
                </a:lnTo>
                <a:lnTo>
                  <a:pt x="1975" y="474"/>
                </a:lnTo>
                <a:lnTo>
                  <a:pt x="1975" y="474"/>
                </a:lnTo>
                <a:lnTo>
                  <a:pt x="2046" y="474"/>
                </a:lnTo>
                <a:lnTo>
                  <a:pt x="2046" y="474"/>
                </a:lnTo>
                <a:lnTo>
                  <a:pt x="2046" y="474"/>
                </a:lnTo>
                <a:lnTo>
                  <a:pt x="2116" y="553"/>
                </a:lnTo>
                <a:lnTo>
                  <a:pt x="2187" y="553"/>
                </a:lnTo>
                <a:lnTo>
                  <a:pt x="2187" y="632"/>
                </a:lnTo>
                <a:lnTo>
                  <a:pt x="2187" y="632"/>
                </a:lnTo>
                <a:lnTo>
                  <a:pt x="2257" y="711"/>
                </a:lnTo>
                <a:lnTo>
                  <a:pt x="2257" y="711"/>
                </a:lnTo>
                <a:lnTo>
                  <a:pt x="2257" y="711"/>
                </a:lnTo>
                <a:lnTo>
                  <a:pt x="2187" y="791"/>
                </a:lnTo>
                <a:lnTo>
                  <a:pt x="2116" y="870"/>
                </a:lnTo>
                <a:lnTo>
                  <a:pt x="2046" y="870"/>
                </a:lnTo>
                <a:lnTo>
                  <a:pt x="2046" y="870"/>
                </a:lnTo>
                <a:close/>
                <a:moveTo>
                  <a:pt x="1340" y="1107"/>
                </a:moveTo>
                <a:lnTo>
                  <a:pt x="1411" y="1186"/>
                </a:lnTo>
                <a:lnTo>
                  <a:pt x="1552" y="1186"/>
                </a:lnTo>
                <a:lnTo>
                  <a:pt x="1693" y="1265"/>
                </a:lnTo>
                <a:lnTo>
                  <a:pt x="1764" y="1265"/>
                </a:lnTo>
                <a:lnTo>
                  <a:pt x="1834" y="1344"/>
                </a:lnTo>
                <a:lnTo>
                  <a:pt x="1905" y="1344"/>
                </a:lnTo>
                <a:lnTo>
                  <a:pt x="1975" y="1423"/>
                </a:lnTo>
                <a:lnTo>
                  <a:pt x="2046" y="1423"/>
                </a:lnTo>
                <a:lnTo>
                  <a:pt x="2116" y="1502"/>
                </a:lnTo>
                <a:lnTo>
                  <a:pt x="2116" y="1581"/>
                </a:lnTo>
                <a:lnTo>
                  <a:pt x="2116" y="1581"/>
                </a:lnTo>
                <a:lnTo>
                  <a:pt x="2187" y="1660"/>
                </a:lnTo>
                <a:lnTo>
                  <a:pt x="2187" y="1739"/>
                </a:lnTo>
                <a:lnTo>
                  <a:pt x="2187" y="1739"/>
                </a:lnTo>
                <a:lnTo>
                  <a:pt x="2187" y="1739"/>
                </a:lnTo>
                <a:lnTo>
                  <a:pt x="2187" y="1739"/>
                </a:lnTo>
                <a:lnTo>
                  <a:pt x="2116" y="1739"/>
                </a:lnTo>
                <a:lnTo>
                  <a:pt x="2116" y="1739"/>
                </a:lnTo>
                <a:lnTo>
                  <a:pt x="2046" y="1739"/>
                </a:lnTo>
                <a:lnTo>
                  <a:pt x="1905" y="1660"/>
                </a:lnTo>
                <a:lnTo>
                  <a:pt x="1834" y="1581"/>
                </a:lnTo>
                <a:lnTo>
                  <a:pt x="1693" y="1423"/>
                </a:lnTo>
                <a:lnTo>
                  <a:pt x="1481" y="1344"/>
                </a:lnTo>
                <a:lnTo>
                  <a:pt x="1340" y="1186"/>
                </a:lnTo>
                <a:lnTo>
                  <a:pt x="1340" y="1107"/>
                </a:lnTo>
                <a:lnTo>
                  <a:pt x="1340" y="1107"/>
                </a:lnTo>
                <a:close/>
                <a:moveTo>
                  <a:pt x="1411" y="79"/>
                </a:moveTo>
                <a:lnTo>
                  <a:pt x="1411" y="79"/>
                </a:lnTo>
                <a:lnTo>
                  <a:pt x="1481" y="79"/>
                </a:lnTo>
                <a:lnTo>
                  <a:pt x="1552" y="79"/>
                </a:lnTo>
                <a:lnTo>
                  <a:pt x="1622" y="158"/>
                </a:lnTo>
                <a:lnTo>
                  <a:pt x="1622" y="158"/>
                </a:lnTo>
                <a:lnTo>
                  <a:pt x="1622" y="237"/>
                </a:lnTo>
                <a:lnTo>
                  <a:pt x="1622" y="237"/>
                </a:lnTo>
                <a:lnTo>
                  <a:pt x="1622" y="237"/>
                </a:lnTo>
                <a:lnTo>
                  <a:pt x="1552" y="316"/>
                </a:lnTo>
                <a:lnTo>
                  <a:pt x="1552" y="316"/>
                </a:lnTo>
                <a:lnTo>
                  <a:pt x="1552" y="316"/>
                </a:lnTo>
                <a:lnTo>
                  <a:pt x="1552" y="395"/>
                </a:lnTo>
                <a:lnTo>
                  <a:pt x="1552" y="395"/>
                </a:lnTo>
                <a:lnTo>
                  <a:pt x="1481" y="474"/>
                </a:lnTo>
                <a:lnTo>
                  <a:pt x="1481" y="553"/>
                </a:lnTo>
                <a:lnTo>
                  <a:pt x="1481" y="632"/>
                </a:lnTo>
                <a:lnTo>
                  <a:pt x="1481" y="711"/>
                </a:lnTo>
                <a:lnTo>
                  <a:pt x="1411" y="870"/>
                </a:lnTo>
                <a:lnTo>
                  <a:pt x="1411" y="1028"/>
                </a:lnTo>
                <a:lnTo>
                  <a:pt x="1411" y="1186"/>
                </a:lnTo>
                <a:lnTo>
                  <a:pt x="1411" y="1265"/>
                </a:lnTo>
                <a:lnTo>
                  <a:pt x="1411" y="1423"/>
                </a:lnTo>
                <a:lnTo>
                  <a:pt x="1411" y="1581"/>
                </a:lnTo>
                <a:lnTo>
                  <a:pt x="1411" y="1660"/>
                </a:lnTo>
                <a:lnTo>
                  <a:pt x="1481" y="1739"/>
                </a:lnTo>
                <a:lnTo>
                  <a:pt x="1481" y="1897"/>
                </a:lnTo>
                <a:lnTo>
                  <a:pt x="1552" y="1976"/>
                </a:lnTo>
                <a:lnTo>
                  <a:pt x="1552" y="2055"/>
                </a:lnTo>
                <a:lnTo>
                  <a:pt x="1622" y="2134"/>
                </a:lnTo>
                <a:lnTo>
                  <a:pt x="1693" y="2214"/>
                </a:lnTo>
                <a:lnTo>
                  <a:pt x="1764" y="2293"/>
                </a:lnTo>
                <a:lnTo>
                  <a:pt x="1905" y="2372"/>
                </a:lnTo>
                <a:lnTo>
                  <a:pt x="1975" y="2451"/>
                </a:lnTo>
                <a:lnTo>
                  <a:pt x="2046" y="2451"/>
                </a:lnTo>
                <a:lnTo>
                  <a:pt x="2116" y="2530"/>
                </a:lnTo>
                <a:lnTo>
                  <a:pt x="2187" y="2530"/>
                </a:lnTo>
                <a:lnTo>
                  <a:pt x="2257" y="2530"/>
                </a:lnTo>
                <a:lnTo>
                  <a:pt x="2257" y="2530"/>
                </a:lnTo>
                <a:lnTo>
                  <a:pt x="2257" y="2530"/>
                </a:lnTo>
                <a:lnTo>
                  <a:pt x="2328" y="2451"/>
                </a:lnTo>
                <a:lnTo>
                  <a:pt x="2328" y="2372"/>
                </a:lnTo>
                <a:lnTo>
                  <a:pt x="2328" y="2293"/>
                </a:lnTo>
                <a:lnTo>
                  <a:pt x="2398" y="2214"/>
                </a:lnTo>
                <a:lnTo>
                  <a:pt x="2398" y="2134"/>
                </a:lnTo>
                <a:lnTo>
                  <a:pt x="2398" y="2055"/>
                </a:lnTo>
                <a:lnTo>
                  <a:pt x="2469" y="1976"/>
                </a:lnTo>
                <a:lnTo>
                  <a:pt x="2469" y="1976"/>
                </a:lnTo>
                <a:lnTo>
                  <a:pt x="2469" y="1976"/>
                </a:lnTo>
                <a:lnTo>
                  <a:pt x="2469" y="1976"/>
                </a:lnTo>
                <a:lnTo>
                  <a:pt x="2469" y="2055"/>
                </a:lnTo>
                <a:lnTo>
                  <a:pt x="2469" y="2134"/>
                </a:lnTo>
                <a:lnTo>
                  <a:pt x="2469" y="2293"/>
                </a:lnTo>
                <a:lnTo>
                  <a:pt x="2469" y="2451"/>
                </a:lnTo>
                <a:lnTo>
                  <a:pt x="2469" y="2530"/>
                </a:lnTo>
                <a:lnTo>
                  <a:pt x="2469" y="2609"/>
                </a:lnTo>
                <a:lnTo>
                  <a:pt x="2539" y="2688"/>
                </a:lnTo>
                <a:lnTo>
                  <a:pt x="2539" y="2767"/>
                </a:lnTo>
                <a:lnTo>
                  <a:pt x="2539" y="2767"/>
                </a:lnTo>
                <a:lnTo>
                  <a:pt x="2539" y="2846"/>
                </a:lnTo>
                <a:lnTo>
                  <a:pt x="2539" y="2846"/>
                </a:lnTo>
                <a:lnTo>
                  <a:pt x="2469" y="2846"/>
                </a:lnTo>
                <a:lnTo>
                  <a:pt x="2469" y="2846"/>
                </a:lnTo>
                <a:lnTo>
                  <a:pt x="2398" y="2846"/>
                </a:lnTo>
                <a:lnTo>
                  <a:pt x="2257" y="2846"/>
                </a:lnTo>
                <a:lnTo>
                  <a:pt x="2116" y="2767"/>
                </a:lnTo>
                <a:lnTo>
                  <a:pt x="2046" y="2767"/>
                </a:lnTo>
                <a:lnTo>
                  <a:pt x="1975" y="2688"/>
                </a:lnTo>
                <a:lnTo>
                  <a:pt x="1834" y="2688"/>
                </a:lnTo>
                <a:lnTo>
                  <a:pt x="1764" y="2609"/>
                </a:lnTo>
                <a:lnTo>
                  <a:pt x="1693" y="2530"/>
                </a:lnTo>
                <a:lnTo>
                  <a:pt x="1552" y="2372"/>
                </a:lnTo>
                <a:lnTo>
                  <a:pt x="1481" y="2293"/>
                </a:lnTo>
                <a:lnTo>
                  <a:pt x="1411" y="2214"/>
                </a:lnTo>
                <a:lnTo>
                  <a:pt x="1411" y="2055"/>
                </a:lnTo>
                <a:lnTo>
                  <a:pt x="1340" y="1976"/>
                </a:lnTo>
                <a:lnTo>
                  <a:pt x="1340" y="1818"/>
                </a:lnTo>
                <a:lnTo>
                  <a:pt x="1270" y="1739"/>
                </a:lnTo>
                <a:lnTo>
                  <a:pt x="1270" y="1502"/>
                </a:lnTo>
                <a:lnTo>
                  <a:pt x="1270" y="1344"/>
                </a:lnTo>
                <a:lnTo>
                  <a:pt x="1270" y="1186"/>
                </a:lnTo>
                <a:lnTo>
                  <a:pt x="1270" y="949"/>
                </a:lnTo>
                <a:lnTo>
                  <a:pt x="1270" y="791"/>
                </a:lnTo>
                <a:lnTo>
                  <a:pt x="1270" y="632"/>
                </a:lnTo>
                <a:lnTo>
                  <a:pt x="1270" y="553"/>
                </a:lnTo>
                <a:lnTo>
                  <a:pt x="1270" y="474"/>
                </a:lnTo>
                <a:lnTo>
                  <a:pt x="1340" y="395"/>
                </a:lnTo>
                <a:lnTo>
                  <a:pt x="1340" y="316"/>
                </a:lnTo>
                <a:lnTo>
                  <a:pt x="1340" y="316"/>
                </a:lnTo>
                <a:lnTo>
                  <a:pt x="1270" y="316"/>
                </a:lnTo>
                <a:lnTo>
                  <a:pt x="1199" y="316"/>
                </a:lnTo>
                <a:lnTo>
                  <a:pt x="1129" y="316"/>
                </a:lnTo>
                <a:lnTo>
                  <a:pt x="1058" y="395"/>
                </a:lnTo>
                <a:lnTo>
                  <a:pt x="917" y="474"/>
                </a:lnTo>
                <a:lnTo>
                  <a:pt x="776" y="474"/>
                </a:lnTo>
                <a:lnTo>
                  <a:pt x="564" y="553"/>
                </a:lnTo>
                <a:lnTo>
                  <a:pt x="423" y="553"/>
                </a:lnTo>
                <a:lnTo>
                  <a:pt x="353" y="553"/>
                </a:lnTo>
                <a:lnTo>
                  <a:pt x="282" y="632"/>
                </a:lnTo>
                <a:lnTo>
                  <a:pt x="212" y="632"/>
                </a:lnTo>
                <a:lnTo>
                  <a:pt x="141" y="553"/>
                </a:lnTo>
                <a:lnTo>
                  <a:pt x="141" y="553"/>
                </a:lnTo>
                <a:lnTo>
                  <a:pt x="71" y="553"/>
                </a:lnTo>
                <a:lnTo>
                  <a:pt x="71" y="553"/>
                </a:lnTo>
                <a:lnTo>
                  <a:pt x="71" y="474"/>
                </a:lnTo>
                <a:lnTo>
                  <a:pt x="0" y="474"/>
                </a:lnTo>
                <a:lnTo>
                  <a:pt x="0" y="474"/>
                </a:lnTo>
                <a:lnTo>
                  <a:pt x="0" y="474"/>
                </a:lnTo>
                <a:lnTo>
                  <a:pt x="71" y="474"/>
                </a:lnTo>
                <a:lnTo>
                  <a:pt x="141" y="395"/>
                </a:lnTo>
                <a:lnTo>
                  <a:pt x="212" y="395"/>
                </a:lnTo>
                <a:lnTo>
                  <a:pt x="282" y="395"/>
                </a:lnTo>
                <a:lnTo>
                  <a:pt x="353" y="395"/>
                </a:lnTo>
                <a:lnTo>
                  <a:pt x="494" y="395"/>
                </a:lnTo>
                <a:lnTo>
                  <a:pt x="635" y="316"/>
                </a:lnTo>
                <a:lnTo>
                  <a:pt x="846" y="316"/>
                </a:lnTo>
                <a:lnTo>
                  <a:pt x="988" y="237"/>
                </a:lnTo>
                <a:lnTo>
                  <a:pt x="1129" y="237"/>
                </a:lnTo>
                <a:lnTo>
                  <a:pt x="1199" y="158"/>
                </a:lnTo>
                <a:lnTo>
                  <a:pt x="1270" y="158"/>
                </a:lnTo>
                <a:lnTo>
                  <a:pt x="1270" y="79"/>
                </a:lnTo>
                <a:lnTo>
                  <a:pt x="1340" y="79"/>
                </a:lnTo>
                <a:lnTo>
                  <a:pt x="1340" y="79"/>
                </a:lnTo>
                <a:lnTo>
                  <a:pt x="1340" y="79"/>
                </a:lnTo>
                <a:lnTo>
                  <a:pt x="1411" y="0"/>
                </a:lnTo>
                <a:lnTo>
                  <a:pt x="1411" y="79"/>
                </a:lnTo>
                <a:lnTo>
                  <a:pt x="1411" y="7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0" name="Freeform 8"/>
          <p:cNvSpPr>
            <a:spLocks/>
          </p:cNvSpPr>
          <p:nvPr/>
        </p:nvSpPr>
        <p:spPr bwMode="auto">
          <a:xfrm>
            <a:off x="4071934" y="1357298"/>
            <a:ext cx="1343025" cy="1130300"/>
          </a:xfrm>
          <a:custGeom>
            <a:avLst/>
            <a:gdLst/>
            <a:ahLst/>
            <a:cxnLst>
              <a:cxn ang="0">
                <a:pos x="635" y="396"/>
              </a:cxn>
              <a:cxn ang="0">
                <a:pos x="423" y="554"/>
              </a:cxn>
              <a:cxn ang="0">
                <a:pos x="211" y="633"/>
              </a:cxn>
              <a:cxn ang="0">
                <a:pos x="141" y="712"/>
              </a:cxn>
              <a:cxn ang="0">
                <a:pos x="70" y="712"/>
              </a:cxn>
              <a:cxn ang="0">
                <a:pos x="70" y="712"/>
              </a:cxn>
              <a:cxn ang="0">
                <a:pos x="0" y="712"/>
              </a:cxn>
              <a:cxn ang="0">
                <a:pos x="70" y="712"/>
              </a:cxn>
              <a:cxn ang="0">
                <a:pos x="70" y="633"/>
              </a:cxn>
              <a:cxn ang="0">
                <a:pos x="141" y="554"/>
              </a:cxn>
              <a:cxn ang="0">
                <a:pos x="211" y="554"/>
              </a:cxn>
              <a:cxn ang="0">
                <a:pos x="282" y="475"/>
              </a:cxn>
              <a:cxn ang="0">
                <a:pos x="423" y="396"/>
              </a:cxn>
              <a:cxn ang="0">
                <a:pos x="423" y="317"/>
              </a:cxn>
              <a:cxn ang="0">
                <a:pos x="494" y="237"/>
              </a:cxn>
              <a:cxn ang="0">
                <a:pos x="564" y="237"/>
              </a:cxn>
              <a:cxn ang="0">
                <a:pos x="564" y="158"/>
              </a:cxn>
              <a:cxn ang="0">
                <a:pos x="564" y="158"/>
              </a:cxn>
              <a:cxn ang="0">
                <a:pos x="564" y="79"/>
              </a:cxn>
              <a:cxn ang="0">
                <a:pos x="564" y="79"/>
              </a:cxn>
              <a:cxn ang="0">
                <a:pos x="564" y="0"/>
              </a:cxn>
              <a:cxn ang="0">
                <a:pos x="564" y="0"/>
              </a:cxn>
              <a:cxn ang="0">
                <a:pos x="635" y="0"/>
              </a:cxn>
              <a:cxn ang="0">
                <a:pos x="635" y="0"/>
              </a:cxn>
              <a:cxn ang="0">
                <a:pos x="635" y="0"/>
              </a:cxn>
              <a:cxn ang="0">
                <a:pos x="705" y="79"/>
              </a:cxn>
              <a:cxn ang="0">
                <a:pos x="776" y="79"/>
              </a:cxn>
              <a:cxn ang="0">
                <a:pos x="776" y="158"/>
              </a:cxn>
              <a:cxn ang="0">
                <a:pos x="776" y="158"/>
              </a:cxn>
              <a:cxn ang="0">
                <a:pos x="846" y="237"/>
              </a:cxn>
              <a:cxn ang="0">
                <a:pos x="846" y="237"/>
              </a:cxn>
              <a:cxn ang="0">
                <a:pos x="846" y="237"/>
              </a:cxn>
              <a:cxn ang="0">
                <a:pos x="776" y="317"/>
              </a:cxn>
              <a:cxn ang="0">
                <a:pos x="705" y="396"/>
              </a:cxn>
              <a:cxn ang="0">
                <a:pos x="635" y="396"/>
              </a:cxn>
              <a:cxn ang="0">
                <a:pos x="635" y="396"/>
              </a:cxn>
            </a:cxnLst>
            <a:rect l="0" t="0" r="r" b="b"/>
            <a:pathLst>
              <a:path w="846" h="712">
                <a:moveTo>
                  <a:pt x="635" y="396"/>
                </a:moveTo>
                <a:lnTo>
                  <a:pt x="423" y="554"/>
                </a:lnTo>
                <a:lnTo>
                  <a:pt x="211" y="633"/>
                </a:lnTo>
                <a:lnTo>
                  <a:pt x="141" y="712"/>
                </a:lnTo>
                <a:lnTo>
                  <a:pt x="70" y="712"/>
                </a:lnTo>
                <a:lnTo>
                  <a:pt x="70" y="712"/>
                </a:lnTo>
                <a:lnTo>
                  <a:pt x="0" y="712"/>
                </a:lnTo>
                <a:lnTo>
                  <a:pt x="70" y="712"/>
                </a:lnTo>
                <a:lnTo>
                  <a:pt x="70" y="633"/>
                </a:lnTo>
                <a:lnTo>
                  <a:pt x="141" y="554"/>
                </a:lnTo>
                <a:lnTo>
                  <a:pt x="211" y="554"/>
                </a:lnTo>
                <a:lnTo>
                  <a:pt x="282" y="475"/>
                </a:lnTo>
                <a:lnTo>
                  <a:pt x="423" y="396"/>
                </a:lnTo>
                <a:lnTo>
                  <a:pt x="423" y="317"/>
                </a:lnTo>
                <a:lnTo>
                  <a:pt x="494" y="237"/>
                </a:lnTo>
                <a:lnTo>
                  <a:pt x="564" y="237"/>
                </a:lnTo>
                <a:lnTo>
                  <a:pt x="564" y="158"/>
                </a:lnTo>
                <a:lnTo>
                  <a:pt x="564" y="158"/>
                </a:lnTo>
                <a:lnTo>
                  <a:pt x="564" y="79"/>
                </a:lnTo>
                <a:lnTo>
                  <a:pt x="564" y="79"/>
                </a:lnTo>
                <a:lnTo>
                  <a:pt x="564" y="0"/>
                </a:lnTo>
                <a:lnTo>
                  <a:pt x="564" y="0"/>
                </a:lnTo>
                <a:lnTo>
                  <a:pt x="635" y="0"/>
                </a:lnTo>
                <a:lnTo>
                  <a:pt x="635" y="0"/>
                </a:lnTo>
                <a:lnTo>
                  <a:pt x="635" y="0"/>
                </a:lnTo>
                <a:lnTo>
                  <a:pt x="705" y="79"/>
                </a:lnTo>
                <a:lnTo>
                  <a:pt x="776" y="79"/>
                </a:lnTo>
                <a:lnTo>
                  <a:pt x="776" y="158"/>
                </a:lnTo>
                <a:lnTo>
                  <a:pt x="776" y="158"/>
                </a:lnTo>
                <a:lnTo>
                  <a:pt x="846" y="237"/>
                </a:lnTo>
                <a:lnTo>
                  <a:pt x="846" y="237"/>
                </a:lnTo>
                <a:lnTo>
                  <a:pt x="846" y="237"/>
                </a:lnTo>
                <a:lnTo>
                  <a:pt x="776" y="317"/>
                </a:lnTo>
                <a:lnTo>
                  <a:pt x="705" y="396"/>
                </a:lnTo>
                <a:lnTo>
                  <a:pt x="635" y="396"/>
                </a:lnTo>
                <a:lnTo>
                  <a:pt x="635" y="396"/>
                </a:lnTo>
              </a:path>
            </a:pathLst>
          </a:custGeom>
          <a:solidFill>
            <a:srgbClr val="FFFF00"/>
          </a:solidFill>
          <a:ln w="7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1" name="Freeform 9"/>
          <p:cNvSpPr>
            <a:spLocks/>
          </p:cNvSpPr>
          <p:nvPr/>
        </p:nvSpPr>
        <p:spPr bwMode="auto">
          <a:xfrm>
            <a:off x="4056063" y="2400300"/>
            <a:ext cx="1344613" cy="1003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1" y="79"/>
              </a:cxn>
              <a:cxn ang="0">
                <a:pos x="212" y="79"/>
              </a:cxn>
              <a:cxn ang="0">
                <a:pos x="353" y="158"/>
              </a:cxn>
              <a:cxn ang="0">
                <a:pos x="424" y="158"/>
              </a:cxn>
              <a:cxn ang="0">
                <a:pos x="494" y="237"/>
              </a:cxn>
              <a:cxn ang="0">
                <a:pos x="565" y="237"/>
              </a:cxn>
              <a:cxn ang="0">
                <a:pos x="635" y="316"/>
              </a:cxn>
              <a:cxn ang="0">
                <a:pos x="706" y="316"/>
              </a:cxn>
              <a:cxn ang="0">
                <a:pos x="776" y="395"/>
              </a:cxn>
              <a:cxn ang="0">
                <a:pos x="776" y="474"/>
              </a:cxn>
              <a:cxn ang="0">
                <a:pos x="776" y="474"/>
              </a:cxn>
              <a:cxn ang="0">
                <a:pos x="847" y="553"/>
              </a:cxn>
              <a:cxn ang="0">
                <a:pos x="847" y="632"/>
              </a:cxn>
              <a:cxn ang="0">
                <a:pos x="847" y="632"/>
              </a:cxn>
              <a:cxn ang="0">
                <a:pos x="847" y="632"/>
              </a:cxn>
              <a:cxn ang="0">
                <a:pos x="847" y="632"/>
              </a:cxn>
              <a:cxn ang="0">
                <a:pos x="776" y="632"/>
              </a:cxn>
              <a:cxn ang="0">
                <a:pos x="776" y="632"/>
              </a:cxn>
              <a:cxn ang="0">
                <a:pos x="706" y="632"/>
              </a:cxn>
              <a:cxn ang="0">
                <a:pos x="565" y="553"/>
              </a:cxn>
              <a:cxn ang="0">
                <a:pos x="494" y="474"/>
              </a:cxn>
              <a:cxn ang="0">
                <a:pos x="353" y="316"/>
              </a:cxn>
              <a:cxn ang="0">
                <a:pos x="141" y="237"/>
              </a:cxn>
              <a:cxn ang="0">
                <a:pos x="0" y="79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847" h="632">
                <a:moveTo>
                  <a:pt x="0" y="0"/>
                </a:moveTo>
                <a:lnTo>
                  <a:pt x="71" y="79"/>
                </a:lnTo>
                <a:lnTo>
                  <a:pt x="212" y="79"/>
                </a:lnTo>
                <a:lnTo>
                  <a:pt x="353" y="158"/>
                </a:lnTo>
                <a:lnTo>
                  <a:pt x="424" y="158"/>
                </a:lnTo>
                <a:lnTo>
                  <a:pt x="494" y="237"/>
                </a:lnTo>
                <a:lnTo>
                  <a:pt x="565" y="237"/>
                </a:lnTo>
                <a:lnTo>
                  <a:pt x="635" y="316"/>
                </a:lnTo>
                <a:lnTo>
                  <a:pt x="706" y="316"/>
                </a:lnTo>
                <a:lnTo>
                  <a:pt x="776" y="395"/>
                </a:lnTo>
                <a:lnTo>
                  <a:pt x="776" y="474"/>
                </a:lnTo>
                <a:lnTo>
                  <a:pt x="776" y="474"/>
                </a:lnTo>
                <a:lnTo>
                  <a:pt x="847" y="553"/>
                </a:lnTo>
                <a:lnTo>
                  <a:pt x="847" y="632"/>
                </a:lnTo>
                <a:lnTo>
                  <a:pt x="847" y="632"/>
                </a:lnTo>
                <a:lnTo>
                  <a:pt x="847" y="632"/>
                </a:lnTo>
                <a:lnTo>
                  <a:pt x="847" y="632"/>
                </a:lnTo>
                <a:lnTo>
                  <a:pt x="776" y="632"/>
                </a:lnTo>
                <a:lnTo>
                  <a:pt x="776" y="632"/>
                </a:lnTo>
                <a:lnTo>
                  <a:pt x="706" y="632"/>
                </a:lnTo>
                <a:lnTo>
                  <a:pt x="565" y="553"/>
                </a:lnTo>
                <a:lnTo>
                  <a:pt x="494" y="474"/>
                </a:lnTo>
                <a:lnTo>
                  <a:pt x="353" y="316"/>
                </a:lnTo>
                <a:lnTo>
                  <a:pt x="141" y="237"/>
                </a:lnTo>
                <a:lnTo>
                  <a:pt x="0" y="79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chemeClr val="tx2">
              <a:lumMod val="50000"/>
            </a:schemeClr>
          </a:solidFill>
          <a:ln w="7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2" name="Freeform 10"/>
          <p:cNvSpPr>
            <a:spLocks/>
          </p:cNvSpPr>
          <p:nvPr/>
        </p:nvSpPr>
        <p:spPr bwMode="auto">
          <a:xfrm>
            <a:off x="1857356" y="642918"/>
            <a:ext cx="4030663" cy="4518025"/>
          </a:xfrm>
          <a:custGeom>
            <a:avLst/>
            <a:gdLst/>
            <a:ahLst/>
            <a:cxnLst>
              <a:cxn ang="0">
                <a:pos x="1411" y="79"/>
              </a:cxn>
              <a:cxn ang="0">
                <a:pos x="1552" y="79"/>
              </a:cxn>
              <a:cxn ang="0">
                <a:pos x="1622" y="158"/>
              </a:cxn>
              <a:cxn ang="0">
                <a:pos x="1622" y="237"/>
              </a:cxn>
              <a:cxn ang="0">
                <a:pos x="1552" y="316"/>
              </a:cxn>
              <a:cxn ang="0">
                <a:pos x="1552" y="316"/>
              </a:cxn>
              <a:cxn ang="0">
                <a:pos x="1552" y="395"/>
              </a:cxn>
              <a:cxn ang="0">
                <a:pos x="1481" y="553"/>
              </a:cxn>
              <a:cxn ang="0">
                <a:pos x="1481" y="711"/>
              </a:cxn>
              <a:cxn ang="0">
                <a:pos x="1411" y="1028"/>
              </a:cxn>
              <a:cxn ang="0">
                <a:pos x="1411" y="1265"/>
              </a:cxn>
              <a:cxn ang="0">
                <a:pos x="1411" y="1581"/>
              </a:cxn>
              <a:cxn ang="0">
                <a:pos x="1481" y="1739"/>
              </a:cxn>
              <a:cxn ang="0">
                <a:pos x="1552" y="1976"/>
              </a:cxn>
              <a:cxn ang="0">
                <a:pos x="1622" y="2134"/>
              </a:cxn>
              <a:cxn ang="0">
                <a:pos x="1764" y="2293"/>
              </a:cxn>
              <a:cxn ang="0">
                <a:pos x="1975" y="2451"/>
              </a:cxn>
              <a:cxn ang="0">
                <a:pos x="2116" y="2530"/>
              </a:cxn>
              <a:cxn ang="0">
                <a:pos x="2257" y="2530"/>
              </a:cxn>
              <a:cxn ang="0">
                <a:pos x="2257" y="2530"/>
              </a:cxn>
              <a:cxn ang="0">
                <a:pos x="2328" y="2372"/>
              </a:cxn>
              <a:cxn ang="0">
                <a:pos x="2398" y="2214"/>
              </a:cxn>
              <a:cxn ang="0">
                <a:pos x="2398" y="2055"/>
              </a:cxn>
              <a:cxn ang="0">
                <a:pos x="2469" y="1976"/>
              </a:cxn>
              <a:cxn ang="0">
                <a:pos x="2469" y="1976"/>
              </a:cxn>
              <a:cxn ang="0">
                <a:pos x="2469" y="2134"/>
              </a:cxn>
              <a:cxn ang="0">
                <a:pos x="2469" y="2451"/>
              </a:cxn>
              <a:cxn ang="0">
                <a:pos x="2469" y="2609"/>
              </a:cxn>
              <a:cxn ang="0">
                <a:pos x="2539" y="2767"/>
              </a:cxn>
              <a:cxn ang="0">
                <a:pos x="2539" y="2846"/>
              </a:cxn>
              <a:cxn ang="0">
                <a:pos x="2469" y="2846"/>
              </a:cxn>
              <a:cxn ang="0">
                <a:pos x="2398" y="2846"/>
              </a:cxn>
              <a:cxn ang="0">
                <a:pos x="2116" y="2767"/>
              </a:cxn>
              <a:cxn ang="0">
                <a:pos x="1975" y="2688"/>
              </a:cxn>
              <a:cxn ang="0">
                <a:pos x="1764" y="2609"/>
              </a:cxn>
              <a:cxn ang="0">
                <a:pos x="1552" y="2372"/>
              </a:cxn>
              <a:cxn ang="0">
                <a:pos x="1411" y="2214"/>
              </a:cxn>
              <a:cxn ang="0">
                <a:pos x="1340" y="1976"/>
              </a:cxn>
              <a:cxn ang="0">
                <a:pos x="1270" y="1739"/>
              </a:cxn>
              <a:cxn ang="0">
                <a:pos x="1270" y="1344"/>
              </a:cxn>
              <a:cxn ang="0">
                <a:pos x="1270" y="949"/>
              </a:cxn>
              <a:cxn ang="0">
                <a:pos x="1270" y="632"/>
              </a:cxn>
              <a:cxn ang="0">
                <a:pos x="1270" y="474"/>
              </a:cxn>
              <a:cxn ang="0">
                <a:pos x="1340" y="316"/>
              </a:cxn>
              <a:cxn ang="0">
                <a:pos x="1270" y="316"/>
              </a:cxn>
              <a:cxn ang="0">
                <a:pos x="1129" y="316"/>
              </a:cxn>
              <a:cxn ang="0">
                <a:pos x="917" y="474"/>
              </a:cxn>
              <a:cxn ang="0">
                <a:pos x="564" y="553"/>
              </a:cxn>
              <a:cxn ang="0">
                <a:pos x="353" y="553"/>
              </a:cxn>
              <a:cxn ang="0">
                <a:pos x="212" y="632"/>
              </a:cxn>
              <a:cxn ang="0">
                <a:pos x="141" y="553"/>
              </a:cxn>
              <a:cxn ang="0">
                <a:pos x="71" y="553"/>
              </a:cxn>
              <a:cxn ang="0">
                <a:pos x="0" y="474"/>
              </a:cxn>
              <a:cxn ang="0">
                <a:pos x="0" y="474"/>
              </a:cxn>
              <a:cxn ang="0">
                <a:pos x="141" y="395"/>
              </a:cxn>
              <a:cxn ang="0">
                <a:pos x="282" y="395"/>
              </a:cxn>
              <a:cxn ang="0">
                <a:pos x="494" y="395"/>
              </a:cxn>
              <a:cxn ang="0">
                <a:pos x="846" y="316"/>
              </a:cxn>
              <a:cxn ang="0">
                <a:pos x="1129" y="237"/>
              </a:cxn>
              <a:cxn ang="0">
                <a:pos x="1270" y="158"/>
              </a:cxn>
              <a:cxn ang="0">
                <a:pos x="1340" y="79"/>
              </a:cxn>
              <a:cxn ang="0">
                <a:pos x="1340" y="79"/>
              </a:cxn>
              <a:cxn ang="0">
                <a:pos x="1411" y="79"/>
              </a:cxn>
            </a:cxnLst>
            <a:rect l="0" t="0" r="r" b="b"/>
            <a:pathLst>
              <a:path w="2539" h="2846">
                <a:moveTo>
                  <a:pt x="1411" y="79"/>
                </a:moveTo>
                <a:lnTo>
                  <a:pt x="1411" y="79"/>
                </a:lnTo>
                <a:lnTo>
                  <a:pt x="1481" y="79"/>
                </a:lnTo>
                <a:lnTo>
                  <a:pt x="1552" y="79"/>
                </a:lnTo>
                <a:lnTo>
                  <a:pt x="1622" y="158"/>
                </a:lnTo>
                <a:lnTo>
                  <a:pt x="1622" y="158"/>
                </a:lnTo>
                <a:lnTo>
                  <a:pt x="1622" y="237"/>
                </a:lnTo>
                <a:lnTo>
                  <a:pt x="1622" y="237"/>
                </a:lnTo>
                <a:lnTo>
                  <a:pt x="1622" y="237"/>
                </a:lnTo>
                <a:lnTo>
                  <a:pt x="1552" y="316"/>
                </a:lnTo>
                <a:lnTo>
                  <a:pt x="1552" y="316"/>
                </a:lnTo>
                <a:lnTo>
                  <a:pt x="1552" y="316"/>
                </a:lnTo>
                <a:lnTo>
                  <a:pt x="1552" y="395"/>
                </a:lnTo>
                <a:lnTo>
                  <a:pt x="1552" y="395"/>
                </a:lnTo>
                <a:lnTo>
                  <a:pt x="1481" y="474"/>
                </a:lnTo>
                <a:lnTo>
                  <a:pt x="1481" y="553"/>
                </a:lnTo>
                <a:lnTo>
                  <a:pt x="1481" y="632"/>
                </a:lnTo>
                <a:lnTo>
                  <a:pt x="1481" y="711"/>
                </a:lnTo>
                <a:lnTo>
                  <a:pt x="1411" y="870"/>
                </a:lnTo>
                <a:lnTo>
                  <a:pt x="1411" y="1028"/>
                </a:lnTo>
                <a:lnTo>
                  <a:pt x="1411" y="1186"/>
                </a:lnTo>
                <a:lnTo>
                  <a:pt x="1411" y="1265"/>
                </a:lnTo>
                <a:lnTo>
                  <a:pt x="1411" y="1423"/>
                </a:lnTo>
                <a:lnTo>
                  <a:pt x="1411" y="1581"/>
                </a:lnTo>
                <a:lnTo>
                  <a:pt x="1411" y="1660"/>
                </a:lnTo>
                <a:lnTo>
                  <a:pt x="1481" y="1739"/>
                </a:lnTo>
                <a:lnTo>
                  <a:pt x="1481" y="1897"/>
                </a:lnTo>
                <a:lnTo>
                  <a:pt x="1552" y="1976"/>
                </a:lnTo>
                <a:lnTo>
                  <a:pt x="1552" y="2055"/>
                </a:lnTo>
                <a:lnTo>
                  <a:pt x="1622" y="2134"/>
                </a:lnTo>
                <a:lnTo>
                  <a:pt x="1693" y="2214"/>
                </a:lnTo>
                <a:lnTo>
                  <a:pt x="1764" y="2293"/>
                </a:lnTo>
                <a:lnTo>
                  <a:pt x="1905" y="2372"/>
                </a:lnTo>
                <a:lnTo>
                  <a:pt x="1975" y="2451"/>
                </a:lnTo>
                <a:lnTo>
                  <a:pt x="2046" y="2451"/>
                </a:lnTo>
                <a:lnTo>
                  <a:pt x="2116" y="2530"/>
                </a:lnTo>
                <a:lnTo>
                  <a:pt x="2187" y="2530"/>
                </a:lnTo>
                <a:lnTo>
                  <a:pt x="2257" y="2530"/>
                </a:lnTo>
                <a:lnTo>
                  <a:pt x="2257" y="2530"/>
                </a:lnTo>
                <a:lnTo>
                  <a:pt x="2257" y="2530"/>
                </a:lnTo>
                <a:lnTo>
                  <a:pt x="2328" y="2451"/>
                </a:lnTo>
                <a:lnTo>
                  <a:pt x="2328" y="2372"/>
                </a:lnTo>
                <a:lnTo>
                  <a:pt x="2328" y="2293"/>
                </a:lnTo>
                <a:lnTo>
                  <a:pt x="2398" y="2214"/>
                </a:lnTo>
                <a:lnTo>
                  <a:pt x="2398" y="2134"/>
                </a:lnTo>
                <a:lnTo>
                  <a:pt x="2398" y="2055"/>
                </a:lnTo>
                <a:lnTo>
                  <a:pt x="2469" y="1976"/>
                </a:lnTo>
                <a:lnTo>
                  <a:pt x="2469" y="1976"/>
                </a:lnTo>
                <a:lnTo>
                  <a:pt x="2469" y="1976"/>
                </a:lnTo>
                <a:lnTo>
                  <a:pt x="2469" y="1976"/>
                </a:lnTo>
                <a:lnTo>
                  <a:pt x="2469" y="2055"/>
                </a:lnTo>
                <a:lnTo>
                  <a:pt x="2469" y="2134"/>
                </a:lnTo>
                <a:lnTo>
                  <a:pt x="2469" y="2293"/>
                </a:lnTo>
                <a:lnTo>
                  <a:pt x="2469" y="2451"/>
                </a:lnTo>
                <a:lnTo>
                  <a:pt x="2469" y="2530"/>
                </a:lnTo>
                <a:lnTo>
                  <a:pt x="2469" y="2609"/>
                </a:lnTo>
                <a:lnTo>
                  <a:pt x="2539" y="2688"/>
                </a:lnTo>
                <a:lnTo>
                  <a:pt x="2539" y="2767"/>
                </a:lnTo>
                <a:lnTo>
                  <a:pt x="2539" y="2767"/>
                </a:lnTo>
                <a:lnTo>
                  <a:pt x="2539" y="2846"/>
                </a:lnTo>
                <a:lnTo>
                  <a:pt x="2539" y="2846"/>
                </a:lnTo>
                <a:lnTo>
                  <a:pt x="2469" y="2846"/>
                </a:lnTo>
                <a:lnTo>
                  <a:pt x="2469" y="2846"/>
                </a:lnTo>
                <a:lnTo>
                  <a:pt x="2398" y="2846"/>
                </a:lnTo>
                <a:lnTo>
                  <a:pt x="2257" y="2846"/>
                </a:lnTo>
                <a:lnTo>
                  <a:pt x="2116" y="2767"/>
                </a:lnTo>
                <a:lnTo>
                  <a:pt x="2046" y="2767"/>
                </a:lnTo>
                <a:lnTo>
                  <a:pt x="1975" y="2688"/>
                </a:lnTo>
                <a:lnTo>
                  <a:pt x="1834" y="2688"/>
                </a:lnTo>
                <a:lnTo>
                  <a:pt x="1764" y="2609"/>
                </a:lnTo>
                <a:lnTo>
                  <a:pt x="1693" y="2530"/>
                </a:lnTo>
                <a:lnTo>
                  <a:pt x="1552" y="2372"/>
                </a:lnTo>
                <a:lnTo>
                  <a:pt x="1481" y="2293"/>
                </a:lnTo>
                <a:lnTo>
                  <a:pt x="1411" y="2214"/>
                </a:lnTo>
                <a:lnTo>
                  <a:pt x="1411" y="2055"/>
                </a:lnTo>
                <a:lnTo>
                  <a:pt x="1340" y="1976"/>
                </a:lnTo>
                <a:lnTo>
                  <a:pt x="1340" y="1818"/>
                </a:lnTo>
                <a:lnTo>
                  <a:pt x="1270" y="1739"/>
                </a:lnTo>
                <a:lnTo>
                  <a:pt x="1270" y="1502"/>
                </a:lnTo>
                <a:lnTo>
                  <a:pt x="1270" y="1344"/>
                </a:lnTo>
                <a:lnTo>
                  <a:pt x="1270" y="1186"/>
                </a:lnTo>
                <a:lnTo>
                  <a:pt x="1270" y="949"/>
                </a:lnTo>
                <a:lnTo>
                  <a:pt x="1270" y="791"/>
                </a:lnTo>
                <a:lnTo>
                  <a:pt x="1270" y="632"/>
                </a:lnTo>
                <a:lnTo>
                  <a:pt x="1270" y="553"/>
                </a:lnTo>
                <a:lnTo>
                  <a:pt x="1270" y="474"/>
                </a:lnTo>
                <a:lnTo>
                  <a:pt x="1340" y="395"/>
                </a:lnTo>
                <a:lnTo>
                  <a:pt x="1340" y="316"/>
                </a:lnTo>
                <a:lnTo>
                  <a:pt x="1340" y="316"/>
                </a:lnTo>
                <a:lnTo>
                  <a:pt x="1270" y="316"/>
                </a:lnTo>
                <a:lnTo>
                  <a:pt x="1199" y="316"/>
                </a:lnTo>
                <a:lnTo>
                  <a:pt x="1129" y="316"/>
                </a:lnTo>
                <a:lnTo>
                  <a:pt x="1058" y="395"/>
                </a:lnTo>
                <a:lnTo>
                  <a:pt x="917" y="474"/>
                </a:lnTo>
                <a:lnTo>
                  <a:pt x="776" y="474"/>
                </a:lnTo>
                <a:lnTo>
                  <a:pt x="564" y="553"/>
                </a:lnTo>
                <a:lnTo>
                  <a:pt x="423" y="553"/>
                </a:lnTo>
                <a:lnTo>
                  <a:pt x="353" y="553"/>
                </a:lnTo>
                <a:lnTo>
                  <a:pt x="282" y="632"/>
                </a:lnTo>
                <a:lnTo>
                  <a:pt x="212" y="632"/>
                </a:lnTo>
                <a:lnTo>
                  <a:pt x="141" y="553"/>
                </a:lnTo>
                <a:lnTo>
                  <a:pt x="141" y="553"/>
                </a:lnTo>
                <a:lnTo>
                  <a:pt x="71" y="553"/>
                </a:lnTo>
                <a:lnTo>
                  <a:pt x="71" y="553"/>
                </a:lnTo>
                <a:lnTo>
                  <a:pt x="71" y="474"/>
                </a:lnTo>
                <a:lnTo>
                  <a:pt x="0" y="474"/>
                </a:lnTo>
                <a:lnTo>
                  <a:pt x="0" y="474"/>
                </a:lnTo>
                <a:lnTo>
                  <a:pt x="0" y="474"/>
                </a:lnTo>
                <a:lnTo>
                  <a:pt x="71" y="474"/>
                </a:lnTo>
                <a:lnTo>
                  <a:pt x="141" y="395"/>
                </a:lnTo>
                <a:lnTo>
                  <a:pt x="212" y="395"/>
                </a:lnTo>
                <a:lnTo>
                  <a:pt x="282" y="395"/>
                </a:lnTo>
                <a:lnTo>
                  <a:pt x="353" y="395"/>
                </a:lnTo>
                <a:lnTo>
                  <a:pt x="494" y="395"/>
                </a:lnTo>
                <a:lnTo>
                  <a:pt x="635" y="316"/>
                </a:lnTo>
                <a:lnTo>
                  <a:pt x="846" y="316"/>
                </a:lnTo>
                <a:lnTo>
                  <a:pt x="988" y="237"/>
                </a:lnTo>
                <a:lnTo>
                  <a:pt x="1129" y="237"/>
                </a:lnTo>
                <a:lnTo>
                  <a:pt x="1199" y="158"/>
                </a:lnTo>
                <a:lnTo>
                  <a:pt x="1270" y="158"/>
                </a:lnTo>
                <a:lnTo>
                  <a:pt x="1270" y="79"/>
                </a:lnTo>
                <a:lnTo>
                  <a:pt x="1340" y="79"/>
                </a:lnTo>
                <a:lnTo>
                  <a:pt x="1340" y="79"/>
                </a:lnTo>
                <a:lnTo>
                  <a:pt x="1340" y="79"/>
                </a:lnTo>
                <a:lnTo>
                  <a:pt x="1411" y="0"/>
                </a:lnTo>
                <a:lnTo>
                  <a:pt x="1411" y="79"/>
                </a:lnTo>
                <a:lnTo>
                  <a:pt x="1411" y="79"/>
                </a:lnTo>
              </a:path>
            </a:pathLst>
          </a:custGeom>
          <a:solidFill>
            <a:schemeClr val="tx2"/>
          </a:solidFill>
          <a:ln w="7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 animBg="1"/>
      <p:bldP spid="3081" grpId="0" animBg="1"/>
      <p:bldP spid="308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8000" dirty="0" err="1" smtClean="0"/>
              <a:t>shuāng</a:t>
            </a:r>
            <a:endParaRPr lang="zh-CN" altLang="en-US" sz="8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                   </a:t>
            </a:r>
            <a:r>
              <a:rPr lang="zh-CN" altLang="en-US" sz="199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霜</a:t>
            </a:r>
            <a:endParaRPr lang="zh-CN" altLang="en-US" sz="199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u=3615856199,408333836&amp;fm=21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2162" y="428604"/>
            <a:ext cx="7904613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8000" dirty="0" err="1" smtClean="0"/>
              <a:t>chuī</a:t>
            </a:r>
            <a:endParaRPr lang="zh-CN" altLang="en-US" sz="8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                   </a:t>
            </a:r>
            <a:r>
              <a:rPr lang="zh-CN" altLang="en-US" sz="199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吹</a:t>
            </a:r>
            <a:endParaRPr lang="zh-CN" altLang="en-US" sz="199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8000" dirty="0" err="1" smtClean="0"/>
              <a:t>luò</a:t>
            </a:r>
            <a:endParaRPr lang="zh-CN" altLang="en-US" sz="8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                   </a:t>
            </a:r>
            <a:r>
              <a:rPr lang="zh-CN" altLang="en-US" sz="199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落</a:t>
            </a:r>
            <a:endParaRPr lang="zh-CN" altLang="en-US" sz="199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8000" dirty="0" err="1" smtClean="0"/>
              <a:t>jiàng</a:t>
            </a:r>
            <a:endParaRPr lang="zh-CN" altLang="en-US" sz="8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                   </a:t>
            </a:r>
            <a:r>
              <a:rPr lang="zh-CN" altLang="en-US" sz="199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降</a:t>
            </a:r>
            <a:endParaRPr lang="zh-CN" altLang="en-US" sz="199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348880"/>
            <a:ext cx="8229600" cy="1143000"/>
          </a:xfrm>
        </p:spPr>
        <p:txBody>
          <a:bodyPr>
            <a:noAutofit/>
          </a:bodyPr>
          <a:lstStyle/>
          <a:p>
            <a:r>
              <a:rPr lang="zh-CN" altLang="en-US" sz="10800" b="1" u="heavy" dirty="0" smtClean="0">
                <a:solidFill>
                  <a:srgbClr val="FF0000"/>
                </a:solidFill>
                <a:uFill>
                  <a:solidFill>
                    <a:srgbClr val="00B050"/>
                  </a:solidFill>
                </a:uFill>
              </a:rPr>
              <a:t>图片</a:t>
            </a:r>
            <a:r>
              <a:rPr lang="zh-CN" altLang="en-US" sz="10800" b="1" u="heavy" dirty="0">
                <a:solidFill>
                  <a:srgbClr val="FF0000"/>
                </a:solidFill>
                <a:uFill>
                  <a:solidFill>
                    <a:srgbClr val="00B050"/>
                  </a:solidFill>
                </a:uFill>
              </a:rPr>
              <a:t>欣</a:t>
            </a:r>
            <a:r>
              <a:rPr lang="zh-CN" altLang="en-US" sz="10800" b="1" u="heavy" dirty="0" smtClean="0">
                <a:solidFill>
                  <a:srgbClr val="FF0000"/>
                </a:solidFill>
                <a:uFill>
                  <a:solidFill>
                    <a:srgbClr val="00B050"/>
                  </a:solidFill>
                </a:uFill>
              </a:rPr>
              <a:t>赏</a:t>
            </a:r>
            <a:endParaRPr lang="zh-CN" altLang="en-US" sz="10800" b="1" u="heavy" dirty="0">
              <a:solidFill>
                <a:srgbClr val="FF0000"/>
              </a:solidFill>
              <a:uFill>
                <a:solidFill>
                  <a:srgbClr val="00B050"/>
                </a:solidFill>
              </a:uFill>
            </a:endParaRPr>
          </a:p>
        </p:txBody>
      </p:sp>
      <p:pic>
        <p:nvPicPr>
          <p:cNvPr id="4" name="内容占位符 3" descr="19bOOOPIC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8000" dirty="0" err="1" smtClean="0"/>
              <a:t>piāo</a:t>
            </a:r>
            <a:endParaRPr lang="zh-CN" altLang="en-US" sz="8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                   </a:t>
            </a:r>
            <a:r>
              <a:rPr lang="zh-CN" altLang="en-US" sz="199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飘</a:t>
            </a:r>
            <a:endParaRPr lang="zh-CN" altLang="en-US" sz="199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8000" dirty="0" err="1" smtClean="0"/>
              <a:t>yóu</a:t>
            </a:r>
            <a:endParaRPr lang="zh-CN" altLang="en-US" sz="8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                </a:t>
            </a:r>
            <a:r>
              <a:rPr lang="zh-CN" altLang="en-US" sz="96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16600" b="1" dirty="0" smtClean="0">
                <a:solidFill>
                  <a:srgbClr val="FF0000"/>
                </a:solidFill>
              </a:rPr>
              <a:t>游</a:t>
            </a:r>
            <a:endParaRPr lang="zh-CN" altLang="en-US" sz="49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         </a:t>
            </a:r>
            <a:endParaRPr lang="zh-CN" altLang="en-US" sz="1777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8000" dirty="0" err="1" smtClean="0"/>
              <a:t>c</a:t>
            </a:r>
            <a:r>
              <a:rPr lang="en-US" altLang="zh-CN" sz="8000" dirty="0" err="1" smtClean="0">
                <a:solidFill>
                  <a:srgbClr val="00B050"/>
                </a:solidFill>
              </a:rPr>
              <a:t>h</a:t>
            </a:r>
            <a:r>
              <a:rPr lang="en-US" altLang="zh-CN" sz="8000" dirty="0" err="1" smtClean="0"/>
              <a:t>í</a:t>
            </a:r>
            <a:endParaRPr lang="zh-CN" altLang="en-US" sz="8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                   </a:t>
            </a:r>
            <a:r>
              <a:rPr lang="zh-CN" altLang="en-US" sz="199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池</a:t>
            </a:r>
            <a:endParaRPr lang="zh-CN" altLang="en-US" sz="199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8000" dirty="0" err="1" smtClean="0"/>
              <a:t>rù</a:t>
            </a:r>
            <a:endParaRPr lang="zh-CN" altLang="en-US" sz="8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                   </a:t>
            </a:r>
            <a:r>
              <a:rPr lang="zh-CN" altLang="en-US" sz="199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入</a:t>
            </a:r>
            <a:endParaRPr lang="zh-CN" altLang="en-US" sz="199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8000" dirty="0" err="1" smtClean="0"/>
              <a:t>rén</a:t>
            </a:r>
            <a:endParaRPr lang="zh-CN" altLang="en-US" sz="8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                   </a:t>
            </a:r>
            <a:r>
              <a:rPr lang="zh-CN" altLang="en-US" sz="199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endParaRPr lang="zh-CN" altLang="en-US" sz="199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QQ截图2012100819231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98425"/>
            <a:ext cx="9144000" cy="6985000"/>
          </a:xfrm>
          <a:noFill/>
          <a:ln/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6512" y="406400"/>
            <a:ext cx="6551711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400" b="1" dirty="0"/>
              <a:t> 作业：</a:t>
            </a:r>
          </a:p>
          <a:p>
            <a:r>
              <a:rPr lang="zh-CN" altLang="en-US" sz="4400" b="1" dirty="0"/>
              <a:t> </a:t>
            </a:r>
            <a:r>
              <a:rPr lang="zh-CN" altLang="en-US" sz="4400" b="1" dirty="0" smtClean="0"/>
              <a:t>      神奇</a:t>
            </a:r>
            <a:r>
              <a:rPr lang="zh-CN" altLang="en-US" sz="4400" b="1" dirty="0"/>
              <a:t>的画笔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96875" y="2268538"/>
            <a:ext cx="8280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5400" b="1"/>
              <a:t> 把你喜欢的季节画一画。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utoUpdateAnimBg="0"/>
      <p:bldP spid="15363" grpId="1" bldLvl="0" autoUpdateAnimBg="0"/>
      <p:bldP spid="15364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0631911231585738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u=1686346726,196753251&amp;fm=23&amp;gp=0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 descr="wKgB21AbxynJiCy-AAk9i3LiATw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wKgBjE8_PrKr3yIeAAM9xutJMtw55_groupinfo_w600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96413" cy="6858000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00126292dc507c0559b954f3839737c0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30163"/>
            <a:ext cx="9144000" cy="6827837"/>
          </a:xfr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Office 主题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Office 主题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328</TotalTime>
  <Words>197</Words>
  <Application>Microsoft Office PowerPoint</Application>
  <PresentationFormat>全屏显示(4:3)</PresentationFormat>
  <Paragraphs>102</Paragraphs>
  <Slides>45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6" baseType="lpstr">
      <vt:lpstr>Crayons</vt:lpstr>
      <vt:lpstr>幻灯片 1</vt:lpstr>
      <vt:lpstr>读一读</vt:lpstr>
      <vt:lpstr>读一读</vt:lpstr>
      <vt:lpstr>图片欣赏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shuāng</vt:lpstr>
      <vt:lpstr>幻灯片 36</vt:lpstr>
      <vt:lpstr>chuī</vt:lpstr>
      <vt:lpstr>luò</vt:lpstr>
      <vt:lpstr>jiàng</vt:lpstr>
      <vt:lpstr>piāo</vt:lpstr>
      <vt:lpstr>yóu</vt:lpstr>
      <vt:lpstr>chí</vt:lpstr>
      <vt:lpstr>rù</vt:lpstr>
      <vt:lpstr>rén</vt:lpstr>
      <vt:lpstr>幻灯片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识字1.春夏秋冬</dc:title>
  <dc:creator>Administrator</dc:creator>
  <cp:lastModifiedBy>123下载站</cp:lastModifiedBy>
  <cp:revision>49</cp:revision>
  <dcterms:created xsi:type="dcterms:W3CDTF">2015-03-18T15:28:56Z</dcterms:created>
  <dcterms:modified xsi:type="dcterms:W3CDTF">2017-02-12T13:53:35Z</dcterms:modified>
</cp:coreProperties>
</file>