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6" r:id="rId5"/>
    <p:sldId id="258" r:id="rId6"/>
    <p:sldId id="264" r:id="rId7"/>
    <p:sldId id="260" r:id="rId8"/>
    <p:sldId id="261" r:id="rId9"/>
    <p:sldId id="262" r:id="rId10"/>
    <p:sldId id="270" r:id="rId11"/>
    <p:sldId id="271" r:id="rId12"/>
    <p:sldId id="272" r:id="rId13"/>
    <p:sldId id="273" r:id="rId14"/>
    <p:sldId id="26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CDEB"/>
    <a:srgbClr val="51BBA2"/>
    <a:srgbClr val="7583A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660"/>
  </p:normalViewPr>
  <p:slideViewPr>
    <p:cSldViewPr>
      <p:cViewPr varScale="1">
        <p:scale>
          <a:sx n="84" d="100"/>
          <a:sy n="84" d="100"/>
        </p:scale>
        <p:origin x="-15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93E18-B6C0-42F8-98EC-EAC3EF9D6ACD}" type="datetimeFigureOut">
              <a:rPr lang="zh-CN" altLang="en-US" smtClean="0"/>
              <a:pPr/>
              <a:t>2013/10/17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B8D4-53C3-4B73-8F09-342B42F92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7" Type="http://schemas.openxmlformats.org/officeDocument/2006/relationships/image" Target="../media/image5.png"/><Relationship Id="rId2" Type="http://schemas.openxmlformats.org/officeDocument/2006/relationships/audio" Target="file:///F:\xiaohuang\&#35838;&#20214;\&#30707;&#36827;%20-%20&#22812;&#30340;&#38050;&#29748;&#26354;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3.xml"/><Relationship Id="rId2" Type="http://schemas.openxmlformats.org/officeDocument/2006/relationships/audio" Target="file:///F:\xiaohuang\&#35838;&#20214;\&#30707;&#36827;%20-%20&#22812;&#30340;&#38050;&#29748;&#26354;.mp3" TargetMode="Externa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pn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xiaohuang\&#35838;&#20214;\lianxiang.avi" TargetMode="Externa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285728"/>
            <a:ext cx="7772400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4000" dirty="0">
                <a:ea typeface="楷体_GB2312" pitchFamily="49" charset="-122"/>
              </a:rPr>
              <a:t>1</a:t>
            </a:r>
            <a:r>
              <a:rPr lang="zh-CN" altLang="en-US" sz="4000" dirty="0">
                <a:ea typeface="楷体_GB2312" pitchFamily="49" charset="-122"/>
              </a:rPr>
              <a:t>～</a:t>
            </a:r>
            <a:r>
              <a:rPr lang="en-US" altLang="zh-CN" sz="4000" dirty="0">
                <a:ea typeface="楷体_GB2312" pitchFamily="49" charset="-122"/>
              </a:rPr>
              <a:t>5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的认识和加减法</a:t>
            </a:r>
            <a:endParaRPr lang="zh-CN" altLang="en-US" dirty="0"/>
          </a:p>
        </p:txBody>
      </p:sp>
      <p:pic>
        <p:nvPicPr>
          <p:cNvPr id="6" name="Picture 5" descr="\\192.168.1.3\临时中转站1_以本人姓名建目录\开发中心-多媒体部\02美术部\晨会文件\04宁煌\人教数学教参\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28604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28596" y="1357298"/>
            <a:ext cx="64008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4800" dirty="0">
                <a:ea typeface="楷体_GB2312" pitchFamily="49" charset="-122"/>
              </a:rPr>
              <a:t>加法</a:t>
            </a:r>
          </a:p>
        </p:txBody>
      </p:sp>
      <p:pic>
        <p:nvPicPr>
          <p:cNvPr id="8" name="石进 - 夜的钢琴曲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286776" y="357166"/>
            <a:ext cx="304800" cy="30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14612" y="2857496"/>
            <a:ext cx="39869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文武镇小学          黄东</a:t>
            </a:r>
            <a:endParaRPr lang="zh-CN" altLang="en-US" sz="3200" b="1" dirty="0"/>
          </a:p>
        </p:txBody>
      </p:sp>
    </p:spTree>
    <p:controls>
      <p:control spid="1026" name="ShockwaveFlash1" r:id="rId3" imgW="3851695" imgH="3311657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2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4338" name="ShockwaveFlash1" r:id="rId2" imgW="9142857" imgH="666843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285728"/>
            <a:ext cx="4157663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横卷形 4"/>
          <p:cNvSpPr/>
          <p:nvPr/>
        </p:nvSpPr>
        <p:spPr>
          <a:xfrm>
            <a:off x="2357422" y="2857496"/>
            <a:ext cx="3643338" cy="1285884"/>
          </a:xfrm>
          <a:prstGeom prst="horizontalScroll">
            <a:avLst/>
          </a:prstGeom>
          <a:solidFill>
            <a:srgbClr val="CECD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3+2=5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7000892" y="1428736"/>
            <a:ext cx="1928826" cy="2714644"/>
          </a:xfrm>
          <a:prstGeom prst="cloudCallout">
            <a:avLst>
              <a:gd name="adj1" fmla="val -91651"/>
              <a:gd name="adj2" fmla="val 1342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3+2=5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你是怎么算出来的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？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85784" y="0"/>
            <a:ext cx="2900354" cy="1143000"/>
          </a:xfrm>
        </p:spPr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0" y="1071546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28596" y="1214422"/>
            <a:ext cx="764386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3+1=4         1+2=3        2+2=4         4+1=5        3+2=5</a:t>
            </a:r>
            <a:endParaRPr lang="zh-CN" altLang="zh-CN" sz="7200" dirty="0" smtClean="0"/>
          </a:p>
          <a:p>
            <a:endParaRPr lang="zh-CN" altLang="en-US" dirty="0"/>
          </a:p>
        </p:txBody>
      </p:sp>
      <p:pic>
        <p:nvPicPr>
          <p:cNvPr id="8" name="石进 - 夜的钢琴曲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286776" y="500042"/>
            <a:ext cx="304800" cy="304800"/>
          </a:xfrm>
          <a:prstGeom prst="rect">
            <a:avLst/>
          </a:prstGeom>
        </p:spPr>
      </p:pic>
      <p:sp>
        <p:nvSpPr>
          <p:cNvPr id="9" name="心形 8"/>
          <p:cNvSpPr/>
          <p:nvPr/>
        </p:nvSpPr>
        <p:spPr>
          <a:xfrm>
            <a:off x="1142976" y="4714884"/>
            <a:ext cx="3429024" cy="1643074"/>
          </a:xfrm>
          <a:prstGeom prst="heart">
            <a:avLst/>
          </a:prstGeom>
          <a:solidFill>
            <a:srgbClr val="CECD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加法算式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ontrols>
      <p:control spid="23554" name="ShockwaveFlash1" r:id="rId3" imgW="3708686" imgH="3142026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02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185974" cy="1143000"/>
          </a:xfrm>
        </p:spPr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做课本</a:t>
            </a:r>
            <a:r>
              <a:rPr lang="en-US" altLang="zh-CN" dirty="0" smtClean="0"/>
              <a:t>25</a:t>
            </a:r>
            <a:r>
              <a:rPr lang="zh-CN" altLang="en-US" dirty="0" smtClean="0"/>
              <a:t>页练习</a:t>
            </a:r>
            <a:r>
              <a:rPr lang="en-US" altLang="zh-CN" dirty="0" smtClean="0"/>
              <a:t>1,2</a:t>
            </a:r>
            <a:r>
              <a:rPr lang="zh-CN" altLang="en-US" dirty="0" smtClean="0"/>
              <a:t>题，再做同步指导相关练习。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0" y="1000108"/>
            <a:ext cx="91440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Administrator\AppData\Roaming\Tencent\Users\304636911\QQ\WinTemp\RichOle\YQTVZ9O1QZ`21}LHX$SJGBJ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000636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6572264" y="3357562"/>
            <a:ext cx="235745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再见</a:t>
            </a:r>
            <a:endParaRPr lang="zh-CN" altLang="en-U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 rot="20572581">
            <a:off x="294199" y="5108592"/>
            <a:ext cx="5750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小朋友！你们真棒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785850" y="214290"/>
            <a:ext cx="4572000" cy="1000124"/>
          </a:xfrm>
        </p:spPr>
        <p:txBody>
          <a:bodyPr/>
          <a:lstStyle/>
          <a:p>
            <a:r>
              <a:rPr lang="zh-CN" altLang="en-US" dirty="0" smtClean="0"/>
              <a:t>一、复习</a:t>
            </a:r>
            <a:endParaRPr lang="zh-CN" altLang="en-US" dirty="0"/>
          </a:p>
        </p:txBody>
      </p:sp>
      <p:grpSp>
        <p:nvGrpSpPr>
          <p:cNvPr id="61" name="Group 4"/>
          <p:cNvGrpSpPr>
            <a:grpSpLocks/>
          </p:cNvGrpSpPr>
          <p:nvPr/>
        </p:nvGrpSpPr>
        <p:grpSpPr bwMode="auto">
          <a:xfrm>
            <a:off x="500034" y="1285860"/>
            <a:ext cx="2447925" cy="1295400"/>
            <a:chOff x="0" y="0"/>
            <a:chExt cx="1542" cy="816"/>
          </a:xfrm>
        </p:grpSpPr>
        <p:sp>
          <p:nvSpPr>
            <p:cNvPr id="62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42" cy="816"/>
            </a:xfrm>
            <a:prstGeom prst="rect">
              <a:avLst/>
            </a:prstGeom>
            <a:noFill/>
            <a:ln w="63500" cmpd="dbl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3" name="Group 6"/>
            <p:cNvGrpSpPr>
              <a:grpSpLocks/>
            </p:cNvGrpSpPr>
            <p:nvPr/>
          </p:nvGrpSpPr>
          <p:grpSpPr bwMode="auto">
            <a:xfrm>
              <a:off x="545" y="46"/>
              <a:ext cx="358" cy="340"/>
              <a:chOff x="0" y="0"/>
              <a:chExt cx="948" cy="1168"/>
            </a:xfrm>
          </p:grpSpPr>
          <p:sp>
            <p:nvSpPr>
              <p:cNvPr id="100" name="Freeform 14"/>
              <p:cNvSpPr>
                <a:spLocks noChangeArrowheads="1"/>
              </p:cNvSpPr>
              <p:nvPr/>
            </p:nvSpPr>
            <p:spPr bwMode="auto">
              <a:xfrm>
                <a:off x="473" y="63"/>
                <a:ext cx="271" cy="430"/>
              </a:xfrm>
              <a:custGeom>
                <a:avLst/>
                <a:gdLst>
                  <a:gd name="T0" fmla="*/ 0 w 271"/>
                  <a:gd name="T1" fmla="*/ 406 h 430"/>
                  <a:gd name="T2" fmla="*/ 18 w 271"/>
                  <a:gd name="T3" fmla="*/ 384 h 430"/>
                  <a:gd name="T4" fmla="*/ 44 w 271"/>
                  <a:gd name="T5" fmla="*/ 345 h 430"/>
                  <a:gd name="T6" fmla="*/ 74 w 271"/>
                  <a:gd name="T7" fmla="*/ 291 h 430"/>
                  <a:gd name="T8" fmla="*/ 107 w 271"/>
                  <a:gd name="T9" fmla="*/ 232 h 430"/>
                  <a:gd name="T10" fmla="*/ 137 w 271"/>
                  <a:gd name="T11" fmla="*/ 168 h 430"/>
                  <a:gd name="T12" fmla="*/ 159 w 271"/>
                  <a:gd name="T13" fmla="*/ 109 h 430"/>
                  <a:gd name="T14" fmla="*/ 169 w 271"/>
                  <a:gd name="T15" fmla="*/ 56 h 430"/>
                  <a:gd name="T16" fmla="*/ 165 w 271"/>
                  <a:gd name="T17" fmla="*/ 18 h 430"/>
                  <a:gd name="T18" fmla="*/ 177 w 271"/>
                  <a:gd name="T19" fmla="*/ 0 h 430"/>
                  <a:gd name="T20" fmla="*/ 197 w 271"/>
                  <a:gd name="T21" fmla="*/ 4 h 430"/>
                  <a:gd name="T22" fmla="*/ 219 w 271"/>
                  <a:gd name="T23" fmla="*/ 22 h 430"/>
                  <a:gd name="T24" fmla="*/ 243 w 271"/>
                  <a:gd name="T25" fmla="*/ 48 h 430"/>
                  <a:gd name="T26" fmla="*/ 261 w 271"/>
                  <a:gd name="T27" fmla="*/ 79 h 430"/>
                  <a:gd name="T28" fmla="*/ 271 w 271"/>
                  <a:gd name="T29" fmla="*/ 109 h 430"/>
                  <a:gd name="T30" fmla="*/ 269 w 271"/>
                  <a:gd name="T31" fmla="*/ 131 h 430"/>
                  <a:gd name="T32" fmla="*/ 251 w 271"/>
                  <a:gd name="T33" fmla="*/ 141 h 430"/>
                  <a:gd name="T34" fmla="*/ 233 w 271"/>
                  <a:gd name="T35" fmla="*/ 157 h 430"/>
                  <a:gd name="T36" fmla="*/ 207 w 271"/>
                  <a:gd name="T37" fmla="*/ 186 h 430"/>
                  <a:gd name="T38" fmla="*/ 173 w 271"/>
                  <a:gd name="T39" fmla="*/ 224 h 430"/>
                  <a:gd name="T40" fmla="*/ 137 w 271"/>
                  <a:gd name="T41" fmla="*/ 269 h 430"/>
                  <a:gd name="T42" fmla="*/ 103 w 271"/>
                  <a:gd name="T43" fmla="*/ 315 h 430"/>
                  <a:gd name="T44" fmla="*/ 72 w 271"/>
                  <a:gd name="T45" fmla="*/ 361 h 430"/>
                  <a:gd name="T46" fmla="*/ 50 w 271"/>
                  <a:gd name="T47" fmla="*/ 400 h 430"/>
                  <a:gd name="T48" fmla="*/ 38 w 271"/>
                  <a:gd name="T49" fmla="*/ 430 h 430"/>
                  <a:gd name="T50" fmla="*/ 0 w 271"/>
                  <a:gd name="T51" fmla="*/ 406 h 43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71"/>
                  <a:gd name="T79" fmla="*/ 0 h 430"/>
                  <a:gd name="T80" fmla="*/ 271 w 271"/>
                  <a:gd name="T81" fmla="*/ 430 h 43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71" h="430">
                    <a:moveTo>
                      <a:pt x="0" y="406"/>
                    </a:moveTo>
                    <a:lnTo>
                      <a:pt x="18" y="384"/>
                    </a:lnTo>
                    <a:lnTo>
                      <a:pt x="44" y="345"/>
                    </a:lnTo>
                    <a:lnTo>
                      <a:pt x="74" y="291"/>
                    </a:lnTo>
                    <a:lnTo>
                      <a:pt x="107" y="232"/>
                    </a:lnTo>
                    <a:lnTo>
                      <a:pt x="137" y="168"/>
                    </a:lnTo>
                    <a:lnTo>
                      <a:pt x="159" y="109"/>
                    </a:lnTo>
                    <a:lnTo>
                      <a:pt x="169" y="56"/>
                    </a:lnTo>
                    <a:lnTo>
                      <a:pt x="165" y="18"/>
                    </a:lnTo>
                    <a:lnTo>
                      <a:pt x="177" y="0"/>
                    </a:lnTo>
                    <a:lnTo>
                      <a:pt x="197" y="4"/>
                    </a:lnTo>
                    <a:lnTo>
                      <a:pt x="219" y="22"/>
                    </a:lnTo>
                    <a:lnTo>
                      <a:pt x="243" y="48"/>
                    </a:lnTo>
                    <a:lnTo>
                      <a:pt x="261" y="79"/>
                    </a:lnTo>
                    <a:lnTo>
                      <a:pt x="271" y="109"/>
                    </a:lnTo>
                    <a:lnTo>
                      <a:pt x="269" y="131"/>
                    </a:lnTo>
                    <a:lnTo>
                      <a:pt x="251" y="141"/>
                    </a:lnTo>
                    <a:lnTo>
                      <a:pt x="233" y="157"/>
                    </a:lnTo>
                    <a:lnTo>
                      <a:pt x="207" y="186"/>
                    </a:lnTo>
                    <a:lnTo>
                      <a:pt x="173" y="224"/>
                    </a:lnTo>
                    <a:lnTo>
                      <a:pt x="137" y="269"/>
                    </a:lnTo>
                    <a:lnTo>
                      <a:pt x="103" y="315"/>
                    </a:lnTo>
                    <a:lnTo>
                      <a:pt x="72" y="361"/>
                    </a:lnTo>
                    <a:lnTo>
                      <a:pt x="50" y="400"/>
                    </a:lnTo>
                    <a:lnTo>
                      <a:pt x="38" y="430"/>
                    </a:lnTo>
                    <a:lnTo>
                      <a:pt x="0" y="406"/>
                    </a:lnTo>
                    <a:close/>
                  </a:path>
                </a:pathLst>
              </a:custGeom>
              <a:solidFill>
                <a:srgbClr val="991E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Freeform 15"/>
              <p:cNvSpPr>
                <a:spLocks noChangeArrowheads="1"/>
              </p:cNvSpPr>
              <p:nvPr/>
            </p:nvSpPr>
            <p:spPr bwMode="auto">
              <a:xfrm>
                <a:off x="467" y="73"/>
                <a:ext cx="183" cy="402"/>
              </a:xfrm>
              <a:custGeom>
                <a:avLst/>
                <a:gdLst>
                  <a:gd name="T0" fmla="*/ 163 w 183"/>
                  <a:gd name="T1" fmla="*/ 6 h 402"/>
                  <a:gd name="T2" fmla="*/ 163 w 183"/>
                  <a:gd name="T3" fmla="*/ 10 h 402"/>
                  <a:gd name="T4" fmla="*/ 167 w 183"/>
                  <a:gd name="T5" fmla="*/ 46 h 402"/>
                  <a:gd name="T6" fmla="*/ 157 w 183"/>
                  <a:gd name="T7" fmla="*/ 97 h 402"/>
                  <a:gd name="T8" fmla="*/ 135 w 183"/>
                  <a:gd name="T9" fmla="*/ 157 h 402"/>
                  <a:gd name="T10" fmla="*/ 105 w 183"/>
                  <a:gd name="T11" fmla="*/ 218 h 402"/>
                  <a:gd name="T12" fmla="*/ 74 w 183"/>
                  <a:gd name="T13" fmla="*/ 277 h 402"/>
                  <a:gd name="T14" fmla="*/ 44 w 183"/>
                  <a:gd name="T15" fmla="*/ 331 h 402"/>
                  <a:gd name="T16" fmla="*/ 18 w 183"/>
                  <a:gd name="T17" fmla="*/ 370 h 402"/>
                  <a:gd name="T18" fmla="*/ 0 w 183"/>
                  <a:gd name="T19" fmla="*/ 390 h 402"/>
                  <a:gd name="T20" fmla="*/ 12 w 183"/>
                  <a:gd name="T21" fmla="*/ 402 h 402"/>
                  <a:gd name="T22" fmla="*/ 30 w 183"/>
                  <a:gd name="T23" fmla="*/ 378 h 402"/>
                  <a:gd name="T24" fmla="*/ 56 w 183"/>
                  <a:gd name="T25" fmla="*/ 339 h 402"/>
                  <a:gd name="T26" fmla="*/ 86 w 183"/>
                  <a:gd name="T27" fmla="*/ 285 h 402"/>
                  <a:gd name="T28" fmla="*/ 121 w 183"/>
                  <a:gd name="T29" fmla="*/ 226 h 402"/>
                  <a:gd name="T30" fmla="*/ 151 w 183"/>
                  <a:gd name="T31" fmla="*/ 160 h 402"/>
                  <a:gd name="T32" fmla="*/ 173 w 183"/>
                  <a:gd name="T33" fmla="*/ 101 h 402"/>
                  <a:gd name="T34" fmla="*/ 183 w 183"/>
                  <a:gd name="T35" fmla="*/ 46 h 402"/>
                  <a:gd name="T36" fmla="*/ 179 w 183"/>
                  <a:gd name="T37" fmla="*/ 6 h 402"/>
                  <a:gd name="T38" fmla="*/ 179 w 183"/>
                  <a:gd name="T39" fmla="*/ 10 h 402"/>
                  <a:gd name="T40" fmla="*/ 179 w 183"/>
                  <a:gd name="T41" fmla="*/ 6 h 402"/>
                  <a:gd name="T42" fmla="*/ 175 w 183"/>
                  <a:gd name="T43" fmla="*/ 0 h 402"/>
                  <a:gd name="T44" fmla="*/ 169 w 183"/>
                  <a:gd name="T45" fmla="*/ 0 h 402"/>
                  <a:gd name="T46" fmla="*/ 165 w 183"/>
                  <a:gd name="T47" fmla="*/ 4 h 402"/>
                  <a:gd name="T48" fmla="*/ 163 w 183"/>
                  <a:gd name="T49" fmla="*/ 10 h 402"/>
                  <a:gd name="T50" fmla="*/ 163 w 183"/>
                  <a:gd name="T51" fmla="*/ 6 h 40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3"/>
                  <a:gd name="T79" fmla="*/ 0 h 402"/>
                  <a:gd name="T80" fmla="*/ 183 w 183"/>
                  <a:gd name="T81" fmla="*/ 402 h 40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3" h="402">
                    <a:moveTo>
                      <a:pt x="163" y="6"/>
                    </a:moveTo>
                    <a:lnTo>
                      <a:pt x="163" y="10"/>
                    </a:lnTo>
                    <a:lnTo>
                      <a:pt x="167" y="46"/>
                    </a:lnTo>
                    <a:lnTo>
                      <a:pt x="157" y="97"/>
                    </a:lnTo>
                    <a:lnTo>
                      <a:pt x="135" y="157"/>
                    </a:lnTo>
                    <a:lnTo>
                      <a:pt x="105" y="218"/>
                    </a:lnTo>
                    <a:lnTo>
                      <a:pt x="74" y="277"/>
                    </a:lnTo>
                    <a:lnTo>
                      <a:pt x="44" y="331"/>
                    </a:lnTo>
                    <a:lnTo>
                      <a:pt x="18" y="370"/>
                    </a:lnTo>
                    <a:lnTo>
                      <a:pt x="0" y="390"/>
                    </a:lnTo>
                    <a:lnTo>
                      <a:pt x="12" y="402"/>
                    </a:lnTo>
                    <a:lnTo>
                      <a:pt x="30" y="378"/>
                    </a:lnTo>
                    <a:lnTo>
                      <a:pt x="56" y="339"/>
                    </a:lnTo>
                    <a:lnTo>
                      <a:pt x="86" y="285"/>
                    </a:lnTo>
                    <a:lnTo>
                      <a:pt x="121" y="226"/>
                    </a:lnTo>
                    <a:lnTo>
                      <a:pt x="151" y="160"/>
                    </a:lnTo>
                    <a:lnTo>
                      <a:pt x="173" y="101"/>
                    </a:lnTo>
                    <a:lnTo>
                      <a:pt x="183" y="46"/>
                    </a:lnTo>
                    <a:lnTo>
                      <a:pt x="179" y="6"/>
                    </a:lnTo>
                    <a:lnTo>
                      <a:pt x="179" y="10"/>
                    </a:lnTo>
                    <a:lnTo>
                      <a:pt x="179" y="6"/>
                    </a:lnTo>
                    <a:lnTo>
                      <a:pt x="175" y="0"/>
                    </a:lnTo>
                    <a:lnTo>
                      <a:pt x="169" y="0"/>
                    </a:lnTo>
                    <a:lnTo>
                      <a:pt x="165" y="4"/>
                    </a:lnTo>
                    <a:lnTo>
                      <a:pt x="163" y="10"/>
                    </a:lnTo>
                    <a:lnTo>
                      <a:pt x="16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Freeform 16"/>
              <p:cNvSpPr>
                <a:spLocks noChangeArrowheads="1"/>
              </p:cNvSpPr>
              <p:nvPr/>
            </p:nvSpPr>
            <p:spPr bwMode="auto">
              <a:xfrm>
                <a:off x="630" y="55"/>
                <a:ext cx="123" cy="157"/>
              </a:xfrm>
              <a:custGeom>
                <a:avLst/>
                <a:gdLst>
                  <a:gd name="T0" fmla="*/ 98 w 123"/>
                  <a:gd name="T1" fmla="*/ 155 h 157"/>
                  <a:gd name="T2" fmla="*/ 94 w 123"/>
                  <a:gd name="T3" fmla="*/ 157 h 157"/>
                  <a:gd name="T4" fmla="*/ 119 w 123"/>
                  <a:gd name="T5" fmla="*/ 143 h 157"/>
                  <a:gd name="T6" fmla="*/ 123 w 123"/>
                  <a:gd name="T7" fmla="*/ 117 h 157"/>
                  <a:gd name="T8" fmla="*/ 112 w 123"/>
                  <a:gd name="T9" fmla="*/ 85 h 157"/>
                  <a:gd name="T10" fmla="*/ 92 w 123"/>
                  <a:gd name="T11" fmla="*/ 52 h 157"/>
                  <a:gd name="T12" fmla="*/ 68 w 123"/>
                  <a:gd name="T13" fmla="*/ 24 h 157"/>
                  <a:gd name="T14" fmla="*/ 44 w 123"/>
                  <a:gd name="T15" fmla="*/ 6 h 157"/>
                  <a:gd name="T16" fmla="*/ 18 w 123"/>
                  <a:gd name="T17" fmla="*/ 0 h 157"/>
                  <a:gd name="T18" fmla="*/ 0 w 123"/>
                  <a:gd name="T19" fmla="*/ 24 h 157"/>
                  <a:gd name="T20" fmla="*/ 16 w 123"/>
                  <a:gd name="T21" fmla="*/ 28 h 157"/>
                  <a:gd name="T22" fmla="*/ 22 w 123"/>
                  <a:gd name="T23" fmla="*/ 16 h 157"/>
                  <a:gd name="T24" fmla="*/ 36 w 123"/>
                  <a:gd name="T25" fmla="*/ 18 h 157"/>
                  <a:gd name="T26" fmla="*/ 56 w 123"/>
                  <a:gd name="T27" fmla="*/ 36 h 157"/>
                  <a:gd name="T28" fmla="*/ 80 w 123"/>
                  <a:gd name="T29" fmla="*/ 60 h 157"/>
                  <a:gd name="T30" fmla="*/ 96 w 123"/>
                  <a:gd name="T31" fmla="*/ 89 h 157"/>
                  <a:gd name="T32" fmla="*/ 106 w 123"/>
                  <a:gd name="T33" fmla="*/ 117 h 157"/>
                  <a:gd name="T34" fmla="*/ 106 w 123"/>
                  <a:gd name="T35" fmla="*/ 135 h 157"/>
                  <a:gd name="T36" fmla="*/ 94 w 123"/>
                  <a:gd name="T37" fmla="*/ 141 h 157"/>
                  <a:gd name="T38" fmla="*/ 90 w 123"/>
                  <a:gd name="T39" fmla="*/ 143 h 157"/>
                  <a:gd name="T40" fmla="*/ 94 w 123"/>
                  <a:gd name="T41" fmla="*/ 141 h 157"/>
                  <a:gd name="T42" fmla="*/ 88 w 123"/>
                  <a:gd name="T43" fmla="*/ 143 h 157"/>
                  <a:gd name="T44" fmla="*/ 86 w 123"/>
                  <a:gd name="T45" fmla="*/ 149 h 157"/>
                  <a:gd name="T46" fmla="*/ 88 w 123"/>
                  <a:gd name="T47" fmla="*/ 155 h 157"/>
                  <a:gd name="T48" fmla="*/ 94 w 123"/>
                  <a:gd name="T49" fmla="*/ 157 h 157"/>
                  <a:gd name="T50" fmla="*/ 98 w 123"/>
                  <a:gd name="T51" fmla="*/ 155 h 15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3"/>
                  <a:gd name="T79" fmla="*/ 0 h 157"/>
                  <a:gd name="T80" fmla="*/ 123 w 123"/>
                  <a:gd name="T81" fmla="*/ 157 h 15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3" h="157">
                    <a:moveTo>
                      <a:pt x="98" y="155"/>
                    </a:moveTo>
                    <a:lnTo>
                      <a:pt x="94" y="157"/>
                    </a:lnTo>
                    <a:lnTo>
                      <a:pt x="119" y="143"/>
                    </a:lnTo>
                    <a:lnTo>
                      <a:pt x="123" y="117"/>
                    </a:lnTo>
                    <a:lnTo>
                      <a:pt x="112" y="85"/>
                    </a:lnTo>
                    <a:lnTo>
                      <a:pt x="92" y="52"/>
                    </a:lnTo>
                    <a:lnTo>
                      <a:pt x="68" y="24"/>
                    </a:lnTo>
                    <a:lnTo>
                      <a:pt x="44" y="6"/>
                    </a:lnTo>
                    <a:lnTo>
                      <a:pt x="18" y="0"/>
                    </a:lnTo>
                    <a:lnTo>
                      <a:pt x="0" y="24"/>
                    </a:lnTo>
                    <a:lnTo>
                      <a:pt x="16" y="28"/>
                    </a:lnTo>
                    <a:lnTo>
                      <a:pt x="22" y="16"/>
                    </a:lnTo>
                    <a:lnTo>
                      <a:pt x="36" y="18"/>
                    </a:lnTo>
                    <a:lnTo>
                      <a:pt x="56" y="36"/>
                    </a:lnTo>
                    <a:lnTo>
                      <a:pt x="80" y="60"/>
                    </a:lnTo>
                    <a:lnTo>
                      <a:pt x="96" y="89"/>
                    </a:lnTo>
                    <a:lnTo>
                      <a:pt x="106" y="117"/>
                    </a:lnTo>
                    <a:lnTo>
                      <a:pt x="106" y="135"/>
                    </a:lnTo>
                    <a:lnTo>
                      <a:pt x="94" y="141"/>
                    </a:lnTo>
                    <a:lnTo>
                      <a:pt x="90" y="143"/>
                    </a:lnTo>
                    <a:lnTo>
                      <a:pt x="94" y="141"/>
                    </a:lnTo>
                    <a:lnTo>
                      <a:pt x="88" y="143"/>
                    </a:lnTo>
                    <a:lnTo>
                      <a:pt x="86" y="149"/>
                    </a:lnTo>
                    <a:lnTo>
                      <a:pt x="88" y="155"/>
                    </a:lnTo>
                    <a:lnTo>
                      <a:pt x="94" y="157"/>
                    </a:lnTo>
                    <a:lnTo>
                      <a:pt x="98" y="1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Freeform 17"/>
              <p:cNvSpPr>
                <a:spLocks noChangeArrowheads="1"/>
              </p:cNvSpPr>
              <p:nvPr/>
            </p:nvSpPr>
            <p:spPr bwMode="auto">
              <a:xfrm>
                <a:off x="503" y="198"/>
                <a:ext cx="225" cy="303"/>
              </a:xfrm>
              <a:custGeom>
                <a:avLst/>
                <a:gdLst>
                  <a:gd name="T0" fmla="*/ 4 w 225"/>
                  <a:gd name="T1" fmla="*/ 301 h 303"/>
                  <a:gd name="T2" fmla="*/ 16 w 225"/>
                  <a:gd name="T3" fmla="*/ 295 h 303"/>
                  <a:gd name="T4" fmla="*/ 28 w 225"/>
                  <a:gd name="T5" fmla="*/ 267 h 303"/>
                  <a:gd name="T6" fmla="*/ 48 w 225"/>
                  <a:gd name="T7" fmla="*/ 230 h 303"/>
                  <a:gd name="T8" fmla="*/ 79 w 225"/>
                  <a:gd name="T9" fmla="*/ 184 h 303"/>
                  <a:gd name="T10" fmla="*/ 113 w 225"/>
                  <a:gd name="T11" fmla="*/ 138 h 303"/>
                  <a:gd name="T12" fmla="*/ 149 w 225"/>
                  <a:gd name="T13" fmla="*/ 93 h 303"/>
                  <a:gd name="T14" fmla="*/ 183 w 225"/>
                  <a:gd name="T15" fmla="*/ 55 h 303"/>
                  <a:gd name="T16" fmla="*/ 209 w 225"/>
                  <a:gd name="T17" fmla="*/ 28 h 303"/>
                  <a:gd name="T18" fmla="*/ 225 w 225"/>
                  <a:gd name="T19" fmla="*/ 12 h 303"/>
                  <a:gd name="T20" fmla="*/ 217 w 225"/>
                  <a:gd name="T21" fmla="*/ 0 h 303"/>
                  <a:gd name="T22" fmla="*/ 197 w 225"/>
                  <a:gd name="T23" fmla="*/ 16 h 303"/>
                  <a:gd name="T24" fmla="*/ 171 w 225"/>
                  <a:gd name="T25" fmla="*/ 47 h 303"/>
                  <a:gd name="T26" fmla="*/ 137 w 225"/>
                  <a:gd name="T27" fmla="*/ 85 h 303"/>
                  <a:gd name="T28" fmla="*/ 101 w 225"/>
                  <a:gd name="T29" fmla="*/ 131 h 303"/>
                  <a:gd name="T30" fmla="*/ 67 w 225"/>
                  <a:gd name="T31" fmla="*/ 176 h 303"/>
                  <a:gd name="T32" fmla="*/ 36 w 225"/>
                  <a:gd name="T33" fmla="*/ 222 h 303"/>
                  <a:gd name="T34" fmla="*/ 12 w 225"/>
                  <a:gd name="T35" fmla="*/ 263 h 303"/>
                  <a:gd name="T36" fmla="*/ 0 w 225"/>
                  <a:gd name="T37" fmla="*/ 295 h 303"/>
                  <a:gd name="T38" fmla="*/ 12 w 225"/>
                  <a:gd name="T39" fmla="*/ 289 h 303"/>
                  <a:gd name="T40" fmla="*/ 0 w 225"/>
                  <a:gd name="T41" fmla="*/ 295 h 303"/>
                  <a:gd name="T42" fmla="*/ 2 w 225"/>
                  <a:gd name="T43" fmla="*/ 301 h 303"/>
                  <a:gd name="T44" fmla="*/ 8 w 225"/>
                  <a:gd name="T45" fmla="*/ 303 h 303"/>
                  <a:gd name="T46" fmla="*/ 14 w 225"/>
                  <a:gd name="T47" fmla="*/ 301 h 303"/>
                  <a:gd name="T48" fmla="*/ 16 w 225"/>
                  <a:gd name="T49" fmla="*/ 295 h 303"/>
                  <a:gd name="T50" fmla="*/ 4 w 225"/>
                  <a:gd name="T51" fmla="*/ 301 h 30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25"/>
                  <a:gd name="T79" fmla="*/ 0 h 303"/>
                  <a:gd name="T80" fmla="*/ 225 w 225"/>
                  <a:gd name="T81" fmla="*/ 303 h 30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25" h="303">
                    <a:moveTo>
                      <a:pt x="4" y="301"/>
                    </a:moveTo>
                    <a:lnTo>
                      <a:pt x="16" y="295"/>
                    </a:lnTo>
                    <a:lnTo>
                      <a:pt x="28" y="267"/>
                    </a:lnTo>
                    <a:lnTo>
                      <a:pt x="48" y="230"/>
                    </a:lnTo>
                    <a:lnTo>
                      <a:pt x="79" y="184"/>
                    </a:lnTo>
                    <a:lnTo>
                      <a:pt x="113" y="138"/>
                    </a:lnTo>
                    <a:lnTo>
                      <a:pt x="149" y="93"/>
                    </a:lnTo>
                    <a:lnTo>
                      <a:pt x="183" y="55"/>
                    </a:lnTo>
                    <a:lnTo>
                      <a:pt x="209" y="28"/>
                    </a:lnTo>
                    <a:lnTo>
                      <a:pt x="225" y="12"/>
                    </a:lnTo>
                    <a:lnTo>
                      <a:pt x="217" y="0"/>
                    </a:lnTo>
                    <a:lnTo>
                      <a:pt x="197" y="16"/>
                    </a:lnTo>
                    <a:lnTo>
                      <a:pt x="171" y="47"/>
                    </a:lnTo>
                    <a:lnTo>
                      <a:pt x="137" y="85"/>
                    </a:lnTo>
                    <a:lnTo>
                      <a:pt x="101" y="131"/>
                    </a:lnTo>
                    <a:lnTo>
                      <a:pt x="67" y="176"/>
                    </a:lnTo>
                    <a:lnTo>
                      <a:pt x="36" y="222"/>
                    </a:lnTo>
                    <a:lnTo>
                      <a:pt x="12" y="263"/>
                    </a:lnTo>
                    <a:lnTo>
                      <a:pt x="0" y="295"/>
                    </a:lnTo>
                    <a:lnTo>
                      <a:pt x="12" y="289"/>
                    </a:lnTo>
                    <a:lnTo>
                      <a:pt x="0" y="295"/>
                    </a:lnTo>
                    <a:lnTo>
                      <a:pt x="2" y="301"/>
                    </a:lnTo>
                    <a:lnTo>
                      <a:pt x="8" y="303"/>
                    </a:lnTo>
                    <a:lnTo>
                      <a:pt x="14" y="301"/>
                    </a:lnTo>
                    <a:lnTo>
                      <a:pt x="16" y="295"/>
                    </a:lnTo>
                    <a:lnTo>
                      <a:pt x="4" y="3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Freeform 18"/>
              <p:cNvSpPr>
                <a:spLocks noChangeArrowheads="1"/>
              </p:cNvSpPr>
              <p:nvPr/>
            </p:nvSpPr>
            <p:spPr bwMode="auto">
              <a:xfrm>
                <a:off x="465" y="463"/>
                <a:ext cx="50" cy="36"/>
              </a:xfrm>
              <a:custGeom>
                <a:avLst/>
                <a:gdLst>
                  <a:gd name="T0" fmla="*/ 2 w 50"/>
                  <a:gd name="T1" fmla="*/ 0 h 36"/>
                  <a:gd name="T2" fmla="*/ 4 w 50"/>
                  <a:gd name="T3" fmla="*/ 12 h 36"/>
                  <a:gd name="T4" fmla="*/ 42 w 50"/>
                  <a:gd name="T5" fmla="*/ 36 h 36"/>
                  <a:gd name="T6" fmla="*/ 50 w 50"/>
                  <a:gd name="T7" fmla="*/ 24 h 36"/>
                  <a:gd name="T8" fmla="*/ 12 w 50"/>
                  <a:gd name="T9" fmla="*/ 0 h 36"/>
                  <a:gd name="T10" fmla="*/ 14 w 50"/>
                  <a:gd name="T11" fmla="*/ 12 h 36"/>
                  <a:gd name="T12" fmla="*/ 12 w 50"/>
                  <a:gd name="T13" fmla="*/ 0 h 36"/>
                  <a:gd name="T14" fmla="*/ 6 w 50"/>
                  <a:gd name="T15" fmla="*/ 0 h 36"/>
                  <a:gd name="T16" fmla="*/ 2 w 50"/>
                  <a:gd name="T17" fmla="*/ 2 h 36"/>
                  <a:gd name="T18" fmla="*/ 0 w 50"/>
                  <a:gd name="T19" fmla="*/ 8 h 36"/>
                  <a:gd name="T20" fmla="*/ 4 w 50"/>
                  <a:gd name="T21" fmla="*/ 12 h 36"/>
                  <a:gd name="T22" fmla="*/ 2 w 50"/>
                  <a:gd name="T23" fmla="*/ 0 h 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0"/>
                  <a:gd name="T37" fmla="*/ 0 h 36"/>
                  <a:gd name="T38" fmla="*/ 50 w 50"/>
                  <a:gd name="T39" fmla="*/ 36 h 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0" h="36">
                    <a:moveTo>
                      <a:pt x="2" y="0"/>
                    </a:moveTo>
                    <a:lnTo>
                      <a:pt x="4" y="12"/>
                    </a:lnTo>
                    <a:lnTo>
                      <a:pt x="42" y="36"/>
                    </a:lnTo>
                    <a:lnTo>
                      <a:pt x="50" y="24"/>
                    </a:lnTo>
                    <a:lnTo>
                      <a:pt x="12" y="0"/>
                    </a:lnTo>
                    <a:lnTo>
                      <a:pt x="14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4" y="1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19"/>
              <p:cNvSpPr>
                <a:spLocks noChangeArrowheads="1"/>
              </p:cNvSpPr>
              <p:nvPr/>
            </p:nvSpPr>
            <p:spPr bwMode="auto">
              <a:xfrm>
                <a:off x="342" y="8"/>
                <a:ext cx="242" cy="461"/>
              </a:xfrm>
              <a:custGeom>
                <a:avLst/>
                <a:gdLst>
                  <a:gd name="T0" fmla="*/ 131 w 242"/>
                  <a:gd name="T1" fmla="*/ 461 h 461"/>
                  <a:gd name="T2" fmla="*/ 141 w 242"/>
                  <a:gd name="T3" fmla="*/ 451 h 461"/>
                  <a:gd name="T4" fmla="*/ 155 w 242"/>
                  <a:gd name="T5" fmla="*/ 437 h 461"/>
                  <a:gd name="T6" fmla="*/ 171 w 242"/>
                  <a:gd name="T7" fmla="*/ 418 h 461"/>
                  <a:gd name="T8" fmla="*/ 187 w 242"/>
                  <a:gd name="T9" fmla="*/ 394 h 461"/>
                  <a:gd name="T10" fmla="*/ 205 w 242"/>
                  <a:gd name="T11" fmla="*/ 368 h 461"/>
                  <a:gd name="T12" fmla="*/ 220 w 242"/>
                  <a:gd name="T13" fmla="*/ 336 h 461"/>
                  <a:gd name="T14" fmla="*/ 232 w 242"/>
                  <a:gd name="T15" fmla="*/ 305 h 461"/>
                  <a:gd name="T16" fmla="*/ 240 w 242"/>
                  <a:gd name="T17" fmla="*/ 269 h 461"/>
                  <a:gd name="T18" fmla="*/ 242 w 242"/>
                  <a:gd name="T19" fmla="*/ 233 h 461"/>
                  <a:gd name="T20" fmla="*/ 238 w 242"/>
                  <a:gd name="T21" fmla="*/ 196 h 461"/>
                  <a:gd name="T22" fmla="*/ 226 w 242"/>
                  <a:gd name="T23" fmla="*/ 160 h 461"/>
                  <a:gd name="T24" fmla="*/ 203 w 242"/>
                  <a:gd name="T25" fmla="*/ 125 h 461"/>
                  <a:gd name="T26" fmla="*/ 171 w 242"/>
                  <a:gd name="T27" fmla="*/ 89 h 461"/>
                  <a:gd name="T28" fmla="*/ 127 w 242"/>
                  <a:gd name="T29" fmla="*/ 57 h 461"/>
                  <a:gd name="T30" fmla="*/ 71 w 242"/>
                  <a:gd name="T31" fmla="*/ 27 h 461"/>
                  <a:gd name="T32" fmla="*/ 0 w 242"/>
                  <a:gd name="T33" fmla="*/ 0 h 461"/>
                  <a:gd name="T34" fmla="*/ 43 w 242"/>
                  <a:gd name="T35" fmla="*/ 53 h 461"/>
                  <a:gd name="T36" fmla="*/ 79 w 242"/>
                  <a:gd name="T37" fmla="*/ 113 h 461"/>
                  <a:gd name="T38" fmla="*/ 109 w 242"/>
                  <a:gd name="T39" fmla="*/ 176 h 461"/>
                  <a:gd name="T40" fmla="*/ 129 w 242"/>
                  <a:gd name="T41" fmla="*/ 239 h 461"/>
                  <a:gd name="T42" fmla="*/ 143 w 242"/>
                  <a:gd name="T43" fmla="*/ 303 h 461"/>
                  <a:gd name="T44" fmla="*/ 149 w 242"/>
                  <a:gd name="T45" fmla="*/ 362 h 461"/>
                  <a:gd name="T46" fmla="*/ 145 w 242"/>
                  <a:gd name="T47" fmla="*/ 416 h 461"/>
                  <a:gd name="T48" fmla="*/ 131 w 242"/>
                  <a:gd name="T49" fmla="*/ 461 h 46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42"/>
                  <a:gd name="T76" fmla="*/ 0 h 461"/>
                  <a:gd name="T77" fmla="*/ 242 w 242"/>
                  <a:gd name="T78" fmla="*/ 461 h 46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42" h="461">
                    <a:moveTo>
                      <a:pt x="131" y="461"/>
                    </a:moveTo>
                    <a:lnTo>
                      <a:pt x="141" y="451"/>
                    </a:lnTo>
                    <a:lnTo>
                      <a:pt x="155" y="437"/>
                    </a:lnTo>
                    <a:lnTo>
                      <a:pt x="171" y="418"/>
                    </a:lnTo>
                    <a:lnTo>
                      <a:pt x="187" y="394"/>
                    </a:lnTo>
                    <a:lnTo>
                      <a:pt x="205" y="368"/>
                    </a:lnTo>
                    <a:lnTo>
                      <a:pt x="220" y="336"/>
                    </a:lnTo>
                    <a:lnTo>
                      <a:pt x="232" y="305"/>
                    </a:lnTo>
                    <a:lnTo>
                      <a:pt x="240" y="269"/>
                    </a:lnTo>
                    <a:lnTo>
                      <a:pt x="242" y="233"/>
                    </a:lnTo>
                    <a:lnTo>
                      <a:pt x="238" y="196"/>
                    </a:lnTo>
                    <a:lnTo>
                      <a:pt x="226" y="160"/>
                    </a:lnTo>
                    <a:lnTo>
                      <a:pt x="203" y="125"/>
                    </a:lnTo>
                    <a:lnTo>
                      <a:pt x="171" y="89"/>
                    </a:lnTo>
                    <a:lnTo>
                      <a:pt x="127" y="57"/>
                    </a:lnTo>
                    <a:lnTo>
                      <a:pt x="71" y="27"/>
                    </a:lnTo>
                    <a:lnTo>
                      <a:pt x="0" y="0"/>
                    </a:lnTo>
                    <a:lnTo>
                      <a:pt x="43" y="53"/>
                    </a:lnTo>
                    <a:lnTo>
                      <a:pt x="79" y="113"/>
                    </a:lnTo>
                    <a:lnTo>
                      <a:pt x="109" y="176"/>
                    </a:lnTo>
                    <a:lnTo>
                      <a:pt x="129" y="239"/>
                    </a:lnTo>
                    <a:lnTo>
                      <a:pt x="143" y="303"/>
                    </a:lnTo>
                    <a:lnTo>
                      <a:pt x="149" y="362"/>
                    </a:lnTo>
                    <a:lnTo>
                      <a:pt x="145" y="416"/>
                    </a:lnTo>
                    <a:lnTo>
                      <a:pt x="131" y="461"/>
                    </a:lnTo>
                    <a:close/>
                  </a:path>
                </a:pathLst>
              </a:custGeom>
              <a:solidFill>
                <a:srgbClr val="66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20"/>
              <p:cNvSpPr>
                <a:spLocks noChangeArrowheads="1"/>
              </p:cNvSpPr>
              <p:nvPr/>
            </p:nvSpPr>
            <p:spPr bwMode="auto">
              <a:xfrm>
                <a:off x="334" y="0"/>
                <a:ext cx="258" cy="475"/>
              </a:xfrm>
              <a:custGeom>
                <a:avLst/>
                <a:gdLst>
                  <a:gd name="T0" fmla="*/ 14 w 258"/>
                  <a:gd name="T1" fmla="*/ 4 h 475"/>
                  <a:gd name="T2" fmla="*/ 6 w 258"/>
                  <a:gd name="T3" fmla="*/ 16 h 475"/>
                  <a:gd name="T4" fmla="*/ 77 w 258"/>
                  <a:gd name="T5" fmla="*/ 43 h 475"/>
                  <a:gd name="T6" fmla="*/ 131 w 258"/>
                  <a:gd name="T7" fmla="*/ 71 h 475"/>
                  <a:gd name="T8" fmla="*/ 175 w 258"/>
                  <a:gd name="T9" fmla="*/ 103 h 475"/>
                  <a:gd name="T10" fmla="*/ 205 w 258"/>
                  <a:gd name="T11" fmla="*/ 136 h 475"/>
                  <a:gd name="T12" fmla="*/ 225 w 258"/>
                  <a:gd name="T13" fmla="*/ 170 h 475"/>
                  <a:gd name="T14" fmla="*/ 238 w 258"/>
                  <a:gd name="T15" fmla="*/ 204 h 475"/>
                  <a:gd name="T16" fmla="*/ 242 w 258"/>
                  <a:gd name="T17" fmla="*/ 241 h 475"/>
                  <a:gd name="T18" fmla="*/ 240 w 258"/>
                  <a:gd name="T19" fmla="*/ 277 h 475"/>
                  <a:gd name="T20" fmla="*/ 232 w 258"/>
                  <a:gd name="T21" fmla="*/ 311 h 475"/>
                  <a:gd name="T22" fmla="*/ 219 w 258"/>
                  <a:gd name="T23" fmla="*/ 342 h 475"/>
                  <a:gd name="T24" fmla="*/ 207 w 258"/>
                  <a:gd name="T25" fmla="*/ 372 h 475"/>
                  <a:gd name="T26" fmla="*/ 189 w 258"/>
                  <a:gd name="T27" fmla="*/ 398 h 475"/>
                  <a:gd name="T28" fmla="*/ 173 w 258"/>
                  <a:gd name="T29" fmla="*/ 422 h 475"/>
                  <a:gd name="T30" fmla="*/ 157 w 258"/>
                  <a:gd name="T31" fmla="*/ 441 h 475"/>
                  <a:gd name="T32" fmla="*/ 143 w 258"/>
                  <a:gd name="T33" fmla="*/ 453 h 475"/>
                  <a:gd name="T34" fmla="*/ 135 w 258"/>
                  <a:gd name="T35" fmla="*/ 463 h 475"/>
                  <a:gd name="T36" fmla="*/ 143 w 258"/>
                  <a:gd name="T37" fmla="*/ 475 h 475"/>
                  <a:gd name="T38" fmla="*/ 155 w 258"/>
                  <a:gd name="T39" fmla="*/ 465 h 475"/>
                  <a:gd name="T40" fmla="*/ 169 w 258"/>
                  <a:gd name="T41" fmla="*/ 449 h 475"/>
                  <a:gd name="T42" fmla="*/ 185 w 258"/>
                  <a:gd name="T43" fmla="*/ 429 h 475"/>
                  <a:gd name="T44" fmla="*/ 201 w 258"/>
                  <a:gd name="T45" fmla="*/ 406 h 475"/>
                  <a:gd name="T46" fmla="*/ 219 w 258"/>
                  <a:gd name="T47" fmla="*/ 380 h 475"/>
                  <a:gd name="T48" fmla="*/ 236 w 258"/>
                  <a:gd name="T49" fmla="*/ 346 h 475"/>
                  <a:gd name="T50" fmla="*/ 248 w 258"/>
                  <a:gd name="T51" fmla="*/ 315 h 475"/>
                  <a:gd name="T52" fmla="*/ 256 w 258"/>
                  <a:gd name="T53" fmla="*/ 277 h 475"/>
                  <a:gd name="T54" fmla="*/ 258 w 258"/>
                  <a:gd name="T55" fmla="*/ 241 h 475"/>
                  <a:gd name="T56" fmla="*/ 254 w 258"/>
                  <a:gd name="T57" fmla="*/ 204 h 475"/>
                  <a:gd name="T58" fmla="*/ 242 w 258"/>
                  <a:gd name="T59" fmla="*/ 166 h 475"/>
                  <a:gd name="T60" fmla="*/ 217 w 258"/>
                  <a:gd name="T61" fmla="*/ 129 h 475"/>
                  <a:gd name="T62" fmla="*/ 183 w 258"/>
                  <a:gd name="T63" fmla="*/ 91 h 475"/>
                  <a:gd name="T64" fmla="*/ 139 w 258"/>
                  <a:gd name="T65" fmla="*/ 59 h 475"/>
                  <a:gd name="T66" fmla="*/ 81 w 258"/>
                  <a:gd name="T67" fmla="*/ 28 h 475"/>
                  <a:gd name="T68" fmla="*/ 10 w 258"/>
                  <a:gd name="T69" fmla="*/ 0 h 475"/>
                  <a:gd name="T70" fmla="*/ 2 w 258"/>
                  <a:gd name="T71" fmla="*/ 12 h 475"/>
                  <a:gd name="T72" fmla="*/ 10 w 258"/>
                  <a:gd name="T73" fmla="*/ 0 h 475"/>
                  <a:gd name="T74" fmla="*/ 4 w 258"/>
                  <a:gd name="T75" fmla="*/ 2 h 475"/>
                  <a:gd name="T76" fmla="*/ 0 w 258"/>
                  <a:gd name="T77" fmla="*/ 6 h 475"/>
                  <a:gd name="T78" fmla="*/ 2 w 258"/>
                  <a:gd name="T79" fmla="*/ 12 h 475"/>
                  <a:gd name="T80" fmla="*/ 6 w 258"/>
                  <a:gd name="T81" fmla="*/ 16 h 475"/>
                  <a:gd name="T82" fmla="*/ 14 w 258"/>
                  <a:gd name="T83" fmla="*/ 4 h 47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58"/>
                  <a:gd name="T127" fmla="*/ 0 h 475"/>
                  <a:gd name="T128" fmla="*/ 258 w 258"/>
                  <a:gd name="T129" fmla="*/ 475 h 47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58" h="475">
                    <a:moveTo>
                      <a:pt x="14" y="4"/>
                    </a:moveTo>
                    <a:lnTo>
                      <a:pt x="6" y="16"/>
                    </a:lnTo>
                    <a:lnTo>
                      <a:pt x="77" y="43"/>
                    </a:lnTo>
                    <a:lnTo>
                      <a:pt x="131" y="71"/>
                    </a:lnTo>
                    <a:lnTo>
                      <a:pt x="175" y="103"/>
                    </a:lnTo>
                    <a:lnTo>
                      <a:pt x="205" y="136"/>
                    </a:lnTo>
                    <a:lnTo>
                      <a:pt x="225" y="170"/>
                    </a:lnTo>
                    <a:lnTo>
                      <a:pt x="238" y="204"/>
                    </a:lnTo>
                    <a:lnTo>
                      <a:pt x="242" y="241"/>
                    </a:lnTo>
                    <a:lnTo>
                      <a:pt x="240" y="277"/>
                    </a:lnTo>
                    <a:lnTo>
                      <a:pt x="232" y="311"/>
                    </a:lnTo>
                    <a:lnTo>
                      <a:pt x="219" y="342"/>
                    </a:lnTo>
                    <a:lnTo>
                      <a:pt x="207" y="372"/>
                    </a:lnTo>
                    <a:lnTo>
                      <a:pt x="189" y="398"/>
                    </a:lnTo>
                    <a:lnTo>
                      <a:pt x="173" y="422"/>
                    </a:lnTo>
                    <a:lnTo>
                      <a:pt x="157" y="441"/>
                    </a:lnTo>
                    <a:lnTo>
                      <a:pt x="143" y="453"/>
                    </a:lnTo>
                    <a:lnTo>
                      <a:pt x="135" y="463"/>
                    </a:lnTo>
                    <a:lnTo>
                      <a:pt x="143" y="475"/>
                    </a:lnTo>
                    <a:lnTo>
                      <a:pt x="155" y="465"/>
                    </a:lnTo>
                    <a:lnTo>
                      <a:pt x="169" y="449"/>
                    </a:lnTo>
                    <a:lnTo>
                      <a:pt x="185" y="429"/>
                    </a:lnTo>
                    <a:lnTo>
                      <a:pt x="201" y="406"/>
                    </a:lnTo>
                    <a:lnTo>
                      <a:pt x="219" y="380"/>
                    </a:lnTo>
                    <a:lnTo>
                      <a:pt x="236" y="346"/>
                    </a:lnTo>
                    <a:lnTo>
                      <a:pt x="248" y="315"/>
                    </a:lnTo>
                    <a:lnTo>
                      <a:pt x="256" y="277"/>
                    </a:lnTo>
                    <a:lnTo>
                      <a:pt x="258" y="241"/>
                    </a:lnTo>
                    <a:lnTo>
                      <a:pt x="254" y="204"/>
                    </a:lnTo>
                    <a:lnTo>
                      <a:pt x="242" y="166"/>
                    </a:lnTo>
                    <a:lnTo>
                      <a:pt x="217" y="129"/>
                    </a:lnTo>
                    <a:lnTo>
                      <a:pt x="183" y="91"/>
                    </a:lnTo>
                    <a:lnTo>
                      <a:pt x="139" y="59"/>
                    </a:lnTo>
                    <a:lnTo>
                      <a:pt x="81" y="28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6" y="16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21"/>
              <p:cNvSpPr>
                <a:spLocks noChangeArrowheads="1"/>
              </p:cNvSpPr>
              <p:nvPr/>
            </p:nvSpPr>
            <p:spPr bwMode="auto">
              <a:xfrm>
                <a:off x="336" y="4"/>
                <a:ext cx="163" cy="473"/>
              </a:xfrm>
              <a:custGeom>
                <a:avLst/>
                <a:gdLst>
                  <a:gd name="T0" fmla="*/ 133 w 163"/>
                  <a:gd name="T1" fmla="*/ 459 h 473"/>
                  <a:gd name="T2" fmla="*/ 145 w 163"/>
                  <a:gd name="T3" fmla="*/ 467 h 473"/>
                  <a:gd name="T4" fmla="*/ 159 w 163"/>
                  <a:gd name="T5" fmla="*/ 420 h 473"/>
                  <a:gd name="T6" fmla="*/ 163 w 163"/>
                  <a:gd name="T7" fmla="*/ 366 h 473"/>
                  <a:gd name="T8" fmla="*/ 157 w 163"/>
                  <a:gd name="T9" fmla="*/ 307 h 473"/>
                  <a:gd name="T10" fmla="*/ 143 w 163"/>
                  <a:gd name="T11" fmla="*/ 241 h 473"/>
                  <a:gd name="T12" fmla="*/ 123 w 163"/>
                  <a:gd name="T13" fmla="*/ 178 h 473"/>
                  <a:gd name="T14" fmla="*/ 91 w 163"/>
                  <a:gd name="T15" fmla="*/ 113 h 473"/>
                  <a:gd name="T16" fmla="*/ 55 w 163"/>
                  <a:gd name="T17" fmla="*/ 53 h 473"/>
                  <a:gd name="T18" fmla="*/ 12 w 163"/>
                  <a:gd name="T19" fmla="*/ 0 h 473"/>
                  <a:gd name="T20" fmla="*/ 0 w 163"/>
                  <a:gd name="T21" fmla="*/ 8 h 473"/>
                  <a:gd name="T22" fmla="*/ 43 w 163"/>
                  <a:gd name="T23" fmla="*/ 61 h 473"/>
                  <a:gd name="T24" fmla="*/ 79 w 163"/>
                  <a:gd name="T25" fmla="*/ 121 h 473"/>
                  <a:gd name="T26" fmla="*/ 107 w 163"/>
                  <a:gd name="T27" fmla="*/ 182 h 473"/>
                  <a:gd name="T28" fmla="*/ 127 w 163"/>
                  <a:gd name="T29" fmla="*/ 245 h 473"/>
                  <a:gd name="T30" fmla="*/ 141 w 163"/>
                  <a:gd name="T31" fmla="*/ 307 h 473"/>
                  <a:gd name="T32" fmla="*/ 147 w 163"/>
                  <a:gd name="T33" fmla="*/ 366 h 473"/>
                  <a:gd name="T34" fmla="*/ 143 w 163"/>
                  <a:gd name="T35" fmla="*/ 420 h 473"/>
                  <a:gd name="T36" fmla="*/ 129 w 163"/>
                  <a:gd name="T37" fmla="*/ 463 h 473"/>
                  <a:gd name="T38" fmla="*/ 141 w 163"/>
                  <a:gd name="T39" fmla="*/ 471 h 473"/>
                  <a:gd name="T40" fmla="*/ 129 w 163"/>
                  <a:gd name="T41" fmla="*/ 463 h 473"/>
                  <a:gd name="T42" fmla="*/ 131 w 163"/>
                  <a:gd name="T43" fmla="*/ 469 h 473"/>
                  <a:gd name="T44" fmla="*/ 135 w 163"/>
                  <a:gd name="T45" fmla="*/ 473 h 473"/>
                  <a:gd name="T46" fmla="*/ 141 w 163"/>
                  <a:gd name="T47" fmla="*/ 471 h 473"/>
                  <a:gd name="T48" fmla="*/ 145 w 163"/>
                  <a:gd name="T49" fmla="*/ 467 h 473"/>
                  <a:gd name="T50" fmla="*/ 133 w 163"/>
                  <a:gd name="T51" fmla="*/ 459 h 47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3"/>
                  <a:gd name="T79" fmla="*/ 0 h 473"/>
                  <a:gd name="T80" fmla="*/ 163 w 163"/>
                  <a:gd name="T81" fmla="*/ 473 h 47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3" h="473">
                    <a:moveTo>
                      <a:pt x="133" y="459"/>
                    </a:moveTo>
                    <a:lnTo>
                      <a:pt x="145" y="467"/>
                    </a:lnTo>
                    <a:lnTo>
                      <a:pt x="159" y="420"/>
                    </a:lnTo>
                    <a:lnTo>
                      <a:pt x="163" y="366"/>
                    </a:lnTo>
                    <a:lnTo>
                      <a:pt x="157" y="307"/>
                    </a:lnTo>
                    <a:lnTo>
                      <a:pt x="143" y="241"/>
                    </a:lnTo>
                    <a:lnTo>
                      <a:pt x="123" y="178"/>
                    </a:lnTo>
                    <a:lnTo>
                      <a:pt x="91" y="113"/>
                    </a:lnTo>
                    <a:lnTo>
                      <a:pt x="55" y="53"/>
                    </a:lnTo>
                    <a:lnTo>
                      <a:pt x="12" y="0"/>
                    </a:lnTo>
                    <a:lnTo>
                      <a:pt x="0" y="8"/>
                    </a:lnTo>
                    <a:lnTo>
                      <a:pt x="43" y="61"/>
                    </a:lnTo>
                    <a:lnTo>
                      <a:pt x="79" y="121"/>
                    </a:lnTo>
                    <a:lnTo>
                      <a:pt x="107" y="182"/>
                    </a:lnTo>
                    <a:lnTo>
                      <a:pt x="127" y="245"/>
                    </a:lnTo>
                    <a:lnTo>
                      <a:pt x="141" y="307"/>
                    </a:lnTo>
                    <a:lnTo>
                      <a:pt x="147" y="366"/>
                    </a:lnTo>
                    <a:lnTo>
                      <a:pt x="143" y="420"/>
                    </a:lnTo>
                    <a:lnTo>
                      <a:pt x="129" y="463"/>
                    </a:lnTo>
                    <a:lnTo>
                      <a:pt x="141" y="471"/>
                    </a:lnTo>
                    <a:lnTo>
                      <a:pt x="129" y="463"/>
                    </a:lnTo>
                    <a:lnTo>
                      <a:pt x="131" y="469"/>
                    </a:lnTo>
                    <a:lnTo>
                      <a:pt x="135" y="473"/>
                    </a:lnTo>
                    <a:lnTo>
                      <a:pt x="141" y="471"/>
                    </a:lnTo>
                    <a:lnTo>
                      <a:pt x="145" y="467"/>
                    </a:lnTo>
                    <a:lnTo>
                      <a:pt x="133" y="4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Freeform 22"/>
              <p:cNvSpPr>
                <a:spLocks noChangeArrowheads="1"/>
              </p:cNvSpPr>
              <p:nvPr/>
            </p:nvSpPr>
            <p:spPr bwMode="auto">
              <a:xfrm>
                <a:off x="288" y="8"/>
                <a:ext cx="203" cy="461"/>
              </a:xfrm>
              <a:custGeom>
                <a:avLst/>
                <a:gdLst>
                  <a:gd name="T0" fmla="*/ 185 w 203"/>
                  <a:gd name="T1" fmla="*/ 461 h 461"/>
                  <a:gd name="T2" fmla="*/ 199 w 203"/>
                  <a:gd name="T3" fmla="*/ 416 h 461"/>
                  <a:gd name="T4" fmla="*/ 203 w 203"/>
                  <a:gd name="T5" fmla="*/ 362 h 461"/>
                  <a:gd name="T6" fmla="*/ 197 w 203"/>
                  <a:gd name="T7" fmla="*/ 303 h 461"/>
                  <a:gd name="T8" fmla="*/ 183 w 203"/>
                  <a:gd name="T9" fmla="*/ 239 h 461"/>
                  <a:gd name="T10" fmla="*/ 163 w 203"/>
                  <a:gd name="T11" fmla="*/ 176 h 461"/>
                  <a:gd name="T12" fmla="*/ 133 w 203"/>
                  <a:gd name="T13" fmla="*/ 113 h 461"/>
                  <a:gd name="T14" fmla="*/ 97 w 203"/>
                  <a:gd name="T15" fmla="*/ 53 h 461"/>
                  <a:gd name="T16" fmla="*/ 54 w 203"/>
                  <a:gd name="T17" fmla="*/ 0 h 461"/>
                  <a:gd name="T18" fmla="*/ 36 w 203"/>
                  <a:gd name="T19" fmla="*/ 35 h 461"/>
                  <a:gd name="T20" fmla="*/ 18 w 203"/>
                  <a:gd name="T21" fmla="*/ 87 h 461"/>
                  <a:gd name="T22" fmla="*/ 4 w 203"/>
                  <a:gd name="T23" fmla="*/ 146 h 461"/>
                  <a:gd name="T24" fmla="*/ 0 w 203"/>
                  <a:gd name="T25" fmla="*/ 214 h 461"/>
                  <a:gd name="T26" fmla="*/ 12 w 203"/>
                  <a:gd name="T27" fmla="*/ 283 h 461"/>
                  <a:gd name="T28" fmla="*/ 42 w 203"/>
                  <a:gd name="T29" fmla="*/ 348 h 461"/>
                  <a:gd name="T30" fmla="*/ 99 w 203"/>
                  <a:gd name="T31" fmla="*/ 410 h 461"/>
                  <a:gd name="T32" fmla="*/ 185 w 203"/>
                  <a:gd name="T33" fmla="*/ 461 h 46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3"/>
                  <a:gd name="T52" fmla="*/ 0 h 461"/>
                  <a:gd name="T53" fmla="*/ 203 w 203"/>
                  <a:gd name="T54" fmla="*/ 461 h 46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3" h="461">
                    <a:moveTo>
                      <a:pt x="185" y="461"/>
                    </a:moveTo>
                    <a:lnTo>
                      <a:pt x="199" y="416"/>
                    </a:lnTo>
                    <a:lnTo>
                      <a:pt x="203" y="362"/>
                    </a:lnTo>
                    <a:lnTo>
                      <a:pt x="197" y="303"/>
                    </a:lnTo>
                    <a:lnTo>
                      <a:pt x="183" y="239"/>
                    </a:lnTo>
                    <a:lnTo>
                      <a:pt x="163" y="176"/>
                    </a:lnTo>
                    <a:lnTo>
                      <a:pt x="133" y="113"/>
                    </a:lnTo>
                    <a:lnTo>
                      <a:pt x="97" y="53"/>
                    </a:lnTo>
                    <a:lnTo>
                      <a:pt x="54" y="0"/>
                    </a:lnTo>
                    <a:lnTo>
                      <a:pt x="36" y="35"/>
                    </a:lnTo>
                    <a:lnTo>
                      <a:pt x="18" y="87"/>
                    </a:lnTo>
                    <a:lnTo>
                      <a:pt x="4" y="146"/>
                    </a:lnTo>
                    <a:lnTo>
                      <a:pt x="0" y="214"/>
                    </a:lnTo>
                    <a:lnTo>
                      <a:pt x="12" y="283"/>
                    </a:lnTo>
                    <a:lnTo>
                      <a:pt x="42" y="348"/>
                    </a:lnTo>
                    <a:lnTo>
                      <a:pt x="99" y="410"/>
                    </a:lnTo>
                    <a:lnTo>
                      <a:pt x="185" y="461"/>
                    </a:lnTo>
                    <a:close/>
                  </a:path>
                </a:pathLst>
              </a:custGeom>
              <a:solidFill>
                <a:srgbClr val="66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Freeform 23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163" cy="471"/>
              </a:xfrm>
              <a:custGeom>
                <a:avLst/>
                <a:gdLst>
                  <a:gd name="T0" fmla="*/ 12 w 163"/>
                  <a:gd name="T1" fmla="*/ 12 h 471"/>
                  <a:gd name="T2" fmla="*/ 0 w 163"/>
                  <a:gd name="T3" fmla="*/ 12 h 471"/>
                  <a:gd name="T4" fmla="*/ 43 w 163"/>
                  <a:gd name="T5" fmla="*/ 65 h 471"/>
                  <a:gd name="T6" fmla="*/ 79 w 163"/>
                  <a:gd name="T7" fmla="*/ 125 h 471"/>
                  <a:gd name="T8" fmla="*/ 107 w 163"/>
                  <a:gd name="T9" fmla="*/ 186 h 471"/>
                  <a:gd name="T10" fmla="*/ 127 w 163"/>
                  <a:gd name="T11" fmla="*/ 249 h 471"/>
                  <a:gd name="T12" fmla="*/ 141 w 163"/>
                  <a:gd name="T13" fmla="*/ 311 h 471"/>
                  <a:gd name="T14" fmla="*/ 147 w 163"/>
                  <a:gd name="T15" fmla="*/ 370 h 471"/>
                  <a:gd name="T16" fmla="*/ 143 w 163"/>
                  <a:gd name="T17" fmla="*/ 424 h 471"/>
                  <a:gd name="T18" fmla="*/ 129 w 163"/>
                  <a:gd name="T19" fmla="*/ 467 h 471"/>
                  <a:gd name="T20" fmla="*/ 145 w 163"/>
                  <a:gd name="T21" fmla="*/ 471 h 471"/>
                  <a:gd name="T22" fmla="*/ 159 w 163"/>
                  <a:gd name="T23" fmla="*/ 424 h 471"/>
                  <a:gd name="T24" fmla="*/ 163 w 163"/>
                  <a:gd name="T25" fmla="*/ 370 h 471"/>
                  <a:gd name="T26" fmla="*/ 157 w 163"/>
                  <a:gd name="T27" fmla="*/ 311 h 471"/>
                  <a:gd name="T28" fmla="*/ 143 w 163"/>
                  <a:gd name="T29" fmla="*/ 245 h 471"/>
                  <a:gd name="T30" fmla="*/ 123 w 163"/>
                  <a:gd name="T31" fmla="*/ 182 h 471"/>
                  <a:gd name="T32" fmla="*/ 91 w 163"/>
                  <a:gd name="T33" fmla="*/ 117 h 471"/>
                  <a:gd name="T34" fmla="*/ 55 w 163"/>
                  <a:gd name="T35" fmla="*/ 57 h 471"/>
                  <a:gd name="T36" fmla="*/ 12 w 163"/>
                  <a:gd name="T37" fmla="*/ 4 h 471"/>
                  <a:gd name="T38" fmla="*/ 0 w 163"/>
                  <a:gd name="T39" fmla="*/ 4 h 471"/>
                  <a:gd name="T40" fmla="*/ 12 w 163"/>
                  <a:gd name="T41" fmla="*/ 4 h 471"/>
                  <a:gd name="T42" fmla="*/ 8 w 163"/>
                  <a:gd name="T43" fmla="*/ 0 h 471"/>
                  <a:gd name="T44" fmla="*/ 4 w 163"/>
                  <a:gd name="T45" fmla="*/ 2 h 471"/>
                  <a:gd name="T46" fmla="*/ 0 w 163"/>
                  <a:gd name="T47" fmla="*/ 6 h 471"/>
                  <a:gd name="T48" fmla="*/ 0 w 163"/>
                  <a:gd name="T49" fmla="*/ 12 h 471"/>
                  <a:gd name="T50" fmla="*/ 12 w 163"/>
                  <a:gd name="T51" fmla="*/ 12 h 47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3"/>
                  <a:gd name="T79" fmla="*/ 0 h 471"/>
                  <a:gd name="T80" fmla="*/ 163 w 163"/>
                  <a:gd name="T81" fmla="*/ 471 h 47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3" h="471">
                    <a:moveTo>
                      <a:pt x="12" y="12"/>
                    </a:moveTo>
                    <a:lnTo>
                      <a:pt x="0" y="12"/>
                    </a:lnTo>
                    <a:lnTo>
                      <a:pt x="43" y="65"/>
                    </a:lnTo>
                    <a:lnTo>
                      <a:pt x="79" y="125"/>
                    </a:lnTo>
                    <a:lnTo>
                      <a:pt x="107" y="186"/>
                    </a:lnTo>
                    <a:lnTo>
                      <a:pt x="127" y="249"/>
                    </a:lnTo>
                    <a:lnTo>
                      <a:pt x="141" y="311"/>
                    </a:lnTo>
                    <a:lnTo>
                      <a:pt x="147" y="370"/>
                    </a:lnTo>
                    <a:lnTo>
                      <a:pt x="143" y="424"/>
                    </a:lnTo>
                    <a:lnTo>
                      <a:pt x="129" y="467"/>
                    </a:lnTo>
                    <a:lnTo>
                      <a:pt x="145" y="471"/>
                    </a:lnTo>
                    <a:lnTo>
                      <a:pt x="159" y="424"/>
                    </a:lnTo>
                    <a:lnTo>
                      <a:pt x="163" y="370"/>
                    </a:lnTo>
                    <a:lnTo>
                      <a:pt x="157" y="311"/>
                    </a:lnTo>
                    <a:lnTo>
                      <a:pt x="143" y="245"/>
                    </a:lnTo>
                    <a:lnTo>
                      <a:pt x="123" y="182"/>
                    </a:lnTo>
                    <a:lnTo>
                      <a:pt x="91" y="117"/>
                    </a:lnTo>
                    <a:lnTo>
                      <a:pt x="55" y="57"/>
                    </a:lnTo>
                    <a:lnTo>
                      <a:pt x="12" y="4"/>
                    </a:lnTo>
                    <a:lnTo>
                      <a:pt x="0" y="4"/>
                    </a:lnTo>
                    <a:lnTo>
                      <a:pt x="12" y="4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24"/>
              <p:cNvSpPr>
                <a:spLocks noChangeArrowheads="1"/>
              </p:cNvSpPr>
              <p:nvPr/>
            </p:nvSpPr>
            <p:spPr bwMode="auto">
              <a:xfrm>
                <a:off x="280" y="4"/>
                <a:ext cx="201" cy="473"/>
              </a:xfrm>
              <a:custGeom>
                <a:avLst/>
                <a:gdLst>
                  <a:gd name="T0" fmla="*/ 185 w 201"/>
                  <a:gd name="T1" fmla="*/ 463 h 473"/>
                  <a:gd name="T2" fmla="*/ 195 w 201"/>
                  <a:gd name="T3" fmla="*/ 457 h 473"/>
                  <a:gd name="T4" fmla="*/ 111 w 201"/>
                  <a:gd name="T5" fmla="*/ 408 h 473"/>
                  <a:gd name="T6" fmla="*/ 56 w 201"/>
                  <a:gd name="T7" fmla="*/ 348 h 473"/>
                  <a:gd name="T8" fmla="*/ 28 w 201"/>
                  <a:gd name="T9" fmla="*/ 285 h 473"/>
                  <a:gd name="T10" fmla="*/ 16 w 201"/>
                  <a:gd name="T11" fmla="*/ 218 h 473"/>
                  <a:gd name="T12" fmla="*/ 20 w 201"/>
                  <a:gd name="T13" fmla="*/ 150 h 473"/>
                  <a:gd name="T14" fmla="*/ 34 w 201"/>
                  <a:gd name="T15" fmla="*/ 93 h 473"/>
                  <a:gd name="T16" fmla="*/ 52 w 201"/>
                  <a:gd name="T17" fmla="*/ 41 h 473"/>
                  <a:gd name="T18" fmla="*/ 68 w 201"/>
                  <a:gd name="T19" fmla="*/ 8 h 473"/>
                  <a:gd name="T20" fmla="*/ 56 w 201"/>
                  <a:gd name="T21" fmla="*/ 0 h 473"/>
                  <a:gd name="T22" fmla="*/ 36 w 201"/>
                  <a:gd name="T23" fmla="*/ 37 h 473"/>
                  <a:gd name="T24" fmla="*/ 18 w 201"/>
                  <a:gd name="T25" fmla="*/ 89 h 473"/>
                  <a:gd name="T26" fmla="*/ 4 w 201"/>
                  <a:gd name="T27" fmla="*/ 150 h 473"/>
                  <a:gd name="T28" fmla="*/ 0 w 201"/>
                  <a:gd name="T29" fmla="*/ 218 h 473"/>
                  <a:gd name="T30" fmla="*/ 12 w 201"/>
                  <a:gd name="T31" fmla="*/ 289 h 473"/>
                  <a:gd name="T32" fmla="*/ 44 w 201"/>
                  <a:gd name="T33" fmla="*/ 356 h 473"/>
                  <a:gd name="T34" fmla="*/ 103 w 201"/>
                  <a:gd name="T35" fmla="*/ 420 h 473"/>
                  <a:gd name="T36" fmla="*/ 191 w 201"/>
                  <a:gd name="T37" fmla="*/ 473 h 473"/>
                  <a:gd name="T38" fmla="*/ 201 w 201"/>
                  <a:gd name="T39" fmla="*/ 467 h 473"/>
                  <a:gd name="T40" fmla="*/ 191 w 201"/>
                  <a:gd name="T41" fmla="*/ 473 h 473"/>
                  <a:gd name="T42" fmla="*/ 197 w 201"/>
                  <a:gd name="T43" fmla="*/ 471 h 473"/>
                  <a:gd name="T44" fmla="*/ 201 w 201"/>
                  <a:gd name="T45" fmla="*/ 467 h 473"/>
                  <a:gd name="T46" fmla="*/ 201 w 201"/>
                  <a:gd name="T47" fmla="*/ 461 h 473"/>
                  <a:gd name="T48" fmla="*/ 195 w 201"/>
                  <a:gd name="T49" fmla="*/ 457 h 473"/>
                  <a:gd name="T50" fmla="*/ 185 w 201"/>
                  <a:gd name="T51" fmla="*/ 463 h 47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1"/>
                  <a:gd name="T79" fmla="*/ 0 h 473"/>
                  <a:gd name="T80" fmla="*/ 201 w 201"/>
                  <a:gd name="T81" fmla="*/ 473 h 47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1" h="473">
                    <a:moveTo>
                      <a:pt x="185" y="463"/>
                    </a:moveTo>
                    <a:lnTo>
                      <a:pt x="195" y="457"/>
                    </a:lnTo>
                    <a:lnTo>
                      <a:pt x="111" y="408"/>
                    </a:lnTo>
                    <a:lnTo>
                      <a:pt x="56" y="348"/>
                    </a:lnTo>
                    <a:lnTo>
                      <a:pt x="28" y="285"/>
                    </a:lnTo>
                    <a:lnTo>
                      <a:pt x="16" y="218"/>
                    </a:lnTo>
                    <a:lnTo>
                      <a:pt x="20" y="150"/>
                    </a:lnTo>
                    <a:lnTo>
                      <a:pt x="34" y="93"/>
                    </a:lnTo>
                    <a:lnTo>
                      <a:pt x="52" y="41"/>
                    </a:lnTo>
                    <a:lnTo>
                      <a:pt x="68" y="8"/>
                    </a:lnTo>
                    <a:lnTo>
                      <a:pt x="56" y="0"/>
                    </a:lnTo>
                    <a:lnTo>
                      <a:pt x="36" y="37"/>
                    </a:lnTo>
                    <a:lnTo>
                      <a:pt x="18" y="89"/>
                    </a:lnTo>
                    <a:lnTo>
                      <a:pt x="4" y="150"/>
                    </a:lnTo>
                    <a:lnTo>
                      <a:pt x="0" y="218"/>
                    </a:lnTo>
                    <a:lnTo>
                      <a:pt x="12" y="289"/>
                    </a:lnTo>
                    <a:lnTo>
                      <a:pt x="44" y="356"/>
                    </a:lnTo>
                    <a:lnTo>
                      <a:pt x="103" y="420"/>
                    </a:lnTo>
                    <a:lnTo>
                      <a:pt x="191" y="473"/>
                    </a:lnTo>
                    <a:lnTo>
                      <a:pt x="201" y="467"/>
                    </a:lnTo>
                    <a:lnTo>
                      <a:pt x="191" y="473"/>
                    </a:lnTo>
                    <a:lnTo>
                      <a:pt x="197" y="471"/>
                    </a:lnTo>
                    <a:lnTo>
                      <a:pt x="201" y="467"/>
                    </a:lnTo>
                    <a:lnTo>
                      <a:pt x="201" y="461"/>
                    </a:lnTo>
                    <a:lnTo>
                      <a:pt x="195" y="457"/>
                    </a:lnTo>
                    <a:lnTo>
                      <a:pt x="185" y="4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25"/>
              <p:cNvSpPr>
                <a:spLocks noChangeArrowheads="1"/>
              </p:cNvSpPr>
              <p:nvPr/>
            </p:nvSpPr>
            <p:spPr bwMode="auto">
              <a:xfrm>
                <a:off x="9" y="275"/>
                <a:ext cx="931" cy="885"/>
              </a:xfrm>
              <a:custGeom>
                <a:avLst/>
                <a:gdLst>
                  <a:gd name="T0" fmla="*/ 390 w 931"/>
                  <a:gd name="T1" fmla="*/ 832 h 885"/>
                  <a:gd name="T2" fmla="*/ 329 w 931"/>
                  <a:gd name="T3" fmla="*/ 871 h 885"/>
                  <a:gd name="T4" fmla="*/ 269 w 931"/>
                  <a:gd name="T5" fmla="*/ 871 h 885"/>
                  <a:gd name="T6" fmla="*/ 209 w 931"/>
                  <a:gd name="T7" fmla="*/ 840 h 885"/>
                  <a:gd name="T8" fmla="*/ 150 w 931"/>
                  <a:gd name="T9" fmla="*/ 780 h 885"/>
                  <a:gd name="T10" fmla="*/ 100 w 931"/>
                  <a:gd name="T11" fmla="*/ 699 h 885"/>
                  <a:gd name="T12" fmla="*/ 56 w 931"/>
                  <a:gd name="T13" fmla="*/ 598 h 885"/>
                  <a:gd name="T14" fmla="*/ 22 w 931"/>
                  <a:gd name="T15" fmla="*/ 485 h 885"/>
                  <a:gd name="T16" fmla="*/ 0 w 931"/>
                  <a:gd name="T17" fmla="*/ 356 h 885"/>
                  <a:gd name="T18" fmla="*/ 12 w 931"/>
                  <a:gd name="T19" fmla="*/ 232 h 885"/>
                  <a:gd name="T20" fmla="*/ 54 w 931"/>
                  <a:gd name="T21" fmla="*/ 129 h 885"/>
                  <a:gd name="T22" fmla="*/ 118 w 931"/>
                  <a:gd name="T23" fmla="*/ 52 h 885"/>
                  <a:gd name="T24" fmla="*/ 199 w 931"/>
                  <a:gd name="T25" fmla="*/ 8 h 885"/>
                  <a:gd name="T26" fmla="*/ 285 w 931"/>
                  <a:gd name="T27" fmla="*/ 2 h 885"/>
                  <a:gd name="T28" fmla="*/ 370 w 931"/>
                  <a:gd name="T29" fmla="*/ 42 h 885"/>
                  <a:gd name="T30" fmla="*/ 444 w 931"/>
                  <a:gd name="T31" fmla="*/ 131 h 885"/>
                  <a:gd name="T32" fmla="*/ 488 w 931"/>
                  <a:gd name="T33" fmla="*/ 168 h 885"/>
                  <a:gd name="T34" fmla="*/ 538 w 931"/>
                  <a:gd name="T35" fmla="*/ 123 h 885"/>
                  <a:gd name="T36" fmla="*/ 611 w 931"/>
                  <a:gd name="T37" fmla="*/ 97 h 885"/>
                  <a:gd name="T38" fmla="*/ 695 w 931"/>
                  <a:gd name="T39" fmla="*/ 93 h 885"/>
                  <a:gd name="T40" fmla="*/ 780 w 931"/>
                  <a:gd name="T41" fmla="*/ 113 h 885"/>
                  <a:gd name="T42" fmla="*/ 854 w 931"/>
                  <a:gd name="T43" fmla="*/ 156 h 885"/>
                  <a:gd name="T44" fmla="*/ 908 w 931"/>
                  <a:gd name="T45" fmla="*/ 230 h 885"/>
                  <a:gd name="T46" fmla="*/ 931 w 931"/>
                  <a:gd name="T47" fmla="*/ 333 h 885"/>
                  <a:gd name="T48" fmla="*/ 906 w 931"/>
                  <a:gd name="T49" fmla="*/ 487 h 885"/>
                  <a:gd name="T50" fmla="*/ 842 w 931"/>
                  <a:gd name="T51" fmla="*/ 624 h 885"/>
                  <a:gd name="T52" fmla="*/ 764 w 931"/>
                  <a:gd name="T53" fmla="*/ 713 h 885"/>
                  <a:gd name="T54" fmla="*/ 691 w 931"/>
                  <a:gd name="T55" fmla="*/ 776 h 885"/>
                  <a:gd name="T56" fmla="*/ 639 w 931"/>
                  <a:gd name="T57" fmla="*/ 832 h 885"/>
                  <a:gd name="T58" fmla="*/ 567 w 931"/>
                  <a:gd name="T59" fmla="*/ 873 h 885"/>
                  <a:gd name="T60" fmla="*/ 488 w 931"/>
                  <a:gd name="T61" fmla="*/ 885 h 885"/>
                  <a:gd name="T62" fmla="*/ 432 w 931"/>
                  <a:gd name="T63" fmla="*/ 843 h 88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31"/>
                  <a:gd name="T97" fmla="*/ 0 h 885"/>
                  <a:gd name="T98" fmla="*/ 931 w 931"/>
                  <a:gd name="T99" fmla="*/ 885 h 88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31" h="885">
                    <a:moveTo>
                      <a:pt x="420" y="796"/>
                    </a:moveTo>
                    <a:lnTo>
                      <a:pt x="390" y="832"/>
                    </a:lnTo>
                    <a:lnTo>
                      <a:pt x="359" y="855"/>
                    </a:lnTo>
                    <a:lnTo>
                      <a:pt x="329" y="871"/>
                    </a:lnTo>
                    <a:lnTo>
                      <a:pt x="299" y="875"/>
                    </a:lnTo>
                    <a:lnTo>
                      <a:pt x="269" y="871"/>
                    </a:lnTo>
                    <a:lnTo>
                      <a:pt x="237" y="859"/>
                    </a:lnTo>
                    <a:lnTo>
                      <a:pt x="209" y="840"/>
                    </a:lnTo>
                    <a:lnTo>
                      <a:pt x="178" y="814"/>
                    </a:lnTo>
                    <a:lnTo>
                      <a:pt x="150" y="780"/>
                    </a:lnTo>
                    <a:lnTo>
                      <a:pt x="124" y="742"/>
                    </a:lnTo>
                    <a:lnTo>
                      <a:pt x="100" y="699"/>
                    </a:lnTo>
                    <a:lnTo>
                      <a:pt x="76" y="649"/>
                    </a:lnTo>
                    <a:lnTo>
                      <a:pt x="56" y="598"/>
                    </a:lnTo>
                    <a:lnTo>
                      <a:pt x="38" y="543"/>
                    </a:lnTo>
                    <a:lnTo>
                      <a:pt x="22" y="485"/>
                    </a:lnTo>
                    <a:lnTo>
                      <a:pt x="8" y="426"/>
                    </a:lnTo>
                    <a:lnTo>
                      <a:pt x="0" y="356"/>
                    </a:lnTo>
                    <a:lnTo>
                      <a:pt x="2" y="291"/>
                    </a:lnTo>
                    <a:lnTo>
                      <a:pt x="12" y="232"/>
                    </a:lnTo>
                    <a:lnTo>
                      <a:pt x="30" y="176"/>
                    </a:lnTo>
                    <a:lnTo>
                      <a:pt x="54" y="129"/>
                    </a:lnTo>
                    <a:lnTo>
                      <a:pt x="84" y="85"/>
                    </a:lnTo>
                    <a:lnTo>
                      <a:pt x="118" y="52"/>
                    </a:lnTo>
                    <a:lnTo>
                      <a:pt x="158" y="26"/>
                    </a:lnTo>
                    <a:lnTo>
                      <a:pt x="199" y="8"/>
                    </a:lnTo>
                    <a:lnTo>
                      <a:pt x="241" y="0"/>
                    </a:lnTo>
                    <a:lnTo>
                      <a:pt x="285" y="2"/>
                    </a:lnTo>
                    <a:lnTo>
                      <a:pt x="327" y="16"/>
                    </a:lnTo>
                    <a:lnTo>
                      <a:pt x="370" y="42"/>
                    </a:lnTo>
                    <a:lnTo>
                      <a:pt x="410" y="79"/>
                    </a:lnTo>
                    <a:lnTo>
                      <a:pt x="444" y="131"/>
                    </a:lnTo>
                    <a:lnTo>
                      <a:pt x="476" y="196"/>
                    </a:lnTo>
                    <a:lnTo>
                      <a:pt x="488" y="168"/>
                    </a:lnTo>
                    <a:lnTo>
                      <a:pt x="510" y="143"/>
                    </a:lnTo>
                    <a:lnTo>
                      <a:pt x="538" y="123"/>
                    </a:lnTo>
                    <a:lnTo>
                      <a:pt x="573" y="109"/>
                    </a:lnTo>
                    <a:lnTo>
                      <a:pt x="611" y="97"/>
                    </a:lnTo>
                    <a:lnTo>
                      <a:pt x="653" y="93"/>
                    </a:lnTo>
                    <a:lnTo>
                      <a:pt x="695" y="93"/>
                    </a:lnTo>
                    <a:lnTo>
                      <a:pt x="738" y="99"/>
                    </a:lnTo>
                    <a:lnTo>
                      <a:pt x="780" y="113"/>
                    </a:lnTo>
                    <a:lnTo>
                      <a:pt x="820" y="131"/>
                    </a:lnTo>
                    <a:lnTo>
                      <a:pt x="854" y="156"/>
                    </a:lnTo>
                    <a:lnTo>
                      <a:pt x="884" y="190"/>
                    </a:lnTo>
                    <a:lnTo>
                      <a:pt x="908" y="230"/>
                    </a:lnTo>
                    <a:lnTo>
                      <a:pt x="925" y="277"/>
                    </a:lnTo>
                    <a:lnTo>
                      <a:pt x="931" y="333"/>
                    </a:lnTo>
                    <a:lnTo>
                      <a:pt x="927" y="396"/>
                    </a:lnTo>
                    <a:lnTo>
                      <a:pt x="906" y="487"/>
                    </a:lnTo>
                    <a:lnTo>
                      <a:pt x="876" y="562"/>
                    </a:lnTo>
                    <a:lnTo>
                      <a:pt x="842" y="624"/>
                    </a:lnTo>
                    <a:lnTo>
                      <a:pt x="802" y="673"/>
                    </a:lnTo>
                    <a:lnTo>
                      <a:pt x="764" y="713"/>
                    </a:lnTo>
                    <a:lnTo>
                      <a:pt x="725" y="746"/>
                    </a:lnTo>
                    <a:lnTo>
                      <a:pt x="691" y="776"/>
                    </a:lnTo>
                    <a:lnTo>
                      <a:pt x="665" y="804"/>
                    </a:lnTo>
                    <a:lnTo>
                      <a:pt x="639" y="832"/>
                    </a:lnTo>
                    <a:lnTo>
                      <a:pt x="605" y="855"/>
                    </a:lnTo>
                    <a:lnTo>
                      <a:pt x="567" y="873"/>
                    </a:lnTo>
                    <a:lnTo>
                      <a:pt x="526" y="885"/>
                    </a:lnTo>
                    <a:lnTo>
                      <a:pt x="488" y="885"/>
                    </a:lnTo>
                    <a:lnTo>
                      <a:pt x="456" y="871"/>
                    </a:lnTo>
                    <a:lnTo>
                      <a:pt x="432" y="843"/>
                    </a:lnTo>
                    <a:lnTo>
                      <a:pt x="420" y="796"/>
                    </a:lnTo>
                    <a:close/>
                  </a:path>
                </a:pathLst>
              </a:custGeom>
              <a:solidFill>
                <a:srgbClr val="E5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26"/>
              <p:cNvSpPr>
                <a:spLocks noChangeArrowheads="1"/>
              </p:cNvSpPr>
              <p:nvPr/>
            </p:nvSpPr>
            <p:spPr bwMode="auto">
              <a:xfrm>
                <a:off x="9" y="701"/>
                <a:ext cx="426" cy="457"/>
              </a:xfrm>
              <a:custGeom>
                <a:avLst/>
                <a:gdLst>
                  <a:gd name="T0" fmla="*/ 0 w 426"/>
                  <a:gd name="T1" fmla="*/ 0 h 457"/>
                  <a:gd name="T2" fmla="*/ 0 w 426"/>
                  <a:gd name="T3" fmla="*/ 0 h 457"/>
                  <a:gd name="T4" fmla="*/ 14 w 426"/>
                  <a:gd name="T5" fmla="*/ 61 h 457"/>
                  <a:gd name="T6" fmla="*/ 30 w 426"/>
                  <a:gd name="T7" fmla="*/ 119 h 457"/>
                  <a:gd name="T8" fmla="*/ 48 w 426"/>
                  <a:gd name="T9" fmla="*/ 174 h 457"/>
                  <a:gd name="T10" fmla="*/ 68 w 426"/>
                  <a:gd name="T11" fmla="*/ 225 h 457"/>
                  <a:gd name="T12" fmla="*/ 92 w 426"/>
                  <a:gd name="T13" fmla="*/ 277 h 457"/>
                  <a:gd name="T14" fmla="*/ 118 w 426"/>
                  <a:gd name="T15" fmla="*/ 320 h 457"/>
                  <a:gd name="T16" fmla="*/ 144 w 426"/>
                  <a:gd name="T17" fmla="*/ 358 h 457"/>
                  <a:gd name="T18" fmla="*/ 172 w 426"/>
                  <a:gd name="T19" fmla="*/ 394 h 457"/>
                  <a:gd name="T20" fmla="*/ 205 w 426"/>
                  <a:gd name="T21" fmla="*/ 419 h 457"/>
                  <a:gd name="T22" fmla="*/ 233 w 426"/>
                  <a:gd name="T23" fmla="*/ 439 h 457"/>
                  <a:gd name="T24" fmla="*/ 267 w 426"/>
                  <a:gd name="T25" fmla="*/ 453 h 457"/>
                  <a:gd name="T26" fmla="*/ 299 w 426"/>
                  <a:gd name="T27" fmla="*/ 457 h 457"/>
                  <a:gd name="T28" fmla="*/ 331 w 426"/>
                  <a:gd name="T29" fmla="*/ 453 h 457"/>
                  <a:gd name="T30" fmla="*/ 363 w 426"/>
                  <a:gd name="T31" fmla="*/ 435 h 457"/>
                  <a:gd name="T32" fmla="*/ 396 w 426"/>
                  <a:gd name="T33" fmla="*/ 412 h 457"/>
                  <a:gd name="T34" fmla="*/ 426 w 426"/>
                  <a:gd name="T35" fmla="*/ 374 h 457"/>
                  <a:gd name="T36" fmla="*/ 414 w 426"/>
                  <a:gd name="T37" fmla="*/ 366 h 457"/>
                  <a:gd name="T38" fmla="*/ 384 w 426"/>
                  <a:gd name="T39" fmla="*/ 400 h 457"/>
                  <a:gd name="T40" fmla="*/ 355 w 426"/>
                  <a:gd name="T41" fmla="*/ 423 h 457"/>
                  <a:gd name="T42" fmla="*/ 327 w 426"/>
                  <a:gd name="T43" fmla="*/ 437 h 457"/>
                  <a:gd name="T44" fmla="*/ 299 w 426"/>
                  <a:gd name="T45" fmla="*/ 441 h 457"/>
                  <a:gd name="T46" fmla="*/ 271 w 426"/>
                  <a:gd name="T47" fmla="*/ 437 h 457"/>
                  <a:gd name="T48" fmla="*/ 241 w 426"/>
                  <a:gd name="T49" fmla="*/ 427 h 457"/>
                  <a:gd name="T50" fmla="*/ 213 w 426"/>
                  <a:gd name="T51" fmla="*/ 408 h 457"/>
                  <a:gd name="T52" fmla="*/ 185 w 426"/>
                  <a:gd name="T53" fmla="*/ 382 h 457"/>
                  <a:gd name="T54" fmla="*/ 156 w 426"/>
                  <a:gd name="T55" fmla="*/ 350 h 457"/>
                  <a:gd name="T56" fmla="*/ 130 w 426"/>
                  <a:gd name="T57" fmla="*/ 313 h 457"/>
                  <a:gd name="T58" fmla="*/ 108 w 426"/>
                  <a:gd name="T59" fmla="*/ 269 h 457"/>
                  <a:gd name="T60" fmla="*/ 84 w 426"/>
                  <a:gd name="T61" fmla="*/ 221 h 457"/>
                  <a:gd name="T62" fmla="*/ 64 w 426"/>
                  <a:gd name="T63" fmla="*/ 170 h 457"/>
                  <a:gd name="T64" fmla="*/ 46 w 426"/>
                  <a:gd name="T65" fmla="*/ 115 h 457"/>
                  <a:gd name="T66" fmla="*/ 30 w 426"/>
                  <a:gd name="T67" fmla="*/ 57 h 457"/>
                  <a:gd name="T68" fmla="*/ 16 w 426"/>
                  <a:gd name="T69" fmla="*/ 0 h 457"/>
                  <a:gd name="T70" fmla="*/ 16 w 426"/>
                  <a:gd name="T71" fmla="*/ 0 h 457"/>
                  <a:gd name="T72" fmla="*/ 0 w 426"/>
                  <a:gd name="T73" fmla="*/ 0 h 45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6"/>
                  <a:gd name="T112" fmla="*/ 0 h 457"/>
                  <a:gd name="T113" fmla="*/ 426 w 426"/>
                  <a:gd name="T114" fmla="*/ 457 h 45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6" h="457">
                    <a:moveTo>
                      <a:pt x="0" y="0"/>
                    </a:moveTo>
                    <a:lnTo>
                      <a:pt x="0" y="0"/>
                    </a:lnTo>
                    <a:lnTo>
                      <a:pt x="14" y="61"/>
                    </a:lnTo>
                    <a:lnTo>
                      <a:pt x="30" y="119"/>
                    </a:lnTo>
                    <a:lnTo>
                      <a:pt x="48" y="174"/>
                    </a:lnTo>
                    <a:lnTo>
                      <a:pt x="68" y="225"/>
                    </a:lnTo>
                    <a:lnTo>
                      <a:pt x="92" y="277"/>
                    </a:lnTo>
                    <a:lnTo>
                      <a:pt x="118" y="320"/>
                    </a:lnTo>
                    <a:lnTo>
                      <a:pt x="144" y="358"/>
                    </a:lnTo>
                    <a:lnTo>
                      <a:pt x="172" y="394"/>
                    </a:lnTo>
                    <a:lnTo>
                      <a:pt x="205" y="419"/>
                    </a:lnTo>
                    <a:lnTo>
                      <a:pt x="233" y="439"/>
                    </a:lnTo>
                    <a:lnTo>
                      <a:pt x="267" y="453"/>
                    </a:lnTo>
                    <a:lnTo>
                      <a:pt x="299" y="457"/>
                    </a:lnTo>
                    <a:lnTo>
                      <a:pt x="331" y="453"/>
                    </a:lnTo>
                    <a:lnTo>
                      <a:pt x="363" y="435"/>
                    </a:lnTo>
                    <a:lnTo>
                      <a:pt x="396" y="412"/>
                    </a:lnTo>
                    <a:lnTo>
                      <a:pt x="426" y="374"/>
                    </a:lnTo>
                    <a:lnTo>
                      <a:pt x="414" y="366"/>
                    </a:lnTo>
                    <a:lnTo>
                      <a:pt x="384" y="400"/>
                    </a:lnTo>
                    <a:lnTo>
                      <a:pt x="355" y="423"/>
                    </a:lnTo>
                    <a:lnTo>
                      <a:pt x="327" y="437"/>
                    </a:lnTo>
                    <a:lnTo>
                      <a:pt x="299" y="441"/>
                    </a:lnTo>
                    <a:lnTo>
                      <a:pt x="271" y="437"/>
                    </a:lnTo>
                    <a:lnTo>
                      <a:pt x="241" y="427"/>
                    </a:lnTo>
                    <a:lnTo>
                      <a:pt x="213" y="408"/>
                    </a:lnTo>
                    <a:lnTo>
                      <a:pt x="185" y="382"/>
                    </a:lnTo>
                    <a:lnTo>
                      <a:pt x="156" y="350"/>
                    </a:lnTo>
                    <a:lnTo>
                      <a:pt x="130" y="313"/>
                    </a:lnTo>
                    <a:lnTo>
                      <a:pt x="108" y="269"/>
                    </a:lnTo>
                    <a:lnTo>
                      <a:pt x="84" y="221"/>
                    </a:lnTo>
                    <a:lnTo>
                      <a:pt x="64" y="170"/>
                    </a:lnTo>
                    <a:lnTo>
                      <a:pt x="46" y="115"/>
                    </a:lnTo>
                    <a:lnTo>
                      <a:pt x="30" y="57"/>
                    </a:lnTo>
                    <a:lnTo>
                      <a:pt x="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27"/>
              <p:cNvSpPr>
                <a:spLocks noChangeArrowheads="1"/>
              </p:cNvSpPr>
              <p:nvPr/>
            </p:nvSpPr>
            <p:spPr bwMode="auto">
              <a:xfrm>
                <a:off x="0" y="267"/>
                <a:ext cx="493" cy="434"/>
              </a:xfrm>
              <a:custGeom>
                <a:avLst/>
                <a:gdLst>
                  <a:gd name="T0" fmla="*/ 477 w 493"/>
                  <a:gd name="T1" fmla="*/ 202 h 434"/>
                  <a:gd name="T2" fmla="*/ 493 w 493"/>
                  <a:gd name="T3" fmla="*/ 202 h 434"/>
                  <a:gd name="T4" fmla="*/ 459 w 493"/>
                  <a:gd name="T5" fmla="*/ 135 h 434"/>
                  <a:gd name="T6" fmla="*/ 425 w 493"/>
                  <a:gd name="T7" fmla="*/ 83 h 434"/>
                  <a:gd name="T8" fmla="*/ 383 w 493"/>
                  <a:gd name="T9" fmla="*/ 44 h 434"/>
                  <a:gd name="T10" fmla="*/ 338 w 493"/>
                  <a:gd name="T11" fmla="*/ 16 h 434"/>
                  <a:gd name="T12" fmla="*/ 294 w 493"/>
                  <a:gd name="T13" fmla="*/ 2 h 434"/>
                  <a:gd name="T14" fmla="*/ 250 w 493"/>
                  <a:gd name="T15" fmla="*/ 0 h 434"/>
                  <a:gd name="T16" fmla="*/ 206 w 493"/>
                  <a:gd name="T17" fmla="*/ 8 h 434"/>
                  <a:gd name="T18" fmla="*/ 163 w 493"/>
                  <a:gd name="T19" fmla="*/ 28 h 434"/>
                  <a:gd name="T20" fmla="*/ 123 w 493"/>
                  <a:gd name="T21" fmla="*/ 54 h 434"/>
                  <a:gd name="T22" fmla="*/ 87 w 493"/>
                  <a:gd name="T23" fmla="*/ 89 h 434"/>
                  <a:gd name="T24" fmla="*/ 57 w 493"/>
                  <a:gd name="T25" fmla="*/ 133 h 434"/>
                  <a:gd name="T26" fmla="*/ 31 w 493"/>
                  <a:gd name="T27" fmla="*/ 182 h 434"/>
                  <a:gd name="T28" fmla="*/ 13 w 493"/>
                  <a:gd name="T29" fmla="*/ 238 h 434"/>
                  <a:gd name="T30" fmla="*/ 2 w 493"/>
                  <a:gd name="T31" fmla="*/ 299 h 434"/>
                  <a:gd name="T32" fmla="*/ 0 w 493"/>
                  <a:gd name="T33" fmla="*/ 364 h 434"/>
                  <a:gd name="T34" fmla="*/ 9 w 493"/>
                  <a:gd name="T35" fmla="*/ 434 h 434"/>
                  <a:gd name="T36" fmla="*/ 25 w 493"/>
                  <a:gd name="T37" fmla="*/ 434 h 434"/>
                  <a:gd name="T38" fmla="*/ 17 w 493"/>
                  <a:gd name="T39" fmla="*/ 364 h 434"/>
                  <a:gd name="T40" fmla="*/ 19 w 493"/>
                  <a:gd name="T41" fmla="*/ 299 h 434"/>
                  <a:gd name="T42" fmla="*/ 29 w 493"/>
                  <a:gd name="T43" fmla="*/ 242 h 434"/>
                  <a:gd name="T44" fmla="*/ 47 w 493"/>
                  <a:gd name="T45" fmla="*/ 186 h 434"/>
                  <a:gd name="T46" fmla="*/ 69 w 493"/>
                  <a:gd name="T47" fmla="*/ 141 h 434"/>
                  <a:gd name="T48" fmla="*/ 99 w 493"/>
                  <a:gd name="T49" fmla="*/ 97 h 434"/>
                  <a:gd name="T50" fmla="*/ 131 w 493"/>
                  <a:gd name="T51" fmla="*/ 65 h 434"/>
                  <a:gd name="T52" fmla="*/ 171 w 493"/>
                  <a:gd name="T53" fmla="*/ 40 h 434"/>
                  <a:gd name="T54" fmla="*/ 210 w 493"/>
                  <a:gd name="T55" fmla="*/ 24 h 434"/>
                  <a:gd name="T56" fmla="*/ 250 w 493"/>
                  <a:gd name="T57" fmla="*/ 16 h 434"/>
                  <a:gd name="T58" fmla="*/ 294 w 493"/>
                  <a:gd name="T59" fmla="*/ 18 h 434"/>
                  <a:gd name="T60" fmla="*/ 334 w 493"/>
                  <a:gd name="T61" fmla="*/ 32 h 434"/>
                  <a:gd name="T62" fmla="*/ 374 w 493"/>
                  <a:gd name="T63" fmla="*/ 56 h 434"/>
                  <a:gd name="T64" fmla="*/ 413 w 493"/>
                  <a:gd name="T65" fmla="*/ 91 h 434"/>
                  <a:gd name="T66" fmla="*/ 447 w 493"/>
                  <a:gd name="T67" fmla="*/ 143 h 434"/>
                  <a:gd name="T68" fmla="*/ 477 w 493"/>
                  <a:gd name="T69" fmla="*/ 206 h 434"/>
                  <a:gd name="T70" fmla="*/ 493 w 493"/>
                  <a:gd name="T71" fmla="*/ 206 h 434"/>
                  <a:gd name="T72" fmla="*/ 477 w 493"/>
                  <a:gd name="T73" fmla="*/ 206 h 434"/>
                  <a:gd name="T74" fmla="*/ 481 w 493"/>
                  <a:gd name="T75" fmla="*/ 210 h 434"/>
                  <a:gd name="T76" fmla="*/ 487 w 493"/>
                  <a:gd name="T77" fmla="*/ 212 h 434"/>
                  <a:gd name="T78" fmla="*/ 491 w 493"/>
                  <a:gd name="T79" fmla="*/ 208 h 434"/>
                  <a:gd name="T80" fmla="*/ 493 w 493"/>
                  <a:gd name="T81" fmla="*/ 202 h 434"/>
                  <a:gd name="T82" fmla="*/ 477 w 493"/>
                  <a:gd name="T83" fmla="*/ 202 h 43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93"/>
                  <a:gd name="T127" fmla="*/ 0 h 434"/>
                  <a:gd name="T128" fmla="*/ 493 w 493"/>
                  <a:gd name="T129" fmla="*/ 434 h 43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93" h="434">
                    <a:moveTo>
                      <a:pt x="477" y="202"/>
                    </a:moveTo>
                    <a:lnTo>
                      <a:pt x="493" y="202"/>
                    </a:lnTo>
                    <a:lnTo>
                      <a:pt x="459" y="135"/>
                    </a:lnTo>
                    <a:lnTo>
                      <a:pt x="425" y="83"/>
                    </a:lnTo>
                    <a:lnTo>
                      <a:pt x="383" y="44"/>
                    </a:lnTo>
                    <a:lnTo>
                      <a:pt x="338" y="16"/>
                    </a:lnTo>
                    <a:lnTo>
                      <a:pt x="294" y="2"/>
                    </a:lnTo>
                    <a:lnTo>
                      <a:pt x="250" y="0"/>
                    </a:lnTo>
                    <a:lnTo>
                      <a:pt x="206" y="8"/>
                    </a:lnTo>
                    <a:lnTo>
                      <a:pt x="163" y="28"/>
                    </a:lnTo>
                    <a:lnTo>
                      <a:pt x="123" y="54"/>
                    </a:lnTo>
                    <a:lnTo>
                      <a:pt x="87" y="89"/>
                    </a:lnTo>
                    <a:lnTo>
                      <a:pt x="57" y="133"/>
                    </a:lnTo>
                    <a:lnTo>
                      <a:pt x="31" y="182"/>
                    </a:lnTo>
                    <a:lnTo>
                      <a:pt x="13" y="238"/>
                    </a:lnTo>
                    <a:lnTo>
                      <a:pt x="2" y="299"/>
                    </a:lnTo>
                    <a:lnTo>
                      <a:pt x="0" y="364"/>
                    </a:lnTo>
                    <a:lnTo>
                      <a:pt x="9" y="434"/>
                    </a:lnTo>
                    <a:lnTo>
                      <a:pt x="25" y="434"/>
                    </a:lnTo>
                    <a:lnTo>
                      <a:pt x="17" y="364"/>
                    </a:lnTo>
                    <a:lnTo>
                      <a:pt x="19" y="299"/>
                    </a:lnTo>
                    <a:lnTo>
                      <a:pt x="29" y="242"/>
                    </a:lnTo>
                    <a:lnTo>
                      <a:pt x="47" y="186"/>
                    </a:lnTo>
                    <a:lnTo>
                      <a:pt x="69" y="141"/>
                    </a:lnTo>
                    <a:lnTo>
                      <a:pt x="99" y="97"/>
                    </a:lnTo>
                    <a:lnTo>
                      <a:pt x="131" y="65"/>
                    </a:lnTo>
                    <a:lnTo>
                      <a:pt x="171" y="40"/>
                    </a:lnTo>
                    <a:lnTo>
                      <a:pt x="210" y="24"/>
                    </a:lnTo>
                    <a:lnTo>
                      <a:pt x="250" y="16"/>
                    </a:lnTo>
                    <a:lnTo>
                      <a:pt x="294" y="18"/>
                    </a:lnTo>
                    <a:lnTo>
                      <a:pt x="334" y="32"/>
                    </a:lnTo>
                    <a:lnTo>
                      <a:pt x="374" y="56"/>
                    </a:lnTo>
                    <a:lnTo>
                      <a:pt x="413" y="91"/>
                    </a:lnTo>
                    <a:lnTo>
                      <a:pt x="447" y="143"/>
                    </a:lnTo>
                    <a:lnTo>
                      <a:pt x="477" y="206"/>
                    </a:lnTo>
                    <a:lnTo>
                      <a:pt x="493" y="206"/>
                    </a:lnTo>
                    <a:lnTo>
                      <a:pt x="477" y="206"/>
                    </a:lnTo>
                    <a:lnTo>
                      <a:pt x="481" y="210"/>
                    </a:lnTo>
                    <a:lnTo>
                      <a:pt x="487" y="212"/>
                    </a:lnTo>
                    <a:lnTo>
                      <a:pt x="491" y="208"/>
                    </a:lnTo>
                    <a:lnTo>
                      <a:pt x="493" y="202"/>
                    </a:lnTo>
                    <a:lnTo>
                      <a:pt x="477" y="2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28"/>
              <p:cNvSpPr>
                <a:spLocks noChangeArrowheads="1"/>
              </p:cNvSpPr>
              <p:nvPr/>
            </p:nvSpPr>
            <p:spPr bwMode="auto">
              <a:xfrm>
                <a:off x="477" y="360"/>
                <a:ext cx="471" cy="311"/>
              </a:xfrm>
              <a:custGeom>
                <a:avLst/>
                <a:gdLst>
                  <a:gd name="T0" fmla="*/ 467 w 471"/>
                  <a:gd name="T1" fmla="*/ 311 h 311"/>
                  <a:gd name="T2" fmla="*/ 467 w 471"/>
                  <a:gd name="T3" fmla="*/ 311 h 311"/>
                  <a:gd name="T4" fmla="*/ 471 w 471"/>
                  <a:gd name="T5" fmla="*/ 248 h 311"/>
                  <a:gd name="T6" fmla="*/ 465 w 471"/>
                  <a:gd name="T7" fmla="*/ 192 h 311"/>
                  <a:gd name="T8" fmla="*/ 448 w 471"/>
                  <a:gd name="T9" fmla="*/ 143 h 311"/>
                  <a:gd name="T10" fmla="*/ 422 w 471"/>
                  <a:gd name="T11" fmla="*/ 101 h 311"/>
                  <a:gd name="T12" fmla="*/ 392 w 471"/>
                  <a:gd name="T13" fmla="*/ 66 h 311"/>
                  <a:gd name="T14" fmla="*/ 356 w 471"/>
                  <a:gd name="T15" fmla="*/ 40 h 311"/>
                  <a:gd name="T16" fmla="*/ 314 w 471"/>
                  <a:gd name="T17" fmla="*/ 20 h 311"/>
                  <a:gd name="T18" fmla="*/ 272 w 471"/>
                  <a:gd name="T19" fmla="*/ 6 h 311"/>
                  <a:gd name="T20" fmla="*/ 227 w 471"/>
                  <a:gd name="T21" fmla="*/ 0 h 311"/>
                  <a:gd name="T22" fmla="*/ 185 w 471"/>
                  <a:gd name="T23" fmla="*/ 0 h 311"/>
                  <a:gd name="T24" fmla="*/ 143 w 471"/>
                  <a:gd name="T25" fmla="*/ 4 h 311"/>
                  <a:gd name="T26" fmla="*/ 103 w 471"/>
                  <a:gd name="T27" fmla="*/ 16 h 311"/>
                  <a:gd name="T28" fmla="*/ 66 w 471"/>
                  <a:gd name="T29" fmla="*/ 32 h 311"/>
                  <a:gd name="T30" fmla="*/ 36 w 471"/>
                  <a:gd name="T31" fmla="*/ 52 h 311"/>
                  <a:gd name="T32" fmla="*/ 14 w 471"/>
                  <a:gd name="T33" fmla="*/ 79 h 311"/>
                  <a:gd name="T34" fmla="*/ 0 w 471"/>
                  <a:gd name="T35" fmla="*/ 109 h 311"/>
                  <a:gd name="T36" fmla="*/ 16 w 471"/>
                  <a:gd name="T37" fmla="*/ 113 h 311"/>
                  <a:gd name="T38" fmla="*/ 26 w 471"/>
                  <a:gd name="T39" fmla="*/ 87 h 311"/>
                  <a:gd name="T40" fmla="*/ 48 w 471"/>
                  <a:gd name="T41" fmla="*/ 64 h 311"/>
                  <a:gd name="T42" fmla="*/ 74 w 471"/>
                  <a:gd name="T43" fmla="*/ 44 h 311"/>
                  <a:gd name="T44" fmla="*/ 107 w 471"/>
                  <a:gd name="T45" fmla="*/ 32 h 311"/>
                  <a:gd name="T46" fmla="*/ 143 w 471"/>
                  <a:gd name="T47" fmla="*/ 20 h 311"/>
                  <a:gd name="T48" fmla="*/ 185 w 471"/>
                  <a:gd name="T49" fmla="*/ 16 h 311"/>
                  <a:gd name="T50" fmla="*/ 227 w 471"/>
                  <a:gd name="T51" fmla="*/ 16 h 311"/>
                  <a:gd name="T52" fmla="*/ 267 w 471"/>
                  <a:gd name="T53" fmla="*/ 22 h 311"/>
                  <a:gd name="T54" fmla="*/ 310 w 471"/>
                  <a:gd name="T55" fmla="*/ 36 h 311"/>
                  <a:gd name="T56" fmla="*/ 348 w 471"/>
                  <a:gd name="T57" fmla="*/ 52 h 311"/>
                  <a:gd name="T58" fmla="*/ 380 w 471"/>
                  <a:gd name="T59" fmla="*/ 77 h 311"/>
                  <a:gd name="T60" fmla="*/ 410 w 471"/>
                  <a:gd name="T61" fmla="*/ 109 h 311"/>
                  <a:gd name="T62" fmla="*/ 432 w 471"/>
                  <a:gd name="T63" fmla="*/ 147 h 311"/>
                  <a:gd name="T64" fmla="*/ 448 w 471"/>
                  <a:gd name="T65" fmla="*/ 192 h 311"/>
                  <a:gd name="T66" fmla="*/ 455 w 471"/>
                  <a:gd name="T67" fmla="*/ 248 h 311"/>
                  <a:gd name="T68" fmla="*/ 450 w 471"/>
                  <a:gd name="T69" fmla="*/ 311 h 311"/>
                  <a:gd name="T70" fmla="*/ 450 w 471"/>
                  <a:gd name="T71" fmla="*/ 311 h 311"/>
                  <a:gd name="T72" fmla="*/ 467 w 471"/>
                  <a:gd name="T73" fmla="*/ 311 h 31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71"/>
                  <a:gd name="T112" fmla="*/ 0 h 311"/>
                  <a:gd name="T113" fmla="*/ 471 w 471"/>
                  <a:gd name="T114" fmla="*/ 311 h 31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71" h="311">
                    <a:moveTo>
                      <a:pt x="467" y="311"/>
                    </a:moveTo>
                    <a:lnTo>
                      <a:pt x="467" y="311"/>
                    </a:lnTo>
                    <a:lnTo>
                      <a:pt x="471" y="248"/>
                    </a:lnTo>
                    <a:lnTo>
                      <a:pt x="465" y="192"/>
                    </a:lnTo>
                    <a:lnTo>
                      <a:pt x="448" y="143"/>
                    </a:lnTo>
                    <a:lnTo>
                      <a:pt x="422" y="101"/>
                    </a:lnTo>
                    <a:lnTo>
                      <a:pt x="392" y="66"/>
                    </a:lnTo>
                    <a:lnTo>
                      <a:pt x="356" y="40"/>
                    </a:lnTo>
                    <a:lnTo>
                      <a:pt x="314" y="20"/>
                    </a:lnTo>
                    <a:lnTo>
                      <a:pt x="272" y="6"/>
                    </a:lnTo>
                    <a:lnTo>
                      <a:pt x="227" y="0"/>
                    </a:lnTo>
                    <a:lnTo>
                      <a:pt x="185" y="0"/>
                    </a:lnTo>
                    <a:lnTo>
                      <a:pt x="143" y="4"/>
                    </a:lnTo>
                    <a:lnTo>
                      <a:pt x="103" y="16"/>
                    </a:lnTo>
                    <a:lnTo>
                      <a:pt x="66" y="32"/>
                    </a:lnTo>
                    <a:lnTo>
                      <a:pt x="36" y="52"/>
                    </a:lnTo>
                    <a:lnTo>
                      <a:pt x="14" y="79"/>
                    </a:lnTo>
                    <a:lnTo>
                      <a:pt x="0" y="109"/>
                    </a:lnTo>
                    <a:lnTo>
                      <a:pt x="16" y="113"/>
                    </a:lnTo>
                    <a:lnTo>
                      <a:pt x="26" y="87"/>
                    </a:lnTo>
                    <a:lnTo>
                      <a:pt x="48" y="64"/>
                    </a:lnTo>
                    <a:lnTo>
                      <a:pt x="74" y="44"/>
                    </a:lnTo>
                    <a:lnTo>
                      <a:pt x="107" y="32"/>
                    </a:lnTo>
                    <a:lnTo>
                      <a:pt x="143" y="20"/>
                    </a:lnTo>
                    <a:lnTo>
                      <a:pt x="185" y="16"/>
                    </a:lnTo>
                    <a:lnTo>
                      <a:pt x="227" y="16"/>
                    </a:lnTo>
                    <a:lnTo>
                      <a:pt x="267" y="22"/>
                    </a:lnTo>
                    <a:lnTo>
                      <a:pt x="310" y="36"/>
                    </a:lnTo>
                    <a:lnTo>
                      <a:pt x="348" y="52"/>
                    </a:lnTo>
                    <a:lnTo>
                      <a:pt x="380" y="77"/>
                    </a:lnTo>
                    <a:lnTo>
                      <a:pt x="410" y="109"/>
                    </a:lnTo>
                    <a:lnTo>
                      <a:pt x="432" y="147"/>
                    </a:lnTo>
                    <a:lnTo>
                      <a:pt x="448" y="192"/>
                    </a:lnTo>
                    <a:lnTo>
                      <a:pt x="455" y="248"/>
                    </a:lnTo>
                    <a:lnTo>
                      <a:pt x="450" y="311"/>
                    </a:lnTo>
                    <a:lnTo>
                      <a:pt x="467" y="3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29"/>
              <p:cNvSpPr>
                <a:spLocks noChangeArrowheads="1"/>
              </p:cNvSpPr>
              <p:nvPr/>
            </p:nvSpPr>
            <p:spPr bwMode="auto">
              <a:xfrm>
                <a:off x="668" y="671"/>
                <a:ext cx="276" cy="412"/>
              </a:xfrm>
              <a:custGeom>
                <a:avLst/>
                <a:gdLst>
                  <a:gd name="T0" fmla="*/ 12 w 276"/>
                  <a:gd name="T1" fmla="*/ 412 h 412"/>
                  <a:gd name="T2" fmla="*/ 12 w 276"/>
                  <a:gd name="T3" fmla="*/ 412 h 412"/>
                  <a:gd name="T4" fmla="*/ 38 w 276"/>
                  <a:gd name="T5" fmla="*/ 386 h 412"/>
                  <a:gd name="T6" fmla="*/ 70 w 276"/>
                  <a:gd name="T7" fmla="*/ 356 h 412"/>
                  <a:gd name="T8" fmla="*/ 111 w 276"/>
                  <a:gd name="T9" fmla="*/ 323 h 412"/>
                  <a:gd name="T10" fmla="*/ 149 w 276"/>
                  <a:gd name="T11" fmla="*/ 281 h 412"/>
                  <a:gd name="T12" fmla="*/ 189 w 276"/>
                  <a:gd name="T13" fmla="*/ 232 h 412"/>
                  <a:gd name="T14" fmla="*/ 225 w 276"/>
                  <a:gd name="T15" fmla="*/ 168 h 412"/>
                  <a:gd name="T16" fmla="*/ 255 w 276"/>
                  <a:gd name="T17" fmla="*/ 93 h 412"/>
                  <a:gd name="T18" fmla="*/ 276 w 276"/>
                  <a:gd name="T19" fmla="*/ 0 h 412"/>
                  <a:gd name="T20" fmla="*/ 259 w 276"/>
                  <a:gd name="T21" fmla="*/ 0 h 412"/>
                  <a:gd name="T22" fmla="*/ 239 w 276"/>
                  <a:gd name="T23" fmla="*/ 89 h 412"/>
                  <a:gd name="T24" fmla="*/ 209 w 276"/>
                  <a:gd name="T25" fmla="*/ 164 h 412"/>
                  <a:gd name="T26" fmla="*/ 177 w 276"/>
                  <a:gd name="T27" fmla="*/ 224 h 412"/>
                  <a:gd name="T28" fmla="*/ 137 w 276"/>
                  <a:gd name="T29" fmla="*/ 273 h 412"/>
                  <a:gd name="T30" fmla="*/ 99 w 276"/>
                  <a:gd name="T31" fmla="*/ 311 h 412"/>
                  <a:gd name="T32" fmla="*/ 62 w 276"/>
                  <a:gd name="T33" fmla="*/ 345 h 412"/>
                  <a:gd name="T34" fmla="*/ 26 w 276"/>
                  <a:gd name="T35" fmla="*/ 374 h 412"/>
                  <a:gd name="T36" fmla="*/ 0 w 276"/>
                  <a:gd name="T37" fmla="*/ 404 h 412"/>
                  <a:gd name="T38" fmla="*/ 0 w 276"/>
                  <a:gd name="T39" fmla="*/ 404 h 412"/>
                  <a:gd name="T40" fmla="*/ 12 w 276"/>
                  <a:gd name="T41" fmla="*/ 412 h 41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76"/>
                  <a:gd name="T64" fmla="*/ 0 h 412"/>
                  <a:gd name="T65" fmla="*/ 276 w 276"/>
                  <a:gd name="T66" fmla="*/ 412 h 41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76" h="412">
                    <a:moveTo>
                      <a:pt x="12" y="412"/>
                    </a:moveTo>
                    <a:lnTo>
                      <a:pt x="12" y="412"/>
                    </a:lnTo>
                    <a:lnTo>
                      <a:pt x="38" y="386"/>
                    </a:lnTo>
                    <a:lnTo>
                      <a:pt x="70" y="356"/>
                    </a:lnTo>
                    <a:lnTo>
                      <a:pt x="111" y="323"/>
                    </a:lnTo>
                    <a:lnTo>
                      <a:pt x="149" y="281"/>
                    </a:lnTo>
                    <a:lnTo>
                      <a:pt x="189" y="232"/>
                    </a:lnTo>
                    <a:lnTo>
                      <a:pt x="225" y="168"/>
                    </a:lnTo>
                    <a:lnTo>
                      <a:pt x="255" y="93"/>
                    </a:lnTo>
                    <a:lnTo>
                      <a:pt x="276" y="0"/>
                    </a:lnTo>
                    <a:lnTo>
                      <a:pt x="259" y="0"/>
                    </a:lnTo>
                    <a:lnTo>
                      <a:pt x="239" y="89"/>
                    </a:lnTo>
                    <a:lnTo>
                      <a:pt x="209" y="164"/>
                    </a:lnTo>
                    <a:lnTo>
                      <a:pt x="177" y="224"/>
                    </a:lnTo>
                    <a:lnTo>
                      <a:pt x="137" y="273"/>
                    </a:lnTo>
                    <a:lnTo>
                      <a:pt x="99" y="311"/>
                    </a:lnTo>
                    <a:lnTo>
                      <a:pt x="62" y="345"/>
                    </a:lnTo>
                    <a:lnTo>
                      <a:pt x="26" y="374"/>
                    </a:lnTo>
                    <a:lnTo>
                      <a:pt x="0" y="404"/>
                    </a:lnTo>
                    <a:lnTo>
                      <a:pt x="12" y="4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30"/>
              <p:cNvSpPr>
                <a:spLocks noChangeArrowheads="1"/>
              </p:cNvSpPr>
              <p:nvPr/>
            </p:nvSpPr>
            <p:spPr bwMode="auto">
              <a:xfrm>
                <a:off x="421" y="1063"/>
                <a:ext cx="259" cy="105"/>
              </a:xfrm>
              <a:custGeom>
                <a:avLst/>
                <a:gdLst>
                  <a:gd name="T0" fmla="*/ 14 w 259"/>
                  <a:gd name="T1" fmla="*/ 12 h 105"/>
                  <a:gd name="T2" fmla="*/ 0 w 259"/>
                  <a:gd name="T3" fmla="*/ 8 h 105"/>
                  <a:gd name="T4" fmla="*/ 12 w 259"/>
                  <a:gd name="T5" fmla="*/ 57 h 105"/>
                  <a:gd name="T6" fmla="*/ 40 w 259"/>
                  <a:gd name="T7" fmla="*/ 89 h 105"/>
                  <a:gd name="T8" fmla="*/ 76 w 259"/>
                  <a:gd name="T9" fmla="*/ 105 h 105"/>
                  <a:gd name="T10" fmla="*/ 114 w 259"/>
                  <a:gd name="T11" fmla="*/ 105 h 105"/>
                  <a:gd name="T12" fmla="*/ 157 w 259"/>
                  <a:gd name="T13" fmla="*/ 93 h 105"/>
                  <a:gd name="T14" fmla="*/ 197 w 259"/>
                  <a:gd name="T15" fmla="*/ 73 h 105"/>
                  <a:gd name="T16" fmla="*/ 231 w 259"/>
                  <a:gd name="T17" fmla="*/ 50 h 105"/>
                  <a:gd name="T18" fmla="*/ 259 w 259"/>
                  <a:gd name="T19" fmla="*/ 20 h 105"/>
                  <a:gd name="T20" fmla="*/ 247 w 259"/>
                  <a:gd name="T21" fmla="*/ 12 h 105"/>
                  <a:gd name="T22" fmla="*/ 223 w 259"/>
                  <a:gd name="T23" fmla="*/ 38 h 105"/>
                  <a:gd name="T24" fmla="*/ 189 w 259"/>
                  <a:gd name="T25" fmla="*/ 61 h 105"/>
                  <a:gd name="T26" fmla="*/ 153 w 259"/>
                  <a:gd name="T27" fmla="*/ 77 h 105"/>
                  <a:gd name="T28" fmla="*/ 114 w 259"/>
                  <a:gd name="T29" fmla="*/ 89 h 105"/>
                  <a:gd name="T30" fmla="*/ 76 w 259"/>
                  <a:gd name="T31" fmla="*/ 89 h 105"/>
                  <a:gd name="T32" fmla="*/ 48 w 259"/>
                  <a:gd name="T33" fmla="*/ 77 h 105"/>
                  <a:gd name="T34" fmla="*/ 28 w 259"/>
                  <a:gd name="T35" fmla="*/ 53 h 105"/>
                  <a:gd name="T36" fmla="*/ 16 w 259"/>
                  <a:gd name="T37" fmla="*/ 8 h 105"/>
                  <a:gd name="T38" fmla="*/ 2 w 259"/>
                  <a:gd name="T39" fmla="*/ 4 h 105"/>
                  <a:gd name="T40" fmla="*/ 16 w 259"/>
                  <a:gd name="T41" fmla="*/ 8 h 105"/>
                  <a:gd name="T42" fmla="*/ 14 w 259"/>
                  <a:gd name="T43" fmla="*/ 2 h 105"/>
                  <a:gd name="T44" fmla="*/ 8 w 259"/>
                  <a:gd name="T45" fmla="*/ 0 h 105"/>
                  <a:gd name="T46" fmla="*/ 2 w 259"/>
                  <a:gd name="T47" fmla="*/ 2 h 105"/>
                  <a:gd name="T48" fmla="*/ 0 w 259"/>
                  <a:gd name="T49" fmla="*/ 8 h 105"/>
                  <a:gd name="T50" fmla="*/ 14 w 259"/>
                  <a:gd name="T51" fmla="*/ 12 h 10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9"/>
                  <a:gd name="T79" fmla="*/ 0 h 105"/>
                  <a:gd name="T80" fmla="*/ 259 w 259"/>
                  <a:gd name="T81" fmla="*/ 105 h 10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9" h="105">
                    <a:moveTo>
                      <a:pt x="14" y="12"/>
                    </a:moveTo>
                    <a:lnTo>
                      <a:pt x="0" y="8"/>
                    </a:lnTo>
                    <a:lnTo>
                      <a:pt x="12" y="57"/>
                    </a:lnTo>
                    <a:lnTo>
                      <a:pt x="40" y="89"/>
                    </a:lnTo>
                    <a:lnTo>
                      <a:pt x="76" y="105"/>
                    </a:lnTo>
                    <a:lnTo>
                      <a:pt x="114" y="105"/>
                    </a:lnTo>
                    <a:lnTo>
                      <a:pt x="157" y="93"/>
                    </a:lnTo>
                    <a:lnTo>
                      <a:pt x="197" y="73"/>
                    </a:lnTo>
                    <a:lnTo>
                      <a:pt x="231" y="50"/>
                    </a:lnTo>
                    <a:lnTo>
                      <a:pt x="259" y="20"/>
                    </a:lnTo>
                    <a:lnTo>
                      <a:pt x="247" y="12"/>
                    </a:lnTo>
                    <a:lnTo>
                      <a:pt x="223" y="38"/>
                    </a:lnTo>
                    <a:lnTo>
                      <a:pt x="189" y="61"/>
                    </a:lnTo>
                    <a:lnTo>
                      <a:pt x="153" y="77"/>
                    </a:lnTo>
                    <a:lnTo>
                      <a:pt x="114" y="89"/>
                    </a:lnTo>
                    <a:lnTo>
                      <a:pt x="76" y="89"/>
                    </a:lnTo>
                    <a:lnTo>
                      <a:pt x="48" y="77"/>
                    </a:lnTo>
                    <a:lnTo>
                      <a:pt x="28" y="53"/>
                    </a:lnTo>
                    <a:lnTo>
                      <a:pt x="16" y="8"/>
                    </a:lnTo>
                    <a:lnTo>
                      <a:pt x="2" y="4"/>
                    </a:lnTo>
                    <a:lnTo>
                      <a:pt x="16" y="8"/>
                    </a:lnTo>
                    <a:lnTo>
                      <a:pt x="14" y="2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4" name="Group 24"/>
            <p:cNvGrpSpPr>
              <a:grpSpLocks/>
            </p:cNvGrpSpPr>
            <p:nvPr/>
          </p:nvGrpSpPr>
          <p:grpSpPr bwMode="auto">
            <a:xfrm>
              <a:off x="228" y="318"/>
              <a:ext cx="358" cy="340"/>
              <a:chOff x="0" y="0"/>
              <a:chExt cx="948" cy="1168"/>
            </a:xfrm>
          </p:grpSpPr>
          <p:sp>
            <p:nvSpPr>
              <p:cNvPr id="83" name="Freeform 32"/>
              <p:cNvSpPr>
                <a:spLocks noChangeArrowheads="1"/>
              </p:cNvSpPr>
              <p:nvPr/>
            </p:nvSpPr>
            <p:spPr bwMode="auto">
              <a:xfrm>
                <a:off x="473" y="63"/>
                <a:ext cx="271" cy="430"/>
              </a:xfrm>
              <a:custGeom>
                <a:avLst/>
                <a:gdLst>
                  <a:gd name="T0" fmla="*/ 0 w 271"/>
                  <a:gd name="T1" fmla="*/ 406 h 430"/>
                  <a:gd name="T2" fmla="*/ 18 w 271"/>
                  <a:gd name="T3" fmla="*/ 384 h 430"/>
                  <a:gd name="T4" fmla="*/ 44 w 271"/>
                  <a:gd name="T5" fmla="*/ 345 h 430"/>
                  <a:gd name="T6" fmla="*/ 74 w 271"/>
                  <a:gd name="T7" fmla="*/ 291 h 430"/>
                  <a:gd name="T8" fmla="*/ 107 w 271"/>
                  <a:gd name="T9" fmla="*/ 232 h 430"/>
                  <a:gd name="T10" fmla="*/ 137 w 271"/>
                  <a:gd name="T11" fmla="*/ 168 h 430"/>
                  <a:gd name="T12" fmla="*/ 159 w 271"/>
                  <a:gd name="T13" fmla="*/ 109 h 430"/>
                  <a:gd name="T14" fmla="*/ 169 w 271"/>
                  <a:gd name="T15" fmla="*/ 56 h 430"/>
                  <a:gd name="T16" fmla="*/ 165 w 271"/>
                  <a:gd name="T17" fmla="*/ 18 h 430"/>
                  <a:gd name="T18" fmla="*/ 177 w 271"/>
                  <a:gd name="T19" fmla="*/ 0 h 430"/>
                  <a:gd name="T20" fmla="*/ 197 w 271"/>
                  <a:gd name="T21" fmla="*/ 4 h 430"/>
                  <a:gd name="T22" fmla="*/ 219 w 271"/>
                  <a:gd name="T23" fmla="*/ 22 h 430"/>
                  <a:gd name="T24" fmla="*/ 243 w 271"/>
                  <a:gd name="T25" fmla="*/ 48 h 430"/>
                  <a:gd name="T26" fmla="*/ 261 w 271"/>
                  <a:gd name="T27" fmla="*/ 79 h 430"/>
                  <a:gd name="T28" fmla="*/ 271 w 271"/>
                  <a:gd name="T29" fmla="*/ 109 h 430"/>
                  <a:gd name="T30" fmla="*/ 269 w 271"/>
                  <a:gd name="T31" fmla="*/ 131 h 430"/>
                  <a:gd name="T32" fmla="*/ 251 w 271"/>
                  <a:gd name="T33" fmla="*/ 141 h 430"/>
                  <a:gd name="T34" fmla="*/ 233 w 271"/>
                  <a:gd name="T35" fmla="*/ 157 h 430"/>
                  <a:gd name="T36" fmla="*/ 207 w 271"/>
                  <a:gd name="T37" fmla="*/ 186 h 430"/>
                  <a:gd name="T38" fmla="*/ 173 w 271"/>
                  <a:gd name="T39" fmla="*/ 224 h 430"/>
                  <a:gd name="T40" fmla="*/ 137 w 271"/>
                  <a:gd name="T41" fmla="*/ 269 h 430"/>
                  <a:gd name="T42" fmla="*/ 103 w 271"/>
                  <a:gd name="T43" fmla="*/ 315 h 430"/>
                  <a:gd name="T44" fmla="*/ 72 w 271"/>
                  <a:gd name="T45" fmla="*/ 361 h 430"/>
                  <a:gd name="T46" fmla="*/ 50 w 271"/>
                  <a:gd name="T47" fmla="*/ 400 h 430"/>
                  <a:gd name="T48" fmla="*/ 38 w 271"/>
                  <a:gd name="T49" fmla="*/ 430 h 430"/>
                  <a:gd name="T50" fmla="*/ 0 w 271"/>
                  <a:gd name="T51" fmla="*/ 406 h 43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71"/>
                  <a:gd name="T79" fmla="*/ 0 h 430"/>
                  <a:gd name="T80" fmla="*/ 271 w 271"/>
                  <a:gd name="T81" fmla="*/ 430 h 43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71" h="430">
                    <a:moveTo>
                      <a:pt x="0" y="406"/>
                    </a:moveTo>
                    <a:lnTo>
                      <a:pt x="18" y="384"/>
                    </a:lnTo>
                    <a:lnTo>
                      <a:pt x="44" y="345"/>
                    </a:lnTo>
                    <a:lnTo>
                      <a:pt x="74" y="291"/>
                    </a:lnTo>
                    <a:lnTo>
                      <a:pt x="107" y="232"/>
                    </a:lnTo>
                    <a:lnTo>
                      <a:pt x="137" y="168"/>
                    </a:lnTo>
                    <a:lnTo>
                      <a:pt x="159" y="109"/>
                    </a:lnTo>
                    <a:lnTo>
                      <a:pt x="169" y="56"/>
                    </a:lnTo>
                    <a:lnTo>
                      <a:pt x="165" y="18"/>
                    </a:lnTo>
                    <a:lnTo>
                      <a:pt x="177" y="0"/>
                    </a:lnTo>
                    <a:lnTo>
                      <a:pt x="197" y="4"/>
                    </a:lnTo>
                    <a:lnTo>
                      <a:pt x="219" y="22"/>
                    </a:lnTo>
                    <a:lnTo>
                      <a:pt x="243" y="48"/>
                    </a:lnTo>
                    <a:lnTo>
                      <a:pt x="261" y="79"/>
                    </a:lnTo>
                    <a:lnTo>
                      <a:pt x="271" y="109"/>
                    </a:lnTo>
                    <a:lnTo>
                      <a:pt x="269" y="131"/>
                    </a:lnTo>
                    <a:lnTo>
                      <a:pt x="251" y="141"/>
                    </a:lnTo>
                    <a:lnTo>
                      <a:pt x="233" y="157"/>
                    </a:lnTo>
                    <a:lnTo>
                      <a:pt x="207" y="186"/>
                    </a:lnTo>
                    <a:lnTo>
                      <a:pt x="173" y="224"/>
                    </a:lnTo>
                    <a:lnTo>
                      <a:pt x="137" y="269"/>
                    </a:lnTo>
                    <a:lnTo>
                      <a:pt x="103" y="315"/>
                    </a:lnTo>
                    <a:lnTo>
                      <a:pt x="72" y="361"/>
                    </a:lnTo>
                    <a:lnTo>
                      <a:pt x="50" y="400"/>
                    </a:lnTo>
                    <a:lnTo>
                      <a:pt x="38" y="430"/>
                    </a:lnTo>
                    <a:lnTo>
                      <a:pt x="0" y="406"/>
                    </a:lnTo>
                    <a:close/>
                  </a:path>
                </a:pathLst>
              </a:custGeom>
              <a:solidFill>
                <a:srgbClr val="991E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33"/>
              <p:cNvSpPr>
                <a:spLocks noChangeArrowheads="1"/>
              </p:cNvSpPr>
              <p:nvPr/>
            </p:nvSpPr>
            <p:spPr bwMode="auto">
              <a:xfrm>
                <a:off x="467" y="73"/>
                <a:ext cx="183" cy="402"/>
              </a:xfrm>
              <a:custGeom>
                <a:avLst/>
                <a:gdLst>
                  <a:gd name="T0" fmla="*/ 163 w 183"/>
                  <a:gd name="T1" fmla="*/ 6 h 402"/>
                  <a:gd name="T2" fmla="*/ 163 w 183"/>
                  <a:gd name="T3" fmla="*/ 10 h 402"/>
                  <a:gd name="T4" fmla="*/ 167 w 183"/>
                  <a:gd name="T5" fmla="*/ 46 h 402"/>
                  <a:gd name="T6" fmla="*/ 157 w 183"/>
                  <a:gd name="T7" fmla="*/ 97 h 402"/>
                  <a:gd name="T8" fmla="*/ 135 w 183"/>
                  <a:gd name="T9" fmla="*/ 157 h 402"/>
                  <a:gd name="T10" fmla="*/ 105 w 183"/>
                  <a:gd name="T11" fmla="*/ 218 h 402"/>
                  <a:gd name="T12" fmla="*/ 74 w 183"/>
                  <a:gd name="T13" fmla="*/ 277 h 402"/>
                  <a:gd name="T14" fmla="*/ 44 w 183"/>
                  <a:gd name="T15" fmla="*/ 331 h 402"/>
                  <a:gd name="T16" fmla="*/ 18 w 183"/>
                  <a:gd name="T17" fmla="*/ 370 h 402"/>
                  <a:gd name="T18" fmla="*/ 0 w 183"/>
                  <a:gd name="T19" fmla="*/ 390 h 402"/>
                  <a:gd name="T20" fmla="*/ 12 w 183"/>
                  <a:gd name="T21" fmla="*/ 402 h 402"/>
                  <a:gd name="T22" fmla="*/ 30 w 183"/>
                  <a:gd name="T23" fmla="*/ 378 h 402"/>
                  <a:gd name="T24" fmla="*/ 56 w 183"/>
                  <a:gd name="T25" fmla="*/ 339 h 402"/>
                  <a:gd name="T26" fmla="*/ 86 w 183"/>
                  <a:gd name="T27" fmla="*/ 285 h 402"/>
                  <a:gd name="T28" fmla="*/ 121 w 183"/>
                  <a:gd name="T29" fmla="*/ 226 h 402"/>
                  <a:gd name="T30" fmla="*/ 151 w 183"/>
                  <a:gd name="T31" fmla="*/ 160 h 402"/>
                  <a:gd name="T32" fmla="*/ 173 w 183"/>
                  <a:gd name="T33" fmla="*/ 101 h 402"/>
                  <a:gd name="T34" fmla="*/ 183 w 183"/>
                  <a:gd name="T35" fmla="*/ 46 h 402"/>
                  <a:gd name="T36" fmla="*/ 179 w 183"/>
                  <a:gd name="T37" fmla="*/ 6 h 402"/>
                  <a:gd name="T38" fmla="*/ 179 w 183"/>
                  <a:gd name="T39" fmla="*/ 10 h 402"/>
                  <a:gd name="T40" fmla="*/ 179 w 183"/>
                  <a:gd name="T41" fmla="*/ 6 h 402"/>
                  <a:gd name="T42" fmla="*/ 175 w 183"/>
                  <a:gd name="T43" fmla="*/ 0 h 402"/>
                  <a:gd name="T44" fmla="*/ 169 w 183"/>
                  <a:gd name="T45" fmla="*/ 0 h 402"/>
                  <a:gd name="T46" fmla="*/ 165 w 183"/>
                  <a:gd name="T47" fmla="*/ 4 h 402"/>
                  <a:gd name="T48" fmla="*/ 163 w 183"/>
                  <a:gd name="T49" fmla="*/ 10 h 402"/>
                  <a:gd name="T50" fmla="*/ 163 w 183"/>
                  <a:gd name="T51" fmla="*/ 6 h 40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3"/>
                  <a:gd name="T79" fmla="*/ 0 h 402"/>
                  <a:gd name="T80" fmla="*/ 183 w 183"/>
                  <a:gd name="T81" fmla="*/ 402 h 40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3" h="402">
                    <a:moveTo>
                      <a:pt x="163" y="6"/>
                    </a:moveTo>
                    <a:lnTo>
                      <a:pt x="163" y="10"/>
                    </a:lnTo>
                    <a:lnTo>
                      <a:pt x="167" y="46"/>
                    </a:lnTo>
                    <a:lnTo>
                      <a:pt x="157" y="97"/>
                    </a:lnTo>
                    <a:lnTo>
                      <a:pt x="135" y="157"/>
                    </a:lnTo>
                    <a:lnTo>
                      <a:pt x="105" y="218"/>
                    </a:lnTo>
                    <a:lnTo>
                      <a:pt x="74" y="277"/>
                    </a:lnTo>
                    <a:lnTo>
                      <a:pt x="44" y="331"/>
                    </a:lnTo>
                    <a:lnTo>
                      <a:pt x="18" y="370"/>
                    </a:lnTo>
                    <a:lnTo>
                      <a:pt x="0" y="390"/>
                    </a:lnTo>
                    <a:lnTo>
                      <a:pt x="12" y="402"/>
                    </a:lnTo>
                    <a:lnTo>
                      <a:pt x="30" y="378"/>
                    </a:lnTo>
                    <a:lnTo>
                      <a:pt x="56" y="339"/>
                    </a:lnTo>
                    <a:lnTo>
                      <a:pt x="86" y="285"/>
                    </a:lnTo>
                    <a:lnTo>
                      <a:pt x="121" y="226"/>
                    </a:lnTo>
                    <a:lnTo>
                      <a:pt x="151" y="160"/>
                    </a:lnTo>
                    <a:lnTo>
                      <a:pt x="173" y="101"/>
                    </a:lnTo>
                    <a:lnTo>
                      <a:pt x="183" y="46"/>
                    </a:lnTo>
                    <a:lnTo>
                      <a:pt x="179" y="6"/>
                    </a:lnTo>
                    <a:lnTo>
                      <a:pt x="179" y="10"/>
                    </a:lnTo>
                    <a:lnTo>
                      <a:pt x="179" y="6"/>
                    </a:lnTo>
                    <a:lnTo>
                      <a:pt x="175" y="0"/>
                    </a:lnTo>
                    <a:lnTo>
                      <a:pt x="169" y="0"/>
                    </a:lnTo>
                    <a:lnTo>
                      <a:pt x="165" y="4"/>
                    </a:lnTo>
                    <a:lnTo>
                      <a:pt x="163" y="10"/>
                    </a:lnTo>
                    <a:lnTo>
                      <a:pt x="16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Freeform 34"/>
              <p:cNvSpPr>
                <a:spLocks noChangeArrowheads="1"/>
              </p:cNvSpPr>
              <p:nvPr/>
            </p:nvSpPr>
            <p:spPr bwMode="auto">
              <a:xfrm>
                <a:off x="630" y="55"/>
                <a:ext cx="123" cy="157"/>
              </a:xfrm>
              <a:custGeom>
                <a:avLst/>
                <a:gdLst>
                  <a:gd name="T0" fmla="*/ 98 w 123"/>
                  <a:gd name="T1" fmla="*/ 155 h 157"/>
                  <a:gd name="T2" fmla="*/ 94 w 123"/>
                  <a:gd name="T3" fmla="*/ 157 h 157"/>
                  <a:gd name="T4" fmla="*/ 119 w 123"/>
                  <a:gd name="T5" fmla="*/ 143 h 157"/>
                  <a:gd name="T6" fmla="*/ 123 w 123"/>
                  <a:gd name="T7" fmla="*/ 117 h 157"/>
                  <a:gd name="T8" fmla="*/ 112 w 123"/>
                  <a:gd name="T9" fmla="*/ 85 h 157"/>
                  <a:gd name="T10" fmla="*/ 92 w 123"/>
                  <a:gd name="T11" fmla="*/ 52 h 157"/>
                  <a:gd name="T12" fmla="*/ 68 w 123"/>
                  <a:gd name="T13" fmla="*/ 24 h 157"/>
                  <a:gd name="T14" fmla="*/ 44 w 123"/>
                  <a:gd name="T15" fmla="*/ 6 h 157"/>
                  <a:gd name="T16" fmla="*/ 18 w 123"/>
                  <a:gd name="T17" fmla="*/ 0 h 157"/>
                  <a:gd name="T18" fmla="*/ 0 w 123"/>
                  <a:gd name="T19" fmla="*/ 24 h 157"/>
                  <a:gd name="T20" fmla="*/ 16 w 123"/>
                  <a:gd name="T21" fmla="*/ 28 h 157"/>
                  <a:gd name="T22" fmla="*/ 22 w 123"/>
                  <a:gd name="T23" fmla="*/ 16 h 157"/>
                  <a:gd name="T24" fmla="*/ 36 w 123"/>
                  <a:gd name="T25" fmla="*/ 18 h 157"/>
                  <a:gd name="T26" fmla="*/ 56 w 123"/>
                  <a:gd name="T27" fmla="*/ 36 h 157"/>
                  <a:gd name="T28" fmla="*/ 80 w 123"/>
                  <a:gd name="T29" fmla="*/ 60 h 157"/>
                  <a:gd name="T30" fmla="*/ 96 w 123"/>
                  <a:gd name="T31" fmla="*/ 89 h 157"/>
                  <a:gd name="T32" fmla="*/ 106 w 123"/>
                  <a:gd name="T33" fmla="*/ 117 h 157"/>
                  <a:gd name="T34" fmla="*/ 106 w 123"/>
                  <a:gd name="T35" fmla="*/ 135 h 157"/>
                  <a:gd name="T36" fmla="*/ 94 w 123"/>
                  <a:gd name="T37" fmla="*/ 141 h 157"/>
                  <a:gd name="T38" fmla="*/ 90 w 123"/>
                  <a:gd name="T39" fmla="*/ 143 h 157"/>
                  <a:gd name="T40" fmla="*/ 94 w 123"/>
                  <a:gd name="T41" fmla="*/ 141 h 157"/>
                  <a:gd name="T42" fmla="*/ 88 w 123"/>
                  <a:gd name="T43" fmla="*/ 143 h 157"/>
                  <a:gd name="T44" fmla="*/ 86 w 123"/>
                  <a:gd name="T45" fmla="*/ 149 h 157"/>
                  <a:gd name="T46" fmla="*/ 88 w 123"/>
                  <a:gd name="T47" fmla="*/ 155 h 157"/>
                  <a:gd name="T48" fmla="*/ 94 w 123"/>
                  <a:gd name="T49" fmla="*/ 157 h 157"/>
                  <a:gd name="T50" fmla="*/ 98 w 123"/>
                  <a:gd name="T51" fmla="*/ 155 h 15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3"/>
                  <a:gd name="T79" fmla="*/ 0 h 157"/>
                  <a:gd name="T80" fmla="*/ 123 w 123"/>
                  <a:gd name="T81" fmla="*/ 157 h 15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3" h="157">
                    <a:moveTo>
                      <a:pt x="98" y="155"/>
                    </a:moveTo>
                    <a:lnTo>
                      <a:pt x="94" y="157"/>
                    </a:lnTo>
                    <a:lnTo>
                      <a:pt x="119" y="143"/>
                    </a:lnTo>
                    <a:lnTo>
                      <a:pt x="123" y="117"/>
                    </a:lnTo>
                    <a:lnTo>
                      <a:pt x="112" y="85"/>
                    </a:lnTo>
                    <a:lnTo>
                      <a:pt x="92" y="52"/>
                    </a:lnTo>
                    <a:lnTo>
                      <a:pt x="68" y="24"/>
                    </a:lnTo>
                    <a:lnTo>
                      <a:pt x="44" y="6"/>
                    </a:lnTo>
                    <a:lnTo>
                      <a:pt x="18" y="0"/>
                    </a:lnTo>
                    <a:lnTo>
                      <a:pt x="0" y="24"/>
                    </a:lnTo>
                    <a:lnTo>
                      <a:pt x="16" y="28"/>
                    </a:lnTo>
                    <a:lnTo>
                      <a:pt x="22" y="16"/>
                    </a:lnTo>
                    <a:lnTo>
                      <a:pt x="36" y="18"/>
                    </a:lnTo>
                    <a:lnTo>
                      <a:pt x="56" y="36"/>
                    </a:lnTo>
                    <a:lnTo>
                      <a:pt x="80" y="60"/>
                    </a:lnTo>
                    <a:lnTo>
                      <a:pt x="96" y="89"/>
                    </a:lnTo>
                    <a:lnTo>
                      <a:pt x="106" y="117"/>
                    </a:lnTo>
                    <a:lnTo>
                      <a:pt x="106" y="135"/>
                    </a:lnTo>
                    <a:lnTo>
                      <a:pt x="94" y="141"/>
                    </a:lnTo>
                    <a:lnTo>
                      <a:pt x="90" y="143"/>
                    </a:lnTo>
                    <a:lnTo>
                      <a:pt x="94" y="141"/>
                    </a:lnTo>
                    <a:lnTo>
                      <a:pt x="88" y="143"/>
                    </a:lnTo>
                    <a:lnTo>
                      <a:pt x="86" y="149"/>
                    </a:lnTo>
                    <a:lnTo>
                      <a:pt x="88" y="155"/>
                    </a:lnTo>
                    <a:lnTo>
                      <a:pt x="94" y="157"/>
                    </a:lnTo>
                    <a:lnTo>
                      <a:pt x="98" y="1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Freeform 35"/>
              <p:cNvSpPr>
                <a:spLocks noChangeArrowheads="1"/>
              </p:cNvSpPr>
              <p:nvPr/>
            </p:nvSpPr>
            <p:spPr bwMode="auto">
              <a:xfrm>
                <a:off x="503" y="198"/>
                <a:ext cx="225" cy="303"/>
              </a:xfrm>
              <a:custGeom>
                <a:avLst/>
                <a:gdLst>
                  <a:gd name="T0" fmla="*/ 4 w 225"/>
                  <a:gd name="T1" fmla="*/ 301 h 303"/>
                  <a:gd name="T2" fmla="*/ 16 w 225"/>
                  <a:gd name="T3" fmla="*/ 295 h 303"/>
                  <a:gd name="T4" fmla="*/ 28 w 225"/>
                  <a:gd name="T5" fmla="*/ 267 h 303"/>
                  <a:gd name="T6" fmla="*/ 48 w 225"/>
                  <a:gd name="T7" fmla="*/ 230 h 303"/>
                  <a:gd name="T8" fmla="*/ 79 w 225"/>
                  <a:gd name="T9" fmla="*/ 184 h 303"/>
                  <a:gd name="T10" fmla="*/ 113 w 225"/>
                  <a:gd name="T11" fmla="*/ 138 h 303"/>
                  <a:gd name="T12" fmla="*/ 149 w 225"/>
                  <a:gd name="T13" fmla="*/ 93 h 303"/>
                  <a:gd name="T14" fmla="*/ 183 w 225"/>
                  <a:gd name="T15" fmla="*/ 55 h 303"/>
                  <a:gd name="T16" fmla="*/ 209 w 225"/>
                  <a:gd name="T17" fmla="*/ 28 h 303"/>
                  <a:gd name="T18" fmla="*/ 225 w 225"/>
                  <a:gd name="T19" fmla="*/ 12 h 303"/>
                  <a:gd name="T20" fmla="*/ 217 w 225"/>
                  <a:gd name="T21" fmla="*/ 0 h 303"/>
                  <a:gd name="T22" fmla="*/ 197 w 225"/>
                  <a:gd name="T23" fmla="*/ 16 h 303"/>
                  <a:gd name="T24" fmla="*/ 171 w 225"/>
                  <a:gd name="T25" fmla="*/ 47 h 303"/>
                  <a:gd name="T26" fmla="*/ 137 w 225"/>
                  <a:gd name="T27" fmla="*/ 85 h 303"/>
                  <a:gd name="T28" fmla="*/ 101 w 225"/>
                  <a:gd name="T29" fmla="*/ 131 h 303"/>
                  <a:gd name="T30" fmla="*/ 67 w 225"/>
                  <a:gd name="T31" fmla="*/ 176 h 303"/>
                  <a:gd name="T32" fmla="*/ 36 w 225"/>
                  <a:gd name="T33" fmla="*/ 222 h 303"/>
                  <a:gd name="T34" fmla="*/ 12 w 225"/>
                  <a:gd name="T35" fmla="*/ 263 h 303"/>
                  <a:gd name="T36" fmla="*/ 0 w 225"/>
                  <a:gd name="T37" fmla="*/ 295 h 303"/>
                  <a:gd name="T38" fmla="*/ 12 w 225"/>
                  <a:gd name="T39" fmla="*/ 289 h 303"/>
                  <a:gd name="T40" fmla="*/ 0 w 225"/>
                  <a:gd name="T41" fmla="*/ 295 h 303"/>
                  <a:gd name="T42" fmla="*/ 2 w 225"/>
                  <a:gd name="T43" fmla="*/ 301 h 303"/>
                  <a:gd name="T44" fmla="*/ 8 w 225"/>
                  <a:gd name="T45" fmla="*/ 303 h 303"/>
                  <a:gd name="T46" fmla="*/ 14 w 225"/>
                  <a:gd name="T47" fmla="*/ 301 h 303"/>
                  <a:gd name="T48" fmla="*/ 16 w 225"/>
                  <a:gd name="T49" fmla="*/ 295 h 303"/>
                  <a:gd name="T50" fmla="*/ 4 w 225"/>
                  <a:gd name="T51" fmla="*/ 301 h 30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25"/>
                  <a:gd name="T79" fmla="*/ 0 h 303"/>
                  <a:gd name="T80" fmla="*/ 225 w 225"/>
                  <a:gd name="T81" fmla="*/ 303 h 30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25" h="303">
                    <a:moveTo>
                      <a:pt x="4" y="301"/>
                    </a:moveTo>
                    <a:lnTo>
                      <a:pt x="16" y="295"/>
                    </a:lnTo>
                    <a:lnTo>
                      <a:pt x="28" y="267"/>
                    </a:lnTo>
                    <a:lnTo>
                      <a:pt x="48" y="230"/>
                    </a:lnTo>
                    <a:lnTo>
                      <a:pt x="79" y="184"/>
                    </a:lnTo>
                    <a:lnTo>
                      <a:pt x="113" y="138"/>
                    </a:lnTo>
                    <a:lnTo>
                      <a:pt x="149" y="93"/>
                    </a:lnTo>
                    <a:lnTo>
                      <a:pt x="183" y="55"/>
                    </a:lnTo>
                    <a:lnTo>
                      <a:pt x="209" y="28"/>
                    </a:lnTo>
                    <a:lnTo>
                      <a:pt x="225" y="12"/>
                    </a:lnTo>
                    <a:lnTo>
                      <a:pt x="217" y="0"/>
                    </a:lnTo>
                    <a:lnTo>
                      <a:pt x="197" y="16"/>
                    </a:lnTo>
                    <a:lnTo>
                      <a:pt x="171" y="47"/>
                    </a:lnTo>
                    <a:lnTo>
                      <a:pt x="137" y="85"/>
                    </a:lnTo>
                    <a:lnTo>
                      <a:pt x="101" y="131"/>
                    </a:lnTo>
                    <a:lnTo>
                      <a:pt x="67" y="176"/>
                    </a:lnTo>
                    <a:lnTo>
                      <a:pt x="36" y="222"/>
                    </a:lnTo>
                    <a:lnTo>
                      <a:pt x="12" y="263"/>
                    </a:lnTo>
                    <a:lnTo>
                      <a:pt x="0" y="295"/>
                    </a:lnTo>
                    <a:lnTo>
                      <a:pt x="12" y="289"/>
                    </a:lnTo>
                    <a:lnTo>
                      <a:pt x="0" y="295"/>
                    </a:lnTo>
                    <a:lnTo>
                      <a:pt x="2" y="301"/>
                    </a:lnTo>
                    <a:lnTo>
                      <a:pt x="8" y="303"/>
                    </a:lnTo>
                    <a:lnTo>
                      <a:pt x="14" y="301"/>
                    </a:lnTo>
                    <a:lnTo>
                      <a:pt x="16" y="295"/>
                    </a:lnTo>
                    <a:lnTo>
                      <a:pt x="4" y="3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36"/>
              <p:cNvSpPr>
                <a:spLocks noChangeArrowheads="1"/>
              </p:cNvSpPr>
              <p:nvPr/>
            </p:nvSpPr>
            <p:spPr bwMode="auto">
              <a:xfrm>
                <a:off x="465" y="463"/>
                <a:ext cx="50" cy="36"/>
              </a:xfrm>
              <a:custGeom>
                <a:avLst/>
                <a:gdLst>
                  <a:gd name="T0" fmla="*/ 2 w 50"/>
                  <a:gd name="T1" fmla="*/ 0 h 36"/>
                  <a:gd name="T2" fmla="*/ 4 w 50"/>
                  <a:gd name="T3" fmla="*/ 12 h 36"/>
                  <a:gd name="T4" fmla="*/ 42 w 50"/>
                  <a:gd name="T5" fmla="*/ 36 h 36"/>
                  <a:gd name="T6" fmla="*/ 50 w 50"/>
                  <a:gd name="T7" fmla="*/ 24 h 36"/>
                  <a:gd name="T8" fmla="*/ 12 w 50"/>
                  <a:gd name="T9" fmla="*/ 0 h 36"/>
                  <a:gd name="T10" fmla="*/ 14 w 50"/>
                  <a:gd name="T11" fmla="*/ 12 h 36"/>
                  <a:gd name="T12" fmla="*/ 12 w 50"/>
                  <a:gd name="T13" fmla="*/ 0 h 36"/>
                  <a:gd name="T14" fmla="*/ 6 w 50"/>
                  <a:gd name="T15" fmla="*/ 0 h 36"/>
                  <a:gd name="T16" fmla="*/ 2 w 50"/>
                  <a:gd name="T17" fmla="*/ 2 h 36"/>
                  <a:gd name="T18" fmla="*/ 0 w 50"/>
                  <a:gd name="T19" fmla="*/ 8 h 36"/>
                  <a:gd name="T20" fmla="*/ 4 w 50"/>
                  <a:gd name="T21" fmla="*/ 12 h 36"/>
                  <a:gd name="T22" fmla="*/ 2 w 50"/>
                  <a:gd name="T23" fmla="*/ 0 h 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0"/>
                  <a:gd name="T37" fmla="*/ 0 h 36"/>
                  <a:gd name="T38" fmla="*/ 50 w 50"/>
                  <a:gd name="T39" fmla="*/ 36 h 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0" h="36">
                    <a:moveTo>
                      <a:pt x="2" y="0"/>
                    </a:moveTo>
                    <a:lnTo>
                      <a:pt x="4" y="12"/>
                    </a:lnTo>
                    <a:lnTo>
                      <a:pt x="42" y="36"/>
                    </a:lnTo>
                    <a:lnTo>
                      <a:pt x="50" y="24"/>
                    </a:lnTo>
                    <a:lnTo>
                      <a:pt x="12" y="0"/>
                    </a:lnTo>
                    <a:lnTo>
                      <a:pt x="14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4" y="1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37"/>
              <p:cNvSpPr>
                <a:spLocks noChangeArrowheads="1"/>
              </p:cNvSpPr>
              <p:nvPr/>
            </p:nvSpPr>
            <p:spPr bwMode="auto">
              <a:xfrm>
                <a:off x="342" y="8"/>
                <a:ext cx="242" cy="461"/>
              </a:xfrm>
              <a:custGeom>
                <a:avLst/>
                <a:gdLst>
                  <a:gd name="T0" fmla="*/ 131 w 242"/>
                  <a:gd name="T1" fmla="*/ 461 h 461"/>
                  <a:gd name="T2" fmla="*/ 141 w 242"/>
                  <a:gd name="T3" fmla="*/ 451 h 461"/>
                  <a:gd name="T4" fmla="*/ 155 w 242"/>
                  <a:gd name="T5" fmla="*/ 437 h 461"/>
                  <a:gd name="T6" fmla="*/ 171 w 242"/>
                  <a:gd name="T7" fmla="*/ 418 h 461"/>
                  <a:gd name="T8" fmla="*/ 187 w 242"/>
                  <a:gd name="T9" fmla="*/ 394 h 461"/>
                  <a:gd name="T10" fmla="*/ 205 w 242"/>
                  <a:gd name="T11" fmla="*/ 368 h 461"/>
                  <a:gd name="T12" fmla="*/ 220 w 242"/>
                  <a:gd name="T13" fmla="*/ 336 h 461"/>
                  <a:gd name="T14" fmla="*/ 232 w 242"/>
                  <a:gd name="T15" fmla="*/ 305 h 461"/>
                  <a:gd name="T16" fmla="*/ 240 w 242"/>
                  <a:gd name="T17" fmla="*/ 269 h 461"/>
                  <a:gd name="T18" fmla="*/ 242 w 242"/>
                  <a:gd name="T19" fmla="*/ 233 h 461"/>
                  <a:gd name="T20" fmla="*/ 238 w 242"/>
                  <a:gd name="T21" fmla="*/ 196 h 461"/>
                  <a:gd name="T22" fmla="*/ 226 w 242"/>
                  <a:gd name="T23" fmla="*/ 160 h 461"/>
                  <a:gd name="T24" fmla="*/ 203 w 242"/>
                  <a:gd name="T25" fmla="*/ 125 h 461"/>
                  <a:gd name="T26" fmla="*/ 171 w 242"/>
                  <a:gd name="T27" fmla="*/ 89 h 461"/>
                  <a:gd name="T28" fmla="*/ 127 w 242"/>
                  <a:gd name="T29" fmla="*/ 57 h 461"/>
                  <a:gd name="T30" fmla="*/ 71 w 242"/>
                  <a:gd name="T31" fmla="*/ 27 h 461"/>
                  <a:gd name="T32" fmla="*/ 0 w 242"/>
                  <a:gd name="T33" fmla="*/ 0 h 461"/>
                  <a:gd name="T34" fmla="*/ 43 w 242"/>
                  <a:gd name="T35" fmla="*/ 53 h 461"/>
                  <a:gd name="T36" fmla="*/ 79 w 242"/>
                  <a:gd name="T37" fmla="*/ 113 h 461"/>
                  <a:gd name="T38" fmla="*/ 109 w 242"/>
                  <a:gd name="T39" fmla="*/ 176 h 461"/>
                  <a:gd name="T40" fmla="*/ 129 w 242"/>
                  <a:gd name="T41" fmla="*/ 239 h 461"/>
                  <a:gd name="T42" fmla="*/ 143 w 242"/>
                  <a:gd name="T43" fmla="*/ 303 h 461"/>
                  <a:gd name="T44" fmla="*/ 149 w 242"/>
                  <a:gd name="T45" fmla="*/ 362 h 461"/>
                  <a:gd name="T46" fmla="*/ 145 w 242"/>
                  <a:gd name="T47" fmla="*/ 416 h 461"/>
                  <a:gd name="T48" fmla="*/ 131 w 242"/>
                  <a:gd name="T49" fmla="*/ 461 h 46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42"/>
                  <a:gd name="T76" fmla="*/ 0 h 461"/>
                  <a:gd name="T77" fmla="*/ 242 w 242"/>
                  <a:gd name="T78" fmla="*/ 461 h 46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42" h="461">
                    <a:moveTo>
                      <a:pt x="131" y="461"/>
                    </a:moveTo>
                    <a:lnTo>
                      <a:pt x="141" y="451"/>
                    </a:lnTo>
                    <a:lnTo>
                      <a:pt x="155" y="437"/>
                    </a:lnTo>
                    <a:lnTo>
                      <a:pt x="171" y="418"/>
                    </a:lnTo>
                    <a:lnTo>
                      <a:pt x="187" y="394"/>
                    </a:lnTo>
                    <a:lnTo>
                      <a:pt x="205" y="368"/>
                    </a:lnTo>
                    <a:lnTo>
                      <a:pt x="220" y="336"/>
                    </a:lnTo>
                    <a:lnTo>
                      <a:pt x="232" y="305"/>
                    </a:lnTo>
                    <a:lnTo>
                      <a:pt x="240" y="269"/>
                    </a:lnTo>
                    <a:lnTo>
                      <a:pt x="242" y="233"/>
                    </a:lnTo>
                    <a:lnTo>
                      <a:pt x="238" y="196"/>
                    </a:lnTo>
                    <a:lnTo>
                      <a:pt x="226" y="160"/>
                    </a:lnTo>
                    <a:lnTo>
                      <a:pt x="203" y="125"/>
                    </a:lnTo>
                    <a:lnTo>
                      <a:pt x="171" y="89"/>
                    </a:lnTo>
                    <a:lnTo>
                      <a:pt x="127" y="57"/>
                    </a:lnTo>
                    <a:lnTo>
                      <a:pt x="71" y="27"/>
                    </a:lnTo>
                    <a:lnTo>
                      <a:pt x="0" y="0"/>
                    </a:lnTo>
                    <a:lnTo>
                      <a:pt x="43" y="53"/>
                    </a:lnTo>
                    <a:lnTo>
                      <a:pt x="79" y="113"/>
                    </a:lnTo>
                    <a:lnTo>
                      <a:pt x="109" y="176"/>
                    </a:lnTo>
                    <a:lnTo>
                      <a:pt x="129" y="239"/>
                    </a:lnTo>
                    <a:lnTo>
                      <a:pt x="143" y="303"/>
                    </a:lnTo>
                    <a:lnTo>
                      <a:pt x="149" y="362"/>
                    </a:lnTo>
                    <a:lnTo>
                      <a:pt x="145" y="416"/>
                    </a:lnTo>
                    <a:lnTo>
                      <a:pt x="131" y="461"/>
                    </a:lnTo>
                    <a:close/>
                  </a:path>
                </a:pathLst>
              </a:custGeom>
              <a:solidFill>
                <a:srgbClr val="66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38"/>
              <p:cNvSpPr>
                <a:spLocks noChangeArrowheads="1"/>
              </p:cNvSpPr>
              <p:nvPr/>
            </p:nvSpPr>
            <p:spPr bwMode="auto">
              <a:xfrm>
                <a:off x="334" y="0"/>
                <a:ext cx="258" cy="475"/>
              </a:xfrm>
              <a:custGeom>
                <a:avLst/>
                <a:gdLst>
                  <a:gd name="T0" fmla="*/ 14 w 258"/>
                  <a:gd name="T1" fmla="*/ 4 h 475"/>
                  <a:gd name="T2" fmla="*/ 6 w 258"/>
                  <a:gd name="T3" fmla="*/ 16 h 475"/>
                  <a:gd name="T4" fmla="*/ 77 w 258"/>
                  <a:gd name="T5" fmla="*/ 43 h 475"/>
                  <a:gd name="T6" fmla="*/ 131 w 258"/>
                  <a:gd name="T7" fmla="*/ 71 h 475"/>
                  <a:gd name="T8" fmla="*/ 175 w 258"/>
                  <a:gd name="T9" fmla="*/ 103 h 475"/>
                  <a:gd name="T10" fmla="*/ 205 w 258"/>
                  <a:gd name="T11" fmla="*/ 136 h 475"/>
                  <a:gd name="T12" fmla="*/ 225 w 258"/>
                  <a:gd name="T13" fmla="*/ 170 h 475"/>
                  <a:gd name="T14" fmla="*/ 238 w 258"/>
                  <a:gd name="T15" fmla="*/ 204 h 475"/>
                  <a:gd name="T16" fmla="*/ 242 w 258"/>
                  <a:gd name="T17" fmla="*/ 241 h 475"/>
                  <a:gd name="T18" fmla="*/ 240 w 258"/>
                  <a:gd name="T19" fmla="*/ 277 h 475"/>
                  <a:gd name="T20" fmla="*/ 232 w 258"/>
                  <a:gd name="T21" fmla="*/ 311 h 475"/>
                  <a:gd name="T22" fmla="*/ 219 w 258"/>
                  <a:gd name="T23" fmla="*/ 342 h 475"/>
                  <a:gd name="T24" fmla="*/ 207 w 258"/>
                  <a:gd name="T25" fmla="*/ 372 h 475"/>
                  <a:gd name="T26" fmla="*/ 189 w 258"/>
                  <a:gd name="T27" fmla="*/ 398 h 475"/>
                  <a:gd name="T28" fmla="*/ 173 w 258"/>
                  <a:gd name="T29" fmla="*/ 422 h 475"/>
                  <a:gd name="T30" fmla="*/ 157 w 258"/>
                  <a:gd name="T31" fmla="*/ 441 h 475"/>
                  <a:gd name="T32" fmla="*/ 143 w 258"/>
                  <a:gd name="T33" fmla="*/ 453 h 475"/>
                  <a:gd name="T34" fmla="*/ 135 w 258"/>
                  <a:gd name="T35" fmla="*/ 463 h 475"/>
                  <a:gd name="T36" fmla="*/ 143 w 258"/>
                  <a:gd name="T37" fmla="*/ 475 h 475"/>
                  <a:gd name="T38" fmla="*/ 155 w 258"/>
                  <a:gd name="T39" fmla="*/ 465 h 475"/>
                  <a:gd name="T40" fmla="*/ 169 w 258"/>
                  <a:gd name="T41" fmla="*/ 449 h 475"/>
                  <a:gd name="T42" fmla="*/ 185 w 258"/>
                  <a:gd name="T43" fmla="*/ 429 h 475"/>
                  <a:gd name="T44" fmla="*/ 201 w 258"/>
                  <a:gd name="T45" fmla="*/ 406 h 475"/>
                  <a:gd name="T46" fmla="*/ 219 w 258"/>
                  <a:gd name="T47" fmla="*/ 380 h 475"/>
                  <a:gd name="T48" fmla="*/ 236 w 258"/>
                  <a:gd name="T49" fmla="*/ 346 h 475"/>
                  <a:gd name="T50" fmla="*/ 248 w 258"/>
                  <a:gd name="T51" fmla="*/ 315 h 475"/>
                  <a:gd name="T52" fmla="*/ 256 w 258"/>
                  <a:gd name="T53" fmla="*/ 277 h 475"/>
                  <a:gd name="T54" fmla="*/ 258 w 258"/>
                  <a:gd name="T55" fmla="*/ 241 h 475"/>
                  <a:gd name="T56" fmla="*/ 254 w 258"/>
                  <a:gd name="T57" fmla="*/ 204 h 475"/>
                  <a:gd name="T58" fmla="*/ 242 w 258"/>
                  <a:gd name="T59" fmla="*/ 166 h 475"/>
                  <a:gd name="T60" fmla="*/ 217 w 258"/>
                  <a:gd name="T61" fmla="*/ 129 h 475"/>
                  <a:gd name="T62" fmla="*/ 183 w 258"/>
                  <a:gd name="T63" fmla="*/ 91 h 475"/>
                  <a:gd name="T64" fmla="*/ 139 w 258"/>
                  <a:gd name="T65" fmla="*/ 59 h 475"/>
                  <a:gd name="T66" fmla="*/ 81 w 258"/>
                  <a:gd name="T67" fmla="*/ 28 h 475"/>
                  <a:gd name="T68" fmla="*/ 10 w 258"/>
                  <a:gd name="T69" fmla="*/ 0 h 475"/>
                  <a:gd name="T70" fmla="*/ 2 w 258"/>
                  <a:gd name="T71" fmla="*/ 12 h 475"/>
                  <a:gd name="T72" fmla="*/ 10 w 258"/>
                  <a:gd name="T73" fmla="*/ 0 h 475"/>
                  <a:gd name="T74" fmla="*/ 4 w 258"/>
                  <a:gd name="T75" fmla="*/ 2 h 475"/>
                  <a:gd name="T76" fmla="*/ 0 w 258"/>
                  <a:gd name="T77" fmla="*/ 6 h 475"/>
                  <a:gd name="T78" fmla="*/ 2 w 258"/>
                  <a:gd name="T79" fmla="*/ 12 h 475"/>
                  <a:gd name="T80" fmla="*/ 6 w 258"/>
                  <a:gd name="T81" fmla="*/ 16 h 475"/>
                  <a:gd name="T82" fmla="*/ 14 w 258"/>
                  <a:gd name="T83" fmla="*/ 4 h 47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58"/>
                  <a:gd name="T127" fmla="*/ 0 h 475"/>
                  <a:gd name="T128" fmla="*/ 258 w 258"/>
                  <a:gd name="T129" fmla="*/ 475 h 47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58" h="475">
                    <a:moveTo>
                      <a:pt x="14" y="4"/>
                    </a:moveTo>
                    <a:lnTo>
                      <a:pt x="6" y="16"/>
                    </a:lnTo>
                    <a:lnTo>
                      <a:pt x="77" y="43"/>
                    </a:lnTo>
                    <a:lnTo>
                      <a:pt x="131" y="71"/>
                    </a:lnTo>
                    <a:lnTo>
                      <a:pt x="175" y="103"/>
                    </a:lnTo>
                    <a:lnTo>
                      <a:pt x="205" y="136"/>
                    </a:lnTo>
                    <a:lnTo>
                      <a:pt x="225" y="170"/>
                    </a:lnTo>
                    <a:lnTo>
                      <a:pt x="238" y="204"/>
                    </a:lnTo>
                    <a:lnTo>
                      <a:pt x="242" y="241"/>
                    </a:lnTo>
                    <a:lnTo>
                      <a:pt x="240" y="277"/>
                    </a:lnTo>
                    <a:lnTo>
                      <a:pt x="232" y="311"/>
                    </a:lnTo>
                    <a:lnTo>
                      <a:pt x="219" y="342"/>
                    </a:lnTo>
                    <a:lnTo>
                      <a:pt x="207" y="372"/>
                    </a:lnTo>
                    <a:lnTo>
                      <a:pt x="189" y="398"/>
                    </a:lnTo>
                    <a:lnTo>
                      <a:pt x="173" y="422"/>
                    </a:lnTo>
                    <a:lnTo>
                      <a:pt x="157" y="441"/>
                    </a:lnTo>
                    <a:lnTo>
                      <a:pt x="143" y="453"/>
                    </a:lnTo>
                    <a:lnTo>
                      <a:pt x="135" y="463"/>
                    </a:lnTo>
                    <a:lnTo>
                      <a:pt x="143" y="475"/>
                    </a:lnTo>
                    <a:lnTo>
                      <a:pt x="155" y="465"/>
                    </a:lnTo>
                    <a:lnTo>
                      <a:pt x="169" y="449"/>
                    </a:lnTo>
                    <a:lnTo>
                      <a:pt x="185" y="429"/>
                    </a:lnTo>
                    <a:lnTo>
                      <a:pt x="201" y="406"/>
                    </a:lnTo>
                    <a:lnTo>
                      <a:pt x="219" y="380"/>
                    </a:lnTo>
                    <a:lnTo>
                      <a:pt x="236" y="346"/>
                    </a:lnTo>
                    <a:lnTo>
                      <a:pt x="248" y="315"/>
                    </a:lnTo>
                    <a:lnTo>
                      <a:pt x="256" y="277"/>
                    </a:lnTo>
                    <a:lnTo>
                      <a:pt x="258" y="241"/>
                    </a:lnTo>
                    <a:lnTo>
                      <a:pt x="254" y="204"/>
                    </a:lnTo>
                    <a:lnTo>
                      <a:pt x="242" y="166"/>
                    </a:lnTo>
                    <a:lnTo>
                      <a:pt x="217" y="129"/>
                    </a:lnTo>
                    <a:lnTo>
                      <a:pt x="183" y="91"/>
                    </a:lnTo>
                    <a:lnTo>
                      <a:pt x="139" y="59"/>
                    </a:lnTo>
                    <a:lnTo>
                      <a:pt x="81" y="28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6" y="16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39"/>
              <p:cNvSpPr>
                <a:spLocks noChangeArrowheads="1"/>
              </p:cNvSpPr>
              <p:nvPr/>
            </p:nvSpPr>
            <p:spPr bwMode="auto">
              <a:xfrm>
                <a:off x="336" y="4"/>
                <a:ext cx="163" cy="473"/>
              </a:xfrm>
              <a:custGeom>
                <a:avLst/>
                <a:gdLst>
                  <a:gd name="T0" fmla="*/ 133 w 163"/>
                  <a:gd name="T1" fmla="*/ 459 h 473"/>
                  <a:gd name="T2" fmla="*/ 145 w 163"/>
                  <a:gd name="T3" fmla="*/ 467 h 473"/>
                  <a:gd name="T4" fmla="*/ 159 w 163"/>
                  <a:gd name="T5" fmla="*/ 420 h 473"/>
                  <a:gd name="T6" fmla="*/ 163 w 163"/>
                  <a:gd name="T7" fmla="*/ 366 h 473"/>
                  <a:gd name="T8" fmla="*/ 157 w 163"/>
                  <a:gd name="T9" fmla="*/ 307 h 473"/>
                  <a:gd name="T10" fmla="*/ 143 w 163"/>
                  <a:gd name="T11" fmla="*/ 241 h 473"/>
                  <a:gd name="T12" fmla="*/ 123 w 163"/>
                  <a:gd name="T13" fmla="*/ 178 h 473"/>
                  <a:gd name="T14" fmla="*/ 91 w 163"/>
                  <a:gd name="T15" fmla="*/ 113 h 473"/>
                  <a:gd name="T16" fmla="*/ 55 w 163"/>
                  <a:gd name="T17" fmla="*/ 53 h 473"/>
                  <a:gd name="T18" fmla="*/ 12 w 163"/>
                  <a:gd name="T19" fmla="*/ 0 h 473"/>
                  <a:gd name="T20" fmla="*/ 0 w 163"/>
                  <a:gd name="T21" fmla="*/ 8 h 473"/>
                  <a:gd name="T22" fmla="*/ 43 w 163"/>
                  <a:gd name="T23" fmla="*/ 61 h 473"/>
                  <a:gd name="T24" fmla="*/ 79 w 163"/>
                  <a:gd name="T25" fmla="*/ 121 h 473"/>
                  <a:gd name="T26" fmla="*/ 107 w 163"/>
                  <a:gd name="T27" fmla="*/ 182 h 473"/>
                  <a:gd name="T28" fmla="*/ 127 w 163"/>
                  <a:gd name="T29" fmla="*/ 245 h 473"/>
                  <a:gd name="T30" fmla="*/ 141 w 163"/>
                  <a:gd name="T31" fmla="*/ 307 h 473"/>
                  <a:gd name="T32" fmla="*/ 147 w 163"/>
                  <a:gd name="T33" fmla="*/ 366 h 473"/>
                  <a:gd name="T34" fmla="*/ 143 w 163"/>
                  <a:gd name="T35" fmla="*/ 420 h 473"/>
                  <a:gd name="T36" fmla="*/ 129 w 163"/>
                  <a:gd name="T37" fmla="*/ 463 h 473"/>
                  <a:gd name="T38" fmla="*/ 141 w 163"/>
                  <a:gd name="T39" fmla="*/ 471 h 473"/>
                  <a:gd name="T40" fmla="*/ 129 w 163"/>
                  <a:gd name="T41" fmla="*/ 463 h 473"/>
                  <a:gd name="T42" fmla="*/ 131 w 163"/>
                  <a:gd name="T43" fmla="*/ 469 h 473"/>
                  <a:gd name="T44" fmla="*/ 135 w 163"/>
                  <a:gd name="T45" fmla="*/ 473 h 473"/>
                  <a:gd name="T46" fmla="*/ 141 w 163"/>
                  <a:gd name="T47" fmla="*/ 471 h 473"/>
                  <a:gd name="T48" fmla="*/ 145 w 163"/>
                  <a:gd name="T49" fmla="*/ 467 h 473"/>
                  <a:gd name="T50" fmla="*/ 133 w 163"/>
                  <a:gd name="T51" fmla="*/ 459 h 47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3"/>
                  <a:gd name="T79" fmla="*/ 0 h 473"/>
                  <a:gd name="T80" fmla="*/ 163 w 163"/>
                  <a:gd name="T81" fmla="*/ 473 h 47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3" h="473">
                    <a:moveTo>
                      <a:pt x="133" y="459"/>
                    </a:moveTo>
                    <a:lnTo>
                      <a:pt x="145" y="467"/>
                    </a:lnTo>
                    <a:lnTo>
                      <a:pt x="159" y="420"/>
                    </a:lnTo>
                    <a:lnTo>
                      <a:pt x="163" y="366"/>
                    </a:lnTo>
                    <a:lnTo>
                      <a:pt x="157" y="307"/>
                    </a:lnTo>
                    <a:lnTo>
                      <a:pt x="143" y="241"/>
                    </a:lnTo>
                    <a:lnTo>
                      <a:pt x="123" y="178"/>
                    </a:lnTo>
                    <a:lnTo>
                      <a:pt x="91" y="113"/>
                    </a:lnTo>
                    <a:lnTo>
                      <a:pt x="55" y="53"/>
                    </a:lnTo>
                    <a:lnTo>
                      <a:pt x="12" y="0"/>
                    </a:lnTo>
                    <a:lnTo>
                      <a:pt x="0" y="8"/>
                    </a:lnTo>
                    <a:lnTo>
                      <a:pt x="43" y="61"/>
                    </a:lnTo>
                    <a:lnTo>
                      <a:pt x="79" y="121"/>
                    </a:lnTo>
                    <a:lnTo>
                      <a:pt x="107" y="182"/>
                    </a:lnTo>
                    <a:lnTo>
                      <a:pt x="127" y="245"/>
                    </a:lnTo>
                    <a:lnTo>
                      <a:pt x="141" y="307"/>
                    </a:lnTo>
                    <a:lnTo>
                      <a:pt x="147" y="366"/>
                    </a:lnTo>
                    <a:lnTo>
                      <a:pt x="143" y="420"/>
                    </a:lnTo>
                    <a:lnTo>
                      <a:pt x="129" y="463"/>
                    </a:lnTo>
                    <a:lnTo>
                      <a:pt x="141" y="471"/>
                    </a:lnTo>
                    <a:lnTo>
                      <a:pt x="129" y="463"/>
                    </a:lnTo>
                    <a:lnTo>
                      <a:pt x="131" y="469"/>
                    </a:lnTo>
                    <a:lnTo>
                      <a:pt x="135" y="473"/>
                    </a:lnTo>
                    <a:lnTo>
                      <a:pt x="141" y="471"/>
                    </a:lnTo>
                    <a:lnTo>
                      <a:pt x="145" y="467"/>
                    </a:lnTo>
                    <a:lnTo>
                      <a:pt x="133" y="4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Freeform 40"/>
              <p:cNvSpPr>
                <a:spLocks noChangeArrowheads="1"/>
              </p:cNvSpPr>
              <p:nvPr/>
            </p:nvSpPr>
            <p:spPr bwMode="auto">
              <a:xfrm>
                <a:off x="288" y="8"/>
                <a:ext cx="203" cy="461"/>
              </a:xfrm>
              <a:custGeom>
                <a:avLst/>
                <a:gdLst>
                  <a:gd name="T0" fmla="*/ 185 w 203"/>
                  <a:gd name="T1" fmla="*/ 461 h 461"/>
                  <a:gd name="T2" fmla="*/ 199 w 203"/>
                  <a:gd name="T3" fmla="*/ 416 h 461"/>
                  <a:gd name="T4" fmla="*/ 203 w 203"/>
                  <a:gd name="T5" fmla="*/ 362 h 461"/>
                  <a:gd name="T6" fmla="*/ 197 w 203"/>
                  <a:gd name="T7" fmla="*/ 303 h 461"/>
                  <a:gd name="T8" fmla="*/ 183 w 203"/>
                  <a:gd name="T9" fmla="*/ 239 h 461"/>
                  <a:gd name="T10" fmla="*/ 163 w 203"/>
                  <a:gd name="T11" fmla="*/ 176 h 461"/>
                  <a:gd name="T12" fmla="*/ 133 w 203"/>
                  <a:gd name="T13" fmla="*/ 113 h 461"/>
                  <a:gd name="T14" fmla="*/ 97 w 203"/>
                  <a:gd name="T15" fmla="*/ 53 h 461"/>
                  <a:gd name="T16" fmla="*/ 54 w 203"/>
                  <a:gd name="T17" fmla="*/ 0 h 461"/>
                  <a:gd name="T18" fmla="*/ 36 w 203"/>
                  <a:gd name="T19" fmla="*/ 35 h 461"/>
                  <a:gd name="T20" fmla="*/ 18 w 203"/>
                  <a:gd name="T21" fmla="*/ 87 h 461"/>
                  <a:gd name="T22" fmla="*/ 4 w 203"/>
                  <a:gd name="T23" fmla="*/ 146 h 461"/>
                  <a:gd name="T24" fmla="*/ 0 w 203"/>
                  <a:gd name="T25" fmla="*/ 214 h 461"/>
                  <a:gd name="T26" fmla="*/ 12 w 203"/>
                  <a:gd name="T27" fmla="*/ 283 h 461"/>
                  <a:gd name="T28" fmla="*/ 42 w 203"/>
                  <a:gd name="T29" fmla="*/ 348 h 461"/>
                  <a:gd name="T30" fmla="*/ 99 w 203"/>
                  <a:gd name="T31" fmla="*/ 410 h 461"/>
                  <a:gd name="T32" fmla="*/ 185 w 203"/>
                  <a:gd name="T33" fmla="*/ 461 h 46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3"/>
                  <a:gd name="T52" fmla="*/ 0 h 461"/>
                  <a:gd name="T53" fmla="*/ 203 w 203"/>
                  <a:gd name="T54" fmla="*/ 461 h 46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3" h="461">
                    <a:moveTo>
                      <a:pt x="185" y="461"/>
                    </a:moveTo>
                    <a:lnTo>
                      <a:pt x="199" y="416"/>
                    </a:lnTo>
                    <a:lnTo>
                      <a:pt x="203" y="362"/>
                    </a:lnTo>
                    <a:lnTo>
                      <a:pt x="197" y="303"/>
                    </a:lnTo>
                    <a:lnTo>
                      <a:pt x="183" y="239"/>
                    </a:lnTo>
                    <a:lnTo>
                      <a:pt x="163" y="176"/>
                    </a:lnTo>
                    <a:lnTo>
                      <a:pt x="133" y="113"/>
                    </a:lnTo>
                    <a:lnTo>
                      <a:pt x="97" y="53"/>
                    </a:lnTo>
                    <a:lnTo>
                      <a:pt x="54" y="0"/>
                    </a:lnTo>
                    <a:lnTo>
                      <a:pt x="36" y="35"/>
                    </a:lnTo>
                    <a:lnTo>
                      <a:pt x="18" y="87"/>
                    </a:lnTo>
                    <a:lnTo>
                      <a:pt x="4" y="146"/>
                    </a:lnTo>
                    <a:lnTo>
                      <a:pt x="0" y="214"/>
                    </a:lnTo>
                    <a:lnTo>
                      <a:pt x="12" y="283"/>
                    </a:lnTo>
                    <a:lnTo>
                      <a:pt x="42" y="348"/>
                    </a:lnTo>
                    <a:lnTo>
                      <a:pt x="99" y="410"/>
                    </a:lnTo>
                    <a:lnTo>
                      <a:pt x="185" y="461"/>
                    </a:lnTo>
                    <a:close/>
                  </a:path>
                </a:pathLst>
              </a:custGeom>
              <a:solidFill>
                <a:srgbClr val="66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41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163" cy="471"/>
              </a:xfrm>
              <a:custGeom>
                <a:avLst/>
                <a:gdLst>
                  <a:gd name="T0" fmla="*/ 12 w 163"/>
                  <a:gd name="T1" fmla="*/ 12 h 471"/>
                  <a:gd name="T2" fmla="*/ 0 w 163"/>
                  <a:gd name="T3" fmla="*/ 12 h 471"/>
                  <a:gd name="T4" fmla="*/ 43 w 163"/>
                  <a:gd name="T5" fmla="*/ 65 h 471"/>
                  <a:gd name="T6" fmla="*/ 79 w 163"/>
                  <a:gd name="T7" fmla="*/ 125 h 471"/>
                  <a:gd name="T8" fmla="*/ 107 w 163"/>
                  <a:gd name="T9" fmla="*/ 186 h 471"/>
                  <a:gd name="T10" fmla="*/ 127 w 163"/>
                  <a:gd name="T11" fmla="*/ 249 h 471"/>
                  <a:gd name="T12" fmla="*/ 141 w 163"/>
                  <a:gd name="T13" fmla="*/ 311 h 471"/>
                  <a:gd name="T14" fmla="*/ 147 w 163"/>
                  <a:gd name="T15" fmla="*/ 370 h 471"/>
                  <a:gd name="T16" fmla="*/ 143 w 163"/>
                  <a:gd name="T17" fmla="*/ 424 h 471"/>
                  <a:gd name="T18" fmla="*/ 129 w 163"/>
                  <a:gd name="T19" fmla="*/ 467 h 471"/>
                  <a:gd name="T20" fmla="*/ 145 w 163"/>
                  <a:gd name="T21" fmla="*/ 471 h 471"/>
                  <a:gd name="T22" fmla="*/ 159 w 163"/>
                  <a:gd name="T23" fmla="*/ 424 h 471"/>
                  <a:gd name="T24" fmla="*/ 163 w 163"/>
                  <a:gd name="T25" fmla="*/ 370 h 471"/>
                  <a:gd name="T26" fmla="*/ 157 w 163"/>
                  <a:gd name="T27" fmla="*/ 311 h 471"/>
                  <a:gd name="T28" fmla="*/ 143 w 163"/>
                  <a:gd name="T29" fmla="*/ 245 h 471"/>
                  <a:gd name="T30" fmla="*/ 123 w 163"/>
                  <a:gd name="T31" fmla="*/ 182 h 471"/>
                  <a:gd name="T32" fmla="*/ 91 w 163"/>
                  <a:gd name="T33" fmla="*/ 117 h 471"/>
                  <a:gd name="T34" fmla="*/ 55 w 163"/>
                  <a:gd name="T35" fmla="*/ 57 h 471"/>
                  <a:gd name="T36" fmla="*/ 12 w 163"/>
                  <a:gd name="T37" fmla="*/ 4 h 471"/>
                  <a:gd name="T38" fmla="*/ 0 w 163"/>
                  <a:gd name="T39" fmla="*/ 4 h 471"/>
                  <a:gd name="T40" fmla="*/ 12 w 163"/>
                  <a:gd name="T41" fmla="*/ 4 h 471"/>
                  <a:gd name="T42" fmla="*/ 8 w 163"/>
                  <a:gd name="T43" fmla="*/ 0 h 471"/>
                  <a:gd name="T44" fmla="*/ 4 w 163"/>
                  <a:gd name="T45" fmla="*/ 2 h 471"/>
                  <a:gd name="T46" fmla="*/ 0 w 163"/>
                  <a:gd name="T47" fmla="*/ 6 h 471"/>
                  <a:gd name="T48" fmla="*/ 0 w 163"/>
                  <a:gd name="T49" fmla="*/ 12 h 471"/>
                  <a:gd name="T50" fmla="*/ 12 w 163"/>
                  <a:gd name="T51" fmla="*/ 12 h 47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3"/>
                  <a:gd name="T79" fmla="*/ 0 h 471"/>
                  <a:gd name="T80" fmla="*/ 163 w 163"/>
                  <a:gd name="T81" fmla="*/ 471 h 47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3" h="471">
                    <a:moveTo>
                      <a:pt x="12" y="12"/>
                    </a:moveTo>
                    <a:lnTo>
                      <a:pt x="0" y="12"/>
                    </a:lnTo>
                    <a:lnTo>
                      <a:pt x="43" y="65"/>
                    </a:lnTo>
                    <a:lnTo>
                      <a:pt x="79" y="125"/>
                    </a:lnTo>
                    <a:lnTo>
                      <a:pt x="107" y="186"/>
                    </a:lnTo>
                    <a:lnTo>
                      <a:pt x="127" y="249"/>
                    </a:lnTo>
                    <a:lnTo>
                      <a:pt x="141" y="311"/>
                    </a:lnTo>
                    <a:lnTo>
                      <a:pt x="147" y="370"/>
                    </a:lnTo>
                    <a:lnTo>
                      <a:pt x="143" y="424"/>
                    </a:lnTo>
                    <a:lnTo>
                      <a:pt x="129" y="467"/>
                    </a:lnTo>
                    <a:lnTo>
                      <a:pt x="145" y="471"/>
                    </a:lnTo>
                    <a:lnTo>
                      <a:pt x="159" y="424"/>
                    </a:lnTo>
                    <a:lnTo>
                      <a:pt x="163" y="370"/>
                    </a:lnTo>
                    <a:lnTo>
                      <a:pt x="157" y="311"/>
                    </a:lnTo>
                    <a:lnTo>
                      <a:pt x="143" y="245"/>
                    </a:lnTo>
                    <a:lnTo>
                      <a:pt x="123" y="182"/>
                    </a:lnTo>
                    <a:lnTo>
                      <a:pt x="91" y="117"/>
                    </a:lnTo>
                    <a:lnTo>
                      <a:pt x="55" y="57"/>
                    </a:lnTo>
                    <a:lnTo>
                      <a:pt x="12" y="4"/>
                    </a:lnTo>
                    <a:lnTo>
                      <a:pt x="0" y="4"/>
                    </a:lnTo>
                    <a:lnTo>
                      <a:pt x="12" y="4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Freeform 42"/>
              <p:cNvSpPr>
                <a:spLocks noChangeArrowheads="1"/>
              </p:cNvSpPr>
              <p:nvPr/>
            </p:nvSpPr>
            <p:spPr bwMode="auto">
              <a:xfrm>
                <a:off x="280" y="4"/>
                <a:ext cx="201" cy="473"/>
              </a:xfrm>
              <a:custGeom>
                <a:avLst/>
                <a:gdLst>
                  <a:gd name="T0" fmla="*/ 185 w 201"/>
                  <a:gd name="T1" fmla="*/ 463 h 473"/>
                  <a:gd name="T2" fmla="*/ 195 w 201"/>
                  <a:gd name="T3" fmla="*/ 457 h 473"/>
                  <a:gd name="T4" fmla="*/ 111 w 201"/>
                  <a:gd name="T5" fmla="*/ 408 h 473"/>
                  <a:gd name="T6" fmla="*/ 56 w 201"/>
                  <a:gd name="T7" fmla="*/ 348 h 473"/>
                  <a:gd name="T8" fmla="*/ 28 w 201"/>
                  <a:gd name="T9" fmla="*/ 285 h 473"/>
                  <a:gd name="T10" fmla="*/ 16 w 201"/>
                  <a:gd name="T11" fmla="*/ 218 h 473"/>
                  <a:gd name="T12" fmla="*/ 20 w 201"/>
                  <a:gd name="T13" fmla="*/ 150 h 473"/>
                  <a:gd name="T14" fmla="*/ 34 w 201"/>
                  <a:gd name="T15" fmla="*/ 93 h 473"/>
                  <a:gd name="T16" fmla="*/ 52 w 201"/>
                  <a:gd name="T17" fmla="*/ 41 h 473"/>
                  <a:gd name="T18" fmla="*/ 68 w 201"/>
                  <a:gd name="T19" fmla="*/ 8 h 473"/>
                  <a:gd name="T20" fmla="*/ 56 w 201"/>
                  <a:gd name="T21" fmla="*/ 0 h 473"/>
                  <a:gd name="T22" fmla="*/ 36 w 201"/>
                  <a:gd name="T23" fmla="*/ 37 h 473"/>
                  <a:gd name="T24" fmla="*/ 18 w 201"/>
                  <a:gd name="T25" fmla="*/ 89 h 473"/>
                  <a:gd name="T26" fmla="*/ 4 w 201"/>
                  <a:gd name="T27" fmla="*/ 150 h 473"/>
                  <a:gd name="T28" fmla="*/ 0 w 201"/>
                  <a:gd name="T29" fmla="*/ 218 h 473"/>
                  <a:gd name="T30" fmla="*/ 12 w 201"/>
                  <a:gd name="T31" fmla="*/ 289 h 473"/>
                  <a:gd name="T32" fmla="*/ 44 w 201"/>
                  <a:gd name="T33" fmla="*/ 356 h 473"/>
                  <a:gd name="T34" fmla="*/ 103 w 201"/>
                  <a:gd name="T35" fmla="*/ 420 h 473"/>
                  <a:gd name="T36" fmla="*/ 191 w 201"/>
                  <a:gd name="T37" fmla="*/ 473 h 473"/>
                  <a:gd name="T38" fmla="*/ 201 w 201"/>
                  <a:gd name="T39" fmla="*/ 467 h 473"/>
                  <a:gd name="T40" fmla="*/ 191 w 201"/>
                  <a:gd name="T41" fmla="*/ 473 h 473"/>
                  <a:gd name="T42" fmla="*/ 197 w 201"/>
                  <a:gd name="T43" fmla="*/ 471 h 473"/>
                  <a:gd name="T44" fmla="*/ 201 w 201"/>
                  <a:gd name="T45" fmla="*/ 467 h 473"/>
                  <a:gd name="T46" fmla="*/ 201 w 201"/>
                  <a:gd name="T47" fmla="*/ 461 h 473"/>
                  <a:gd name="T48" fmla="*/ 195 w 201"/>
                  <a:gd name="T49" fmla="*/ 457 h 473"/>
                  <a:gd name="T50" fmla="*/ 185 w 201"/>
                  <a:gd name="T51" fmla="*/ 463 h 47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1"/>
                  <a:gd name="T79" fmla="*/ 0 h 473"/>
                  <a:gd name="T80" fmla="*/ 201 w 201"/>
                  <a:gd name="T81" fmla="*/ 473 h 47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1" h="473">
                    <a:moveTo>
                      <a:pt x="185" y="463"/>
                    </a:moveTo>
                    <a:lnTo>
                      <a:pt x="195" y="457"/>
                    </a:lnTo>
                    <a:lnTo>
                      <a:pt x="111" y="408"/>
                    </a:lnTo>
                    <a:lnTo>
                      <a:pt x="56" y="348"/>
                    </a:lnTo>
                    <a:lnTo>
                      <a:pt x="28" y="285"/>
                    </a:lnTo>
                    <a:lnTo>
                      <a:pt x="16" y="218"/>
                    </a:lnTo>
                    <a:lnTo>
                      <a:pt x="20" y="150"/>
                    </a:lnTo>
                    <a:lnTo>
                      <a:pt x="34" y="93"/>
                    </a:lnTo>
                    <a:lnTo>
                      <a:pt x="52" y="41"/>
                    </a:lnTo>
                    <a:lnTo>
                      <a:pt x="68" y="8"/>
                    </a:lnTo>
                    <a:lnTo>
                      <a:pt x="56" y="0"/>
                    </a:lnTo>
                    <a:lnTo>
                      <a:pt x="36" y="37"/>
                    </a:lnTo>
                    <a:lnTo>
                      <a:pt x="18" y="89"/>
                    </a:lnTo>
                    <a:lnTo>
                      <a:pt x="4" y="150"/>
                    </a:lnTo>
                    <a:lnTo>
                      <a:pt x="0" y="218"/>
                    </a:lnTo>
                    <a:lnTo>
                      <a:pt x="12" y="289"/>
                    </a:lnTo>
                    <a:lnTo>
                      <a:pt x="44" y="356"/>
                    </a:lnTo>
                    <a:lnTo>
                      <a:pt x="103" y="420"/>
                    </a:lnTo>
                    <a:lnTo>
                      <a:pt x="191" y="473"/>
                    </a:lnTo>
                    <a:lnTo>
                      <a:pt x="201" y="467"/>
                    </a:lnTo>
                    <a:lnTo>
                      <a:pt x="191" y="473"/>
                    </a:lnTo>
                    <a:lnTo>
                      <a:pt x="197" y="471"/>
                    </a:lnTo>
                    <a:lnTo>
                      <a:pt x="201" y="467"/>
                    </a:lnTo>
                    <a:lnTo>
                      <a:pt x="201" y="461"/>
                    </a:lnTo>
                    <a:lnTo>
                      <a:pt x="195" y="457"/>
                    </a:lnTo>
                    <a:lnTo>
                      <a:pt x="185" y="4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Freeform 43"/>
              <p:cNvSpPr>
                <a:spLocks noChangeArrowheads="1"/>
              </p:cNvSpPr>
              <p:nvPr/>
            </p:nvSpPr>
            <p:spPr bwMode="auto">
              <a:xfrm>
                <a:off x="9" y="275"/>
                <a:ext cx="931" cy="885"/>
              </a:xfrm>
              <a:custGeom>
                <a:avLst/>
                <a:gdLst>
                  <a:gd name="T0" fmla="*/ 390 w 931"/>
                  <a:gd name="T1" fmla="*/ 832 h 885"/>
                  <a:gd name="T2" fmla="*/ 329 w 931"/>
                  <a:gd name="T3" fmla="*/ 871 h 885"/>
                  <a:gd name="T4" fmla="*/ 269 w 931"/>
                  <a:gd name="T5" fmla="*/ 871 h 885"/>
                  <a:gd name="T6" fmla="*/ 209 w 931"/>
                  <a:gd name="T7" fmla="*/ 840 h 885"/>
                  <a:gd name="T8" fmla="*/ 150 w 931"/>
                  <a:gd name="T9" fmla="*/ 780 h 885"/>
                  <a:gd name="T10" fmla="*/ 100 w 931"/>
                  <a:gd name="T11" fmla="*/ 699 h 885"/>
                  <a:gd name="T12" fmla="*/ 56 w 931"/>
                  <a:gd name="T13" fmla="*/ 598 h 885"/>
                  <a:gd name="T14" fmla="*/ 22 w 931"/>
                  <a:gd name="T15" fmla="*/ 485 h 885"/>
                  <a:gd name="T16" fmla="*/ 0 w 931"/>
                  <a:gd name="T17" fmla="*/ 356 h 885"/>
                  <a:gd name="T18" fmla="*/ 12 w 931"/>
                  <a:gd name="T19" fmla="*/ 232 h 885"/>
                  <a:gd name="T20" fmla="*/ 54 w 931"/>
                  <a:gd name="T21" fmla="*/ 129 h 885"/>
                  <a:gd name="T22" fmla="*/ 118 w 931"/>
                  <a:gd name="T23" fmla="*/ 52 h 885"/>
                  <a:gd name="T24" fmla="*/ 199 w 931"/>
                  <a:gd name="T25" fmla="*/ 8 h 885"/>
                  <a:gd name="T26" fmla="*/ 285 w 931"/>
                  <a:gd name="T27" fmla="*/ 2 h 885"/>
                  <a:gd name="T28" fmla="*/ 370 w 931"/>
                  <a:gd name="T29" fmla="*/ 42 h 885"/>
                  <a:gd name="T30" fmla="*/ 444 w 931"/>
                  <a:gd name="T31" fmla="*/ 131 h 885"/>
                  <a:gd name="T32" fmla="*/ 488 w 931"/>
                  <a:gd name="T33" fmla="*/ 168 h 885"/>
                  <a:gd name="T34" fmla="*/ 538 w 931"/>
                  <a:gd name="T35" fmla="*/ 123 h 885"/>
                  <a:gd name="T36" fmla="*/ 611 w 931"/>
                  <a:gd name="T37" fmla="*/ 97 h 885"/>
                  <a:gd name="T38" fmla="*/ 695 w 931"/>
                  <a:gd name="T39" fmla="*/ 93 h 885"/>
                  <a:gd name="T40" fmla="*/ 780 w 931"/>
                  <a:gd name="T41" fmla="*/ 113 h 885"/>
                  <a:gd name="T42" fmla="*/ 854 w 931"/>
                  <a:gd name="T43" fmla="*/ 156 h 885"/>
                  <a:gd name="T44" fmla="*/ 908 w 931"/>
                  <a:gd name="T45" fmla="*/ 230 h 885"/>
                  <a:gd name="T46" fmla="*/ 931 w 931"/>
                  <a:gd name="T47" fmla="*/ 333 h 885"/>
                  <a:gd name="T48" fmla="*/ 906 w 931"/>
                  <a:gd name="T49" fmla="*/ 487 h 885"/>
                  <a:gd name="T50" fmla="*/ 842 w 931"/>
                  <a:gd name="T51" fmla="*/ 624 h 885"/>
                  <a:gd name="T52" fmla="*/ 764 w 931"/>
                  <a:gd name="T53" fmla="*/ 713 h 885"/>
                  <a:gd name="T54" fmla="*/ 691 w 931"/>
                  <a:gd name="T55" fmla="*/ 776 h 885"/>
                  <a:gd name="T56" fmla="*/ 639 w 931"/>
                  <a:gd name="T57" fmla="*/ 832 h 885"/>
                  <a:gd name="T58" fmla="*/ 567 w 931"/>
                  <a:gd name="T59" fmla="*/ 873 h 885"/>
                  <a:gd name="T60" fmla="*/ 488 w 931"/>
                  <a:gd name="T61" fmla="*/ 885 h 885"/>
                  <a:gd name="T62" fmla="*/ 432 w 931"/>
                  <a:gd name="T63" fmla="*/ 843 h 88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31"/>
                  <a:gd name="T97" fmla="*/ 0 h 885"/>
                  <a:gd name="T98" fmla="*/ 931 w 931"/>
                  <a:gd name="T99" fmla="*/ 885 h 88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31" h="885">
                    <a:moveTo>
                      <a:pt x="420" y="796"/>
                    </a:moveTo>
                    <a:lnTo>
                      <a:pt x="390" y="832"/>
                    </a:lnTo>
                    <a:lnTo>
                      <a:pt x="359" y="855"/>
                    </a:lnTo>
                    <a:lnTo>
                      <a:pt x="329" y="871"/>
                    </a:lnTo>
                    <a:lnTo>
                      <a:pt x="299" y="875"/>
                    </a:lnTo>
                    <a:lnTo>
                      <a:pt x="269" y="871"/>
                    </a:lnTo>
                    <a:lnTo>
                      <a:pt x="237" y="859"/>
                    </a:lnTo>
                    <a:lnTo>
                      <a:pt x="209" y="840"/>
                    </a:lnTo>
                    <a:lnTo>
                      <a:pt x="178" y="814"/>
                    </a:lnTo>
                    <a:lnTo>
                      <a:pt x="150" y="780"/>
                    </a:lnTo>
                    <a:lnTo>
                      <a:pt x="124" y="742"/>
                    </a:lnTo>
                    <a:lnTo>
                      <a:pt x="100" y="699"/>
                    </a:lnTo>
                    <a:lnTo>
                      <a:pt x="76" y="649"/>
                    </a:lnTo>
                    <a:lnTo>
                      <a:pt x="56" y="598"/>
                    </a:lnTo>
                    <a:lnTo>
                      <a:pt x="38" y="543"/>
                    </a:lnTo>
                    <a:lnTo>
                      <a:pt x="22" y="485"/>
                    </a:lnTo>
                    <a:lnTo>
                      <a:pt x="8" y="426"/>
                    </a:lnTo>
                    <a:lnTo>
                      <a:pt x="0" y="356"/>
                    </a:lnTo>
                    <a:lnTo>
                      <a:pt x="2" y="291"/>
                    </a:lnTo>
                    <a:lnTo>
                      <a:pt x="12" y="232"/>
                    </a:lnTo>
                    <a:lnTo>
                      <a:pt x="30" y="176"/>
                    </a:lnTo>
                    <a:lnTo>
                      <a:pt x="54" y="129"/>
                    </a:lnTo>
                    <a:lnTo>
                      <a:pt x="84" y="85"/>
                    </a:lnTo>
                    <a:lnTo>
                      <a:pt x="118" y="52"/>
                    </a:lnTo>
                    <a:lnTo>
                      <a:pt x="158" y="26"/>
                    </a:lnTo>
                    <a:lnTo>
                      <a:pt x="199" y="8"/>
                    </a:lnTo>
                    <a:lnTo>
                      <a:pt x="241" y="0"/>
                    </a:lnTo>
                    <a:lnTo>
                      <a:pt x="285" y="2"/>
                    </a:lnTo>
                    <a:lnTo>
                      <a:pt x="327" y="16"/>
                    </a:lnTo>
                    <a:lnTo>
                      <a:pt x="370" y="42"/>
                    </a:lnTo>
                    <a:lnTo>
                      <a:pt x="410" y="79"/>
                    </a:lnTo>
                    <a:lnTo>
                      <a:pt x="444" y="131"/>
                    </a:lnTo>
                    <a:lnTo>
                      <a:pt x="476" y="196"/>
                    </a:lnTo>
                    <a:lnTo>
                      <a:pt x="488" y="168"/>
                    </a:lnTo>
                    <a:lnTo>
                      <a:pt x="510" y="143"/>
                    </a:lnTo>
                    <a:lnTo>
                      <a:pt x="538" y="123"/>
                    </a:lnTo>
                    <a:lnTo>
                      <a:pt x="573" y="109"/>
                    </a:lnTo>
                    <a:lnTo>
                      <a:pt x="611" y="97"/>
                    </a:lnTo>
                    <a:lnTo>
                      <a:pt x="653" y="93"/>
                    </a:lnTo>
                    <a:lnTo>
                      <a:pt x="695" y="93"/>
                    </a:lnTo>
                    <a:lnTo>
                      <a:pt x="738" y="99"/>
                    </a:lnTo>
                    <a:lnTo>
                      <a:pt x="780" y="113"/>
                    </a:lnTo>
                    <a:lnTo>
                      <a:pt x="820" y="131"/>
                    </a:lnTo>
                    <a:lnTo>
                      <a:pt x="854" y="156"/>
                    </a:lnTo>
                    <a:lnTo>
                      <a:pt x="884" y="190"/>
                    </a:lnTo>
                    <a:lnTo>
                      <a:pt x="908" y="230"/>
                    </a:lnTo>
                    <a:lnTo>
                      <a:pt x="925" y="277"/>
                    </a:lnTo>
                    <a:lnTo>
                      <a:pt x="931" y="333"/>
                    </a:lnTo>
                    <a:lnTo>
                      <a:pt x="927" y="396"/>
                    </a:lnTo>
                    <a:lnTo>
                      <a:pt x="906" y="487"/>
                    </a:lnTo>
                    <a:lnTo>
                      <a:pt x="876" y="562"/>
                    </a:lnTo>
                    <a:lnTo>
                      <a:pt x="842" y="624"/>
                    </a:lnTo>
                    <a:lnTo>
                      <a:pt x="802" y="673"/>
                    </a:lnTo>
                    <a:lnTo>
                      <a:pt x="764" y="713"/>
                    </a:lnTo>
                    <a:lnTo>
                      <a:pt x="725" y="746"/>
                    </a:lnTo>
                    <a:lnTo>
                      <a:pt x="691" y="776"/>
                    </a:lnTo>
                    <a:lnTo>
                      <a:pt x="665" y="804"/>
                    </a:lnTo>
                    <a:lnTo>
                      <a:pt x="639" y="832"/>
                    </a:lnTo>
                    <a:lnTo>
                      <a:pt x="605" y="855"/>
                    </a:lnTo>
                    <a:lnTo>
                      <a:pt x="567" y="873"/>
                    </a:lnTo>
                    <a:lnTo>
                      <a:pt x="526" y="885"/>
                    </a:lnTo>
                    <a:lnTo>
                      <a:pt x="488" y="885"/>
                    </a:lnTo>
                    <a:lnTo>
                      <a:pt x="456" y="871"/>
                    </a:lnTo>
                    <a:lnTo>
                      <a:pt x="432" y="843"/>
                    </a:lnTo>
                    <a:lnTo>
                      <a:pt x="420" y="796"/>
                    </a:lnTo>
                    <a:close/>
                  </a:path>
                </a:pathLst>
              </a:custGeom>
              <a:solidFill>
                <a:srgbClr val="E5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44"/>
              <p:cNvSpPr>
                <a:spLocks noChangeArrowheads="1"/>
              </p:cNvSpPr>
              <p:nvPr/>
            </p:nvSpPr>
            <p:spPr bwMode="auto">
              <a:xfrm>
                <a:off x="9" y="701"/>
                <a:ext cx="426" cy="457"/>
              </a:xfrm>
              <a:custGeom>
                <a:avLst/>
                <a:gdLst>
                  <a:gd name="T0" fmla="*/ 0 w 426"/>
                  <a:gd name="T1" fmla="*/ 0 h 457"/>
                  <a:gd name="T2" fmla="*/ 0 w 426"/>
                  <a:gd name="T3" fmla="*/ 0 h 457"/>
                  <a:gd name="T4" fmla="*/ 14 w 426"/>
                  <a:gd name="T5" fmla="*/ 61 h 457"/>
                  <a:gd name="T6" fmla="*/ 30 w 426"/>
                  <a:gd name="T7" fmla="*/ 119 h 457"/>
                  <a:gd name="T8" fmla="*/ 48 w 426"/>
                  <a:gd name="T9" fmla="*/ 174 h 457"/>
                  <a:gd name="T10" fmla="*/ 68 w 426"/>
                  <a:gd name="T11" fmla="*/ 225 h 457"/>
                  <a:gd name="T12" fmla="*/ 92 w 426"/>
                  <a:gd name="T13" fmla="*/ 277 h 457"/>
                  <a:gd name="T14" fmla="*/ 118 w 426"/>
                  <a:gd name="T15" fmla="*/ 320 h 457"/>
                  <a:gd name="T16" fmla="*/ 144 w 426"/>
                  <a:gd name="T17" fmla="*/ 358 h 457"/>
                  <a:gd name="T18" fmla="*/ 172 w 426"/>
                  <a:gd name="T19" fmla="*/ 394 h 457"/>
                  <a:gd name="T20" fmla="*/ 205 w 426"/>
                  <a:gd name="T21" fmla="*/ 419 h 457"/>
                  <a:gd name="T22" fmla="*/ 233 w 426"/>
                  <a:gd name="T23" fmla="*/ 439 h 457"/>
                  <a:gd name="T24" fmla="*/ 267 w 426"/>
                  <a:gd name="T25" fmla="*/ 453 h 457"/>
                  <a:gd name="T26" fmla="*/ 299 w 426"/>
                  <a:gd name="T27" fmla="*/ 457 h 457"/>
                  <a:gd name="T28" fmla="*/ 331 w 426"/>
                  <a:gd name="T29" fmla="*/ 453 h 457"/>
                  <a:gd name="T30" fmla="*/ 363 w 426"/>
                  <a:gd name="T31" fmla="*/ 435 h 457"/>
                  <a:gd name="T32" fmla="*/ 396 w 426"/>
                  <a:gd name="T33" fmla="*/ 412 h 457"/>
                  <a:gd name="T34" fmla="*/ 426 w 426"/>
                  <a:gd name="T35" fmla="*/ 374 h 457"/>
                  <a:gd name="T36" fmla="*/ 414 w 426"/>
                  <a:gd name="T37" fmla="*/ 366 h 457"/>
                  <a:gd name="T38" fmla="*/ 384 w 426"/>
                  <a:gd name="T39" fmla="*/ 400 h 457"/>
                  <a:gd name="T40" fmla="*/ 355 w 426"/>
                  <a:gd name="T41" fmla="*/ 423 h 457"/>
                  <a:gd name="T42" fmla="*/ 327 w 426"/>
                  <a:gd name="T43" fmla="*/ 437 h 457"/>
                  <a:gd name="T44" fmla="*/ 299 w 426"/>
                  <a:gd name="T45" fmla="*/ 441 h 457"/>
                  <a:gd name="T46" fmla="*/ 271 w 426"/>
                  <a:gd name="T47" fmla="*/ 437 h 457"/>
                  <a:gd name="T48" fmla="*/ 241 w 426"/>
                  <a:gd name="T49" fmla="*/ 427 h 457"/>
                  <a:gd name="T50" fmla="*/ 213 w 426"/>
                  <a:gd name="T51" fmla="*/ 408 h 457"/>
                  <a:gd name="T52" fmla="*/ 185 w 426"/>
                  <a:gd name="T53" fmla="*/ 382 h 457"/>
                  <a:gd name="T54" fmla="*/ 156 w 426"/>
                  <a:gd name="T55" fmla="*/ 350 h 457"/>
                  <a:gd name="T56" fmla="*/ 130 w 426"/>
                  <a:gd name="T57" fmla="*/ 313 h 457"/>
                  <a:gd name="T58" fmla="*/ 108 w 426"/>
                  <a:gd name="T59" fmla="*/ 269 h 457"/>
                  <a:gd name="T60" fmla="*/ 84 w 426"/>
                  <a:gd name="T61" fmla="*/ 221 h 457"/>
                  <a:gd name="T62" fmla="*/ 64 w 426"/>
                  <a:gd name="T63" fmla="*/ 170 h 457"/>
                  <a:gd name="T64" fmla="*/ 46 w 426"/>
                  <a:gd name="T65" fmla="*/ 115 h 457"/>
                  <a:gd name="T66" fmla="*/ 30 w 426"/>
                  <a:gd name="T67" fmla="*/ 57 h 457"/>
                  <a:gd name="T68" fmla="*/ 16 w 426"/>
                  <a:gd name="T69" fmla="*/ 0 h 457"/>
                  <a:gd name="T70" fmla="*/ 16 w 426"/>
                  <a:gd name="T71" fmla="*/ 0 h 457"/>
                  <a:gd name="T72" fmla="*/ 0 w 426"/>
                  <a:gd name="T73" fmla="*/ 0 h 45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6"/>
                  <a:gd name="T112" fmla="*/ 0 h 457"/>
                  <a:gd name="T113" fmla="*/ 426 w 426"/>
                  <a:gd name="T114" fmla="*/ 457 h 45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6" h="457">
                    <a:moveTo>
                      <a:pt x="0" y="0"/>
                    </a:moveTo>
                    <a:lnTo>
                      <a:pt x="0" y="0"/>
                    </a:lnTo>
                    <a:lnTo>
                      <a:pt x="14" y="61"/>
                    </a:lnTo>
                    <a:lnTo>
                      <a:pt x="30" y="119"/>
                    </a:lnTo>
                    <a:lnTo>
                      <a:pt x="48" y="174"/>
                    </a:lnTo>
                    <a:lnTo>
                      <a:pt x="68" y="225"/>
                    </a:lnTo>
                    <a:lnTo>
                      <a:pt x="92" y="277"/>
                    </a:lnTo>
                    <a:lnTo>
                      <a:pt x="118" y="320"/>
                    </a:lnTo>
                    <a:lnTo>
                      <a:pt x="144" y="358"/>
                    </a:lnTo>
                    <a:lnTo>
                      <a:pt x="172" y="394"/>
                    </a:lnTo>
                    <a:lnTo>
                      <a:pt x="205" y="419"/>
                    </a:lnTo>
                    <a:lnTo>
                      <a:pt x="233" y="439"/>
                    </a:lnTo>
                    <a:lnTo>
                      <a:pt x="267" y="453"/>
                    </a:lnTo>
                    <a:lnTo>
                      <a:pt x="299" y="457"/>
                    </a:lnTo>
                    <a:lnTo>
                      <a:pt x="331" y="453"/>
                    </a:lnTo>
                    <a:lnTo>
                      <a:pt x="363" y="435"/>
                    </a:lnTo>
                    <a:lnTo>
                      <a:pt x="396" y="412"/>
                    </a:lnTo>
                    <a:lnTo>
                      <a:pt x="426" y="374"/>
                    </a:lnTo>
                    <a:lnTo>
                      <a:pt x="414" y="366"/>
                    </a:lnTo>
                    <a:lnTo>
                      <a:pt x="384" y="400"/>
                    </a:lnTo>
                    <a:lnTo>
                      <a:pt x="355" y="423"/>
                    </a:lnTo>
                    <a:lnTo>
                      <a:pt x="327" y="437"/>
                    </a:lnTo>
                    <a:lnTo>
                      <a:pt x="299" y="441"/>
                    </a:lnTo>
                    <a:lnTo>
                      <a:pt x="271" y="437"/>
                    </a:lnTo>
                    <a:lnTo>
                      <a:pt x="241" y="427"/>
                    </a:lnTo>
                    <a:lnTo>
                      <a:pt x="213" y="408"/>
                    </a:lnTo>
                    <a:lnTo>
                      <a:pt x="185" y="382"/>
                    </a:lnTo>
                    <a:lnTo>
                      <a:pt x="156" y="350"/>
                    </a:lnTo>
                    <a:lnTo>
                      <a:pt x="130" y="313"/>
                    </a:lnTo>
                    <a:lnTo>
                      <a:pt x="108" y="269"/>
                    </a:lnTo>
                    <a:lnTo>
                      <a:pt x="84" y="221"/>
                    </a:lnTo>
                    <a:lnTo>
                      <a:pt x="64" y="170"/>
                    </a:lnTo>
                    <a:lnTo>
                      <a:pt x="46" y="115"/>
                    </a:lnTo>
                    <a:lnTo>
                      <a:pt x="30" y="57"/>
                    </a:lnTo>
                    <a:lnTo>
                      <a:pt x="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45"/>
              <p:cNvSpPr>
                <a:spLocks noChangeArrowheads="1"/>
              </p:cNvSpPr>
              <p:nvPr/>
            </p:nvSpPr>
            <p:spPr bwMode="auto">
              <a:xfrm>
                <a:off x="0" y="267"/>
                <a:ext cx="493" cy="434"/>
              </a:xfrm>
              <a:custGeom>
                <a:avLst/>
                <a:gdLst>
                  <a:gd name="T0" fmla="*/ 477 w 493"/>
                  <a:gd name="T1" fmla="*/ 202 h 434"/>
                  <a:gd name="T2" fmla="*/ 493 w 493"/>
                  <a:gd name="T3" fmla="*/ 202 h 434"/>
                  <a:gd name="T4" fmla="*/ 459 w 493"/>
                  <a:gd name="T5" fmla="*/ 135 h 434"/>
                  <a:gd name="T6" fmla="*/ 425 w 493"/>
                  <a:gd name="T7" fmla="*/ 83 h 434"/>
                  <a:gd name="T8" fmla="*/ 383 w 493"/>
                  <a:gd name="T9" fmla="*/ 44 h 434"/>
                  <a:gd name="T10" fmla="*/ 338 w 493"/>
                  <a:gd name="T11" fmla="*/ 16 h 434"/>
                  <a:gd name="T12" fmla="*/ 294 w 493"/>
                  <a:gd name="T13" fmla="*/ 2 h 434"/>
                  <a:gd name="T14" fmla="*/ 250 w 493"/>
                  <a:gd name="T15" fmla="*/ 0 h 434"/>
                  <a:gd name="T16" fmla="*/ 206 w 493"/>
                  <a:gd name="T17" fmla="*/ 8 h 434"/>
                  <a:gd name="T18" fmla="*/ 163 w 493"/>
                  <a:gd name="T19" fmla="*/ 28 h 434"/>
                  <a:gd name="T20" fmla="*/ 123 w 493"/>
                  <a:gd name="T21" fmla="*/ 54 h 434"/>
                  <a:gd name="T22" fmla="*/ 87 w 493"/>
                  <a:gd name="T23" fmla="*/ 89 h 434"/>
                  <a:gd name="T24" fmla="*/ 57 w 493"/>
                  <a:gd name="T25" fmla="*/ 133 h 434"/>
                  <a:gd name="T26" fmla="*/ 31 w 493"/>
                  <a:gd name="T27" fmla="*/ 182 h 434"/>
                  <a:gd name="T28" fmla="*/ 13 w 493"/>
                  <a:gd name="T29" fmla="*/ 238 h 434"/>
                  <a:gd name="T30" fmla="*/ 2 w 493"/>
                  <a:gd name="T31" fmla="*/ 299 h 434"/>
                  <a:gd name="T32" fmla="*/ 0 w 493"/>
                  <a:gd name="T33" fmla="*/ 364 h 434"/>
                  <a:gd name="T34" fmla="*/ 9 w 493"/>
                  <a:gd name="T35" fmla="*/ 434 h 434"/>
                  <a:gd name="T36" fmla="*/ 25 w 493"/>
                  <a:gd name="T37" fmla="*/ 434 h 434"/>
                  <a:gd name="T38" fmla="*/ 17 w 493"/>
                  <a:gd name="T39" fmla="*/ 364 h 434"/>
                  <a:gd name="T40" fmla="*/ 19 w 493"/>
                  <a:gd name="T41" fmla="*/ 299 h 434"/>
                  <a:gd name="T42" fmla="*/ 29 w 493"/>
                  <a:gd name="T43" fmla="*/ 242 h 434"/>
                  <a:gd name="T44" fmla="*/ 47 w 493"/>
                  <a:gd name="T45" fmla="*/ 186 h 434"/>
                  <a:gd name="T46" fmla="*/ 69 w 493"/>
                  <a:gd name="T47" fmla="*/ 141 h 434"/>
                  <a:gd name="T48" fmla="*/ 99 w 493"/>
                  <a:gd name="T49" fmla="*/ 97 h 434"/>
                  <a:gd name="T50" fmla="*/ 131 w 493"/>
                  <a:gd name="T51" fmla="*/ 65 h 434"/>
                  <a:gd name="T52" fmla="*/ 171 w 493"/>
                  <a:gd name="T53" fmla="*/ 40 h 434"/>
                  <a:gd name="T54" fmla="*/ 210 w 493"/>
                  <a:gd name="T55" fmla="*/ 24 h 434"/>
                  <a:gd name="T56" fmla="*/ 250 w 493"/>
                  <a:gd name="T57" fmla="*/ 16 h 434"/>
                  <a:gd name="T58" fmla="*/ 294 w 493"/>
                  <a:gd name="T59" fmla="*/ 18 h 434"/>
                  <a:gd name="T60" fmla="*/ 334 w 493"/>
                  <a:gd name="T61" fmla="*/ 32 h 434"/>
                  <a:gd name="T62" fmla="*/ 374 w 493"/>
                  <a:gd name="T63" fmla="*/ 56 h 434"/>
                  <a:gd name="T64" fmla="*/ 413 w 493"/>
                  <a:gd name="T65" fmla="*/ 91 h 434"/>
                  <a:gd name="T66" fmla="*/ 447 w 493"/>
                  <a:gd name="T67" fmla="*/ 143 h 434"/>
                  <a:gd name="T68" fmla="*/ 477 w 493"/>
                  <a:gd name="T69" fmla="*/ 206 h 434"/>
                  <a:gd name="T70" fmla="*/ 493 w 493"/>
                  <a:gd name="T71" fmla="*/ 206 h 434"/>
                  <a:gd name="T72" fmla="*/ 477 w 493"/>
                  <a:gd name="T73" fmla="*/ 206 h 434"/>
                  <a:gd name="T74" fmla="*/ 481 w 493"/>
                  <a:gd name="T75" fmla="*/ 210 h 434"/>
                  <a:gd name="T76" fmla="*/ 487 w 493"/>
                  <a:gd name="T77" fmla="*/ 212 h 434"/>
                  <a:gd name="T78" fmla="*/ 491 w 493"/>
                  <a:gd name="T79" fmla="*/ 208 h 434"/>
                  <a:gd name="T80" fmla="*/ 493 w 493"/>
                  <a:gd name="T81" fmla="*/ 202 h 434"/>
                  <a:gd name="T82" fmla="*/ 477 w 493"/>
                  <a:gd name="T83" fmla="*/ 202 h 43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93"/>
                  <a:gd name="T127" fmla="*/ 0 h 434"/>
                  <a:gd name="T128" fmla="*/ 493 w 493"/>
                  <a:gd name="T129" fmla="*/ 434 h 43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93" h="434">
                    <a:moveTo>
                      <a:pt x="477" y="202"/>
                    </a:moveTo>
                    <a:lnTo>
                      <a:pt x="493" y="202"/>
                    </a:lnTo>
                    <a:lnTo>
                      <a:pt x="459" y="135"/>
                    </a:lnTo>
                    <a:lnTo>
                      <a:pt x="425" y="83"/>
                    </a:lnTo>
                    <a:lnTo>
                      <a:pt x="383" y="44"/>
                    </a:lnTo>
                    <a:lnTo>
                      <a:pt x="338" y="16"/>
                    </a:lnTo>
                    <a:lnTo>
                      <a:pt x="294" y="2"/>
                    </a:lnTo>
                    <a:lnTo>
                      <a:pt x="250" y="0"/>
                    </a:lnTo>
                    <a:lnTo>
                      <a:pt x="206" y="8"/>
                    </a:lnTo>
                    <a:lnTo>
                      <a:pt x="163" y="28"/>
                    </a:lnTo>
                    <a:lnTo>
                      <a:pt x="123" y="54"/>
                    </a:lnTo>
                    <a:lnTo>
                      <a:pt x="87" y="89"/>
                    </a:lnTo>
                    <a:lnTo>
                      <a:pt x="57" y="133"/>
                    </a:lnTo>
                    <a:lnTo>
                      <a:pt x="31" y="182"/>
                    </a:lnTo>
                    <a:lnTo>
                      <a:pt x="13" y="238"/>
                    </a:lnTo>
                    <a:lnTo>
                      <a:pt x="2" y="299"/>
                    </a:lnTo>
                    <a:lnTo>
                      <a:pt x="0" y="364"/>
                    </a:lnTo>
                    <a:lnTo>
                      <a:pt x="9" y="434"/>
                    </a:lnTo>
                    <a:lnTo>
                      <a:pt x="25" y="434"/>
                    </a:lnTo>
                    <a:lnTo>
                      <a:pt x="17" y="364"/>
                    </a:lnTo>
                    <a:lnTo>
                      <a:pt x="19" y="299"/>
                    </a:lnTo>
                    <a:lnTo>
                      <a:pt x="29" y="242"/>
                    </a:lnTo>
                    <a:lnTo>
                      <a:pt x="47" y="186"/>
                    </a:lnTo>
                    <a:lnTo>
                      <a:pt x="69" y="141"/>
                    </a:lnTo>
                    <a:lnTo>
                      <a:pt x="99" y="97"/>
                    </a:lnTo>
                    <a:lnTo>
                      <a:pt x="131" y="65"/>
                    </a:lnTo>
                    <a:lnTo>
                      <a:pt x="171" y="40"/>
                    </a:lnTo>
                    <a:lnTo>
                      <a:pt x="210" y="24"/>
                    </a:lnTo>
                    <a:lnTo>
                      <a:pt x="250" y="16"/>
                    </a:lnTo>
                    <a:lnTo>
                      <a:pt x="294" y="18"/>
                    </a:lnTo>
                    <a:lnTo>
                      <a:pt x="334" y="32"/>
                    </a:lnTo>
                    <a:lnTo>
                      <a:pt x="374" y="56"/>
                    </a:lnTo>
                    <a:lnTo>
                      <a:pt x="413" y="91"/>
                    </a:lnTo>
                    <a:lnTo>
                      <a:pt x="447" y="143"/>
                    </a:lnTo>
                    <a:lnTo>
                      <a:pt x="477" y="206"/>
                    </a:lnTo>
                    <a:lnTo>
                      <a:pt x="493" y="206"/>
                    </a:lnTo>
                    <a:lnTo>
                      <a:pt x="477" y="206"/>
                    </a:lnTo>
                    <a:lnTo>
                      <a:pt x="481" y="210"/>
                    </a:lnTo>
                    <a:lnTo>
                      <a:pt x="487" y="212"/>
                    </a:lnTo>
                    <a:lnTo>
                      <a:pt x="491" y="208"/>
                    </a:lnTo>
                    <a:lnTo>
                      <a:pt x="493" y="202"/>
                    </a:lnTo>
                    <a:lnTo>
                      <a:pt x="477" y="2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Freeform 46"/>
              <p:cNvSpPr>
                <a:spLocks noChangeArrowheads="1"/>
              </p:cNvSpPr>
              <p:nvPr/>
            </p:nvSpPr>
            <p:spPr bwMode="auto">
              <a:xfrm>
                <a:off x="477" y="360"/>
                <a:ext cx="471" cy="311"/>
              </a:xfrm>
              <a:custGeom>
                <a:avLst/>
                <a:gdLst>
                  <a:gd name="T0" fmla="*/ 467 w 471"/>
                  <a:gd name="T1" fmla="*/ 311 h 311"/>
                  <a:gd name="T2" fmla="*/ 467 w 471"/>
                  <a:gd name="T3" fmla="*/ 311 h 311"/>
                  <a:gd name="T4" fmla="*/ 471 w 471"/>
                  <a:gd name="T5" fmla="*/ 248 h 311"/>
                  <a:gd name="T6" fmla="*/ 465 w 471"/>
                  <a:gd name="T7" fmla="*/ 192 h 311"/>
                  <a:gd name="T8" fmla="*/ 448 w 471"/>
                  <a:gd name="T9" fmla="*/ 143 h 311"/>
                  <a:gd name="T10" fmla="*/ 422 w 471"/>
                  <a:gd name="T11" fmla="*/ 101 h 311"/>
                  <a:gd name="T12" fmla="*/ 392 w 471"/>
                  <a:gd name="T13" fmla="*/ 66 h 311"/>
                  <a:gd name="T14" fmla="*/ 356 w 471"/>
                  <a:gd name="T15" fmla="*/ 40 h 311"/>
                  <a:gd name="T16" fmla="*/ 314 w 471"/>
                  <a:gd name="T17" fmla="*/ 20 h 311"/>
                  <a:gd name="T18" fmla="*/ 272 w 471"/>
                  <a:gd name="T19" fmla="*/ 6 h 311"/>
                  <a:gd name="T20" fmla="*/ 227 w 471"/>
                  <a:gd name="T21" fmla="*/ 0 h 311"/>
                  <a:gd name="T22" fmla="*/ 185 w 471"/>
                  <a:gd name="T23" fmla="*/ 0 h 311"/>
                  <a:gd name="T24" fmla="*/ 143 w 471"/>
                  <a:gd name="T25" fmla="*/ 4 h 311"/>
                  <a:gd name="T26" fmla="*/ 103 w 471"/>
                  <a:gd name="T27" fmla="*/ 16 h 311"/>
                  <a:gd name="T28" fmla="*/ 66 w 471"/>
                  <a:gd name="T29" fmla="*/ 32 h 311"/>
                  <a:gd name="T30" fmla="*/ 36 w 471"/>
                  <a:gd name="T31" fmla="*/ 52 h 311"/>
                  <a:gd name="T32" fmla="*/ 14 w 471"/>
                  <a:gd name="T33" fmla="*/ 79 h 311"/>
                  <a:gd name="T34" fmla="*/ 0 w 471"/>
                  <a:gd name="T35" fmla="*/ 109 h 311"/>
                  <a:gd name="T36" fmla="*/ 16 w 471"/>
                  <a:gd name="T37" fmla="*/ 113 h 311"/>
                  <a:gd name="T38" fmla="*/ 26 w 471"/>
                  <a:gd name="T39" fmla="*/ 87 h 311"/>
                  <a:gd name="T40" fmla="*/ 48 w 471"/>
                  <a:gd name="T41" fmla="*/ 64 h 311"/>
                  <a:gd name="T42" fmla="*/ 74 w 471"/>
                  <a:gd name="T43" fmla="*/ 44 h 311"/>
                  <a:gd name="T44" fmla="*/ 107 w 471"/>
                  <a:gd name="T45" fmla="*/ 32 h 311"/>
                  <a:gd name="T46" fmla="*/ 143 w 471"/>
                  <a:gd name="T47" fmla="*/ 20 h 311"/>
                  <a:gd name="T48" fmla="*/ 185 w 471"/>
                  <a:gd name="T49" fmla="*/ 16 h 311"/>
                  <a:gd name="T50" fmla="*/ 227 w 471"/>
                  <a:gd name="T51" fmla="*/ 16 h 311"/>
                  <a:gd name="T52" fmla="*/ 267 w 471"/>
                  <a:gd name="T53" fmla="*/ 22 h 311"/>
                  <a:gd name="T54" fmla="*/ 310 w 471"/>
                  <a:gd name="T55" fmla="*/ 36 h 311"/>
                  <a:gd name="T56" fmla="*/ 348 w 471"/>
                  <a:gd name="T57" fmla="*/ 52 h 311"/>
                  <a:gd name="T58" fmla="*/ 380 w 471"/>
                  <a:gd name="T59" fmla="*/ 77 h 311"/>
                  <a:gd name="T60" fmla="*/ 410 w 471"/>
                  <a:gd name="T61" fmla="*/ 109 h 311"/>
                  <a:gd name="T62" fmla="*/ 432 w 471"/>
                  <a:gd name="T63" fmla="*/ 147 h 311"/>
                  <a:gd name="T64" fmla="*/ 448 w 471"/>
                  <a:gd name="T65" fmla="*/ 192 h 311"/>
                  <a:gd name="T66" fmla="*/ 455 w 471"/>
                  <a:gd name="T67" fmla="*/ 248 h 311"/>
                  <a:gd name="T68" fmla="*/ 450 w 471"/>
                  <a:gd name="T69" fmla="*/ 311 h 311"/>
                  <a:gd name="T70" fmla="*/ 450 w 471"/>
                  <a:gd name="T71" fmla="*/ 311 h 311"/>
                  <a:gd name="T72" fmla="*/ 467 w 471"/>
                  <a:gd name="T73" fmla="*/ 311 h 31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71"/>
                  <a:gd name="T112" fmla="*/ 0 h 311"/>
                  <a:gd name="T113" fmla="*/ 471 w 471"/>
                  <a:gd name="T114" fmla="*/ 311 h 31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71" h="311">
                    <a:moveTo>
                      <a:pt x="467" y="311"/>
                    </a:moveTo>
                    <a:lnTo>
                      <a:pt x="467" y="311"/>
                    </a:lnTo>
                    <a:lnTo>
                      <a:pt x="471" y="248"/>
                    </a:lnTo>
                    <a:lnTo>
                      <a:pt x="465" y="192"/>
                    </a:lnTo>
                    <a:lnTo>
                      <a:pt x="448" y="143"/>
                    </a:lnTo>
                    <a:lnTo>
                      <a:pt x="422" y="101"/>
                    </a:lnTo>
                    <a:lnTo>
                      <a:pt x="392" y="66"/>
                    </a:lnTo>
                    <a:lnTo>
                      <a:pt x="356" y="40"/>
                    </a:lnTo>
                    <a:lnTo>
                      <a:pt x="314" y="20"/>
                    </a:lnTo>
                    <a:lnTo>
                      <a:pt x="272" y="6"/>
                    </a:lnTo>
                    <a:lnTo>
                      <a:pt x="227" y="0"/>
                    </a:lnTo>
                    <a:lnTo>
                      <a:pt x="185" y="0"/>
                    </a:lnTo>
                    <a:lnTo>
                      <a:pt x="143" y="4"/>
                    </a:lnTo>
                    <a:lnTo>
                      <a:pt x="103" y="16"/>
                    </a:lnTo>
                    <a:lnTo>
                      <a:pt x="66" y="32"/>
                    </a:lnTo>
                    <a:lnTo>
                      <a:pt x="36" y="52"/>
                    </a:lnTo>
                    <a:lnTo>
                      <a:pt x="14" y="79"/>
                    </a:lnTo>
                    <a:lnTo>
                      <a:pt x="0" y="109"/>
                    </a:lnTo>
                    <a:lnTo>
                      <a:pt x="16" y="113"/>
                    </a:lnTo>
                    <a:lnTo>
                      <a:pt x="26" y="87"/>
                    </a:lnTo>
                    <a:lnTo>
                      <a:pt x="48" y="64"/>
                    </a:lnTo>
                    <a:lnTo>
                      <a:pt x="74" y="44"/>
                    </a:lnTo>
                    <a:lnTo>
                      <a:pt x="107" y="32"/>
                    </a:lnTo>
                    <a:lnTo>
                      <a:pt x="143" y="20"/>
                    </a:lnTo>
                    <a:lnTo>
                      <a:pt x="185" y="16"/>
                    </a:lnTo>
                    <a:lnTo>
                      <a:pt x="227" y="16"/>
                    </a:lnTo>
                    <a:lnTo>
                      <a:pt x="267" y="22"/>
                    </a:lnTo>
                    <a:lnTo>
                      <a:pt x="310" y="36"/>
                    </a:lnTo>
                    <a:lnTo>
                      <a:pt x="348" y="52"/>
                    </a:lnTo>
                    <a:lnTo>
                      <a:pt x="380" y="77"/>
                    </a:lnTo>
                    <a:lnTo>
                      <a:pt x="410" y="109"/>
                    </a:lnTo>
                    <a:lnTo>
                      <a:pt x="432" y="147"/>
                    </a:lnTo>
                    <a:lnTo>
                      <a:pt x="448" y="192"/>
                    </a:lnTo>
                    <a:lnTo>
                      <a:pt x="455" y="248"/>
                    </a:lnTo>
                    <a:lnTo>
                      <a:pt x="450" y="311"/>
                    </a:lnTo>
                    <a:lnTo>
                      <a:pt x="467" y="3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47"/>
              <p:cNvSpPr>
                <a:spLocks noChangeArrowheads="1"/>
              </p:cNvSpPr>
              <p:nvPr/>
            </p:nvSpPr>
            <p:spPr bwMode="auto">
              <a:xfrm>
                <a:off x="668" y="671"/>
                <a:ext cx="276" cy="412"/>
              </a:xfrm>
              <a:custGeom>
                <a:avLst/>
                <a:gdLst>
                  <a:gd name="T0" fmla="*/ 12 w 276"/>
                  <a:gd name="T1" fmla="*/ 412 h 412"/>
                  <a:gd name="T2" fmla="*/ 12 w 276"/>
                  <a:gd name="T3" fmla="*/ 412 h 412"/>
                  <a:gd name="T4" fmla="*/ 38 w 276"/>
                  <a:gd name="T5" fmla="*/ 386 h 412"/>
                  <a:gd name="T6" fmla="*/ 70 w 276"/>
                  <a:gd name="T7" fmla="*/ 356 h 412"/>
                  <a:gd name="T8" fmla="*/ 111 w 276"/>
                  <a:gd name="T9" fmla="*/ 323 h 412"/>
                  <a:gd name="T10" fmla="*/ 149 w 276"/>
                  <a:gd name="T11" fmla="*/ 281 h 412"/>
                  <a:gd name="T12" fmla="*/ 189 w 276"/>
                  <a:gd name="T13" fmla="*/ 232 h 412"/>
                  <a:gd name="T14" fmla="*/ 225 w 276"/>
                  <a:gd name="T15" fmla="*/ 168 h 412"/>
                  <a:gd name="T16" fmla="*/ 255 w 276"/>
                  <a:gd name="T17" fmla="*/ 93 h 412"/>
                  <a:gd name="T18" fmla="*/ 276 w 276"/>
                  <a:gd name="T19" fmla="*/ 0 h 412"/>
                  <a:gd name="T20" fmla="*/ 259 w 276"/>
                  <a:gd name="T21" fmla="*/ 0 h 412"/>
                  <a:gd name="T22" fmla="*/ 239 w 276"/>
                  <a:gd name="T23" fmla="*/ 89 h 412"/>
                  <a:gd name="T24" fmla="*/ 209 w 276"/>
                  <a:gd name="T25" fmla="*/ 164 h 412"/>
                  <a:gd name="T26" fmla="*/ 177 w 276"/>
                  <a:gd name="T27" fmla="*/ 224 h 412"/>
                  <a:gd name="T28" fmla="*/ 137 w 276"/>
                  <a:gd name="T29" fmla="*/ 273 h 412"/>
                  <a:gd name="T30" fmla="*/ 99 w 276"/>
                  <a:gd name="T31" fmla="*/ 311 h 412"/>
                  <a:gd name="T32" fmla="*/ 62 w 276"/>
                  <a:gd name="T33" fmla="*/ 345 h 412"/>
                  <a:gd name="T34" fmla="*/ 26 w 276"/>
                  <a:gd name="T35" fmla="*/ 374 h 412"/>
                  <a:gd name="T36" fmla="*/ 0 w 276"/>
                  <a:gd name="T37" fmla="*/ 404 h 412"/>
                  <a:gd name="T38" fmla="*/ 0 w 276"/>
                  <a:gd name="T39" fmla="*/ 404 h 412"/>
                  <a:gd name="T40" fmla="*/ 12 w 276"/>
                  <a:gd name="T41" fmla="*/ 412 h 41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76"/>
                  <a:gd name="T64" fmla="*/ 0 h 412"/>
                  <a:gd name="T65" fmla="*/ 276 w 276"/>
                  <a:gd name="T66" fmla="*/ 412 h 41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76" h="412">
                    <a:moveTo>
                      <a:pt x="12" y="412"/>
                    </a:moveTo>
                    <a:lnTo>
                      <a:pt x="12" y="412"/>
                    </a:lnTo>
                    <a:lnTo>
                      <a:pt x="38" y="386"/>
                    </a:lnTo>
                    <a:lnTo>
                      <a:pt x="70" y="356"/>
                    </a:lnTo>
                    <a:lnTo>
                      <a:pt x="111" y="323"/>
                    </a:lnTo>
                    <a:lnTo>
                      <a:pt x="149" y="281"/>
                    </a:lnTo>
                    <a:lnTo>
                      <a:pt x="189" y="232"/>
                    </a:lnTo>
                    <a:lnTo>
                      <a:pt x="225" y="168"/>
                    </a:lnTo>
                    <a:lnTo>
                      <a:pt x="255" y="93"/>
                    </a:lnTo>
                    <a:lnTo>
                      <a:pt x="276" y="0"/>
                    </a:lnTo>
                    <a:lnTo>
                      <a:pt x="259" y="0"/>
                    </a:lnTo>
                    <a:lnTo>
                      <a:pt x="239" y="89"/>
                    </a:lnTo>
                    <a:lnTo>
                      <a:pt x="209" y="164"/>
                    </a:lnTo>
                    <a:lnTo>
                      <a:pt x="177" y="224"/>
                    </a:lnTo>
                    <a:lnTo>
                      <a:pt x="137" y="273"/>
                    </a:lnTo>
                    <a:lnTo>
                      <a:pt x="99" y="311"/>
                    </a:lnTo>
                    <a:lnTo>
                      <a:pt x="62" y="345"/>
                    </a:lnTo>
                    <a:lnTo>
                      <a:pt x="26" y="374"/>
                    </a:lnTo>
                    <a:lnTo>
                      <a:pt x="0" y="404"/>
                    </a:lnTo>
                    <a:lnTo>
                      <a:pt x="12" y="4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Freeform 48"/>
              <p:cNvSpPr>
                <a:spLocks noChangeArrowheads="1"/>
              </p:cNvSpPr>
              <p:nvPr/>
            </p:nvSpPr>
            <p:spPr bwMode="auto">
              <a:xfrm>
                <a:off x="421" y="1063"/>
                <a:ext cx="259" cy="105"/>
              </a:xfrm>
              <a:custGeom>
                <a:avLst/>
                <a:gdLst>
                  <a:gd name="T0" fmla="*/ 14 w 259"/>
                  <a:gd name="T1" fmla="*/ 12 h 105"/>
                  <a:gd name="T2" fmla="*/ 0 w 259"/>
                  <a:gd name="T3" fmla="*/ 8 h 105"/>
                  <a:gd name="T4" fmla="*/ 12 w 259"/>
                  <a:gd name="T5" fmla="*/ 57 h 105"/>
                  <a:gd name="T6" fmla="*/ 40 w 259"/>
                  <a:gd name="T7" fmla="*/ 89 h 105"/>
                  <a:gd name="T8" fmla="*/ 76 w 259"/>
                  <a:gd name="T9" fmla="*/ 105 h 105"/>
                  <a:gd name="T10" fmla="*/ 114 w 259"/>
                  <a:gd name="T11" fmla="*/ 105 h 105"/>
                  <a:gd name="T12" fmla="*/ 157 w 259"/>
                  <a:gd name="T13" fmla="*/ 93 h 105"/>
                  <a:gd name="T14" fmla="*/ 197 w 259"/>
                  <a:gd name="T15" fmla="*/ 73 h 105"/>
                  <a:gd name="T16" fmla="*/ 231 w 259"/>
                  <a:gd name="T17" fmla="*/ 50 h 105"/>
                  <a:gd name="T18" fmla="*/ 259 w 259"/>
                  <a:gd name="T19" fmla="*/ 20 h 105"/>
                  <a:gd name="T20" fmla="*/ 247 w 259"/>
                  <a:gd name="T21" fmla="*/ 12 h 105"/>
                  <a:gd name="T22" fmla="*/ 223 w 259"/>
                  <a:gd name="T23" fmla="*/ 38 h 105"/>
                  <a:gd name="T24" fmla="*/ 189 w 259"/>
                  <a:gd name="T25" fmla="*/ 61 h 105"/>
                  <a:gd name="T26" fmla="*/ 153 w 259"/>
                  <a:gd name="T27" fmla="*/ 77 h 105"/>
                  <a:gd name="T28" fmla="*/ 114 w 259"/>
                  <a:gd name="T29" fmla="*/ 89 h 105"/>
                  <a:gd name="T30" fmla="*/ 76 w 259"/>
                  <a:gd name="T31" fmla="*/ 89 h 105"/>
                  <a:gd name="T32" fmla="*/ 48 w 259"/>
                  <a:gd name="T33" fmla="*/ 77 h 105"/>
                  <a:gd name="T34" fmla="*/ 28 w 259"/>
                  <a:gd name="T35" fmla="*/ 53 h 105"/>
                  <a:gd name="T36" fmla="*/ 16 w 259"/>
                  <a:gd name="T37" fmla="*/ 8 h 105"/>
                  <a:gd name="T38" fmla="*/ 2 w 259"/>
                  <a:gd name="T39" fmla="*/ 4 h 105"/>
                  <a:gd name="T40" fmla="*/ 16 w 259"/>
                  <a:gd name="T41" fmla="*/ 8 h 105"/>
                  <a:gd name="T42" fmla="*/ 14 w 259"/>
                  <a:gd name="T43" fmla="*/ 2 h 105"/>
                  <a:gd name="T44" fmla="*/ 8 w 259"/>
                  <a:gd name="T45" fmla="*/ 0 h 105"/>
                  <a:gd name="T46" fmla="*/ 2 w 259"/>
                  <a:gd name="T47" fmla="*/ 2 h 105"/>
                  <a:gd name="T48" fmla="*/ 0 w 259"/>
                  <a:gd name="T49" fmla="*/ 8 h 105"/>
                  <a:gd name="T50" fmla="*/ 14 w 259"/>
                  <a:gd name="T51" fmla="*/ 12 h 10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9"/>
                  <a:gd name="T79" fmla="*/ 0 h 105"/>
                  <a:gd name="T80" fmla="*/ 259 w 259"/>
                  <a:gd name="T81" fmla="*/ 105 h 10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9" h="105">
                    <a:moveTo>
                      <a:pt x="14" y="12"/>
                    </a:moveTo>
                    <a:lnTo>
                      <a:pt x="0" y="8"/>
                    </a:lnTo>
                    <a:lnTo>
                      <a:pt x="12" y="57"/>
                    </a:lnTo>
                    <a:lnTo>
                      <a:pt x="40" y="89"/>
                    </a:lnTo>
                    <a:lnTo>
                      <a:pt x="76" y="105"/>
                    </a:lnTo>
                    <a:lnTo>
                      <a:pt x="114" y="105"/>
                    </a:lnTo>
                    <a:lnTo>
                      <a:pt x="157" y="93"/>
                    </a:lnTo>
                    <a:lnTo>
                      <a:pt x="197" y="73"/>
                    </a:lnTo>
                    <a:lnTo>
                      <a:pt x="231" y="50"/>
                    </a:lnTo>
                    <a:lnTo>
                      <a:pt x="259" y="20"/>
                    </a:lnTo>
                    <a:lnTo>
                      <a:pt x="247" y="12"/>
                    </a:lnTo>
                    <a:lnTo>
                      <a:pt x="223" y="38"/>
                    </a:lnTo>
                    <a:lnTo>
                      <a:pt x="189" y="61"/>
                    </a:lnTo>
                    <a:lnTo>
                      <a:pt x="153" y="77"/>
                    </a:lnTo>
                    <a:lnTo>
                      <a:pt x="114" y="89"/>
                    </a:lnTo>
                    <a:lnTo>
                      <a:pt x="76" y="89"/>
                    </a:lnTo>
                    <a:lnTo>
                      <a:pt x="48" y="77"/>
                    </a:lnTo>
                    <a:lnTo>
                      <a:pt x="28" y="53"/>
                    </a:lnTo>
                    <a:lnTo>
                      <a:pt x="16" y="8"/>
                    </a:lnTo>
                    <a:lnTo>
                      <a:pt x="2" y="4"/>
                    </a:lnTo>
                    <a:lnTo>
                      <a:pt x="16" y="8"/>
                    </a:lnTo>
                    <a:lnTo>
                      <a:pt x="14" y="2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5" name="Group 42"/>
            <p:cNvGrpSpPr>
              <a:grpSpLocks/>
            </p:cNvGrpSpPr>
            <p:nvPr/>
          </p:nvGrpSpPr>
          <p:grpSpPr bwMode="auto">
            <a:xfrm>
              <a:off x="817" y="318"/>
              <a:ext cx="358" cy="340"/>
              <a:chOff x="0" y="0"/>
              <a:chExt cx="948" cy="1168"/>
            </a:xfrm>
          </p:grpSpPr>
          <p:sp>
            <p:nvSpPr>
              <p:cNvPr id="66" name="Freeform 50"/>
              <p:cNvSpPr>
                <a:spLocks noChangeArrowheads="1"/>
              </p:cNvSpPr>
              <p:nvPr/>
            </p:nvSpPr>
            <p:spPr bwMode="auto">
              <a:xfrm>
                <a:off x="473" y="63"/>
                <a:ext cx="271" cy="430"/>
              </a:xfrm>
              <a:custGeom>
                <a:avLst/>
                <a:gdLst>
                  <a:gd name="T0" fmla="*/ 0 w 271"/>
                  <a:gd name="T1" fmla="*/ 406 h 430"/>
                  <a:gd name="T2" fmla="*/ 18 w 271"/>
                  <a:gd name="T3" fmla="*/ 384 h 430"/>
                  <a:gd name="T4" fmla="*/ 44 w 271"/>
                  <a:gd name="T5" fmla="*/ 345 h 430"/>
                  <a:gd name="T6" fmla="*/ 74 w 271"/>
                  <a:gd name="T7" fmla="*/ 291 h 430"/>
                  <a:gd name="T8" fmla="*/ 107 w 271"/>
                  <a:gd name="T9" fmla="*/ 232 h 430"/>
                  <a:gd name="T10" fmla="*/ 137 w 271"/>
                  <a:gd name="T11" fmla="*/ 168 h 430"/>
                  <a:gd name="T12" fmla="*/ 159 w 271"/>
                  <a:gd name="T13" fmla="*/ 109 h 430"/>
                  <a:gd name="T14" fmla="*/ 169 w 271"/>
                  <a:gd name="T15" fmla="*/ 56 h 430"/>
                  <a:gd name="T16" fmla="*/ 165 w 271"/>
                  <a:gd name="T17" fmla="*/ 18 h 430"/>
                  <a:gd name="T18" fmla="*/ 177 w 271"/>
                  <a:gd name="T19" fmla="*/ 0 h 430"/>
                  <a:gd name="T20" fmla="*/ 197 w 271"/>
                  <a:gd name="T21" fmla="*/ 4 h 430"/>
                  <a:gd name="T22" fmla="*/ 219 w 271"/>
                  <a:gd name="T23" fmla="*/ 22 h 430"/>
                  <a:gd name="T24" fmla="*/ 243 w 271"/>
                  <a:gd name="T25" fmla="*/ 48 h 430"/>
                  <a:gd name="T26" fmla="*/ 261 w 271"/>
                  <a:gd name="T27" fmla="*/ 79 h 430"/>
                  <a:gd name="T28" fmla="*/ 271 w 271"/>
                  <a:gd name="T29" fmla="*/ 109 h 430"/>
                  <a:gd name="T30" fmla="*/ 269 w 271"/>
                  <a:gd name="T31" fmla="*/ 131 h 430"/>
                  <a:gd name="T32" fmla="*/ 251 w 271"/>
                  <a:gd name="T33" fmla="*/ 141 h 430"/>
                  <a:gd name="T34" fmla="*/ 233 w 271"/>
                  <a:gd name="T35" fmla="*/ 157 h 430"/>
                  <a:gd name="T36" fmla="*/ 207 w 271"/>
                  <a:gd name="T37" fmla="*/ 186 h 430"/>
                  <a:gd name="T38" fmla="*/ 173 w 271"/>
                  <a:gd name="T39" fmla="*/ 224 h 430"/>
                  <a:gd name="T40" fmla="*/ 137 w 271"/>
                  <a:gd name="T41" fmla="*/ 269 h 430"/>
                  <a:gd name="T42" fmla="*/ 103 w 271"/>
                  <a:gd name="T43" fmla="*/ 315 h 430"/>
                  <a:gd name="T44" fmla="*/ 72 w 271"/>
                  <a:gd name="T45" fmla="*/ 361 h 430"/>
                  <a:gd name="T46" fmla="*/ 50 w 271"/>
                  <a:gd name="T47" fmla="*/ 400 h 430"/>
                  <a:gd name="T48" fmla="*/ 38 w 271"/>
                  <a:gd name="T49" fmla="*/ 430 h 430"/>
                  <a:gd name="T50" fmla="*/ 0 w 271"/>
                  <a:gd name="T51" fmla="*/ 406 h 43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71"/>
                  <a:gd name="T79" fmla="*/ 0 h 430"/>
                  <a:gd name="T80" fmla="*/ 271 w 271"/>
                  <a:gd name="T81" fmla="*/ 430 h 43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71" h="430">
                    <a:moveTo>
                      <a:pt x="0" y="406"/>
                    </a:moveTo>
                    <a:lnTo>
                      <a:pt x="18" y="384"/>
                    </a:lnTo>
                    <a:lnTo>
                      <a:pt x="44" y="345"/>
                    </a:lnTo>
                    <a:lnTo>
                      <a:pt x="74" y="291"/>
                    </a:lnTo>
                    <a:lnTo>
                      <a:pt x="107" y="232"/>
                    </a:lnTo>
                    <a:lnTo>
                      <a:pt x="137" y="168"/>
                    </a:lnTo>
                    <a:lnTo>
                      <a:pt x="159" y="109"/>
                    </a:lnTo>
                    <a:lnTo>
                      <a:pt x="169" y="56"/>
                    </a:lnTo>
                    <a:lnTo>
                      <a:pt x="165" y="18"/>
                    </a:lnTo>
                    <a:lnTo>
                      <a:pt x="177" y="0"/>
                    </a:lnTo>
                    <a:lnTo>
                      <a:pt x="197" y="4"/>
                    </a:lnTo>
                    <a:lnTo>
                      <a:pt x="219" y="22"/>
                    </a:lnTo>
                    <a:lnTo>
                      <a:pt x="243" y="48"/>
                    </a:lnTo>
                    <a:lnTo>
                      <a:pt x="261" y="79"/>
                    </a:lnTo>
                    <a:lnTo>
                      <a:pt x="271" y="109"/>
                    </a:lnTo>
                    <a:lnTo>
                      <a:pt x="269" y="131"/>
                    </a:lnTo>
                    <a:lnTo>
                      <a:pt x="251" y="141"/>
                    </a:lnTo>
                    <a:lnTo>
                      <a:pt x="233" y="157"/>
                    </a:lnTo>
                    <a:lnTo>
                      <a:pt x="207" y="186"/>
                    </a:lnTo>
                    <a:lnTo>
                      <a:pt x="173" y="224"/>
                    </a:lnTo>
                    <a:lnTo>
                      <a:pt x="137" y="269"/>
                    </a:lnTo>
                    <a:lnTo>
                      <a:pt x="103" y="315"/>
                    </a:lnTo>
                    <a:lnTo>
                      <a:pt x="72" y="361"/>
                    </a:lnTo>
                    <a:lnTo>
                      <a:pt x="50" y="400"/>
                    </a:lnTo>
                    <a:lnTo>
                      <a:pt x="38" y="430"/>
                    </a:lnTo>
                    <a:lnTo>
                      <a:pt x="0" y="406"/>
                    </a:lnTo>
                    <a:close/>
                  </a:path>
                </a:pathLst>
              </a:custGeom>
              <a:solidFill>
                <a:srgbClr val="991E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51"/>
              <p:cNvSpPr>
                <a:spLocks noChangeArrowheads="1"/>
              </p:cNvSpPr>
              <p:nvPr/>
            </p:nvSpPr>
            <p:spPr bwMode="auto">
              <a:xfrm>
                <a:off x="467" y="73"/>
                <a:ext cx="183" cy="402"/>
              </a:xfrm>
              <a:custGeom>
                <a:avLst/>
                <a:gdLst>
                  <a:gd name="T0" fmla="*/ 163 w 183"/>
                  <a:gd name="T1" fmla="*/ 6 h 402"/>
                  <a:gd name="T2" fmla="*/ 163 w 183"/>
                  <a:gd name="T3" fmla="*/ 10 h 402"/>
                  <a:gd name="T4" fmla="*/ 167 w 183"/>
                  <a:gd name="T5" fmla="*/ 46 h 402"/>
                  <a:gd name="T6" fmla="*/ 157 w 183"/>
                  <a:gd name="T7" fmla="*/ 97 h 402"/>
                  <a:gd name="T8" fmla="*/ 135 w 183"/>
                  <a:gd name="T9" fmla="*/ 157 h 402"/>
                  <a:gd name="T10" fmla="*/ 105 w 183"/>
                  <a:gd name="T11" fmla="*/ 218 h 402"/>
                  <a:gd name="T12" fmla="*/ 74 w 183"/>
                  <a:gd name="T13" fmla="*/ 277 h 402"/>
                  <a:gd name="T14" fmla="*/ 44 w 183"/>
                  <a:gd name="T15" fmla="*/ 331 h 402"/>
                  <a:gd name="T16" fmla="*/ 18 w 183"/>
                  <a:gd name="T17" fmla="*/ 370 h 402"/>
                  <a:gd name="T18" fmla="*/ 0 w 183"/>
                  <a:gd name="T19" fmla="*/ 390 h 402"/>
                  <a:gd name="T20" fmla="*/ 12 w 183"/>
                  <a:gd name="T21" fmla="*/ 402 h 402"/>
                  <a:gd name="T22" fmla="*/ 30 w 183"/>
                  <a:gd name="T23" fmla="*/ 378 h 402"/>
                  <a:gd name="T24" fmla="*/ 56 w 183"/>
                  <a:gd name="T25" fmla="*/ 339 h 402"/>
                  <a:gd name="T26" fmla="*/ 86 w 183"/>
                  <a:gd name="T27" fmla="*/ 285 h 402"/>
                  <a:gd name="T28" fmla="*/ 121 w 183"/>
                  <a:gd name="T29" fmla="*/ 226 h 402"/>
                  <a:gd name="T30" fmla="*/ 151 w 183"/>
                  <a:gd name="T31" fmla="*/ 160 h 402"/>
                  <a:gd name="T32" fmla="*/ 173 w 183"/>
                  <a:gd name="T33" fmla="*/ 101 h 402"/>
                  <a:gd name="T34" fmla="*/ 183 w 183"/>
                  <a:gd name="T35" fmla="*/ 46 h 402"/>
                  <a:gd name="T36" fmla="*/ 179 w 183"/>
                  <a:gd name="T37" fmla="*/ 6 h 402"/>
                  <a:gd name="T38" fmla="*/ 179 w 183"/>
                  <a:gd name="T39" fmla="*/ 10 h 402"/>
                  <a:gd name="T40" fmla="*/ 179 w 183"/>
                  <a:gd name="T41" fmla="*/ 6 h 402"/>
                  <a:gd name="T42" fmla="*/ 175 w 183"/>
                  <a:gd name="T43" fmla="*/ 0 h 402"/>
                  <a:gd name="T44" fmla="*/ 169 w 183"/>
                  <a:gd name="T45" fmla="*/ 0 h 402"/>
                  <a:gd name="T46" fmla="*/ 165 w 183"/>
                  <a:gd name="T47" fmla="*/ 4 h 402"/>
                  <a:gd name="T48" fmla="*/ 163 w 183"/>
                  <a:gd name="T49" fmla="*/ 10 h 402"/>
                  <a:gd name="T50" fmla="*/ 163 w 183"/>
                  <a:gd name="T51" fmla="*/ 6 h 40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3"/>
                  <a:gd name="T79" fmla="*/ 0 h 402"/>
                  <a:gd name="T80" fmla="*/ 183 w 183"/>
                  <a:gd name="T81" fmla="*/ 402 h 40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3" h="402">
                    <a:moveTo>
                      <a:pt x="163" y="6"/>
                    </a:moveTo>
                    <a:lnTo>
                      <a:pt x="163" y="10"/>
                    </a:lnTo>
                    <a:lnTo>
                      <a:pt x="167" y="46"/>
                    </a:lnTo>
                    <a:lnTo>
                      <a:pt x="157" y="97"/>
                    </a:lnTo>
                    <a:lnTo>
                      <a:pt x="135" y="157"/>
                    </a:lnTo>
                    <a:lnTo>
                      <a:pt x="105" y="218"/>
                    </a:lnTo>
                    <a:lnTo>
                      <a:pt x="74" y="277"/>
                    </a:lnTo>
                    <a:lnTo>
                      <a:pt x="44" y="331"/>
                    </a:lnTo>
                    <a:lnTo>
                      <a:pt x="18" y="370"/>
                    </a:lnTo>
                    <a:lnTo>
                      <a:pt x="0" y="390"/>
                    </a:lnTo>
                    <a:lnTo>
                      <a:pt x="12" y="402"/>
                    </a:lnTo>
                    <a:lnTo>
                      <a:pt x="30" y="378"/>
                    </a:lnTo>
                    <a:lnTo>
                      <a:pt x="56" y="339"/>
                    </a:lnTo>
                    <a:lnTo>
                      <a:pt x="86" y="285"/>
                    </a:lnTo>
                    <a:lnTo>
                      <a:pt x="121" y="226"/>
                    </a:lnTo>
                    <a:lnTo>
                      <a:pt x="151" y="160"/>
                    </a:lnTo>
                    <a:lnTo>
                      <a:pt x="173" y="101"/>
                    </a:lnTo>
                    <a:lnTo>
                      <a:pt x="183" y="46"/>
                    </a:lnTo>
                    <a:lnTo>
                      <a:pt x="179" y="6"/>
                    </a:lnTo>
                    <a:lnTo>
                      <a:pt x="179" y="10"/>
                    </a:lnTo>
                    <a:lnTo>
                      <a:pt x="179" y="6"/>
                    </a:lnTo>
                    <a:lnTo>
                      <a:pt x="175" y="0"/>
                    </a:lnTo>
                    <a:lnTo>
                      <a:pt x="169" y="0"/>
                    </a:lnTo>
                    <a:lnTo>
                      <a:pt x="165" y="4"/>
                    </a:lnTo>
                    <a:lnTo>
                      <a:pt x="163" y="10"/>
                    </a:lnTo>
                    <a:lnTo>
                      <a:pt x="16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52"/>
              <p:cNvSpPr>
                <a:spLocks noChangeArrowheads="1"/>
              </p:cNvSpPr>
              <p:nvPr/>
            </p:nvSpPr>
            <p:spPr bwMode="auto">
              <a:xfrm>
                <a:off x="630" y="55"/>
                <a:ext cx="123" cy="157"/>
              </a:xfrm>
              <a:custGeom>
                <a:avLst/>
                <a:gdLst>
                  <a:gd name="T0" fmla="*/ 98 w 123"/>
                  <a:gd name="T1" fmla="*/ 155 h 157"/>
                  <a:gd name="T2" fmla="*/ 94 w 123"/>
                  <a:gd name="T3" fmla="*/ 157 h 157"/>
                  <a:gd name="T4" fmla="*/ 119 w 123"/>
                  <a:gd name="T5" fmla="*/ 143 h 157"/>
                  <a:gd name="T6" fmla="*/ 123 w 123"/>
                  <a:gd name="T7" fmla="*/ 117 h 157"/>
                  <a:gd name="T8" fmla="*/ 112 w 123"/>
                  <a:gd name="T9" fmla="*/ 85 h 157"/>
                  <a:gd name="T10" fmla="*/ 92 w 123"/>
                  <a:gd name="T11" fmla="*/ 52 h 157"/>
                  <a:gd name="T12" fmla="*/ 68 w 123"/>
                  <a:gd name="T13" fmla="*/ 24 h 157"/>
                  <a:gd name="T14" fmla="*/ 44 w 123"/>
                  <a:gd name="T15" fmla="*/ 6 h 157"/>
                  <a:gd name="T16" fmla="*/ 18 w 123"/>
                  <a:gd name="T17" fmla="*/ 0 h 157"/>
                  <a:gd name="T18" fmla="*/ 0 w 123"/>
                  <a:gd name="T19" fmla="*/ 24 h 157"/>
                  <a:gd name="T20" fmla="*/ 16 w 123"/>
                  <a:gd name="T21" fmla="*/ 28 h 157"/>
                  <a:gd name="T22" fmla="*/ 22 w 123"/>
                  <a:gd name="T23" fmla="*/ 16 h 157"/>
                  <a:gd name="T24" fmla="*/ 36 w 123"/>
                  <a:gd name="T25" fmla="*/ 18 h 157"/>
                  <a:gd name="T26" fmla="*/ 56 w 123"/>
                  <a:gd name="T27" fmla="*/ 36 h 157"/>
                  <a:gd name="T28" fmla="*/ 80 w 123"/>
                  <a:gd name="T29" fmla="*/ 60 h 157"/>
                  <a:gd name="T30" fmla="*/ 96 w 123"/>
                  <a:gd name="T31" fmla="*/ 89 h 157"/>
                  <a:gd name="T32" fmla="*/ 106 w 123"/>
                  <a:gd name="T33" fmla="*/ 117 h 157"/>
                  <a:gd name="T34" fmla="*/ 106 w 123"/>
                  <a:gd name="T35" fmla="*/ 135 h 157"/>
                  <a:gd name="T36" fmla="*/ 94 w 123"/>
                  <a:gd name="T37" fmla="*/ 141 h 157"/>
                  <a:gd name="T38" fmla="*/ 90 w 123"/>
                  <a:gd name="T39" fmla="*/ 143 h 157"/>
                  <a:gd name="T40" fmla="*/ 94 w 123"/>
                  <a:gd name="T41" fmla="*/ 141 h 157"/>
                  <a:gd name="T42" fmla="*/ 88 w 123"/>
                  <a:gd name="T43" fmla="*/ 143 h 157"/>
                  <a:gd name="T44" fmla="*/ 86 w 123"/>
                  <a:gd name="T45" fmla="*/ 149 h 157"/>
                  <a:gd name="T46" fmla="*/ 88 w 123"/>
                  <a:gd name="T47" fmla="*/ 155 h 157"/>
                  <a:gd name="T48" fmla="*/ 94 w 123"/>
                  <a:gd name="T49" fmla="*/ 157 h 157"/>
                  <a:gd name="T50" fmla="*/ 98 w 123"/>
                  <a:gd name="T51" fmla="*/ 155 h 15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3"/>
                  <a:gd name="T79" fmla="*/ 0 h 157"/>
                  <a:gd name="T80" fmla="*/ 123 w 123"/>
                  <a:gd name="T81" fmla="*/ 157 h 15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3" h="157">
                    <a:moveTo>
                      <a:pt x="98" y="155"/>
                    </a:moveTo>
                    <a:lnTo>
                      <a:pt x="94" y="157"/>
                    </a:lnTo>
                    <a:lnTo>
                      <a:pt x="119" y="143"/>
                    </a:lnTo>
                    <a:lnTo>
                      <a:pt x="123" y="117"/>
                    </a:lnTo>
                    <a:lnTo>
                      <a:pt x="112" y="85"/>
                    </a:lnTo>
                    <a:lnTo>
                      <a:pt x="92" y="52"/>
                    </a:lnTo>
                    <a:lnTo>
                      <a:pt x="68" y="24"/>
                    </a:lnTo>
                    <a:lnTo>
                      <a:pt x="44" y="6"/>
                    </a:lnTo>
                    <a:lnTo>
                      <a:pt x="18" y="0"/>
                    </a:lnTo>
                    <a:lnTo>
                      <a:pt x="0" y="24"/>
                    </a:lnTo>
                    <a:lnTo>
                      <a:pt x="16" y="28"/>
                    </a:lnTo>
                    <a:lnTo>
                      <a:pt x="22" y="16"/>
                    </a:lnTo>
                    <a:lnTo>
                      <a:pt x="36" y="18"/>
                    </a:lnTo>
                    <a:lnTo>
                      <a:pt x="56" y="36"/>
                    </a:lnTo>
                    <a:lnTo>
                      <a:pt x="80" y="60"/>
                    </a:lnTo>
                    <a:lnTo>
                      <a:pt x="96" y="89"/>
                    </a:lnTo>
                    <a:lnTo>
                      <a:pt x="106" y="117"/>
                    </a:lnTo>
                    <a:lnTo>
                      <a:pt x="106" y="135"/>
                    </a:lnTo>
                    <a:lnTo>
                      <a:pt x="94" y="141"/>
                    </a:lnTo>
                    <a:lnTo>
                      <a:pt x="90" y="143"/>
                    </a:lnTo>
                    <a:lnTo>
                      <a:pt x="94" y="141"/>
                    </a:lnTo>
                    <a:lnTo>
                      <a:pt x="88" y="143"/>
                    </a:lnTo>
                    <a:lnTo>
                      <a:pt x="86" y="149"/>
                    </a:lnTo>
                    <a:lnTo>
                      <a:pt x="88" y="155"/>
                    </a:lnTo>
                    <a:lnTo>
                      <a:pt x="94" y="157"/>
                    </a:lnTo>
                    <a:lnTo>
                      <a:pt x="98" y="1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53"/>
              <p:cNvSpPr>
                <a:spLocks noChangeArrowheads="1"/>
              </p:cNvSpPr>
              <p:nvPr/>
            </p:nvSpPr>
            <p:spPr bwMode="auto">
              <a:xfrm>
                <a:off x="503" y="198"/>
                <a:ext cx="225" cy="303"/>
              </a:xfrm>
              <a:custGeom>
                <a:avLst/>
                <a:gdLst>
                  <a:gd name="T0" fmla="*/ 4 w 225"/>
                  <a:gd name="T1" fmla="*/ 301 h 303"/>
                  <a:gd name="T2" fmla="*/ 16 w 225"/>
                  <a:gd name="T3" fmla="*/ 295 h 303"/>
                  <a:gd name="T4" fmla="*/ 28 w 225"/>
                  <a:gd name="T5" fmla="*/ 267 h 303"/>
                  <a:gd name="T6" fmla="*/ 48 w 225"/>
                  <a:gd name="T7" fmla="*/ 230 h 303"/>
                  <a:gd name="T8" fmla="*/ 79 w 225"/>
                  <a:gd name="T9" fmla="*/ 184 h 303"/>
                  <a:gd name="T10" fmla="*/ 113 w 225"/>
                  <a:gd name="T11" fmla="*/ 138 h 303"/>
                  <a:gd name="T12" fmla="*/ 149 w 225"/>
                  <a:gd name="T13" fmla="*/ 93 h 303"/>
                  <a:gd name="T14" fmla="*/ 183 w 225"/>
                  <a:gd name="T15" fmla="*/ 55 h 303"/>
                  <a:gd name="T16" fmla="*/ 209 w 225"/>
                  <a:gd name="T17" fmla="*/ 28 h 303"/>
                  <a:gd name="T18" fmla="*/ 225 w 225"/>
                  <a:gd name="T19" fmla="*/ 12 h 303"/>
                  <a:gd name="T20" fmla="*/ 217 w 225"/>
                  <a:gd name="T21" fmla="*/ 0 h 303"/>
                  <a:gd name="T22" fmla="*/ 197 w 225"/>
                  <a:gd name="T23" fmla="*/ 16 h 303"/>
                  <a:gd name="T24" fmla="*/ 171 w 225"/>
                  <a:gd name="T25" fmla="*/ 47 h 303"/>
                  <a:gd name="T26" fmla="*/ 137 w 225"/>
                  <a:gd name="T27" fmla="*/ 85 h 303"/>
                  <a:gd name="T28" fmla="*/ 101 w 225"/>
                  <a:gd name="T29" fmla="*/ 131 h 303"/>
                  <a:gd name="T30" fmla="*/ 67 w 225"/>
                  <a:gd name="T31" fmla="*/ 176 h 303"/>
                  <a:gd name="T32" fmla="*/ 36 w 225"/>
                  <a:gd name="T33" fmla="*/ 222 h 303"/>
                  <a:gd name="T34" fmla="*/ 12 w 225"/>
                  <a:gd name="T35" fmla="*/ 263 h 303"/>
                  <a:gd name="T36" fmla="*/ 0 w 225"/>
                  <a:gd name="T37" fmla="*/ 295 h 303"/>
                  <a:gd name="T38" fmla="*/ 12 w 225"/>
                  <a:gd name="T39" fmla="*/ 289 h 303"/>
                  <a:gd name="T40" fmla="*/ 0 w 225"/>
                  <a:gd name="T41" fmla="*/ 295 h 303"/>
                  <a:gd name="T42" fmla="*/ 2 w 225"/>
                  <a:gd name="T43" fmla="*/ 301 h 303"/>
                  <a:gd name="T44" fmla="*/ 8 w 225"/>
                  <a:gd name="T45" fmla="*/ 303 h 303"/>
                  <a:gd name="T46" fmla="*/ 14 w 225"/>
                  <a:gd name="T47" fmla="*/ 301 h 303"/>
                  <a:gd name="T48" fmla="*/ 16 w 225"/>
                  <a:gd name="T49" fmla="*/ 295 h 303"/>
                  <a:gd name="T50" fmla="*/ 4 w 225"/>
                  <a:gd name="T51" fmla="*/ 301 h 30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25"/>
                  <a:gd name="T79" fmla="*/ 0 h 303"/>
                  <a:gd name="T80" fmla="*/ 225 w 225"/>
                  <a:gd name="T81" fmla="*/ 303 h 30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25" h="303">
                    <a:moveTo>
                      <a:pt x="4" y="301"/>
                    </a:moveTo>
                    <a:lnTo>
                      <a:pt x="16" y="295"/>
                    </a:lnTo>
                    <a:lnTo>
                      <a:pt x="28" y="267"/>
                    </a:lnTo>
                    <a:lnTo>
                      <a:pt x="48" y="230"/>
                    </a:lnTo>
                    <a:lnTo>
                      <a:pt x="79" y="184"/>
                    </a:lnTo>
                    <a:lnTo>
                      <a:pt x="113" y="138"/>
                    </a:lnTo>
                    <a:lnTo>
                      <a:pt x="149" y="93"/>
                    </a:lnTo>
                    <a:lnTo>
                      <a:pt x="183" y="55"/>
                    </a:lnTo>
                    <a:lnTo>
                      <a:pt x="209" y="28"/>
                    </a:lnTo>
                    <a:lnTo>
                      <a:pt x="225" y="12"/>
                    </a:lnTo>
                    <a:lnTo>
                      <a:pt x="217" y="0"/>
                    </a:lnTo>
                    <a:lnTo>
                      <a:pt x="197" y="16"/>
                    </a:lnTo>
                    <a:lnTo>
                      <a:pt x="171" y="47"/>
                    </a:lnTo>
                    <a:lnTo>
                      <a:pt x="137" y="85"/>
                    </a:lnTo>
                    <a:lnTo>
                      <a:pt x="101" y="131"/>
                    </a:lnTo>
                    <a:lnTo>
                      <a:pt x="67" y="176"/>
                    </a:lnTo>
                    <a:lnTo>
                      <a:pt x="36" y="222"/>
                    </a:lnTo>
                    <a:lnTo>
                      <a:pt x="12" y="263"/>
                    </a:lnTo>
                    <a:lnTo>
                      <a:pt x="0" y="295"/>
                    </a:lnTo>
                    <a:lnTo>
                      <a:pt x="12" y="289"/>
                    </a:lnTo>
                    <a:lnTo>
                      <a:pt x="0" y="295"/>
                    </a:lnTo>
                    <a:lnTo>
                      <a:pt x="2" y="301"/>
                    </a:lnTo>
                    <a:lnTo>
                      <a:pt x="8" y="303"/>
                    </a:lnTo>
                    <a:lnTo>
                      <a:pt x="14" y="301"/>
                    </a:lnTo>
                    <a:lnTo>
                      <a:pt x="16" y="295"/>
                    </a:lnTo>
                    <a:lnTo>
                      <a:pt x="4" y="3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54"/>
              <p:cNvSpPr>
                <a:spLocks noChangeArrowheads="1"/>
              </p:cNvSpPr>
              <p:nvPr/>
            </p:nvSpPr>
            <p:spPr bwMode="auto">
              <a:xfrm>
                <a:off x="465" y="463"/>
                <a:ext cx="50" cy="36"/>
              </a:xfrm>
              <a:custGeom>
                <a:avLst/>
                <a:gdLst>
                  <a:gd name="T0" fmla="*/ 2 w 50"/>
                  <a:gd name="T1" fmla="*/ 0 h 36"/>
                  <a:gd name="T2" fmla="*/ 4 w 50"/>
                  <a:gd name="T3" fmla="*/ 12 h 36"/>
                  <a:gd name="T4" fmla="*/ 42 w 50"/>
                  <a:gd name="T5" fmla="*/ 36 h 36"/>
                  <a:gd name="T6" fmla="*/ 50 w 50"/>
                  <a:gd name="T7" fmla="*/ 24 h 36"/>
                  <a:gd name="T8" fmla="*/ 12 w 50"/>
                  <a:gd name="T9" fmla="*/ 0 h 36"/>
                  <a:gd name="T10" fmla="*/ 14 w 50"/>
                  <a:gd name="T11" fmla="*/ 12 h 36"/>
                  <a:gd name="T12" fmla="*/ 12 w 50"/>
                  <a:gd name="T13" fmla="*/ 0 h 36"/>
                  <a:gd name="T14" fmla="*/ 6 w 50"/>
                  <a:gd name="T15" fmla="*/ 0 h 36"/>
                  <a:gd name="T16" fmla="*/ 2 w 50"/>
                  <a:gd name="T17" fmla="*/ 2 h 36"/>
                  <a:gd name="T18" fmla="*/ 0 w 50"/>
                  <a:gd name="T19" fmla="*/ 8 h 36"/>
                  <a:gd name="T20" fmla="*/ 4 w 50"/>
                  <a:gd name="T21" fmla="*/ 12 h 36"/>
                  <a:gd name="T22" fmla="*/ 2 w 50"/>
                  <a:gd name="T23" fmla="*/ 0 h 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0"/>
                  <a:gd name="T37" fmla="*/ 0 h 36"/>
                  <a:gd name="T38" fmla="*/ 50 w 50"/>
                  <a:gd name="T39" fmla="*/ 36 h 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0" h="36">
                    <a:moveTo>
                      <a:pt x="2" y="0"/>
                    </a:moveTo>
                    <a:lnTo>
                      <a:pt x="4" y="12"/>
                    </a:lnTo>
                    <a:lnTo>
                      <a:pt x="42" y="36"/>
                    </a:lnTo>
                    <a:lnTo>
                      <a:pt x="50" y="24"/>
                    </a:lnTo>
                    <a:lnTo>
                      <a:pt x="12" y="0"/>
                    </a:lnTo>
                    <a:lnTo>
                      <a:pt x="14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4" y="1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55"/>
              <p:cNvSpPr>
                <a:spLocks noChangeArrowheads="1"/>
              </p:cNvSpPr>
              <p:nvPr/>
            </p:nvSpPr>
            <p:spPr bwMode="auto">
              <a:xfrm>
                <a:off x="342" y="8"/>
                <a:ext cx="242" cy="461"/>
              </a:xfrm>
              <a:custGeom>
                <a:avLst/>
                <a:gdLst>
                  <a:gd name="T0" fmla="*/ 131 w 242"/>
                  <a:gd name="T1" fmla="*/ 461 h 461"/>
                  <a:gd name="T2" fmla="*/ 141 w 242"/>
                  <a:gd name="T3" fmla="*/ 451 h 461"/>
                  <a:gd name="T4" fmla="*/ 155 w 242"/>
                  <a:gd name="T5" fmla="*/ 437 h 461"/>
                  <a:gd name="T6" fmla="*/ 171 w 242"/>
                  <a:gd name="T7" fmla="*/ 418 h 461"/>
                  <a:gd name="T8" fmla="*/ 187 w 242"/>
                  <a:gd name="T9" fmla="*/ 394 h 461"/>
                  <a:gd name="T10" fmla="*/ 205 w 242"/>
                  <a:gd name="T11" fmla="*/ 368 h 461"/>
                  <a:gd name="T12" fmla="*/ 220 w 242"/>
                  <a:gd name="T13" fmla="*/ 336 h 461"/>
                  <a:gd name="T14" fmla="*/ 232 w 242"/>
                  <a:gd name="T15" fmla="*/ 305 h 461"/>
                  <a:gd name="T16" fmla="*/ 240 w 242"/>
                  <a:gd name="T17" fmla="*/ 269 h 461"/>
                  <a:gd name="T18" fmla="*/ 242 w 242"/>
                  <a:gd name="T19" fmla="*/ 233 h 461"/>
                  <a:gd name="T20" fmla="*/ 238 w 242"/>
                  <a:gd name="T21" fmla="*/ 196 h 461"/>
                  <a:gd name="T22" fmla="*/ 226 w 242"/>
                  <a:gd name="T23" fmla="*/ 160 h 461"/>
                  <a:gd name="T24" fmla="*/ 203 w 242"/>
                  <a:gd name="T25" fmla="*/ 125 h 461"/>
                  <a:gd name="T26" fmla="*/ 171 w 242"/>
                  <a:gd name="T27" fmla="*/ 89 h 461"/>
                  <a:gd name="T28" fmla="*/ 127 w 242"/>
                  <a:gd name="T29" fmla="*/ 57 h 461"/>
                  <a:gd name="T30" fmla="*/ 71 w 242"/>
                  <a:gd name="T31" fmla="*/ 27 h 461"/>
                  <a:gd name="T32" fmla="*/ 0 w 242"/>
                  <a:gd name="T33" fmla="*/ 0 h 461"/>
                  <a:gd name="T34" fmla="*/ 43 w 242"/>
                  <a:gd name="T35" fmla="*/ 53 h 461"/>
                  <a:gd name="T36" fmla="*/ 79 w 242"/>
                  <a:gd name="T37" fmla="*/ 113 h 461"/>
                  <a:gd name="T38" fmla="*/ 109 w 242"/>
                  <a:gd name="T39" fmla="*/ 176 h 461"/>
                  <a:gd name="T40" fmla="*/ 129 w 242"/>
                  <a:gd name="T41" fmla="*/ 239 h 461"/>
                  <a:gd name="T42" fmla="*/ 143 w 242"/>
                  <a:gd name="T43" fmla="*/ 303 h 461"/>
                  <a:gd name="T44" fmla="*/ 149 w 242"/>
                  <a:gd name="T45" fmla="*/ 362 h 461"/>
                  <a:gd name="T46" fmla="*/ 145 w 242"/>
                  <a:gd name="T47" fmla="*/ 416 h 461"/>
                  <a:gd name="T48" fmla="*/ 131 w 242"/>
                  <a:gd name="T49" fmla="*/ 461 h 46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42"/>
                  <a:gd name="T76" fmla="*/ 0 h 461"/>
                  <a:gd name="T77" fmla="*/ 242 w 242"/>
                  <a:gd name="T78" fmla="*/ 461 h 46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42" h="461">
                    <a:moveTo>
                      <a:pt x="131" y="461"/>
                    </a:moveTo>
                    <a:lnTo>
                      <a:pt x="141" y="451"/>
                    </a:lnTo>
                    <a:lnTo>
                      <a:pt x="155" y="437"/>
                    </a:lnTo>
                    <a:lnTo>
                      <a:pt x="171" y="418"/>
                    </a:lnTo>
                    <a:lnTo>
                      <a:pt x="187" y="394"/>
                    </a:lnTo>
                    <a:lnTo>
                      <a:pt x="205" y="368"/>
                    </a:lnTo>
                    <a:lnTo>
                      <a:pt x="220" y="336"/>
                    </a:lnTo>
                    <a:lnTo>
                      <a:pt x="232" y="305"/>
                    </a:lnTo>
                    <a:lnTo>
                      <a:pt x="240" y="269"/>
                    </a:lnTo>
                    <a:lnTo>
                      <a:pt x="242" y="233"/>
                    </a:lnTo>
                    <a:lnTo>
                      <a:pt x="238" y="196"/>
                    </a:lnTo>
                    <a:lnTo>
                      <a:pt x="226" y="160"/>
                    </a:lnTo>
                    <a:lnTo>
                      <a:pt x="203" y="125"/>
                    </a:lnTo>
                    <a:lnTo>
                      <a:pt x="171" y="89"/>
                    </a:lnTo>
                    <a:lnTo>
                      <a:pt x="127" y="57"/>
                    </a:lnTo>
                    <a:lnTo>
                      <a:pt x="71" y="27"/>
                    </a:lnTo>
                    <a:lnTo>
                      <a:pt x="0" y="0"/>
                    </a:lnTo>
                    <a:lnTo>
                      <a:pt x="43" y="53"/>
                    </a:lnTo>
                    <a:lnTo>
                      <a:pt x="79" y="113"/>
                    </a:lnTo>
                    <a:lnTo>
                      <a:pt x="109" y="176"/>
                    </a:lnTo>
                    <a:lnTo>
                      <a:pt x="129" y="239"/>
                    </a:lnTo>
                    <a:lnTo>
                      <a:pt x="143" y="303"/>
                    </a:lnTo>
                    <a:lnTo>
                      <a:pt x="149" y="362"/>
                    </a:lnTo>
                    <a:lnTo>
                      <a:pt x="145" y="416"/>
                    </a:lnTo>
                    <a:lnTo>
                      <a:pt x="131" y="461"/>
                    </a:lnTo>
                    <a:close/>
                  </a:path>
                </a:pathLst>
              </a:custGeom>
              <a:solidFill>
                <a:srgbClr val="66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56"/>
              <p:cNvSpPr>
                <a:spLocks noChangeArrowheads="1"/>
              </p:cNvSpPr>
              <p:nvPr/>
            </p:nvSpPr>
            <p:spPr bwMode="auto">
              <a:xfrm>
                <a:off x="334" y="0"/>
                <a:ext cx="258" cy="475"/>
              </a:xfrm>
              <a:custGeom>
                <a:avLst/>
                <a:gdLst>
                  <a:gd name="T0" fmla="*/ 14 w 258"/>
                  <a:gd name="T1" fmla="*/ 4 h 475"/>
                  <a:gd name="T2" fmla="*/ 6 w 258"/>
                  <a:gd name="T3" fmla="*/ 16 h 475"/>
                  <a:gd name="T4" fmla="*/ 77 w 258"/>
                  <a:gd name="T5" fmla="*/ 43 h 475"/>
                  <a:gd name="T6" fmla="*/ 131 w 258"/>
                  <a:gd name="T7" fmla="*/ 71 h 475"/>
                  <a:gd name="T8" fmla="*/ 175 w 258"/>
                  <a:gd name="T9" fmla="*/ 103 h 475"/>
                  <a:gd name="T10" fmla="*/ 205 w 258"/>
                  <a:gd name="T11" fmla="*/ 136 h 475"/>
                  <a:gd name="T12" fmla="*/ 225 w 258"/>
                  <a:gd name="T13" fmla="*/ 170 h 475"/>
                  <a:gd name="T14" fmla="*/ 238 w 258"/>
                  <a:gd name="T15" fmla="*/ 204 h 475"/>
                  <a:gd name="T16" fmla="*/ 242 w 258"/>
                  <a:gd name="T17" fmla="*/ 241 h 475"/>
                  <a:gd name="T18" fmla="*/ 240 w 258"/>
                  <a:gd name="T19" fmla="*/ 277 h 475"/>
                  <a:gd name="T20" fmla="*/ 232 w 258"/>
                  <a:gd name="T21" fmla="*/ 311 h 475"/>
                  <a:gd name="T22" fmla="*/ 219 w 258"/>
                  <a:gd name="T23" fmla="*/ 342 h 475"/>
                  <a:gd name="T24" fmla="*/ 207 w 258"/>
                  <a:gd name="T25" fmla="*/ 372 h 475"/>
                  <a:gd name="T26" fmla="*/ 189 w 258"/>
                  <a:gd name="T27" fmla="*/ 398 h 475"/>
                  <a:gd name="T28" fmla="*/ 173 w 258"/>
                  <a:gd name="T29" fmla="*/ 422 h 475"/>
                  <a:gd name="T30" fmla="*/ 157 w 258"/>
                  <a:gd name="T31" fmla="*/ 441 h 475"/>
                  <a:gd name="T32" fmla="*/ 143 w 258"/>
                  <a:gd name="T33" fmla="*/ 453 h 475"/>
                  <a:gd name="T34" fmla="*/ 135 w 258"/>
                  <a:gd name="T35" fmla="*/ 463 h 475"/>
                  <a:gd name="T36" fmla="*/ 143 w 258"/>
                  <a:gd name="T37" fmla="*/ 475 h 475"/>
                  <a:gd name="T38" fmla="*/ 155 w 258"/>
                  <a:gd name="T39" fmla="*/ 465 h 475"/>
                  <a:gd name="T40" fmla="*/ 169 w 258"/>
                  <a:gd name="T41" fmla="*/ 449 h 475"/>
                  <a:gd name="T42" fmla="*/ 185 w 258"/>
                  <a:gd name="T43" fmla="*/ 429 h 475"/>
                  <a:gd name="T44" fmla="*/ 201 w 258"/>
                  <a:gd name="T45" fmla="*/ 406 h 475"/>
                  <a:gd name="T46" fmla="*/ 219 w 258"/>
                  <a:gd name="T47" fmla="*/ 380 h 475"/>
                  <a:gd name="T48" fmla="*/ 236 w 258"/>
                  <a:gd name="T49" fmla="*/ 346 h 475"/>
                  <a:gd name="T50" fmla="*/ 248 w 258"/>
                  <a:gd name="T51" fmla="*/ 315 h 475"/>
                  <a:gd name="T52" fmla="*/ 256 w 258"/>
                  <a:gd name="T53" fmla="*/ 277 h 475"/>
                  <a:gd name="T54" fmla="*/ 258 w 258"/>
                  <a:gd name="T55" fmla="*/ 241 h 475"/>
                  <a:gd name="T56" fmla="*/ 254 w 258"/>
                  <a:gd name="T57" fmla="*/ 204 h 475"/>
                  <a:gd name="T58" fmla="*/ 242 w 258"/>
                  <a:gd name="T59" fmla="*/ 166 h 475"/>
                  <a:gd name="T60" fmla="*/ 217 w 258"/>
                  <a:gd name="T61" fmla="*/ 129 h 475"/>
                  <a:gd name="T62" fmla="*/ 183 w 258"/>
                  <a:gd name="T63" fmla="*/ 91 h 475"/>
                  <a:gd name="T64" fmla="*/ 139 w 258"/>
                  <a:gd name="T65" fmla="*/ 59 h 475"/>
                  <a:gd name="T66" fmla="*/ 81 w 258"/>
                  <a:gd name="T67" fmla="*/ 28 h 475"/>
                  <a:gd name="T68" fmla="*/ 10 w 258"/>
                  <a:gd name="T69" fmla="*/ 0 h 475"/>
                  <a:gd name="T70" fmla="*/ 2 w 258"/>
                  <a:gd name="T71" fmla="*/ 12 h 475"/>
                  <a:gd name="T72" fmla="*/ 10 w 258"/>
                  <a:gd name="T73" fmla="*/ 0 h 475"/>
                  <a:gd name="T74" fmla="*/ 4 w 258"/>
                  <a:gd name="T75" fmla="*/ 2 h 475"/>
                  <a:gd name="T76" fmla="*/ 0 w 258"/>
                  <a:gd name="T77" fmla="*/ 6 h 475"/>
                  <a:gd name="T78" fmla="*/ 2 w 258"/>
                  <a:gd name="T79" fmla="*/ 12 h 475"/>
                  <a:gd name="T80" fmla="*/ 6 w 258"/>
                  <a:gd name="T81" fmla="*/ 16 h 475"/>
                  <a:gd name="T82" fmla="*/ 14 w 258"/>
                  <a:gd name="T83" fmla="*/ 4 h 47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58"/>
                  <a:gd name="T127" fmla="*/ 0 h 475"/>
                  <a:gd name="T128" fmla="*/ 258 w 258"/>
                  <a:gd name="T129" fmla="*/ 475 h 47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58" h="475">
                    <a:moveTo>
                      <a:pt x="14" y="4"/>
                    </a:moveTo>
                    <a:lnTo>
                      <a:pt x="6" y="16"/>
                    </a:lnTo>
                    <a:lnTo>
                      <a:pt x="77" y="43"/>
                    </a:lnTo>
                    <a:lnTo>
                      <a:pt x="131" y="71"/>
                    </a:lnTo>
                    <a:lnTo>
                      <a:pt x="175" y="103"/>
                    </a:lnTo>
                    <a:lnTo>
                      <a:pt x="205" y="136"/>
                    </a:lnTo>
                    <a:lnTo>
                      <a:pt x="225" y="170"/>
                    </a:lnTo>
                    <a:lnTo>
                      <a:pt x="238" y="204"/>
                    </a:lnTo>
                    <a:lnTo>
                      <a:pt x="242" y="241"/>
                    </a:lnTo>
                    <a:lnTo>
                      <a:pt x="240" y="277"/>
                    </a:lnTo>
                    <a:lnTo>
                      <a:pt x="232" y="311"/>
                    </a:lnTo>
                    <a:lnTo>
                      <a:pt x="219" y="342"/>
                    </a:lnTo>
                    <a:lnTo>
                      <a:pt x="207" y="372"/>
                    </a:lnTo>
                    <a:lnTo>
                      <a:pt x="189" y="398"/>
                    </a:lnTo>
                    <a:lnTo>
                      <a:pt x="173" y="422"/>
                    </a:lnTo>
                    <a:lnTo>
                      <a:pt x="157" y="441"/>
                    </a:lnTo>
                    <a:lnTo>
                      <a:pt x="143" y="453"/>
                    </a:lnTo>
                    <a:lnTo>
                      <a:pt x="135" y="463"/>
                    </a:lnTo>
                    <a:lnTo>
                      <a:pt x="143" y="475"/>
                    </a:lnTo>
                    <a:lnTo>
                      <a:pt x="155" y="465"/>
                    </a:lnTo>
                    <a:lnTo>
                      <a:pt x="169" y="449"/>
                    </a:lnTo>
                    <a:lnTo>
                      <a:pt x="185" y="429"/>
                    </a:lnTo>
                    <a:lnTo>
                      <a:pt x="201" y="406"/>
                    </a:lnTo>
                    <a:lnTo>
                      <a:pt x="219" y="380"/>
                    </a:lnTo>
                    <a:lnTo>
                      <a:pt x="236" y="346"/>
                    </a:lnTo>
                    <a:lnTo>
                      <a:pt x="248" y="315"/>
                    </a:lnTo>
                    <a:lnTo>
                      <a:pt x="256" y="277"/>
                    </a:lnTo>
                    <a:lnTo>
                      <a:pt x="258" y="241"/>
                    </a:lnTo>
                    <a:lnTo>
                      <a:pt x="254" y="204"/>
                    </a:lnTo>
                    <a:lnTo>
                      <a:pt x="242" y="166"/>
                    </a:lnTo>
                    <a:lnTo>
                      <a:pt x="217" y="129"/>
                    </a:lnTo>
                    <a:lnTo>
                      <a:pt x="183" y="91"/>
                    </a:lnTo>
                    <a:lnTo>
                      <a:pt x="139" y="59"/>
                    </a:lnTo>
                    <a:lnTo>
                      <a:pt x="81" y="28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6" y="16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Freeform 57"/>
              <p:cNvSpPr>
                <a:spLocks noChangeArrowheads="1"/>
              </p:cNvSpPr>
              <p:nvPr/>
            </p:nvSpPr>
            <p:spPr bwMode="auto">
              <a:xfrm>
                <a:off x="336" y="4"/>
                <a:ext cx="163" cy="473"/>
              </a:xfrm>
              <a:custGeom>
                <a:avLst/>
                <a:gdLst>
                  <a:gd name="T0" fmla="*/ 133 w 163"/>
                  <a:gd name="T1" fmla="*/ 459 h 473"/>
                  <a:gd name="T2" fmla="*/ 145 w 163"/>
                  <a:gd name="T3" fmla="*/ 467 h 473"/>
                  <a:gd name="T4" fmla="*/ 159 w 163"/>
                  <a:gd name="T5" fmla="*/ 420 h 473"/>
                  <a:gd name="T6" fmla="*/ 163 w 163"/>
                  <a:gd name="T7" fmla="*/ 366 h 473"/>
                  <a:gd name="T8" fmla="*/ 157 w 163"/>
                  <a:gd name="T9" fmla="*/ 307 h 473"/>
                  <a:gd name="T10" fmla="*/ 143 w 163"/>
                  <a:gd name="T11" fmla="*/ 241 h 473"/>
                  <a:gd name="T12" fmla="*/ 123 w 163"/>
                  <a:gd name="T13" fmla="*/ 178 h 473"/>
                  <a:gd name="T14" fmla="*/ 91 w 163"/>
                  <a:gd name="T15" fmla="*/ 113 h 473"/>
                  <a:gd name="T16" fmla="*/ 55 w 163"/>
                  <a:gd name="T17" fmla="*/ 53 h 473"/>
                  <a:gd name="T18" fmla="*/ 12 w 163"/>
                  <a:gd name="T19" fmla="*/ 0 h 473"/>
                  <a:gd name="T20" fmla="*/ 0 w 163"/>
                  <a:gd name="T21" fmla="*/ 8 h 473"/>
                  <a:gd name="T22" fmla="*/ 43 w 163"/>
                  <a:gd name="T23" fmla="*/ 61 h 473"/>
                  <a:gd name="T24" fmla="*/ 79 w 163"/>
                  <a:gd name="T25" fmla="*/ 121 h 473"/>
                  <a:gd name="T26" fmla="*/ 107 w 163"/>
                  <a:gd name="T27" fmla="*/ 182 h 473"/>
                  <a:gd name="T28" fmla="*/ 127 w 163"/>
                  <a:gd name="T29" fmla="*/ 245 h 473"/>
                  <a:gd name="T30" fmla="*/ 141 w 163"/>
                  <a:gd name="T31" fmla="*/ 307 h 473"/>
                  <a:gd name="T32" fmla="*/ 147 w 163"/>
                  <a:gd name="T33" fmla="*/ 366 h 473"/>
                  <a:gd name="T34" fmla="*/ 143 w 163"/>
                  <a:gd name="T35" fmla="*/ 420 h 473"/>
                  <a:gd name="T36" fmla="*/ 129 w 163"/>
                  <a:gd name="T37" fmla="*/ 463 h 473"/>
                  <a:gd name="T38" fmla="*/ 141 w 163"/>
                  <a:gd name="T39" fmla="*/ 471 h 473"/>
                  <a:gd name="T40" fmla="*/ 129 w 163"/>
                  <a:gd name="T41" fmla="*/ 463 h 473"/>
                  <a:gd name="T42" fmla="*/ 131 w 163"/>
                  <a:gd name="T43" fmla="*/ 469 h 473"/>
                  <a:gd name="T44" fmla="*/ 135 w 163"/>
                  <a:gd name="T45" fmla="*/ 473 h 473"/>
                  <a:gd name="T46" fmla="*/ 141 w 163"/>
                  <a:gd name="T47" fmla="*/ 471 h 473"/>
                  <a:gd name="T48" fmla="*/ 145 w 163"/>
                  <a:gd name="T49" fmla="*/ 467 h 473"/>
                  <a:gd name="T50" fmla="*/ 133 w 163"/>
                  <a:gd name="T51" fmla="*/ 459 h 47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3"/>
                  <a:gd name="T79" fmla="*/ 0 h 473"/>
                  <a:gd name="T80" fmla="*/ 163 w 163"/>
                  <a:gd name="T81" fmla="*/ 473 h 47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3" h="473">
                    <a:moveTo>
                      <a:pt x="133" y="459"/>
                    </a:moveTo>
                    <a:lnTo>
                      <a:pt x="145" y="467"/>
                    </a:lnTo>
                    <a:lnTo>
                      <a:pt x="159" y="420"/>
                    </a:lnTo>
                    <a:lnTo>
                      <a:pt x="163" y="366"/>
                    </a:lnTo>
                    <a:lnTo>
                      <a:pt x="157" y="307"/>
                    </a:lnTo>
                    <a:lnTo>
                      <a:pt x="143" y="241"/>
                    </a:lnTo>
                    <a:lnTo>
                      <a:pt x="123" y="178"/>
                    </a:lnTo>
                    <a:lnTo>
                      <a:pt x="91" y="113"/>
                    </a:lnTo>
                    <a:lnTo>
                      <a:pt x="55" y="53"/>
                    </a:lnTo>
                    <a:lnTo>
                      <a:pt x="12" y="0"/>
                    </a:lnTo>
                    <a:lnTo>
                      <a:pt x="0" y="8"/>
                    </a:lnTo>
                    <a:lnTo>
                      <a:pt x="43" y="61"/>
                    </a:lnTo>
                    <a:lnTo>
                      <a:pt x="79" y="121"/>
                    </a:lnTo>
                    <a:lnTo>
                      <a:pt x="107" y="182"/>
                    </a:lnTo>
                    <a:lnTo>
                      <a:pt x="127" y="245"/>
                    </a:lnTo>
                    <a:lnTo>
                      <a:pt x="141" y="307"/>
                    </a:lnTo>
                    <a:lnTo>
                      <a:pt x="147" y="366"/>
                    </a:lnTo>
                    <a:lnTo>
                      <a:pt x="143" y="420"/>
                    </a:lnTo>
                    <a:lnTo>
                      <a:pt x="129" y="463"/>
                    </a:lnTo>
                    <a:lnTo>
                      <a:pt x="141" y="471"/>
                    </a:lnTo>
                    <a:lnTo>
                      <a:pt x="129" y="463"/>
                    </a:lnTo>
                    <a:lnTo>
                      <a:pt x="131" y="469"/>
                    </a:lnTo>
                    <a:lnTo>
                      <a:pt x="135" y="473"/>
                    </a:lnTo>
                    <a:lnTo>
                      <a:pt x="141" y="471"/>
                    </a:lnTo>
                    <a:lnTo>
                      <a:pt x="145" y="467"/>
                    </a:lnTo>
                    <a:lnTo>
                      <a:pt x="133" y="4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58"/>
              <p:cNvSpPr>
                <a:spLocks noChangeArrowheads="1"/>
              </p:cNvSpPr>
              <p:nvPr/>
            </p:nvSpPr>
            <p:spPr bwMode="auto">
              <a:xfrm>
                <a:off x="288" y="8"/>
                <a:ext cx="203" cy="461"/>
              </a:xfrm>
              <a:custGeom>
                <a:avLst/>
                <a:gdLst>
                  <a:gd name="T0" fmla="*/ 185 w 203"/>
                  <a:gd name="T1" fmla="*/ 461 h 461"/>
                  <a:gd name="T2" fmla="*/ 199 w 203"/>
                  <a:gd name="T3" fmla="*/ 416 h 461"/>
                  <a:gd name="T4" fmla="*/ 203 w 203"/>
                  <a:gd name="T5" fmla="*/ 362 h 461"/>
                  <a:gd name="T6" fmla="*/ 197 w 203"/>
                  <a:gd name="T7" fmla="*/ 303 h 461"/>
                  <a:gd name="T8" fmla="*/ 183 w 203"/>
                  <a:gd name="T9" fmla="*/ 239 h 461"/>
                  <a:gd name="T10" fmla="*/ 163 w 203"/>
                  <a:gd name="T11" fmla="*/ 176 h 461"/>
                  <a:gd name="T12" fmla="*/ 133 w 203"/>
                  <a:gd name="T13" fmla="*/ 113 h 461"/>
                  <a:gd name="T14" fmla="*/ 97 w 203"/>
                  <a:gd name="T15" fmla="*/ 53 h 461"/>
                  <a:gd name="T16" fmla="*/ 54 w 203"/>
                  <a:gd name="T17" fmla="*/ 0 h 461"/>
                  <a:gd name="T18" fmla="*/ 36 w 203"/>
                  <a:gd name="T19" fmla="*/ 35 h 461"/>
                  <a:gd name="T20" fmla="*/ 18 w 203"/>
                  <a:gd name="T21" fmla="*/ 87 h 461"/>
                  <a:gd name="T22" fmla="*/ 4 w 203"/>
                  <a:gd name="T23" fmla="*/ 146 h 461"/>
                  <a:gd name="T24" fmla="*/ 0 w 203"/>
                  <a:gd name="T25" fmla="*/ 214 h 461"/>
                  <a:gd name="T26" fmla="*/ 12 w 203"/>
                  <a:gd name="T27" fmla="*/ 283 h 461"/>
                  <a:gd name="T28" fmla="*/ 42 w 203"/>
                  <a:gd name="T29" fmla="*/ 348 h 461"/>
                  <a:gd name="T30" fmla="*/ 99 w 203"/>
                  <a:gd name="T31" fmla="*/ 410 h 461"/>
                  <a:gd name="T32" fmla="*/ 185 w 203"/>
                  <a:gd name="T33" fmla="*/ 461 h 46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3"/>
                  <a:gd name="T52" fmla="*/ 0 h 461"/>
                  <a:gd name="T53" fmla="*/ 203 w 203"/>
                  <a:gd name="T54" fmla="*/ 461 h 46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3" h="461">
                    <a:moveTo>
                      <a:pt x="185" y="461"/>
                    </a:moveTo>
                    <a:lnTo>
                      <a:pt x="199" y="416"/>
                    </a:lnTo>
                    <a:lnTo>
                      <a:pt x="203" y="362"/>
                    </a:lnTo>
                    <a:lnTo>
                      <a:pt x="197" y="303"/>
                    </a:lnTo>
                    <a:lnTo>
                      <a:pt x="183" y="239"/>
                    </a:lnTo>
                    <a:lnTo>
                      <a:pt x="163" y="176"/>
                    </a:lnTo>
                    <a:lnTo>
                      <a:pt x="133" y="113"/>
                    </a:lnTo>
                    <a:lnTo>
                      <a:pt x="97" y="53"/>
                    </a:lnTo>
                    <a:lnTo>
                      <a:pt x="54" y="0"/>
                    </a:lnTo>
                    <a:lnTo>
                      <a:pt x="36" y="35"/>
                    </a:lnTo>
                    <a:lnTo>
                      <a:pt x="18" y="87"/>
                    </a:lnTo>
                    <a:lnTo>
                      <a:pt x="4" y="146"/>
                    </a:lnTo>
                    <a:lnTo>
                      <a:pt x="0" y="214"/>
                    </a:lnTo>
                    <a:lnTo>
                      <a:pt x="12" y="283"/>
                    </a:lnTo>
                    <a:lnTo>
                      <a:pt x="42" y="348"/>
                    </a:lnTo>
                    <a:lnTo>
                      <a:pt x="99" y="410"/>
                    </a:lnTo>
                    <a:lnTo>
                      <a:pt x="185" y="461"/>
                    </a:lnTo>
                    <a:close/>
                  </a:path>
                </a:pathLst>
              </a:custGeom>
              <a:solidFill>
                <a:srgbClr val="66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59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163" cy="471"/>
              </a:xfrm>
              <a:custGeom>
                <a:avLst/>
                <a:gdLst>
                  <a:gd name="T0" fmla="*/ 12 w 163"/>
                  <a:gd name="T1" fmla="*/ 12 h 471"/>
                  <a:gd name="T2" fmla="*/ 0 w 163"/>
                  <a:gd name="T3" fmla="*/ 12 h 471"/>
                  <a:gd name="T4" fmla="*/ 43 w 163"/>
                  <a:gd name="T5" fmla="*/ 65 h 471"/>
                  <a:gd name="T6" fmla="*/ 79 w 163"/>
                  <a:gd name="T7" fmla="*/ 125 h 471"/>
                  <a:gd name="T8" fmla="*/ 107 w 163"/>
                  <a:gd name="T9" fmla="*/ 186 h 471"/>
                  <a:gd name="T10" fmla="*/ 127 w 163"/>
                  <a:gd name="T11" fmla="*/ 249 h 471"/>
                  <a:gd name="T12" fmla="*/ 141 w 163"/>
                  <a:gd name="T13" fmla="*/ 311 h 471"/>
                  <a:gd name="T14" fmla="*/ 147 w 163"/>
                  <a:gd name="T15" fmla="*/ 370 h 471"/>
                  <a:gd name="T16" fmla="*/ 143 w 163"/>
                  <a:gd name="T17" fmla="*/ 424 h 471"/>
                  <a:gd name="T18" fmla="*/ 129 w 163"/>
                  <a:gd name="T19" fmla="*/ 467 h 471"/>
                  <a:gd name="T20" fmla="*/ 145 w 163"/>
                  <a:gd name="T21" fmla="*/ 471 h 471"/>
                  <a:gd name="T22" fmla="*/ 159 w 163"/>
                  <a:gd name="T23" fmla="*/ 424 h 471"/>
                  <a:gd name="T24" fmla="*/ 163 w 163"/>
                  <a:gd name="T25" fmla="*/ 370 h 471"/>
                  <a:gd name="T26" fmla="*/ 157 w 163"/>
                  <a:gd name="T27" fmla="*/ 311 h 471"/>
                  <a:gd name="T28" fmla="*/ 143 w 163"/>
                  <a:gd name="T29" fmla="*/ 245 h 471"/>
                  <a:gd name="T30" fmla="*/ 123 w 163"/>
                  <a:gd name="T31" fmla="*/ 182 h 471"/>
                  <a:gd name="T32" fmla="*/ 91 w 163"/>
                  <a:gd name="T33" fmla="*/ 117 h 471"/>
                  <a:gd name="T34" fmla="*/ 55 w 163"/>
                  <a:gd name="T35" fmla="*/ 57 h 471"/>
                  <a:gd name="T36" fmla="*/ 12 w 163"/>
                  <a:gd name="T37" fmla="*/ 4 h 471"/>
                  <a:gd name="T38" fmla="*/ 0 w 163"/>
                  <a:gd name="T39" fmla="*/ 4 h 471"/>
                  <a:gd name="T40" fmla="*/ 12 w 163"/>
                  <a:gd name="T41" fmla="*/ 4 h 471"/>
                  <a:gd name="T42" fmla="*/ 8 w 163"/>
                  <a:gd name="T43" fmla="*/ 0 h 471"/>
                  <a:gd name="T44" fmla="*/ 4 w 163"/>
                  <a:gd name="T45" fmla="*/ 2 h 471"/>
                  <a:gd name="T46" fmla="*/ 0 w 163"/>
                  <a:gd name="T47" fmla="*/ 6 h 471"/>
                  <a:gd name="T48" fmla="*/ 0 w 163"/>
                  <a:gd name="T49" fmla="*/ 12 h 471"/>
                  <a:gd name="T50" fmla="*/ 12 w 163"/>
                  <a:gd name="T51" fmla="*/ 12 h 47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3"/>
                  <a:gd name="T79" fmla="*/ 0 h 471"/>
                  <a:gd name="T80" fmla="*/ 163 w 163"/>
                  <a:gd name="T81" fmla="*/ 471 h 47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3" h="471">
                    <a:moveTo>
                      <a:pt x="12" y="12"/>
                    </a:moveTo>
                    <a:lnTo>
                      <a:pt x="0" y="12"/>
                    </a:lnTo>
                    <a:lnTo>
                      <a:pt x="43" y="65"/>
                    </a:lnTo>
                    <a:lnTo>
                      <a:pt x="79" y="125"/>
                    </a:lnTo>
                    <a:lnTo>
                      <a:pt x="107" y="186"/>
                    </a:lnTo>
                    <a:lnTo>
                      <a:pt x="127" y="249"/>
                    </a:lnTo>
                    <a:lnTo>
                      <a:pt x="141" y="311"/>
                    </a:lnTo>
                    <a:lnTo>
                      <a:pt x="147" y="370"/>
                    </a:lnTo>
                    <a:lnTo>
                      <a:pt x="143" y="424"/>
                    </a:lnTo>
                    <a:lnTo>
                      <a:pt x="129" y="467"/>
                    </a:lnTo>
                    <a:lnTo>
                      <a:pt x="145" y="471"/>
                    </a:lnTo>
                    <a:lnTo>
                      <a:pt x="159" y="424"/>
                    </a:lnTo>
                    <a:lnTo>
                      <a:pt x="163" y="370"/>
                    </a:lnTo>
                    <a:lnTo>
                      <a:pt x="157" y="311"/>
                    </a:lnTo>
                    <a:lnTo>
                      <a:pt x="143" y="245"/>
                    </a:lnTo>
                    <a:lnTo>
                      <a:pt x="123" y="182"/>
                    </a:lnTo>
                    <a:lnTo>
                      <a:pt x="91" y="117"/>
                    </a:lnTo>
                    <a:lnTo>
                      <a:pt x="55" y="57"/>
                    </a:lnTo>
                    <a:lnTo>
                      <a:pt x="12" y="4"/>
                    </a:lnTo>
                    <a:lnTo>
                      <a:pt x="0" y="4"/>
                    </a:lnTo>
                    <a:lnTo>
                      <a:pt x="12" y="4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60"/>
              <p:cNvSpPr>
                <a:spLocks noChangeArrowheads="1"/>
              </p:cNvSpPr>
              <p:nvPr/>
            </p:nvSpPr>
            <p:spPr bwMode="auto">
              <a:xfrm>
                <a:off x="280" y="4"/>
                <a:ext cx="201" cy="473"/>
              </a:xfrm>
              <a:custGeom>
                <a:avLst/>
                <a:gdLst>
                  <a:gd name="T0" fmla="*/ 185 w 201"/>
                  <a:gd name="T1" fmla="*/ 463 h 473"/>
                  <a:gd name="T2" fmla="*/ 195 w 201"/>
                  <a:gd name="T3" fmla="*/ 457 h 473"/>
                  <a:gd name="T4" fmla="*/ 111 w 201"/>
                  <a:gd name="T5" fmla="*/ 408 h 473"/>
                  <a:gd name="T6" fmla="*/ 56 w 201"/>
                  <a:gd name="T7" fmla="*/ 348 h 473"/>
                  <a:gd name="T8" fmla="*/ 28 w 201"/>
                  <a:gd name="T9" fmla="*/ 285 h 473"/>
                  <a:gd name="T10" fmla="*/ 16 w 201"/>
                  <a:gd name="T11" fmla="*/ 218 h 473"/>
                  <a:gd name="T12" fmla="*/ 20 w 201"/>
                  <a:gd name="T13" fmla="*/ 150 h 473"/>
                  <a:gd name="T14" fmla="*/ 34 w 201"/>
                  <a:gd name="T15" fmla="*/ 93 h 473"/>
                  <a:gd name="T16" fmla="*/ 52 w 201"/>
                  <a:gd name="T17" fmla="*/ 41 h 473"/>
                  <a:gd name="T18" fmla="*/ 68 w 201"/>
                  <a:gd name="T19" fmla="*/ 8 h 473"/>
                  <a:gd name="T20" fmla="*/ 56 w 201"/>
                  <a:gd name="T21" fmla="*/ 0 h 473"/>
                  <a:gd name="T22" fmla="*/ 36 w 201"/>
                  <a:gd name="T23" fmla="*/ 37 h 473"/>
                  <a:gd name="T24" fmla="*/ 18 w 201"/>
                  <a:gd name="T25" fmla="*/ 89 h 473"/>
                  <a:gd name="T26" fmla="*/ 4 w 201"/>
                  <a:gd name="T27" fmla="*/ 150 h 473"/>
                  <a:gd name="T28" fmla="*/ 0 w 201"/>
                  <a:gd name="T29" fmla="*/ 218 h 473"/>
                  <a:gd name="T30" fmla="*/ 12 w 201"/>
                  <a:gd name="T31" fmla="*/ 289 h 473"/>
                  <a:gd name="T32" fmla="*/ 44 w 201"/>
                  <a:gd name="T33" fmla="*/ 356 h 473"/>
                  <a:gd name="T34" fmla="*/ 103 w 201"/>
                  <a:gd name="T35" fmla="*/ 420 h 473"/>
                  <a:gd name="T36" fmla="*/ 191 w 201"/>
                  <a:gd name="T37" fmla="*/ 473 h 473"/>
                  <a:gd name="T38" fmla="*/ 201 w 201"/>
                  <a:gd name="T39" fmla="*/ 467 h 473"/>
                  <a:gd name="T40" fmla="*/ 191 w 201"/>
                  <a:gd name="T41" fmla="*/ 473 h 473"/>
                  <a:gd name="T42" fmla="*/ 197 w 201"/>
                  <a:gd name="T43" fmla="*/ 471 h 473"/>
                  <a:gd name="T44" fmla="*/ 201 w 201"/>
                  <a:gd name="T45" fmla="*/ 467 h 473"/>
                  <a:gd name="T46" fmla="*/ 201 w 201"/>
                  <a:gd name="T47" fmla="*/ 461 h 473"/>
                  <a:gd name="T48" fmla="*/ 195 w 201"/>
                  <a:gd name="T49" fmla="*/ 457 h 473"/>
                  <a:gd name="T50" fmla="*/ 185 w 201"/>
                  <a:gd name="T51" fmla="*/ 463 h 47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1"/>
                  <a:gd name="T79" fmla="*/ 0 h 473"/>
                  <a:gd name="T80" fmla="*/ 201 w 201"/>
                  <a:gd name="T81" fmla="*/ 473 h 47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1" h="473">
                    <a:moveTo>
                      <a:pt x="185" y="463"/>
                    </a:moveTo>
                    <a:lnTo>
                      <a:pt x="195" y="457"/>
                    </a:lnTo>
                    <a:lnTo>
                      <a:pt x="111" y="408"/>
                    </a:lnTo>
                    <a:lnTo>
                      <a:pt x="56" y="348"/>
                    </a:lnTo>
                    <a:lnTo>
                      <a:pt x="28" y="285"/>
                    </a:lnTo>
                    <a:lnTo>
                      <a:pt x="16" y="218"/>
                    </a:lnTo>
                    <a:lnTo>
                      <a:pt x="20" y="150"/>
                    </a:lnTo>
                    <a:lnTo>
                      <a:pt x="34" y="93"/>
                    </a:lnTo>
                    <a:lnTo>
                      <a:pt x="52" y="41"/>
                    </a:lnTo>
                    <a:lnTo>
                      <a:pt x="68" y="8"/>
                    </a:lnTo>
                    <a:lnTo>
                      <a:pt x="56" y="0"/>
                    </a:lnTo>
                    <a:lnTo>
                      <a:pt x="36" y="37"/>
                    </a:lnTo>
                    <a:lnTo>
                      <a:pt x="18" y="89"/>
                    </a:lnTo>
                    <a:lnTo>
                      <a:pt x="4" y="150"/>
                    </a:lnTo>
                    <a:lnTo>
                      <a:pt x="0" y="218"/>
                    </a:lnTo>
                    <a:lnTo>
                      <a:pt x="12" y="289"/>
                    </a:lnTo>
                    <a:lnTo>
                      <a:pt x="44" y="356"/>
                    </a:lnTo>
                    <a:lnTo>
                      <a:pt x="103" y="420"/>
                    </a:lnTo>
                    <a:lnTo>
                      <a:pt x="191" y="473"/>
                    </a:lnTo>
                    <a:lnTo>
                      <a:pt x="201" y="467"/>
                    </a:lnTo>
                    <a:lnTo>
                      <a:pt x="191" y="473"/>
                    </a:lnTo>
                    <a:lnTo>
                      <a:pt x="197" y="471"/>
                    </a:lnTo>
                    <a:lnTo>
                      <a:pt x="201" y="467"/>
                    </a:lnTo>
                    <a:lnTo>
                      <a:pt x="201" y="461"/>
                    </a:lnTo>
                    <a:lnTo>
                      <a:pt x="195" y="457"/>
                    </a:lnTo>
                    <a:lnTo>
                      <a:pt x="185" y="4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61"/>
              <p:cNvSpPr>
                <a:spLocks noChangeArrowheads="1"/>
              </p:cNvSpPr>
              <p:nvPr/>
            </p:nvSpPr>
            <p:spPr bwMode="auto">
              <a:xfrm>
                <a:off x="9" y="275"/>
                <a:ext cx="931" cy="885"/>
              </a:xfrm>
              <a:custGeom>
                <a:avLst/>
                <a:gdLst>
                  <a:gd name="T0" fmla="*/ 390 w 931"/>
                  <a:gd name="T1" fmla="*/ 832 h 885"/>
                  <a:gd name="T2" fmla="*/ 329 w 931"/>
                  <a:gd name="T3" fmla="*/ 871 h 885"/>
                  <a:gd name="T4" fmla="*/ 269 w 931"/>
                  <a:gd name="T5" fmla="*/ 871 h 885"/>
                  <a:gd name="T6" fmla="*/ 209 w 931"/>
                  <a:gd name="T7" fmla="*/ 840 h 885"/>
                  <a:gd name="T8" fmla="*/ 150 w 931"/>
                  <a:gd name="T9" fmla="*/ 780 h 885"/>
                  <a:gd name="T10" fmla="*/ 100 w 931"/>
                  <a:gd name="T11" fmla="*/ 699 h 885"/>
                  <a:gd name="T12" fmla="*/ 56 w 931"/>
                  <a:gd name="T13" fmla="*/ 598 h 885"/>
                  <a:gd name="T14" fmla="*/ 22 w 931"/>
                  <a:gd name="T15" fmla="*/ 485 h 885"/>
                  <a:gd name="T16" fmla="*/ 0 w 931"/>
                  <a:gd name="T17" fmla="*/ 356 h 885"/>
                  <a:gd name="T18" fmla="*/ 12 w 931"/>
                  <a:gd name="T19" fmla="*/ 232 h 885"/>
                  <a:gd name="T20" fmla="*/ 54 w 931"/>
                  <a:gd name="T21" fmla="*/ 129 h 885"/>
                  <a:gd name="T22" fmla="*/ 118 w 931"/>
                  <a:gd name="T23" fmla="*/ 52 h 885"/>
                  <a:gd name="T24" fmla="*/ 199 w 931"/>
                  <a:gd name="T25" fmla="*/ 8 h 885"/>
                  <a:gd name="T26" fmla="*/ 285 w 931"/>
                  <a:gd name="T27" fmla="*/ 2 h 885"/>
                  <a:gd name="T28" fmla="*/ 370 w 931"/>
                  <a:gd name="T29" fmla="*/ 42 h 885"/>
                  <a:gd name="T30" fmla="*/ 444 w 931"/>
                  <a:gd name="T31" fmla="*/ 131 h 885"/>
                  <a:gd name="T32" fmla="*/ 488 w 931"/>
                  <a:gd name="T33" fmla="*/ 168 h 885"/>
                  <a:gd name="T34" fmla="*/ 538 w 931"/>
                  <a:gd name="T35" fmla="*/ 123 h 885"/>
                  <a:gd name="T36" fmla="*/ 611 w 931"/>
                  <a:gd name="T37" fmla="*/ 97 h 885"/>
                  <a:gd name="T38" fmla="*/ 695 w 931"/>
                  <a:gd name="T39" fmla="*/ 93 h 885"/>
                  <a:gd name="T40" fmla="*/ 780 w 931"/>
                  <a:gd name="T41" fmla="*/ 113 h 885"/>
                  <a:gd name="T42" fmla="*/ 854 w 931"/>
                  <a:gd name="T43" fmla="*/ 156 h 885"/>
                  <a:gd name="T44" fmla="*/ 908 w 931"/>
                  <a:gd name="T45" fmla="*/ 230 h 885"/>
                  <a:gd name="T46" fmla="*/ 931 w 931"/>
                  <a:gd name="T47" fmla="*/ 333 h 885"/>
                  <a:gd name="T48" fmla="*/ 906 w 931"/>
                  <a:gd name="T49" fmla="*/ 487 h 885"/>
                  <a:gd name="T50" fmla="*/ 842 w 931"/>
                  <a:gd name="T51" fmla="*/ 624 h 885"/>
                  <a:gd name="T52" fmla="*/ 764 w 931"/>
                  <a:gd name="T53" fmla="*/ 713 h 885"/>
                  <a:gd name="T54" fmla="*/ 691 w 931"/>
                  <a:gd name="T55" fmla="*/ 776 h 885"/>
                  <a:gd name="T56" fmla="*/ 639 w 931"/>
                  <a:gd name="T57" fmla="*/ 832 h 885"/>
                  <a:gd name="T58" fmla="*/ 567 w 931"/>
                  <a:gd name="T59" fmla="*/ 873 h 885"/>
                  <a:gd name="T60" fmla="*/ 488 w 931"/>
                  <a:gd name="T61" fmla="*/ 885 h 885"/>
                  <a:gd name="T62" fmla="*/ 432 w 931"/>
                  <a:gd name="T63" fmla="*/ 843 h 88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31"/>
                  <a:gd name="T97" fmla="*/ 0 h 885"/>
                  <a:gd name="T98" fmla="*/ 931 w 931"/>
                  <a:gd name="T99" fmla="*/ 885 h 88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31" h="885">
                    <a:moveTo>
                      <a:pt x="420" y="796"/>
                    </a:moveTo>
                    <a:lnTo>
                      <a:pt x="390" y="832"/>
                    </a:lnTo>
                    <a:lnTo>
                      <a:pt x="359" y="855"/>
                    </a:lnTo>
                    <a:lnTo>
                      <a:pt x="329" y="871"/>
                    </a:lnTo>
                    <a:lnTo>
                      <a:pt x="299" y="875"/>
                    </a:lnTo>
                    <a:lnTo>
                      <a:pt x="269" y="871"/>
                    </a:lnTo>
                    <a:lnTo>
                      <a:pt x="237" y="859"/>
                    </a:lnTo>
                    <a:lnTo>
                      <a:pt x="209" y="840"/>
                    </a:lnTo>
                    <a:lnTo>
                      <a:pt x="178" y="814"/>
                    </a:lnTo>
                    <a:lnTo>
                      <a:pt x="150" y="780"/>
                    </a:lnTo>
                    <a:lnTo>
                      <a:pt x="124" y="742"/>
                    </a:lnTo>
                    <a:lnTo>
                      <a:pt x="100" y="699"/>
                    </a:lnTo>
                    <a:lnTo>
                      <a:pt x="76" y="649"/>
                    </a:lnTo>
                    <a:lnTo>
                      <a:pt x="56" y="598"/>
                    </a:lnTo>
                    <a:lnTo>
                      <a:pt x="38" y="543"/>
                    </a:lnTo>
                    <a:lnTo>
                      <a:pt x="22" y="485"/>
                    </a:lnTo>
                    <a:lnTo>
                      <a:pt x="8" y="426"/>
                    </a:lnTo>
                    <a:lnTo>
                      <a:pt x="0" y="356"/>
                    </a:lnTo>
                    <a:lnTo>
                      <a:pt x="2" y="291"/>
                    </a:lnTo>
                    <a:lnTo>
                      <a:pt x="12" y="232"/>
                    </a:lnTo>
                    <a:lnTo>
                      <a:pt x="30" y="176"/>
                    </a:lnTo>
                    <a:lnTo>
                      <a:pt x="54" y="129"/>
                    </a:lnTo>
                    <a:lnTo>
                      <a:pt x="84" y="85"/>
                    </a:lnTo>
                    <a:lnTo>
                      <a:pt x="118" y="52"/>
                    </a:lnTo>
                    <a:lnTo>
                      <a:pt x="158" y="26"/>
                    </a:lnTo>
                    <a:lnTo>
                      <a:pt x="199" y="8"/>
                    </a:lnTo>
                    <a:lnTo>
                      <a:pt x="241" y="0"/>
                    </a:lnTo>
                    <a:lnTo>
                      <a:pt x="285" y="2"/>
                    </a:lnTo>
                    <a:lnTo>
                      <a:pt x="327" y="16"/>
                    </a:lnTo>
                    <a:lnTo>
                      <a:pt x="370" y="42"/>
                    </a:lnTo>
                    <a:lnTo>
                      <a:pt x="410" y="79"/>
                    </a:lnTo>
                    <a:lnTo>
                      <a:pt x="444" y="131"/>
                    </a:lnTo>
                    <a:lnTo>
                      <a:pt x="476" y="196"/>
                    </a:lnTo>
                    <a:lnTo>
                      <a:pt x="488" y="168"/>
                    </a:lnTo>
                    <a:lnTo>
                      <a:pt x="510" y="143"/>
                    </a:lnTo>
                    <a:lnTo>
                      <a:pt x="538" y="123"/>
                    </a:lnTo>
                    <a:lnTo>
                      <a:pt x="573" y="109"/>
                    </a:lnTo>
                    <a:lnTo>
                      <a:pt x="611" y="97"/>
                    </a:lnTo>
                    <a:lnTo>
                      <a:pt x="653" y="93"/>
                    </a:lnTo>
                    <a:lnTo>
                      <a:pt x="695" y="93"/>
                    </a:lnTo>
                    <a:lnTo>
                      <a:pt x="738" y="99"/>
                    </a:lnTo>
                    <a:lnTo>
                      <a:pt x="780" y="113"/>
                    </a:lnTo>
                    <a:lnTo>
                      <a:pt x="820" y="131"/>
                    </a:lnTo>
                    <a:lnTo>
                      <a:pt x="854" y="156"/>
                    </a:lnTo>
                    <a:lnTo>
                      <a:pt x="884" y="190"/>
                    </a:lnTo>
                    <a:lnTo>
                      <a:pt x="908" y="230"/>
                    </a:lnTo>
                    <a:lnTo>
                      <a:pt x="925" y="277"/>
                    </a:lnTo>
                    <a:lnTo>
                      <a:pt x="931" y="333"/>
                    </a:lnTo>
                    <a:lnTo>
                      <a:pt x="927" y="396"/>
                    </a:lnTo>
                    <a:lnTo>
                      <a:pt x="906" y="487"/>
                    </a:lnTo>
                    <a:lnTo>
                      <a:pt x="876" y="562"/>
                    </a:lnTo>
                    <a:lnTo>
                      <a:pt x="842" y="624"/>
                    </a:lnTo>
                    <a:lnTo>
                      <a:pt x="802" y="673"/>
                    </a:lnTo>
                    <a:lnTo>
                      <a:pt x="764" y="713"/>
                    </a:lnTo>
                    <a:lnTo>
                      <a:pt x="725" y="746"/>
                    </a:lnTo>
                    <a:lnTo>
                      <a:pt x="691" y="776"/>
                    </a:lnTo>
                    <a:lnTo>
                      <a:pt x="665" y="804"/>
                    </a:lnTo>
                    <a:lnTo>
                      <a:pt x="639" y="832"/>
                    </a:lnTo>
                    <a:lnTo>
                      <a:pt x="605" y="855"/>
                    </a:lnTo>
                    <a:lnTo>
                      <a:pt x="567" y="873"/>
                    </a:lnTo>
                    <a:lnTo>
                      <a:pt x="526" y="885"/>
                    </a:lnTo>
                    <a:lnTo>
                      <a:pt x="488" y="885"/>
                    </a:lnTo>
                    <a:lnTo>
                      <a:pt x="456" y="871"/>
                    </a:lnTo>
                    <a:lnTo>
                      <a:pt x="432" y="843"/>
                    </a:lnTo>
                    <a:lnTo>
                      <a:pt x="420" y="796"/>
                    </a:lnTo>
                    <a:close/>
                  </a:path>
                </a:pathLst>
              </a:custGeom>
              <a:solidFill>
                <a:srgbClr val="E5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62"/>
              <p:cNvSpPr>
                <a:spLocks noChangeArrowheads="1"/>
              </p:cNvSpPr>
              <p:nvPr/>
            </p:nvSpPr>
            <p:spPr bwMode="auto">
              <a:xfrm>
                <a:off x="9" y="701"/>
                <a:ext cx="426" cy="457"/>
              </a:xfrm>
              <a:custGeom>
                <a:avLst/>
                <a:gdLst>
                  <a:gd name="T0" fmla="*/ 0 w 426"/>
                  <a:gd name="T1" fmla="*/ 0 h 457"/>
                  <a:gd name="T2" fmla="*/ 0 w 426"/>
                  <a:gd name="T3" fmla="*/ 0 h 457"/>
                  <a:gd name="T4" fmla="*/ 14 w 426"/>
                  <a:gd name="T5" fmla="*/ 61 h 457"/>
                  <a:gd name="T6" fmla="*/ 30 w 426"/>
                  <a:gd name="T7" fmla="*/ 119 h 457"/>
                  <a:gd name="T8" fmla="*/ 48 w 426"/>
                  <a:gd name="T9" fmla="*/ 174 h 457"/>
                  <a:gd name="T10" fmla="*/ 68 w 426"/>
                  <a:gd name="T11" fmla="*/ 225 h 457"/>
                  <a:gd name="T12" fmla="*/ 92 w 426"/>
                  <a:gd name="T13" fmla="*/ 277 h 457"/>
                  <a:gd name="T14" fmla="*/ 118 w 426"/>
                  <a:gd name="T15" fmla="*/ 320 h 457"/>
                  <a:gd name="T16" fmla="*/ 144 w 426"/>
                  <a:gd name="T17" fmla="*/ 358 h 457"/>
                  <a:gd name="T18" fmla="*/ 172 w 426"/>
                  <a:gd name="T19" fmla="*/ 394 h 457"/>
                  <a:gd name="T20" fmla="*/ 205 w 426"/>
                  <a:gd name="T21" fmla="*/ 419 h 457"/>
                  <a:gd name="T22" fmla="*/ 233 w 426"/>
                  <a:gd name="T23" fmla="*/ 439 h 457"/>
                  <a:gd name="T24" fmla="*/ 267 w 426"/>
                  <a:gd name="T25" fmla="*/ 453 h 457"/>
                  <a:gd name="T26" fmla="*/ 299 w 426"/>
                  <a:gd name="T27" fmla="*/ 457 h 457"/>
                  <a:gd name="T28" fmla="*/ 331 w 426"/>
                  <a:gd name="T29" fmla="*/ 453 h 457"/>
                  <a:gd name="T30" fmla="*/ 363 w 426"/>
                  <a:gd name="T31" fmla="*/ 435 h 457"/>
                  <a:gd name="T32" fmla="*/ 396 w 426"/>
                  <a:gd name="T33" fmla="*/ 412 h 457"/>
                  <a:gd name="T34" fmla="*/ 426 w 426"/>
                  <a:gd name="T35" fmla="*/ 374 h 457"/>
                  <a:gd name="T36" fmla="*/ 414 w 426"/>
                  <a:gd name="T37" fmla="*/ 366 h 457"/>
                  <a:gd name="T38" fmla="*/ 384 w 426"/>
                  <a:gd name="T39" fmla="*/ 400 h 457"/>
                  <a:gd name="T40" fmla="*/ 355 w 426"/>
                  <a:gd name="T41" fmla="*/ 423 h 457"/>
                  <a:gd name="T42" fmla="*/ 327 w 426"/>
                  <a:gd name="T43" fmla="*/ 437 h 457"/>
                  <a:gd name="T44" fmla="*/ 299 w 426"/>
                  <a:gd name="T45" fmla="*/ 441 h 457"/>
                  <a:gd name="T46" fmla="*/ 271 w 426"/>
                  <a:gd name="T47" fmla="*/ 437 h 457"/>
                  <a:gd name="T48" fmla="*/ 241 w 426"/>
                  <a:gd name="T49" fmla="*/ 427 h 457"/>
                  <a:gd name="T50" fmla="*/ 213 w 426"/>
                  <a:gd name="T51" fmla="*/ 408 h 457"/>
                  <a:gd name="T52" fmla="*/ 185 w 426"/>
                  <a:gd name="T53" fmla="*/ 382 h 457"/>
                  <a:gd name="T54" fmla="*/ 156 w 426"/>
                  <a:gd name="T55" fmla="*/ 350 h 457"/>
                  <a:gd name="T56" fmla="*/ 130 w 426"/>
                  <a:gd name="T57" fmla="*/ 313 h 457"/>
                  <a:gd name="T58" fmla="*/ 108 w 426"/>
                  <a:gd name="T59" fmla="*/ 269 h 457"/>
                  <a:gd name="T60" fmla="*/ 84 w 426"/>
                  <a:gd name="T61" fmla="*/ 221 h 457"/>
                  <a:gd name="T62" fmla="*/ 64 w 426"/>
                  <a:gd name="T63" fmla="*/ 170 h 457"/>
                  <a:gd name="T64" fmla="*/ 46 w 426"/>
                  <a:gd name="T65" fmla="*/ 115 h 457"/>
                  <a:gd name="T66" fmla="*/ 30 w 426"/>
                  <a:gd name="T67" fmla="*/ 57 h 457"/>
                  <a:gd name="T68" fmla="*/ 16 w 426"/>
                  <a:gd name="T69" fmla="*/ 0 h 457"/>
                  <a:gd name="T70" fmla="*/ 16 w 426"/>
                  <a:gd name="T71" fmla="*/ 0 h 457"/>
                  <a:gd name="T72" fmla="*/ 0 w 426"/>
                  <a:gd name="T73" fmla="*/ 0 h 45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6"/>
                  <a:gd name="T112" fmla="*/ 0 h 457"/>
                  <a:gd name="T113" fmla="*/ 426 w 426"/>
                  <a:gd name="T114" fmla="*/ 457 h 45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6" h="457">
                    <a:moveTo>
                      <a:pt x="0" y="0"/>
                    </a:moveTo>
                    <a:lnTo>
                      <a:pt x="0" y="0"/>
                    </a:lnTo>
                    <a:lnTo>
                      <a:pt x="14" y="61"/>
                    </a:lnTo>
                    <a:lnTo>
                      <a:pt x="30" y="119"/>
                    </a:lnTo>
                    <a:lnTo>
                      <a:pt x="48" y="174"/>
                    </a:lnTo>
                    <a:lnTo>
                      <a:pt x="68" y="225"/>
                    </a:lnTo>
                    <a:lnTo>
                      <a:pt x="92" y="277"/>
                    </a:lnTo>
                    <a:lnTo>
                      <a:pt x="118" y="320"/>
                    </a:lnTo>
                    <a:lnTo>
                      <a:pt x="144" y="358"/>
                    </a:lnTo>
                    <a:lnTo>
                      <a:pt x="172" y="394"/>
                    </a:lnTo>
                    <a:lnTo>
                      <a:pt x="205" y="419"/>
                    </a:lnTo>
                    <a:lnTo>
                      <a:pt x="233" y="439"/>
                    </a:lnTo>
                    <a:lnTo>
                      <a:pt x="267" y="453"/>
                    </a:lnTo>
                    <a:lnTo>
                      <a:pt x="299" y="457"/>
                    </a:lnTo>
                    <a:lnTo>
                      <a:pt x="331" y="453"/>
                    </a:lnTo>
                    <a:lnTo>
                      <a:pt x="363" y="435"/>
                    </a:lnTo>
                    <a:lnTo>
                      <a:pt x="396" y="412"/>
                    </a:lnTo>
                    <a:lnTo>
                      <a:pt x="426" y="374"/>
                    </a:lnTo>
                    <a:lnTo>
                      <a:pt x="414" y="366"/>
                    </a:lnTo>
                    <a:lnTo>
                      <a:pt x="384" y="400"/>
                    </a:lnTo>
                    <a:lnTo>
                      <a:pt x="355" y="423"/>
                    </a:lnTo>
                    <a:lnTo>
                      <a:pt x="327" y="437"/>
                    </a:lnTo>
                    <a:lnTo>
                      <a:pt x="299" y="441"/>
                    </a:lnTo>
                    <a:lnTo>
                      <a:pt x="271" y="437"/>
                    </a:lnTo>
                    <a:lnTo>
                      <a:pt x="241" y="427"/>
                    </a:lnTo>
                    <a:lnTo>
                      <a:pt x="213" y="408"/>
                    </a:lnTo>
                    <a:lnTo>
                      <a:pt x="185" y="382"/>
                    </a:lnTo>
                    <a:lnTo>
                      <a:pt x="156" y="350"/>
                    </a:lnTo>
                    <a:lnTo>
                      <a:pt x="130" y="313"/>
                    </a:lnTo>
                    <a:lnTo>
                      <a:pt x="108" y="269"/>
                    </a:lnTo>
                    <a:lnTo>
                      <a:pt x="84" y="221"/>
                    </a:lnTo>
                    <a:lnTo>
                      <a:pt x="64" y="170"/>
                    </a:lnTo>
                    <a:lnTo>
                      <a:pt x="46" y="115"/>
                    </a:lnTo>
                    <a:lnTo>
                      <a:pt x="30" y="57"/>
                    </a:lnTo>
                    <a:lnTo>
                      <a:pt x="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63"/>
              <p:cNvSpPr>
                <a:spLocks noChangeArrowheads="1"/>
              </p:cNvSpPr>
              <p:nvPr/>
            </p:nvSpPr>
            <p:spPr bwMode="auto">
              <a:xfrm>
                <a:off x="0" y="267"/>
                <a:ext cx="493" cy="434"/>
              </a:xfrm>
              <a:custGeom>
                <a:avLst/>
                <a:gdLst>
                  <a:gd name="T0" fmla="*/ 477 w 493"/>
                  <a:gd name="T1" fmla="*/ 202 h 434"/>
                  <a:gd name="T2" fmla="*/ 493 w 493"/>
                  <a:gd name="T3" fmla="*/ 202 h 434"/>
                  <a:gd name="T4" fmla="*/ 459 w 493"/>
                  <a:gd name="T5" fmla="*/ 135 h 434"/>
                  <a:gd name="T6" fmla="*/ 425 w 493"/>
                  <a:gd name="T7" fmla="*/ 83 h 434"/>
                  <a:gd name="T8" fmla="*/ 383 w 493"/>
                  <a:gd name="T9" fmla="*/ 44 h 434"/>
                  <a:gd name="T10" fmla="*/ 338 w 493"/>
                  <a:gd name="T11" fmla="*/ 16 h 434"/>
                  <a:gd name="T12" fmla="*/ 294 w 493"/>
                  <a:gd name="T13" fmla="*/ 2 h 434"/>
                  <a:gd name="T14" fmla="*/ 250 w 493"/>
                  <a:gd name="T15" fmla="*/ 0 h 434"/>
                  <a:gd name="T16" fmla="*/ 206 w 493"/>
                  <a:gd name="T17" fmla="*/ 8 h 434"/>
                  <a:gd name="T18" fmla="*/ 163 w 493"/>
                  <a:gd name="T19" fmla="*/ 28 h 434"/>
                  <a:gd name="T20" fmla="*/ 123 w 493"/>
                  <a:gd name="T21" fmla="*/ 54 h 434"/>
                  <a:gd name="T22" fmla="*/ 87 w 493"/>
                  <a:gd name="T23" fmla="*/ 89 h 434"/>
                  <a:gd name="T24" fmla="*/ 57 w 493"/>
                  <a:gd name="T25" fmla="*/ 133 h 434"/>
                  <a:gd name="T26" fmla="*/ 31 w 493"/>
                  <a:gd name="T27" fmla="*/ 182 h 434"/>
                  <a:gd name="T28" fmla="*/ 13 w 493"/>
                  <a:gd name="T29" fmla="*/ 238 h 434"/>
                  <a:gd name="T30" fmla="*/ 2 w 493"/>
                  <a:gd name="T31" fmla="*/ 299 h 434"/>
                  <a:gd name="T32" fmla="*/ 0 w 493"/>
                  <a:gd name="T33" fmla="*/ 364 h 434"/>
                  <a:gd name="T34" fmla="*/ 9 w 493"/>
                  <a:gd name="T35" fmla="*/ 434 h 434"/>
                  <a:gd name="T36" fmla="*/ 25 w 493"/>
                  <a:gd name="T37" fmla="*/ 434 h 434"/>
                  <a:gd name="T38" fmla="*/ 17 w 493"/>
                  <a:gd name="T39" fmla="*/ 364 h 434"/>
                  <a:gd name="T40" fmla="*/ 19 w 493"/>
                  <a:gd name="T41" fmla="*/ 299 h 434"/>
                  <a:gd name="T42" fmla="*/ 29 w 493"/>
                  <a:gd name="T43" fmla="*/ 242 h 434"/>
                  <a:gd name="T44" fmla="*/ 47 w 493"/>
                  <a:gd name="T45" fmla="*/ 186 h 434"/>
                  <a:gd name="T46" fmla="*/ 69 w 493"/>
                  <a:gd name="T47" fmla="*/ 141 h 434"/>
                  <a:gd name="T48" fmla="*/ 99 w 493"/>
                  <a:gd name="T49" fmla="*/ 97 h 434"/>
                  <a:gd name="T50" fmla="*/ 131 w 493"/>
                  <a:gd name="T51" fmla="*/ 65 h 434"/>
                  <a:gd name="T52" fmla="*/ 171 w 493"/>
                  <a:gd name="T53" fmla="*/ 40 h 434"/>
                  <a:gd name="T54" fmla="*/ 210 w 493"/>
                  <a:gd name="T55" fmla="*/ 24 h 434"/>
                  <a:gd name="T56" fmla="*/ 250 w 493"/>
                  <a:gd name="T57" fmla="*/ 16 h 434"/>
                  <a:gd name="T58" fmla="*/ 294 w 493"/>
                  <a:gd name="T59" fmla="*/ 18 h 434"/>
                  <a:gd name="T60" fmla="*/ 334 w 493"/>
                  <a:gd name="T61" fmla="*/ 32 h 434"/>
                  <a:gd name="T62" fmla="*/ 374 w 493"/>
                  <a:gd name="T63" fmla="*/ 56 h 434"/>
                  <a:gd name="T64" fmla="*/ 413 w 493"/>
                  <a:gd name="T65" fmla="*/ 91 h 434"/>
                  <a:gd name="T66" fmla="*/ 447 w 493"/>
                  <a:gd name="T67" fmla="*/ 143 h 434"/>
                  <a:gd name="T68" fmla="*/ 477 w 493"/>
                  <a:gd name="T69" fmla="*/ 206 h 434"/>
                  <a:gd name="T70" fmla="*/ 493 w 493"/>
                  <a:gd name="T71" fmla="*/ 206 h 434"/>
                  <a:gd name="T72" fmla="*/ 477 w 493"/>
                  <a:gd name="T73" fmla="*/ 206 h 434"/>
                  <a:gd name="T74" fmla="*/ 481 w 493"/>
                  <a:gd name="T75" fmla="*/ 210 h 434"/>
                  <a:gd name="T76" fmla="*/ 487 w 493"/>
                  <a:gd name="T77" fmla="*/ 212 h 434"/>
                  <a:gd name="T78" fmla="*/ 491 w 493"/>
                  <a:gd name="T79" fmla="*/ 208 h 434"/>
                  <a:gd name="T80" fmla="*/ 493 w 493"/>
                  <a:gd name="T81" fmla="*/ 202 h 434"/>
                  <a:gd name="T82" fmla="*/ 477 w 493"/>
                  <a:gd name="T83" fmla="*/ 202 h 43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93"/>
                  <a:gd name="T127" fmla="*/ 0 h 434"/>
                  <a:gd name="T128" fmla="*/ 493 w 493"/>
                  <a:gd name="T129" fmla="*/ 434 h 43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93" h="434">
                    <a:moveTo>
                      <a:pt x="477" y="202"/>
                    </a:moveTo>
                    <a:lnTo>
                      <a:pt x="493" y="202"/>
                    </a:lnTo>
                    <a:lnTo>
                      <a:pt x="459" y="135"/>
                    </a:lnTo>
                    <a:lnTo>
                      <a:pt x="425" y="83"/>
                    </a:lnTo>
                    <a:lnTo>
                      <a:pt x="383" y="44"/>
                    </a:lnTo>
                    <a:lnTo>
                      <a:pt x="338" y="16"/>
                    </a:lnTo>
                    <a:lnTo>
                      <a:pt x="294" y="2"/>
                    </a:lnTo>
                    <a:lnTo>
                      <a:pt x="250" y="0"/>
                    </a:lnTo>
                    <a:lnTo>
                      <a:pt x="206" y="8"/>
                    </a:lnTo>
                    <a:lnTo>
                      <a:pt x="163" y="28"/>
                    </a:lnTo>
                    <a:lnTo>
                      <a:pt x="123" y="54"/>
                    </a:lnTo>
                    <a:lnTo>
                      <a:pt x="87" y="89"/>
                    </a:lnTo>
                    <a:lnTo>
                      <a:pt x="57" y="133"/>
                    </a:lnTo>
                    <a:lnTo>
                      <a:pt x="31" y="182"/>
                    </a:lnTo>
                    <a:lnTo>
                      <a:pt x="13" y="238"/>
                    </a:lnTo>
                    <a:lnTo>
                      <a:pt x="2" y="299"/>
                    </a:lnTo>
                    <a:lnTo>
                      <a:pt x="0" y="364"/>
                    </a:lnTo>
                    <a:lnTo>
                      <a:pt x="9" y="434"/>
                    </a:lnTo>
                    <a:lnTo>
                      <a:pt x="25" y="434"/>
                    </a:lnTo>
                    <a:lnTo>
                      <a:pt x="17" y="364"/>
                    </a:lnTo>
                    <a:lnTo>
                      <a:pt x="19" y="299"/>
                    </a:lnTo>
                    <a:lnTo>
                      <a:pt x="29" y="242"/>
                    </a:lnTo>
                    <a:lnTo>
                      <a:pt x="47" y="186"/>
                    </a:lnTo>
                    <a:lnTo>
                      <a:pt x="69" y="141"/>
                    </a:lnTo>
                    <a:lnTo>
                      <a:pt x="99" y="97"/>
                    </a:lnTo>
                    <a:lnTo>
                      <a:pt x="131" y="65"/>
                    </a:lnTo>
                    <a:lnTo>
                      <a:pt x="171" y="40"/>
                    </a:lnTo>
                    <a:lnTo>
                      <a:pt x="210" y="24"/>
                    </a:lnTo>
                    <a:lnTo>
                      <a:pt x="250" y="16"/>
                    </a:lnTo>
                    <a:lnTo>
                      <a:pt x="294" y="18"/>
                    </a:lnTo>
                    <a:lnTo>
                      <a:pt x="334" y="32"/>
                    </a:lnTo>
                    <a:lnTo>
                      <a:pt x="374" y="56"/>
                    </a:lnTo>
                    <a:lnTo>
                      <a:pt x="413" y="91"/>
                    </a:lnTo>
                    <a:lnTo>
                      <a:pt x="447" y="143"/>
                    </a:lnTo>
                    <a:lnTo>
                      <a:pt x="477" y="206"/>
                    </a:lnTo>
                    <a:lnTo>
                      <a:pt x="493" y="206"/>
                    </a:lnTo>
                    <a:lnTo>
                      <a:pt x="477" y="206"/>
                    </a:lnTo>
                    <a:lnTo>
                      <a:pt x="481" y="210"/>
                    </a:lnTo>
                    <a:lnTo>
                      <a:pt x="487" y="212"/>
                    </a:lnTo>
                    <a:lnTo>
                      <a:pt x="491" y="208"/>
                    </a:lnTo>
                    <a:lnTo>
                      <a:pt x="493" y="202"/>
                    </a:lnTo>
                    <a:lnTo>
                      <a:pt x="477" y="2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Freeform 64"/>
              <p:cNvSpPr>
                <a:spLocks noChangeArrowheads="1"/>
              </p:cNvSpPr>
              <p:nvPr/>
            </p:nvSpPr>
            <p:spPr bwMode="auto">
              <a:xfrm>
                <a:off x="477" y="360"/>
                <a:ext cx="471" cy="311"/>
              </a:xfrm>
              <a:custGeom>
                <a:avLst/>
                <a:gdLst>
                  <a:gd name="T0" fmla="*/ 467 w 471"/>
                  <a:gd name="T1" fmla="*/ 311 h 311"/>
                  <a:gd name="T2" fmla="*/ 467 w 471"/>
                  <a:gd name="T3" fmla="*/ 311 h 311"/>
                  <a:gd name="T4" fmla="*/ 471 w 471"/>
                  <a:gd name="T5" fmla="*/ 248 h 311"/>
                  <a:gd name="T6" fmla="*/ 465 w 471"/>
                  <a:gd name="T7" fmla="*/ 192 h 311"/>
                  <a:gd name="T8" fmla="*/ 448 w 471"/>
                  <a:gd name="T9" fmla="*/ 143 h 311"/>
                  <a:gd name="T10" fmla="*/ 422 w 471"/>
                  <a:gd name="T11" fmla="*/ 101 h 311"/>
                  <a:gd name="T12" fmla="*/ 392 w 471"/>
                  <a:gd name="T13" fmla="*/ 66 h 311"/>
                  <a:gd name="T14" fmla="*/ 356 w 471"/>
                  <a:gd name="T15" fmla="*/ 40 h 311"/>
                  <a:gd name="T16" fmla="*/ 314 w 471"/>
                  <a:gd name="T17" fmla="*/ 20 h 311"/>
                  <a:gd name="T18" fmla="*/ 272 w 471"/>
                  <a:gd name="T19" fmla="*/ 6 h 311"/>
                  <a:gd name="T20" fmla="*/ 227 w 471"/>
                  <a:gd name="T21" fmla="*/ 0 h 311"/>
                  <a:gd name="T22" fmla="*/ 185 w 471"/>
                  <a:gd name="T23" fmla="*/ 0 h 311"/>
                  <a:gd name="T24" fmla="*/ 143 w 471"/>
                  <a:gd name="T25" fmla="*/ 4 h 311"/>
                  <a:gd name="T26" fmla="*/ 103 w 471"/>
                  <a:gd name="T27" fmla="*/ 16 h 311"/>
                  <a:gd name="T28" fmla="*/ 66 w 471"/>
                  <a:gd name="T29" fmla="*/ 32 h 311"/>
                  <a:gd name="T30" fmla="*/ 36 w 471"/>
                  <a:gd name="T31" fmla="*/ 52 h 311"/>
                  <a:gd name="T32" fmla="*/ 14 w 471"/>
                  <a:gd name="T33" fmla="*/ 79 h 311"/>
                  <a:gd name="T34" fmla="*/ 0 w 471"/>
                  <a:gd name="T35" fmla="*/ 109 h 311"/>
                  <a:gd name="T36" fmla="*/ 16 w 471"/>
                  <a:gd name="T37" fmla="*/ 113 h 311"/>
                  <a:gd name="T38" fmla="*/ 26 w 471"/>
                  <a:gd name="T39" fmla="*/ 87 h 311"/>
                  <a:gd name="T40" fmla="*/ 48 w 471"/>
                  <a:gd name="T41" fmla="*/ 64 h 311"/>
                  <a:gd name="T42" fmla="*/ 74 w 471"/>
                  <a:gd name="T43" fmla="*/ 44 h 311"/>
                  <a:gd name="T44" fmla="*/ 107 w 471"/>
                  <a:gd name="T45" fmla="*/ 32 h 311"/>
                  <a:gd name="T46" fmla="*/ 143 w 471"/>
                  <a:gd name="T47" fmla="*/ 20 h 311"/>
                  <a:gd name="T48" fmla="*/ 185 w 471"/>
                  <a:gd name="T49" fmla="*/ 16 h 311"/>
                  <a:gd name="T50" fmla="*/ 227 w 471"/>
                  <a:gd name="T51" fmla="*/ 16 h 311"/>
                  <a:gd name="T52" fmla="*/ 267 w 471"/>
                  <a:gd name="T53" fmla="*/ 22 h 311"/>
                  <a:gd name="T54" fmla="*/ 310 w 471"/>
                  <a:gd name="T55" fmla="*/ 36 h 311"/>
                  <a:gd name="T56" fmla="*/ 348 w 471"/>
                  <a:gd name="T57" fmla="*/ 52 h 311"/>
                  <a:gd name="T58" fmla="*/ 380 w 471"/>
                  <a:gd name="T59" fmla="*/ 77 h 311"/>
                  <a:gd name="T60" fmla="*/ 410 w 471"/>
                  <a:gd name="T61" fmla="*/ 109 h 311"/>
                  <a:gd name="T62" fmla="*/ 432 w 471"/>
                  <a:gd name="T63" fmla="*/ 147 h 311"/>
                  <a:gd name="T64" fmla="*/ 448 w 471"/>
                  <a:gd name="T65" fmla="*/ 192 h 311"/>
                  <a:gd name="T66" fmla="*/ 455 w 471"/>
                  <a:gd name="T67" fmla="*/ 248 h 311"/>
                  <a:gd name="T68" fmla="*/ 450 w 471"/>
                  <a:gd name="T69" fmla="*/ 311 h 311"/>
                  <a:gd name="T70" fmla="*/ 450 w 471"/>
                  <a:gd name="T71" fmla="*/ 311 h 311"/>
                  <a:gd name="T72" fmla="*/ 467 w 471"/>
                  <a:gd name="T73" fmla="*/ 311 h 31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71"/>
                  <a:gd name="T112" fmla="*/ 0 h 311"/>
                  <a:gd name="T113" fmla="*/ 471 w 471"/>
                  <a:gd name="T114" fmla="*/ 311 h 31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71" h="311">
                    <a:moveTo>
                      <a:pt x="467" y="311"/>
                    </a:moveTo>
                    <a:lnTo>
                      <a:pt x="467" y="311"/>
                    </a:lnTo>
                    <a:lnTo>
                      <a:pt x="471" y="248"/>
                    </a:lnTo>
                    <a:lnTo>
                      <a:pt x="465" y="192"/>
                    </a:lnTo>
                    <a:lnTo>
                      <a:pt x="448" y="143"/>
                    </a:lnTo>
                    <a:lnTo>
                      <a:pt x="422" y="101"/>
                    </a:lnTo>
                    <a:lnTo>
                      <a:pt x="392" y="66"/>
                    </a:lnTo>
                    <a:lnTo>
                      <a:pt x="356" y="40"/>
                    </a:lnTo>
                    <a:lnTo>
                      <a:pt x="314" y="20"/>
                    </a:lnTo>
                    <a:lnTo>
                      <a:pt x="272" y="6"/>
                    </a:lnTo>
                    <a:lnTo>
                      <a:pt x="227" y="0"/>
                    </a:lnTo>
                    <a:lnTo>
                      <a:pt x="185" y="0"/>
                    </a:lnTo>
                    <a:lnTo>
                      <a:pt x="143" y="4"/>
                    </a:lnTo>
                    <a:lnTo>
                      <a:pt x="103" y="16"/>
                    </a:lnTo>
                    <a:lnTo>
                      <a:pt x="66" y="32"/>
                    </a:lnTo>
                    <a:lnTo>
                      <a:pt x="36" y="52"/>
                    </a:lnTo>
                    <a:lnTo>
                      <a:pt x="14" y="79"/>
                    </a:lnTo>
                    <a:lnTo>
                      <a:pt x="0" y="109"/>
                    </a:lnTo>
                    <a:lnTo>
                      <a:pt x="16" y="113"/>
                    </a:lnTo>
                    <a:lnTo>
                      <a:pt x="26" y="87"/>
                    </a:lnTo>
                    <a:lnTo>
                      <a:pt x="48" y="64"/>
                    </a:lnTo>
                    <a:lnTo>
                      <a:pt x="74" y="44"/>
                    </a:lnTo>
                    <a:lnTo>
                      <a:pt x="107" y="32"/>
                    </a:lnTo>
                    <a:lnTo>
                      <a:pt x="143" y="20"/>
                    </a:lnTo>
                    <a:lnTo>
                      <a:pt x="185" y="16"/>
                    </a:lnTo>
                    <a:lnTo>
                      <a:pt x="227" y="16"/>
                    </a:lnTo>
                    <a:lnTo>
                      <a:pt x="267" y="22"/>
                    </a:lnTo>
                    <a:lnTo>
                      <a:pt x="310" y="36"/>
                    </a:lnTo>
                    <a:lnTo>
                      <a:pt x="348" y="52"/>
                    </a:lnTo>
                    <a:lnTo>
                      <a:pt x="380" y="77"/>
                    </a:lnTo>
                    <a:lnTo>
                      <a:pt x="410" y="109"/>
                    </a:lnTo>
                    <a:lnTo>
                      <a:pt x="432" y="147"/>
                    </a:lnTo>
                    <a:lnTo>
                      <a:pt x="448" y="192"/>
                    </a:lnTo>
                    <a:lnTo>
                      <a:pt x="455" y="248"/>
                    </a:lnTo>
                    <a:lnTo>
                      <a:pt x="450" y="311"/>
                    </a:lnTo>
                    <a:lnTo>
                      <a:pt x="467" y="3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65"/>
              <p:cNvSpPr>
                <a:spLocks noChangeArrowheads="1"/>
              </p:cNvSpPr>
              <p:nvPr/>
            </p:nvSpPr>
            <p:spPr bwMode="auto">
              <a:xfrm>
                <a:off x="668" y="671"/>
                <a:ext cx="276" cy="412"/>
              </a:xfrm>
              <a:custGeom>
                <a:avLst/>
                <a:gdLst>
                  <a:gd name="T0" fmla="*/ 12 w 276"/>
                  <a:gd name="T1" fmla="*/ 412 h 412"/>
                  <a:gd name="T2" fmla="*/ 12 w 276"/>
                  <a:gd name="T3" fmla="*/ 412 h 412"/>
                  <a:gd name="T4" fmla="*/ 38 w 276"/>
                  <a:gd name="T5" fmla="*/ 386 h 412"/>
                  <a:gd name="T6" fmla="*/ 70 w 276"/>
                  <a:gd name="T7" fmla="*/ 356 h 412"/>
                  <a:gd name="T8" fmla="*/ 111 w 276"/>
                  <a:gd name="T9" fmla="*/ 323 h 412"/>
                  <a:gd name="T10" fmla="*/ 149 w 276"/>
                  <a:gd name="T11" fmla="*/ 281 h 412"/>
                  <a:gd name="T12" fmla="*/ 189 w 276"/>
                  <a:gd name="T13" fmla="*/ 232 h 412"/>
                  <a:gd name="T14" fmla="*/ 225 w 276"/>
                  <a:gd name="T15" fmla="*/ 168 h 412"/>
                  <a:gd name="T16" fmla="*/ 255 w 276"/>
                  <a:gd name="T17" fmla="*/ 93 h 412"/>
                  <a:gd name="T18" fmla="*/ 276 w 276"/>
                  <a:gd name="T19" fmla="*/ 0 h 412"/>
                  <a:gd name="T20" fmla="*/ 259 w 276"/>
                  <a:gd name="T21" fmla="*/ 0 h 412"/>
                  <a:gd name="T22" fmla="*/ 239 w 276"/>
                  <a:gd name="T23" fmla="*/ 89 h 412"/>
                  <a:gd name="T24" fmla="*/ 209 w 276"/>
                  <a:gd name="T25" fmla="*/ 164 h 412"/>
                  <a:gd name="T26" fmla="*/ 177 w 276"/>
                  <a:gd name="T27" fmla="*/ 224 h 412"/>
                  <a:gd name="T28" fmla="*/ 137 w 276"/>
                  <a:gd name="T29" fmla="*/ 273 h 412"/>
                  <a:gd name="T30" fmla="*/ 99 w 276"/>
                  <a:gd name="T31" fmla="*/ 311 h 412"/>
                  <a:gd name="T32" fmla="*/ 62 w 276"/>
                  <a:gd name="T33" fmla="*/ 345 h 412"/>
                  <a:gd name="T34" fmla="*/ 26 w 276"/>
                  <a:gd name="T35" fmla="*/ 374 h 412"/>
                  <a:gd name="T36" fmla="*/ 0 w 276"/>
                  <a:gd name="T37" fmla="*/ 404 h 412"/>
                  <a:gd name="T38" fmla="*/ 0 w 276"/>
                  <a:gd name="T39" fmla="*/ 404 h 412"/>
                  <a:gd name="T40" fmla="*/ 12 w 276"/>
                  <a:gd name="T41" fmla="*/ 412 h 41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76"/>
                  <a:gd name="T64" fmla="*/ 0 h 412"/>
                  <a:gd name="T65" fmla="*/ 276 w 276"/>
                  <a:gd name="T66" fmla="*/ 412 h 41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76" h="412">
                    <a:moveTo>
                      <a:pt x="12" y="412"/>
                    </a:moveTo>
                    <a:lnTo>
                      <a:pt x="12" y="412"/>
                    </a:lnTo>
                    <a:lnTo>
                      <a:pt x="38" y="386"/>
                    </a:lnTo>
                    <a:lnTo>
                      <a:pt x="70" y="356"/>
                    </a:lnTo>
                    <a:lnTo>
                      <a:pt x="111" y="323"/>
                    </a:lnTo>
                    <a:lnTo>
                      <a:pt x="149" y="281"/>
                    </a:lnTo>
                    <a:lnTo>
                      <a:pt x="189" y="232"/>
                    </a:lnTo>
                    <a:lnTo>
                      <a:pt x="225" y="168"/>
                    </a:lnTo>
                    <a:lnTo>
                      <a:pt x="255" y="93"/>
                    </a:lnTo>
                    <a:lnTo>
                      <a:pt x="276" y="0"/>
                    </a:lnTo>
                    <a:lnTo>
                      <a:pt x="259" y="0"/>
                    </a:lnTo>
                    <a:lnTo>
                      <a:pt x="239" y="89"/>
                    </a:lnTo>
                    <a:lnTo>
                      <a:pt x="209" y="164"/>
                    </a:lnTo>
                    <a:lnTo>
                      <a:pt x="177" y="224"/>
                    </a:lnTo>
                    <a:lnTo>
                      <a:pt x="137" y="273"/>
                    </a:lnTo>
                    <a:lnTo>
                      <a:pt x="99" y="311"/>
                    </a:lnTo>
                    <a:lnTo>
                      <a:pt x="62" y="345"/>
                    </a:lnTo>
                    <a:lnTo>
                      <a:pt x="26" y="374"/>
                    </a:lnTo>
                    <a:lnTo>
                      <a:pt x="0" y="404"/>
                    </a:lnTo>
                    <a:lnTo>
                      <a:pt x="12" y="4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Freeform 66"/>
              <p:cNvSpPr>
                <a:spLocks noChangeArrowheads="1"/>
              </p:cNvSpPr>
              <p:nvPr/>
            </p:nvSpPr>
            <p:spPr bwMode="auto">
              <a:xfrm>
                <a:off x="421" y="1063"/>
                <a:ext cx="259" cy="105"/>
              </a:xfrm>
              <a:custGeom>
                <a:avLst/>
                <a:gdLst>
                  <a:gd name="T0" fmla="*/ 14 w 259"/>
                  <a:gd name="T1" fmla="*/ 12 h 105"/>
                  <a:gd name="T2" fmla="*/ 0 w 259"/>
                  <a:gd name="T3" fmla="*/ 8 h 105"/>
                  <a:gd name="T4" fmla="*/ 12 w 259"/>
                  <a:gd name="T5" fmla="*/ 57 h 105"/>
                  <a:gd name="T6" fmla="*/ 40 w 259"/>
                  <a:gd name="T7" fmla="*/ 89 h 105"/>
                  <a:gd name="T8" fmla="*/ 76 w 259"/>
                  <a:gd name="T9" fmla="*/ 105 h 105"/>
                  <a:gd name="T10" fmla="*/ 114 w 259"/>
                  <a:gd name="T11" fmla="*/ 105 h 105"/>
                  <a:gd name="T12" fmla="*/ 157 w 259"/>
                  <a:gd name="T13" fmla="*/ 93 h 105"/>
                  <a:gd name="T14" fmla="*/ 197 w 259"/>
                  <a:gd name="T15" fmla="*/ 73 h 105"/>
                  <a:gd name="T16" fmla="*/ 231 w 259"/>
                  <a:gd name="T17" fmla="*/ 50 h 105"/>
                  <a:gd name="T18" fmla="*/ 259 w 259"/>
                  <a:gd name="T19" fmla="*/ 20 h 105"/>
                  <a:gd name="T20" fmla="*/ 247 w 259"/>
                  <a:gd name="T21" fmla="*/ 12 h 105"/>
                  <a:gd name="T22" fmla="*/ 223 w 259"/>
                  <a:gd name="T23" fmla="*/ 38 h 105"/>
                  <a:gd name="T24" fmla="*/ 189 w 259"/>
                  <a:gd name="T25" fmla="*/ 61 h 105"/>
                  <a:gd name="T26" fmla="*/ 153 w 259"/>
                  <a:gd name="T27" fmla="*/ 77 h 105"/>
                  <a:gd name="T28" fmla="*/ 114 w 259"/>
                  <a:gd name="T29" fmla="*/ 89 h 105"/>
                  <a:gd name="T30" fmla="*/ 76 w 259"/>
                  <a:gd name="T31" fmla="*/ 89 h 105"/>
                  <a:gd name="T32" fmla="*/ 48 w 259"/>
                  <a:gd name="T33" fmla="*/ 77 h 105"/>
                  <a:gd name="T34" fmla="*/ 28 w 259"/>
                  <a:gd name="T35" fmla="*/ 53 h 105"/>
                  <a:gd name="T36" fmla="*/ 16 w 259"/>
                  <a:gd name="T37" fmla="*/ 8 h 105"/>
                  <a:gd name="T38" fmla="*/ 2 w 259"/>
                  <a:gd name="T39" fmla="*/ 4 h 105"/>
                  <a:gd name="T40" fmla="*/ 16 w 259"/>
                  <a:gd name="T41" fmla="*/ 8 h 105"/>
                  <a:gd name="T42" fmla="*/ 14 w 259"/>
                  <a:gd name="T43" fmla="*/ 2 h 105"/>
                  <a:gd name="T44" fmla="*/ 8 w 259"/>
                  <a:gd name="T45" fmla="*/ 0 h 105"/>
                  <a:gd name="T46" fmla="*/ 2 w 259"/>
                  <a:gd name="T47" fmla="*/ 2 h 105"/>
                  <a:gd name="T48" fmla="*/ 0 w 259"/>
                  <a:gd name="T49" fmla="*/ 8 h 105"/>
                  <a:gd name="T50" fmla="*/ 14 w 259"/>
                  <a:gd name="T51" fmla="*/ 12 h 10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9"/>
                  <a:gd name="T79" fmla="*/ 0 h 105"/>
                  <a:gd name="T80" fmla="*/ 259 w 259"/>
                  <a:gd name="T81" fmla="*/ 105 h 10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9" h="105">
                    <a:moveTo>
                      <a:pt x="14" y="12"/>
                    </a:moveTo>
                    <a:lnTo>
                      <a:pt x="0" y="8"/>
                    </a:lnTo>
                    <a:lnTo>
                      <a:pt x="12" y="57"/>
                    </a:lnTo>
                    <a:lnTo>
                      <a:pt x="40" y="89"/>
                    </a:lnTo>
                    <a:lnTo>
                      <a:pt x="76" y="105"/>
                    </a:lnTo>
                    <a:lnTo>
                      <a:pt x="114" y="105"/>
                    </a:lnTo>
                    <a:lnTo>
                      <a:pt x="157" y="93"/>
                    </a:lnTo>
                    <a:lnTo>
                      <a:pt x="197" y="73"/>
                    </a:lnTo>
                    <a:lnTo>
                      <a:pt x="231" y="50"/>
                    </a:lnTo>
                    <a:lnTo>
                      <a:pt x="259" y="20"/>
                    </a:lnTo>
                    <a:lnTo>
                      <a:pt x="247" y="12"/>
                    </a:lnTo>
                    <a:lnTo>
                      <a:pt x="223" y="38"/>
                    </a:lnTo>
                    <a:lnTo>
                      <a:pt x="189" y="61"/>
                    </a:lnTo>
                    <a:lnTo>
                      <a:pt x="153" y="77"/>
                    </a:lnTo>
                    <a:lnTo>
                      <a:pt x="114" y="89"/>
                    </a:lnTo>
                    <a:lnTo>
                      <a:pt x="76" y="89"/>
                    </a:lnTo>
                    <a:lnTo>
                      <a:pt x="48" y="77"/>
                    </a:lnTo>
                    <a:lnTo>
                      <a:pt x="28" y="53"/>
                    </a:lnTo>
                    <a:lnTo>
                      <a:pt x="16" y="8"/>
                    </a:lnTo>
                    <a:lnTo>
                      <a:pt x="2" y="4"/>
                    </a:lnTo>
                    <a:lnTo>
                      <a:pt x="16" y="8"/>
                    </a:lnTo>
                    <a:lnTo>
                      <a:pt x="14" y="2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Group 60"/>
          <p:cNvGrpSpPr>
            <a:grpSpLocks/>
          </p:cNvGrpSpPr>
          <p:nvPr/>
        </p:nvGrpSpPr>
        <p:grpSpPr bwMode="auto">
          <a:xfrm>
            <a:off x="3500430" y="1285860"/>
            <a:ext cx="2447925" cy="1295400"/>
            <a:chOff x="0" y="0"/>
            <a:chExt cx="1542" cy="816"/>
          </a:xfrm>
        </p:grpSpPr>
        <p:sp>
          <p:nvSpPr>
            <p:cNvPr id="118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1542" cy="816"/>
            </a:xfrm>
            <a:prstGeom prst="rect">
              <a:avLst/>
            </a:prstGeom>
            <a:noFill/>
            <a:ln w="63500" cmpd="dbl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9" name="Group 62"/>
            <p:cNvGrpSpPr>
              <a:grpSpLocks/>
            </p:cNvGrpSpPr>
            <p:nvPr/>
          </p:nvGrpSpPr>
          <p:grpSpPr bwMode="auto">
            <a:xfrm>
              <a:off x="136" y="90"/>
              <a:ext cx="588" cy="502"/>
              <a:chOff x="0" y="0"/>
              <a:chExt cx="1808" cy="1071"/>
            </a:xfrm>
          </p:grpSpPr>
          <p:sp>
            <p:nvSpPr>
              <p:cNvPr id="137" name="Freeform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8" cy="1071"/>
              </a:xfrm>
              <a:custGeom>
                <a:avLst/>
                <a:gdLst>
                  <a:gd name="T0" fmla="*/ 293 w 1808"/>
                  <a:gd name="T1" fmla="*/ 432 h 1071"/>
                  <a:gd name="T2" fmla="*/ 414 w 1808"/>
                  <a:gd name="T3" fmla="*/ 381 h 1071"/>
                  <a:gd name="T4" fmla="*/ 337 w 1808"/>
                  <a:gd name="T5" fmla="*/ 258 h 1071"/>
                  <a:gd name="T6" fmla="*/ 251 w 1808"/>
                  <a:gd name="T7" fmla="*/ 121 h 1071"/>
                  <a:gd name="T8" fmla="*/ 304 w 1808"/>
                  <a:gd name="T9" fmla="*/ 72 h 1071"/>
                  <a:gd name="T10" fmla="*/ 399 w 1808"/>
                  <a:gd name="T11" fmla="*/ 109 h 1071"/>
                  <a:gd name="T12" fmla="*/ 534 w 1808"/>
                  <a:gd name="T13" fmla="*/ 160 h 1071"/>
                  <a:gd name="T14" fmla="*/ 755 w 1808"/>
                  <a:gd name="T15" fmla="*/ 2 h 1071"/>
                  <a:gd name="T16" fmla="*/ 687 w 1808"/>
                  <a:gd name="T17" fmla="*/ 331 h 1071"/>
                  <a:gd name="T18" fmla="*/ 655 w 1808"/>
                  <a:gd name="T19" fmla="*/ 419 h 1071"/>
                  <a:gd name="T20" fmla="*/ 732 w 1808"/>
                  <a:gd name="T21" fmla="*/ 390 h 1071"/>
                  <a:gd name="T22" fmla="*/ 795 w 1808"/>
                  <a:gd name="T23" fmla="*/ 383 h 1071"/>
                  <a:gd name="T24" fmla="*/ 885 w 1808"/>
                  <a:gd name="T25" fmla="*/ 396 h 1071"/>
                  <a:gd name="T26" fmla="*/ 978 w 1808"/>
                  <a:gd name="T27" fmla="*/ 370 h 1071"/>
                  <a:gd name="T28" fmla="*/ 1067 w 1808"/>
                  <a:gd name="T29" fmla="*/ 332 h 1071"/>
                  <a:gd name="T30" fmla="*/ 1151 w 1808"/>
                  <a:gd name="T31" fmla="*/ 288 h 1071"/>
                  <a:gd name="T32" fmla="*/ 1305 w 1808"/>
                  <a:gd name="T33" fmla="*/ 262 h 1071"/>
                  <a:gd name="T34" fmla="*/ 1447 w 1808"/>
                  <a:gd name="T35" fmla="*/ 309 h 1071"/>
                  <a:gd name="T36" fmla="*/ 1561 w 1808"/>
                  <a:gd name="T37" fmla="*/ 431 h 1071"/>
                  <a:gd name="T38" fmla="*/ 1613 w 1808"/>
                  <a:gd name="T39" fmla="*/ 561 h 1071"/>
                  <a:gd name="T40" fmla="*/ 1645 w 1808"/>
                  <a:gd name="T41" fmla="*/ 623 h 1071"/>
                  <a:gd name="T42" fmla="*/ 1733 w 1808"/>
                  <a:gd name="T43" fmla="*/ 629 h 1071"/>
                  <a:gd name="T44" fmla="*/ 1805 w 1808"/>
                  <a:gd name="T45" fmla="*/ 673 h 1071"/>
                  <a:gd name="T46" fmla="*/ 1772 w 1808"/>
                  <a:gd name="T47" fmla="*/ 781 h 1071"/>
                  <a:gd name="T48" fmla="*/ 1642 w 1808"/>
                  <a:gd name="T49" fmla="*/ 818 h 1071"/>
                  <a:gd name="T50" fmla="*/ 1566 w 1808"/>
                  <a:gd name="T51" fmla="*/ 807 h 1071"/>
                  <a:gd name="T52" fmla="*/ 1543 w 1808"/>
                  <a:gd name="T53" fmla="*/ 818 h 1071"/>
                  <a:gd name="T54" fmla="*/ 1502 w 1808"/>
                  <a:gd name="T55" fmla="*/ 841 h 1071"/>
                  <a:gd name="T56" fmla="*/ 1462 w 1808"/>
                  <a:gd name="T57" fmla="*/ 852 h 1071"/>
                  <a:gd name="T58" fmla="*/ 1497 w 1808"/>
                  <a:gd name="T59" fmla="*/ 917 h 1071"/>
                  <a:gd name="T60" fmla="*/ 1339 w 1808"/>
                  <a:gd name="T61" fmla="*/ 996 h 1071"/>
                  <a:gd name="T62" fmla="*/ 1236 w 1808"/>
                  <a:gd name="T63" fmla="*/ 1029 h 1071"/>
                  <a:gd name="T64" fmla="*/ 1154 w 1808"/>
                  <a:gd name="T65" fmla="*/ 1068 h 1071"/>
                  <a:gd name="T66" fmla="*/ 1064 w 1808"/>
                  <a:gd name="T67" fmla="*/ 1061 h 1071"/>
                  <a:gd name="T68" fmla="*/ 1009 w 1808"/>
                  <a:gd name="T69" fmla="*/ 974 h 1071"/>
                  <a:gd name="T70" fmla="*/ 1112 w 1808"/>
                  <a:gd name="T71" fmla="*/ 894 h 1071"/>
                  <a:gd name="T72" fmla="*/ 1130 w 1808"/>
                  <a:gd name="T73" fmla="*/ 882 h 1071"/>
                  <a:gd name="T74" fmla="*/ 1058 w 1808"/>
                  <a:gd name="T75" fmla="*/ 880 h 1071"/>
                  <a:gd name="T76" fmla="*/ 920 w 1808"/>
                  <a:gd name="T77" fmla="*/ 897 h 1071"/>
                  <a:gd name="T78" fmla="*/ 863 w 1808"/>
                  <a:gd name="T79" fmla="*/ 966 h 1071"/>
                  <a:gd name="T80" fmla="*/ 786 w 1808"/>
                  <a:gd name="T81" fmla="*/ 993 h 1071"/>
                  <a:gd name="T82" fmla="*/ 706 w 1808"/>
                  <a:gd name="T83" fmla="*/ 1020 h 1071"/>
                  <a:gd name="T84" fmla="*/ 653 w 1808"/>
                  <a:gd name="T85" fmla="*/ 1012 h 1071"/>
                  <a:gd name="T86" fmla="*/ 597 w 1808"/>
                  <a:gd name="T87" fmla="*/ 1001 h 1071"/>
                  <a:gd name="T88" fmla="*/ 555 w 1808"/>
                  <a:gd name="T89" fmla="*/ 966 h 1071"/>
                  <a:gd name="T90" fmla="*/ 604 w 1808"/>
                  <a:gd name="T91" fmla="*/ 909 h 1071"/>
                  <a:gd name="T92" fmla="*/ 672 w 1808"/>
                  <a:gd name="T93" fmla="*/ 888 h 1071"/>
                  <a:gd name="T94" fmla="*/ 690 w 1808"/>
                  <a:gd name="T95" fmla="*/ 868 h 1071"/>
                  <a:gd name="T96" fmla="*/ 570 w 1808"/>
                  <a:gd name="T97" fmla="*/ 894 h 1071"/>
                  <a:gd name="T98" fmla="*/ 452 w 1808"/>
                  <a:gd name="T99" fmla="*/ 902 h 1071"/>
                  <a:gd name="T100" fmla="*/ 467 w 1808"/>
                  <a:gd name="T101" fmla="*/ 837 h 1071"/>
                  <a:gd name="T102" fmla="*/ 526 w 1808"/>
                  <a:gd name="T103" fmla="*/ 791 h 1071"/>
                  <a:gd name="T104" fmla="*/ 484 w 1808"/>
                  <a:gd name="T105" fmla="*/ 737 h 1071"/>
                  <a:gd name="T106" fmla="*/ 396 w 1808"/>
                  <a:gd name="T107" fmla="*/ 726 h 1071"/>
                  <a:gd name="T108" fmla="*/ 339 w 1808"/>
                  <a:gd name="T109" fmla="*/ 713 h 1071"/>
                  <a:gd name="T110" fmla="*/ 243 w 1808"/>
                  <a:gd name="T111" fmla="*/ 703 h 1071"/>
                  <a:gd name="T112" fmla="*/ 174 w 1808"/>
                  <a:gd name="T113" fmla="*/ 655 h 1071"/>
                  <a:gd name="T114" fmla="*/ 0 w 1808"/>
                  <a:gd name="T115" fmla="*/ 542 h 107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808"/>
                  <a:gd name="T175" fmla="*/ 0 h 1071"/>
                  <a:gd name="T176" fmla="*/ 1808 w 1808"/>
                  <a:gd name="T177" fmla="*/ 1071 h 107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808" h="1071">
                    <a:moveTo>
                      <a:pt x="36" y="522"/>
                    </a:moveTo>
                    <a:lnTo>
                      <a:pt x="174" y="574"/>
                    </a:lnTo>
                    <a:lnTo>
                      <a:pt x="184" y="558"/>
                    </a:lnTo>
                    <a:lnTo>
                      <a:pt x="196" y="539"/>
                    </a:lnTo>
                    <a:lnTo>
                      <a:pt x="210" y="519"/>
                    </a:lnTo>
                    <a:lnTo>
                      <a:pt x="224" y="497"/>
                    </a:lnTo>
                    <a:lnTo>
                      <a:pt x="239" y="478"/>
                    </a:lnTo>
                    <a:lnTo>
                      <a:pt x="254" y="460"/>
                    </a:lnTo>
                    <a:lnTo>
                      <a:pt x="268" y="446"/>
                    </a:lnTo>
                    <a:lnTo>
                      <a:pt x="280" y="438"/>
                    </a:lnTo>
                    <a:lnTo>
                      <a:pt x="293" y="432"/>
                    </a:lnTo>
                    <a:lnTo>
                      <a:pt x="308" y="426"/>
                    </a:lnTo>
                    <a:lnTo>
                      <a:pt x="323" y="420"/>
                    </a:lnTo>
                    <a:lnTo>
                      <a:pt x="338" y="414"/>
                    </a:lnTo>
                    <a:lnTo>
                      <a:pt x="352" y="409"/>
                    </a:lnTo>
                    <a:lnTo>
                      <a:pt x="366" y="404"/>
                    </a:lnTo>
                    <a:lnTo>
                      <a:pt x="378" y="399"/>
                    </a:lnTo>
                    <a:lnTo>
                      <a:pt x="387" y="396"/>
                    </a:lnTo>
                    <a:lnTo>
                      <a:pt x="394" y="394"/>
                    </a:lnTo>
                    <a:lnTo>
                      <a:pt x="401" y="390"/>
                    </a:lnTo>
                    <a:lnTo>
                      <a:pt x="408" y="386"/>
                    </a:lnTo>
                    <a:lnTo>
                      <a:pt x="414" y="381"/>
                    </a:lnTo>
                    <a:lnTo>
                      <a:pt x="418" y="375"/>
                    </a:lnTo>
                    <a:lnTo>
                      <a:pt x="421" y="368"/>
                    </a:lnTo>
                    <a:lnTo>
                      <a:pt x="422" y="359"/>
                    </a:lnTo>
                    <a:lnTo>
                      <a:pt x="421" y="349"/>
                    </a:lnTo>
                    <a:lnTo>
                      <a:pt x="411" y="338"/>
                    </a:lnTo>
                    <a:lnTo>
                      <a:pt x="398" y="325"/>
                    </a:lnTo>
                    <a:lnTo>
                      <a:pt x="385" y="311"/>
                    </a:lnTo>
                    <a:lnTo>
                      <a:pt x="371" y="298"/>
                    </a:lnTo>
                    <a:lnTo>
                      <a:pt x="358" y="283"/>
                    </a:lnTo>
                    <a:lnTo>
                      <a:pt x="346" y="269"/>
                    </a:lnTo>
                    <a:lnTo>
                      <a:pt x="337" y="258"/>
                    </a:lnTo>
                    <a:lnTo>
                      <a:pt x="333" y="247"/>
                    </a:lnTo>
                    <a:lnTo>
                      <a:pt x="327" y="228"/>
                    </a:lnTo>
                    <a:lnTo>
                      <a:pt x="320" y="212"/>
                    </a:lnTo>
                    <a:lnTo>
                      <a:pt x="312" y="197"/>
                    </a:lnTo>
                    <a:lnTo>
                      <a:pt x="304" y="185"/>
                    </a:lnTo>
                    <a:lnTo>
                      <a:pt x="298" y="178"/>
                    </a:lnTo>
                    <a:lnTo>
                      <a:pt x="290" y="168"/>
                    </a:lnTo>
                    <a:lnTo>
                      <a:pt x="280" y="158"/>
                    </a:lnTo>
                    <a:lnTo>
                      <a:pt x="270" y="145"/>
                    </a:lnTo>
                    <a:lnTo>
                      <a:pt x="260" y="133"/>
                    </a:lnTo>
                    <a:lnTo>
                      <a:pt x="251" y="121"/>
                    </a:lnTo>
                    <a:lnTo>
                      <a:pt x="245" y="111"/>
                    </a:lnTo>
                    <a:lnTo>
                      <a:pt x="241" y="102"/>
                    </a:lnTo>
                    <a:lnTo>
                      <a:pt x="237" y="86"/>
                    </a:lnTo>
                    <a:lnTo>
                      <a:pt x="234" y="70"/>
                    </a:lnTo>
                    <a:lnTo>
                      <a:pt x="234" y="57"/>
                    </a:lnTo>
                    <a:lnTo>
                      <a:pt x="239" y="50"/>
                    </a:lnTo>
                    <a:lnTo>
                      <a:pt x="251" y="50"/>
                    </a:lnTo>
                    <a:lnTo>
                      <a:pt x="265" y="53"/>
                    </a:lnTo>
                    <a:lnTo>
                      <a:pt x="278" y="58"/>
                    </a:lnTo>
                    <a:lnTo>
                      <a:pt x="291" y="65"/>
                    </a:lnTo>
                    <a:lnTo>
                      <a:pt x="304" y="72"/>
                    </a:lnTo>
                    <a:lnTo>
                      <a:pt x="315" y="78"/>
                    </a:lnTo>
                    <a:lnTo>
                      <a:pt x="324" y="83"/>
                    </a:lnTo>
                    <a:lnTo>
                      <a:pt x="330" y="86"/>
                    </a:lnTo>
                    <a:lnTo>
                      <a:pt x="336" y="87"/>
                    </a:lnTo>
                    <a:lnTo>
                      <a:pt x="343" y="89"/>
                    </a:lnTo>
                    <a:lnTo>
                      <a:pt x="352" y="92"/>
                    </a:lnTo>
                    <a:lnTo>
                      <a:pt x="363" y="95"/>
                    </a:lnTo>
                    <a:lnTo>
                      <a:pt x="373" y="98"/>
                    </a:lnTo>
                    <a:lnTo>
                      <a:pt x="383" y="102"/>
                    </a:lnTo>
                    <a:lnTo>
                      <a:pt x="392" y="105"/>
                    </a:lnTo>
                    <a:lnTo>
                      <a:pt x="399" y="109"/>
                    </a:lnTo>
                    <a:lnTo>
                      <a:pt x="407" y="114"/>
                    </a:lnTo>
                    <a:lnTo>
                      <a:pt x="418" y="121"/>
                    </a:lnTo>
                    <a:lnTo>
                      <a:pt x="431" y="129"/>
                    </a:lnTo>
                    <a:lnTo>
                      <a:pt x="445" y="140"/>
                    </a:lnTo>
                    <a:lnTo>
                      <a:pt x="459" y="153"/>
                    </a:lnTo>
                    <a:lnTo>
                      <a:pt x="475" y="168"/>
                    </a:lnTo>
                    <a:lnTo>
                      <a:pt x="491" y="186"/>
                    </a:lnTo>
                    <a:lnTo>
                      <a:pt x="506" y="206"/>
                    </a:lnTo>
                    <a:lnTo>
                      <a:pt x="511" y="192"/>
                    </a:lnTo>
                    <a:lnTo>
                      <a:pt x="521" y="176"/>
                    </a:lnTo>
                    <a:lnTo>
                      <a:pt x="534" y="160"/>
                    </a:lnTo>
                    <a:lnTo>
                      <a:pt x="551" y="142"/>
                    </a:lnTo>
                    <a:lnTo>
                      <a:pt x="570" y="124"/>
                    </a:lnTo>
                    <a:lnTo>
                      <a:pt x="589" y="106"/>
                    </a:lnTo>
                    <a:lnTo>
                      <a:pt x="611" y="87"/>
                    </a:lnTo>
                    <a:lnTo>
                      <a:pt x="633" y="70"/>
                    </a:lnTo>
                    <a:lnTo>
                      <a:pt x="656" y="54"/>
                    </a:lnTo>
                    <a:lnTo>
                      <a:pt x="679" y="39"/>
                    </a:lnTo>
                    <a:lnTo>
                      <a:pt x="700" y="26"/>
                    </a:lnTo>
                    <a:lnTo>
                      <a:pt x="721" y="15"/>
                    </a:lnTo>
                    <a:lnTo>
                      <a:pt x="740" y="7"/>
                    </a:lnTo>
                    <a:lnTo>
                      <a:pt x="755" y="2"/>
                    </a:lnTo>
                    <a:lnTo>
                      <a:pt x="768" y="0"/>
                    </a:lnTo>
                    <a:lnTo>
                      <a:pt x="778" y="2"/>
                    </a:lnTo>
                    <a:lnTo>
                      <a:pt x="787" y="20"/>
                    </a:lnTo>
                    <a:lnTo>
                      <a:pt x="789" y="55"/>
                    </a:lnTo>
                    <a:lnTo>
                      <a:pt x="785" y="102"/>
                    </a:lnTo>
                    <a:lnTo>
                      <a:pt x="775" y="157"/>
                    </a:lnTo>
                    <a:lnTo>
                      <a:pt x="760" y="212"/>
                    </a:lnTo>
                    <a:lnTo>
                      <a:pt x="742" y="262"/>
                    </a:lnTo>
                    <a:lnTo>
                      <a:pt x="719" y="303"/>
                    </a:lnTo>
                    <a:lnTo>
                      <a:pt x="694" y="327"/>
                    </a:lnTo>
                    <a:lnTo>
                      <a:pt x="687" y="331"/>
                    </a:lnTo>
                    <a:lnTo>
                      <a:pt x="678" y="335"/>
                    </a:lnTo>
                    <a:lnTo>
                      <a:pt x="666" y="342"/>
                    </a:lnTo>
                    <a:lnTo>
                      <a:pt x="654" y="349"/>
                    </a:lnTo>
                    <a:lnTo>
                      <a:pt x="643" y="357"/>
                    </a:lnTo>
                    <a:lnTo>
                      <a:pt x="634" y="368"/>
                    </a:lnTo>
                    <a:lnTo>
                      <a:pt x="628" y="381"/>
                    </a:lnTo>
                    <a:lnTo>
                      <a:pt x="626" y="395"/>
                    </a:lnTo>
                    <a:lnTo>
                      <a:pt x="631" y="400"/>
                    </a:lnTo>
                    <a:lnTo>
                      <a:pt x="638" y="406"/>
                    </a:lnTo>
                    <a:lnTo>
                      <a:pt x="646" y="413"/>
                    </a:lnTo>
                    <a:lnTo>
                      <a:pt x="655" y="419"/>
                    </a:lnTo>
                    <a:lnTo>
                      <a:pt x="664" y="423"/>
                    </a:lnTo>
                    <a:lnTo>
                      <a:pt x="673" y="425"/>
                    </a:lnTo>
                    <a:lnTo>
                      <a:pt x="682" y="424"/>
                    </a:lnTo>
                    <a:lnTo>
                      <a:pt x="689" y="419"/>
                    </a:lnTo>
                    <a:lnTo>
                      <a:pt x="697" y="412"/>
                    </a:lnTo>
                    <a:lnTo>
                      <a:pt x="704" y="407"/>
                    </a:lnTo>
                    <a:lnTo>
                      <a:pt x="710" y="402"/>
                    </a:lnTo>
                    <a:lnTo>
                      <a:pt x="716" y="398"/>
                    </a:lnTo>
                    <a:lnTo>
                      <a:pt x="721" y="395"/>
                    </a:lnTo>
                    <a:lnTo>
                      <a:pt x="727" y="392"/>
                    </a:lnTo>
                    <a:lnTo>
                      <a:pt x="732" y="390"/>
                    </a:lnTo>
                    <a:lnTo>
                      <a:pt x="738" y="388"/>
                    </a:lnTo>
                    <a:lnTo>
                      <a:pt x="746" y="396"/>
                    </a:lnTo>
                    <a:lnTo>
                      <a:pt x="751" y="393"/>
                    </a:lnTo>
                    <a:lnTo>
                      <a:pt x="757" y="390"/>
                    </a:lnTo>
                    <a:lnTo>
                      <a:pt x="762" y="387"/>
                    </a:lnTo>
                    <a:lnTo>
                      <a:pt x="767" y="384"/>
                    </a:lnTo>
                    <a:lnTo>
                      <a:pt x="772" y="381"/>
                    </a:lnTo>
                    <a:lnTo>
                      <a:pt x="777" y="378"/>
                    </a:lnTo>
                    <a:lnTo>
                      <a:pt x="781" y="376"/>
                    </a:lnTo>
                    <a:lnTo>
                      <a:pt x="785" y="374"/>
                    </a:lnTo>
                    <a:lnTo>
                      <a:pt x="795" y="383"/>
                    </a:lnTo>
                    <a:lnTo>
                      <a:pt x="804" y="380"/>
                    </a:lnTo>
                    <a:lnTo>
                      <a:pt x="815" y="379"/>
                    </a:lnTo>
                    <a:lnTo>
                      <a:pt x="826" y="378"/>
                    </a:lnTo>
                    <a:lnTo>
                      <a:pt x="836" y="379"/>
                    </a:lnTo>
                    <a:lnTo>
                      <a:pt x="846" y="380"/>
                    </a:lnTo>
                    <a:lnTo>
                      <a:pt x="854" y="382"/>
                    </a:lnTo>
                    <a:lnTo>
                      <a:pt x="862" y="384"/>
                    </a:lnTo>
                    <a:lnTo>
                      <a:pt x="867" y="387"/>
                    </a:lnTo>
                    <a:lnTo>
                      <a:pt x="873" y="390"/>
                    </a:lnTo>
                    <a:lnTo>
                      <a:pt x="879" y="394"/>
                    </a:lnTo>
                    <a:lnTo>
                      <a:pt x="885" y="396"/>
                    </a:lnTo>
                    <a:lnTo>
                      <a:pt x="893" y="399"/>
                    </a:lnTo>
                    <a:lnTo>
                      <a:pt x="900" y="402"/>
                    </a:lnTo>
                    <a:lnTo>
                      <a:pt x="908" y="402"/>
                    </a:lnTo>
                    <a:lnTo>
                      <a:pt x="916" y="401"/>
                    </a:lnTo>
                    <a:lnTo>
                      <a:pt x="923" y="398"/>
                    </a:lnTo>
                    <a:lnTo>
                      <a:pt x="931" y="394"/>
                    </a:lnTo>
                    <a:lnTo>
                      <a:pt x="940" y="389"/>
                    </a:lnTo>
                    <a:lnTo>
                      <a:pt x="949" y="384"/>
                    </a:lnTo>
                    <a:lnTo>
                      <a:pt x="959" y="378"/>
                    </a:lnTo>
                    <a:lnTo>
                      <a:pt x="968" y="374"/>
                    </a:lnTo>
                    <a:lnTo>
                      <a:pt x="978" y="370"/>
                    </a:lnTo>
                    <a:lnTo>
                      <a:pt x="987" y="368"/>
                    </a:lnTo>
                    <a:lnTo>
                      <a:pt x="997" y="367"/>
                    </a:lnTo>
                    <a:lnTo>
                      <a:pt x="1005" y="359"/>
                    </a:lnTo>
                    <a:lnTo>
                      <a:pt x="1014" y="353"/>
                    </a:lnTo>
                    <a:lnTo>
                      <a:pt x="1023" y="347"/>
                    </a:lnTo>
                    <a:lnTo>
                      <a:pt x="1032" y="342"/>
                    </a:lnTo>
                    <a:lnTo>
                      <a:pt x="1040" y="338"/>
                    </a:lnTo>
                    <a:lnTo>
                      <a:pt x="1048" y="335"/>
                    </a:lnTo>
                    <a:lnTo>
                      <a:pt x="1056" y="333"/>
                    </a:lnTo>
                    <a:lnTo>
                      <a:pt x="1062" y="332"/>
                    </a:lnTo>
                    <a:lnTo>
                      <a:pt x="1067" y="332"/>
                    </a:lnTo>
                    <a:lnTo>
                      <a:pt x="1073" y="331"/>
                    </a:lnTo>
                    <a:lnTo>
                      <a:pt x="1078" y="331"/>
                    </a:lnTo>
                    <a:lnTo>
                      <a:pt x="1083" y="329"/>
                    </a:lnTo>
                    <a:lnTo>
                      <a:pt x="1088" y="328"/>
                    </a:lnTo>
                    <a:lnTo>
                      <a:pt x="1092" y="325"/>
                    </a:lnTo>
                    <a:lnTo>
                      <a:pt x="1096" y="322"/>
                    </a:lnTo>
                    <a:lnTo>
                      <a:pt x="1101" y="319"/>
                    </a:lnTo>
                    <a:lnTo>
                      <a:pt x="1108" y="314"/>
                    </a:lnTo>
                    <a:lnTo>
                      <a:pt x="1119" y="306"/>
                    </a:lnTo>
                    <a:lnTo>
                      <a:pt x="1134" y="298"/>
                    </a:lnTo>
                    <a:lnTo>
                      <a:pt x="1151" y="288"/>
                    </a:lnTo>
                    <a:lnTo>
                      <a:pt x="1169" y="278"/>
                    </a:lnTo>
                    <a:lnTo>
                      <a:pt x="1190" y="269"/>
                    </a:lnTo>
                    <a:lnTo>
                      <a:pt x="1213" y="263"/>
                    </a:lnTo>
                    <a:lnTo>
                      <a:pt x="1234" y="259"/>
                    </a:lnTo>
                    <a:lnTo>
                      <a:pt x="1233" y="267"/>
                    </a:lnTo>
                    <a:lnTo>
                      <a:pt x="1245" y="265"/>
                    </a:lnTo>
                    <a:lnTo>
                      <a:pt x="1258" y="264"/>
                    </a:lnTo>
                    <a:lnTo>
                      <a:pt x="1270" y="263"/>
                    </a:lnTo>
                    <a:lnTo>
                      <a:pt x="1281" y="262"/>
                    </a:lnTo>
                    <a:lnTo>
                      <a:pt x="1293" y="262"/>
                    </a:lnTo>
                    <a:lnTo>
                      <a:pt x="1305" y="262"/>
                    </a:lnTo>
                    <a:lnTo>
                      <a:pt x="1316" y="263"/>
                    </a:lnTo>
                    <a:lnTo>
                      <a:pt x="1326" y="264"/>
                    </a:lnTo>
                    <a:lnTo>
                      <a:pt x="1325" y="271"/>
                    </a:lnTo>
                    <a:lnTo>
                      <a:pt x="1337" y="272"/>
                    </a:lnTo>
                    <a:lnTo>
                      <a:pt x="1352" y="274"/>
                    </a:lnTo>
                    <a:lnTo>
                      <a:pt x="1367" y="278"/>
                    </a:lnTo>
                    <a:lnTo>
                      <a:pt x="1383" y="282"/>
                    </a:lnTo>
                    <a:lnTo>
                      <a:pt x="1398" y="287"/>
                    </a:lnTo>
                    <a:lnTo>
                      <a:pt x="1414" y="294"/>
                    </a:lnTo>
                    <a:lnTo>
                      <a:pt x="1431" y="301"/>
                    </a:lnTo>
                    <a:lnTo>
                      <a:pt x="1447" y="309"/>
                    </a:lnTo>
                    <a:lnTo>
                      <a:pt x="1463" y="318"/>
                    </a:lnTo>
                    <a:lnTo>
                      <a:pt x="1480" y="328"/>
                    </a:lnTo>
                    <a:lnTo>
                      <a:pt x="1495" y="339"/>
                    </a:lnTo>
                    <a:lnTo>
                      <a:pt x="1509" y="350"/>
                    </a:lnTo>
                    <a:lnTo>
                      <a:pt x="1523" y="363"/>
                    </a:lnTo>
                    <a:lnTo>
                      <a:pt x="1536" y="377"/>
                    </a:lnTo>
                    <a:lnTo>
                      <a:pt x="1548" y="392"/>
                    </a:lnTo>
                    <a:lnTo>
                      <a:pt x="1558" y="406"/>
                    </a:lnTo>
                    <a:lnTo>
                      <a:pt x="1547" y="415"/>
                    </a:lnTo>
                    <a:lnTo>
                      <a:pt x="1553" y="422"/>
                    </a:lnTo>
                    <a:lnTo>
                      <a:pt x="1561" y="431"/>
                    </a:lnTo>
                    <a:lnTo>
                      <a:pt x="1567" y="440"/>
                    </a:lnTo>
                    <a:lnTo>
                      <a:pt x="1575" y="451"/>
                    </a:lnTo>
                    <a:lnTo>
                      <a:pt x="1582" y="462"/>
                    </a:lnTo>
                    <a:lnTo>
                      <a:pt x="1589" y="473"/>
                    </a:lnTo>
                    <a:lnTo>
                      <a:pt x="1593" y="484"/>
                    </a:lnTo>
                    <a:lnTo>
                      <a:pt x="1596" y="493"/>
                    </a:lnTo>
                    <a:lnTo>
                      <a:pt x="1589" y="504"/>
                    </a:lnTo>
                    <a:lnTo>
                      <a:pt x="1594" y="517"/>
                    </a:lnTo>
                    <a:lnTo>
                      <a:pt x="1601" y="531"/>
                    </a:lnTo>
                    <a:lnTo>
                      <a:pt x="1607" y="545"/>
                    </a:lnTo>
                    <a:lnTo>
                      <a:pt x="1613" y="561"/>
                    </a:lnTo>
                    <a:lnTo>
                      <a:pt x="1618" y="577"/>
                    </a:lnTo>
                    <a:lnTo>
                      <a:pt x="1621" y="595"/>
                    </a:lnTo>
                    <a:lnTo>
                      <a:pt x="1620" y="614"/>
                    </a:lnTo>
                    <a:lnTo>
                      <a:pt x="1616" y="632"/>
                    </a:lnTo>
                    <a:lnTo>
                      <a:pt x="1620" y="630"/>
                    </a:lnTo>
                    <a:lnTo>
                      <a:pt x="1623" y="628"/>
                    </a:lnTo>
                    <a:lnTo>
                      <a:pt x="1627" y="626"/>
                    </a:lnTo>
                    <a:lnTo>
                      <a:pt x="1631" y="624"/>
                    </a:lnTo>
                    <a:lnTo>
                      <a:pt x="1636" y="623"/>
                    </a:lnTo>
                    <a:lnTo>
                      <a:pt x="1640" y="623"/>
                    </a:lnTo>
                    <a:lnTo>
                      <a:pt x="1645" y="623"/>
                    </a:lnTo>
                    <a:lnTo>
                      <a:pt x="1650" y="623"/>
                    </a:lnTo>
                    <a:lnTo>
                      <a:pt x="1653" y="613"/>
                    </a:lnTo>
                    <a:lnTo>
                      <a:pt x="1661" y="605"/>
                    </a:lnTo>
                    <a:lnTo>
                      <a:pt x="1671" y="600"/>
                    </a:lnTo>
                    <a:lnTo>
                      <a:pt x="1682" y="599"/>
                    </a:lnTo>
                    <a:lnTo>
                      <a:pt x="1694" y="601"/>
                    </a:lnTo>
                    <a:lnTo>
                      <a:pt x="1706" y="607"/>
                    </a:lnTo>
                    <a:lnTo>
                      <a:pt x="1714" y="618"/>
                    </a:lnTo>
                    <a:lnTo>
                      <a:pt x="1719" y="631"/>
                    </a:lnTo>
                    <a:lnTo>
                      <a:pt x="1726" y="629"/>
                    </a:lnTo>
                    <a:lnTo>
                      <a:pt x="1733" y="629"/>
                    </a:lnTo>
                    <a:lnTo>
                      <a:pt x="1739" y="630"/>
                    </a:lnTo>
                    <a:lnTo>
                      <a:pt x="1746" y="633"/>
                    </a:lnTo>
                    <a:lnTo>
                      <a:pt x="1751" y="636"/>
                    </a:lnTo>
                    <a:lnTo>
                      <a:pt x="1756" y="641"/>
                    </a:lnTo>
                    <a:lnTo>
                      <a:pt x="1759" y="647"/>
                    </a:lnTo>
                    <a:lnTo>
                      <a:pt x="1760" y="653"/>
                    </a:lnTo>
                    <a:lnTo>
                      <a:pt x="1773" y="652"/>
                    </a:lnTo>
                    <a:lnTo>
                      <a:pt x="1784" y="654"/>
                    </a:lnTo>
                    <a:lnTo>
                      <a:pt x="1794" y="659"/>
                    </a:lnTo>
                    <a:lnTo>
                      <a:pt x="1801" y="666"/>
                    </a:lnTo>
                    <a:lnTo>
                      <a:pt x="1805" y="673"/>
                    </a:lnTo>
                    <a:lnTo>
                      <a:pt x="1806" y="681"/>
                    </a:lnTo>
                    <a:lnTo>
                      <a:pt x="1803" y="689"/>
                    </a:lnTo>
                    <a:lnTo>
                      <a:pt x="1796" y="695"/>
                    </a:lnTo>
                    <a:lnTo>
                      <a:pt x="1801" y="705"/>
                    </a:lnTo>
                    <a:lnTo>
                      <a:pt x="1806" y="716"/>
                    </a:lnTo>
                    <a:lnTo>
                      <a:pt x="1808" y="729"/>
                    </a:lnTo>
                    <a:lnTo>
                      <a:pt x="1808" y="742"/>
                    </a:lnTo>
                    <a:lnTo>
                      <a:pt x="1805" y="755"/>
                    </a:lnTo>
                    <a:lnTo>
                      <a:pt x="1798" y="765"/>
                    </a:lnTo>
                    <a:lnTo>
                      <a:pt x="1788" y="774"/>
                    </a:lnTo>
                    <a:lnTo>
                      <a:pt x="1772" y="781"/>
                    </a:lnTo>
                    <a:lnTo>
                      <a:pt x="1768" y="791"/>
                    </a:lnTo>
                    <a:lnTo>
                      <a:pt x="1759" y="800"/>
                    </a:lnTo>
                    <a:lnTo>
                      <a:pt x="1748" y="807"/>
                    </a:lnTo>
                    <a:lnTo>
                      <a:pt x="1735" y="813"/>
                    </a:lnTo>
                    <a:lnTo>
                      <a:pt x="1720" y="816"/>
                    </a:lnTo>
                    <a:lnTo>
                      <a:pt x="1706" y="815"/>
                    </a:lnTo>
                    <a:lnTo>
                      <a:pt x="1693" y="811"/>
                    </a:lnTo>
                    <a:lnTo>
                      <a:pt x="1682" y="803"/>
                    </a:lnTo>
                    <a:lnTo>
                      <a:pt x="1671" y="810"/>
                    </a:lnTo>
                    <a:lnTo>
                      <a:pt x="1657" y="815"/>
                    </a:lnTo>
                    <a:lnTo>
                      <a:pt x="1642" y="818"/>
                    </a:lnTo>
                    <a:lnTo>
                      <a:pt x="1627" y="818"/>
                    </a:lnTo>
                    <a:lnTo>
                      <a:pt x="1615" y="815"/>
                    </a:lnTo>
                    <a:lnTo>
                      <a:pt x="1603" y="810"/>
                    </a:lnTo>
                    <a:lnTo>
                      <a:pt x="1596" y="802"/>
                    </a:lnTo>
                    <a:lnTo>
                      <a:pt x="1593" y="791"/>
                    </a:lnTo>
                    <a:lnTo>
                      <a:pt x="1587" y="794"/>
                    </a:lnTo>
                    <a:lnTo>
                      <a:pt x="1581" y="797"/>
                    </a:lnTo>
                    <a:lnTo>
                      <a:pt x="1577" y="803"/>
                    </a:lnTo>
                    <a:lnTo>
                      <a:pt x="1576" y="810"/>
                    </a:lnTo>
                    <a:lnTo>
                      <a:pt x="1571" y="808"/>
                    </a:lnTo>
                    <a:lnTo>
                      <a:pt x="1566" y="807"/>
                    </a:lnTo>
                    <a:lnTo>
                      <a:pt x="1561" y="805"/>
                    </a:lnTo>
                    <a:lnTo>
                      <a:pt x="1556" y="803"/>
                    </a:lnTo>
                    <a:lnTo>
                      <a:pt x="1550" y="803"/>
                    </a:lnTo>
                    <a:lnTo>
                      <a:pt x="1545" y="802"/>
                    </a:lnTo>
                    <a:lnTo>
                      <a:pt x="1541" y="801"/>
                    </a:lnTo>
                    <a:lnTo>
                      <a:pt x="1538" y="800"/>
                    </a:lnTo>
                    <a:lnTo>
                      <a:pt x="1540" y="804"/>
                    </a:lnTo>
                    <a:lnTo>
                      <a:pt x="1542" y="808"/>
                    </a:lnTo>
                    <a:lnTo>
                      <a:pt x="1545" y="813"/>
                    </a:lnTo>
                    <a:lnTo>
                      <a:pt x="1550" y="818"/>
                    </a:lnTo>
                    <a:lnTo>
                      <a:pt x="1543" y="818"/>
                    </a:lnTo>
                    <a:lnTo>
                      <a:pt x="1535" y="819"/>
                    </a:lnTo>
                    <a:lnTo>
                      <a:pt x="1528" y="821"/>
                    </a:lnTo>
                    <a:lnTo>
                      <a:pt x="1520" y="822"/>
                    </a:lnTo>
                    <a:lnTo>
                      <a:pt x="1512" y="824"/>
                    </a:lnTo>
                    <a:lnTo>
                      <a:pt x="1505" y="825"/>
                    </a:lnTo>
                    <a:lnTo>
                      <a:pt x="1498" y="825"/>
                    </a:lnTo>
                    <a:lnTo>
                      <a:pt x="1492" y="824"/>
                    </a:lnTo>
                    <a:lnTo>
                      <a:pt x="1492" y="828"/>
                    </a:lnTo>
                    <a:lnTo>
                      <a:pt x="1492" y="833"/>
                    </a:lnTo>
                    <a:lnTo>
                      <a:pt x="1495" y="837"/>
                    </a:lnTo>
                    <a:lnTo>
                      <a:pt x="1502" y="841"/>
                    </a:lnTo>
                    <a:lnTo>
                      <a:pt x="1497" y="841"/>
                    </a:lnTo>
                    <a:lnTo>
                      <a:pt x="1491" y="841"/>
                    </a:lnTo>
                    <a:lnTo>
                      <a:pt x="1486" y="840"/>
                    </a:lnTo>
                    <a:lnTo>
                      <a:pt x="1481" y="840"/>
                    </a:lnTo>
                    <a:lnTo>
                      <a:pt x="1476" y="839"/>
                    </a:lnTo>
                    <a:lnTo>
                      <a:pt x="1472" y="838"/>
                    </a:lnTo>
                    <a:lnTo>
                      <a:pt x="1468" y="837"/>
                    </a:lnTo>
                    <a:lnTo>
                      <a:pt x="1464" y="836"/>
                    </a:lnTo>
                    <a:lnTo>
                      <a:pt x="1463" y="841"/>
                    </a:lnTo>
                    <a:lnTo>
                      <a:pt x="1462" y="847"/>
                    </a:lnTo>
                    <a:lnTo>
                      <a:pt x="1462" y="852"/>
                    </a:lnTo>
                    <a:lnTo>
                      <a:pt x="1465" y="857"/>
                    </a:lnTo>
                    <a:lnTo>
                      <a:pt x="1468" y="859"/>
                    </a:lnTo>
                    <a:lnTo>
                      <a:pt x="1473" y="863"/>
                    </a:lnTo>
                    <a:lnTo>
                      <a:pt x="1478" y="867"/>
                    </a:lnTo>
                    <a:lnTo>
                      <a:pt x="1484" y="873"/>
                    </a:lnTo>
                    <a:lnTo>
                      <a:pt x="1489" y="879"/>
                    </a:lnTo>
                    <a:lnTo>
                      <a:pt x="1494" y="886"/>
                    </a:lnTo>
                    <a:lnTo>
                      <a:pt x="1497" y="893"/>
                    </a:lnTo>
                    <a:lnTo>
                      <a:pt x="1499" y="899"/>
                    </a:lnTo>
                    <a:lnTo>
                      <a:pt x="1499" y="907"/>
                    </a:lnTo>
                    <a:lnTo>
                      <a:pt x="1497" y="917"/>
                    </a:lnTo>
                    <a:lnTo>
                      <a:pt x="1492" y="927"/>
                    </a:lnTo>
                    <a:lnTo>
                      <a:pt x="1485" y="938"/>
                    </a:lnTo>
                    <a:lnTo>
                      <a:pt x="1474" y="948"/>
                    </a:lnTo>
                    <a:lnTo>
                      <a:pt x="1458" y="959"/>
                    </a:lnTo>
                    <a:lnTo>
                      <a:pt x="1438" y="969"/>
                    </a:lnTo>
                    <a:lnTo>
                      <a:pt x="1411" y="978"/>
                    </a:lnTo>
                    <a:lnTo>
                      <a:pt x="1396" y="982"/>
                    </a:lnTo>
                    <a:lnTo>
                      <a:pt x="1382" y="985"/>
                    </a:lnTo>
                    <a:lnTo>
                      <a:pt x="1368" y="989"/>
                    </a:lnTo>
                    <a:lnTo>
                      <a:pt x="1353" y="993"/>
                    </a:lnTo>
                    <a:lnTo>
                      <a:pt x="1339" y="996"/>
                    </a:lnTo>
                    <a:lnTo>
                      <a:pt x="1327" y="1000"/>
                    </a:lnTo>
                    <a:lnTo>
                      <a:pt x="1314" y="1004"/>
                    </a:lnTo>
                    <a:lnTo>
                      <a:pt x="1301" y="1007"/>
                    </a:lnTo>
                    <a:lnTo>
                      <a:pt x="1289" y="1010"/>
                    </a:lnTo>
                    <a:lnTo>
                      <a:pt x="1278" y="1014"/>
                    </a:lnTo>
                    <a:lnTo>
                      <a:pt x="1269" y="1017"/>
                    </a:lnTo>
                    <a:lnTo>
                      <a:pt x="1260" y="1020"/>
                    </a:lnTo>
                    <a:lnTo>
                      <a:pt x="1252" y="1022"/>
                    </a:lnTo>
                    <a:lnTo>
                      <a:pt x="1246" y="1025"/>
                    </a:lnTo>
                    <a:lnTo>
                      <a:pt x="1240" y="1027"/>
                    </a:lnTo>
                    <a:lnTo>
                      <a:pt x="1236" y="1029"/>
                    </a:lnTo>
                    <a:lnTo>
                      <a:pt x="1229" y="1032"/>
                    </a:lnTo>
                    <a:lnTo>
                      <a:pt x="1223" y="1038"/>
                    </a:lnTo>
                    <a:lnTo>
                      <a:pt x="1216" y="1043"/>
                    </a:lnTo>
                    <a:lnTo>
                      <a:pt x="1210" y="1048"/>
                    </a:lnTo>
                    <a:lnTo>
                      <a:pt x="1202" y="1053"/>
                    </a:lnTo>
                    <a:lnTo>
                      <a:pt x="1193" y="1056"/>
                    </a:lnTo>
                    <a:lnTo>
                      <a:pt x="1182" y="1057"/>
                    </a:lnTo>
                    <a:lnTo>
                      <a:pt x="1170" y="1056"/>
                    </a:lnTo>
                    <a:lnTo>
                      <a:pt x="1165" y="1061"/>
                    </a:lnTo>
                    <a:lnTo>
                      <a:pt x="1159" y="1065"/>
                    </a:lnTo>
                    <a:lnTo>
                      <a:pt x="1154" y="1068"/>
                    </a:lnTo>
                    <a:lnTo>
                      <a:pt x="1149" y="1070"/>
                    </a:lnTo>
                    <a:lnTo>
                      <a:pt x="1142" y="1070"/>
                    </a:lnTo>
                    <a:lnTo>
                      <a:pt x="1136" y="1070"/>
                    </a:lnTo>
                    <a:lnTo>
                      <a:pt x="1129" y="1067"/>
                    </a:lnTo>
                    <a:lnTo>
                      <a:pt x="1123" y="1063"/>
                    </a:lnTo>
                    <a:lnTo>
                      <a:pt x="1115" y="1068"/>
                    </a:lnTo>
                    <a:lnTo>
                      <a:pt x="1105" y="1070"/>
                    </a:lnTo>
                    <a:lnTo>
                      <a:pt x="1096" y="1071"/>
                    </a:lnTo>
                    <a:lnTo>
                      <a:pt x="1085" y="1070"/>
                    </a:lnTo>
                    <a:lnTo>
                      <a:pt x="1074" y="1067"/>
                    </a:lnTo>
                    <a:lnTo>
                      <a:pt x="1064" y="1061"/>
                    </a:lnTo>
                    <a:lnTo>
                      <a:pt x="1055" y="1052"/>
                    </a:lnTo>
                    <a:lnTo>
                      <a:pt x="1049" y="1040"/>
                    </a:lnTo>
                    <a:lnTo>
                      <a:pt x="1039" y="1038"/>
                    </a:lnTo>
                    <a:lnTo>
                      <a:pt x="1030" y="1033"/>
                    </a:lnTo>
                    <a:lnTo>
                      <a:pt x="1022" y="1029"/>
                    </a:lnTo>
                    <a:lnTo>
                      <a:pt x="1015" y="1022"/>
                    </a:lnTo>
                    <a:lnTo>
                      <a:pt x="1010" y="1015"/>
                    </a:lnTo>
                    <a:lnTo>
                      <a:pt x="1006" y="1006"/>
                    </a:lnTo>
                    <a:lnTo>
                      <a:pt x="1004" y="998"/>
                    </a:lnTo>
                    <a:lnTo>
                      <a:pt x="1005" y="989"/>
                    </a:lnTo>
                    <a:lnTo>
                      <a:pt x="1009" y="974"/>
                    </a:lnTo>
                    <a:lnTo>
                      <a:pt x="1017" y="958"/>
                    </a:lnTo>
                    <a:lnTo>
                      <a:pt x="1026" y="942"/>
                    </a:lnTo>
                    <a:lnTo>
                      <a:pt x="1037" y="928"/>
                    </a:lnTo>
                    <a:lnTo>
                      <a:pt x="1049" y="915"/>
                    </a:lnTo>
                    <a:lnTo>
                      <a:pt x="1061" y="904"/>
                    </a:lnTo>
                    <a:lnTo>
                      <a:pt x="1072" y="897"/>
                    </a:lnTo>
                    <a:lnTo>
                      <a:pt x="1082" y="894"/>
                    </a:lnTo>
                    <a:lnTo>
                      <a:pt x="1091" y="894"/>
                    </a:lnTo>
                    <a:lnTo>
                      <a:pt x="1097" y="894"/>
                    </a:lnTo>
                    <a:lnTo>
                      <a:pt x="1105" y="894"/>
                    </a:lnTo>
                    <a:lnTo>
                      <a:pt x="1112" y="894"/>
                    </a:lnTo>
                    <a:lnTo>
                      <a:pt x="1120" y="895"/>
                    </a:lnTo>
                    <a:lnTo>
                      <a:pt x="1128" y="896"/>
                    </a:lnTo>
                    <a:lnTo>
                      <a:pt x="1137" y="898"/>
                    </a:lnTo>
                    <a:lnTo>
                      <a:pt x="1147" y="901"/>
                    </a:lnTo>
                    <a:lnTo>
                      <a:pt x="1156" y="889"/>
                    </a:lnTo>
                    <a:lnTo>
                      <a:pt x="1153" y="889"/>
                    </a:lnTo>
                    <a:lnTo>
                      <a:pt x="1149" y="889"/>
                    </a:lnTo>
                    <a:lnTo>
                      <a:pt x="1144" y="888"/>
                    </a:lnTo>
                    <a:lnTo>
                      <a:pt x="1140" y="886"/>
                    </a:lnTo>
                    <a:lnTo>
                      <a:pt x="1135" y="884"/>
                    </a:lnTo>
                    <a:lnTo>
                      <a:pt x="1130" y="882"/>
                    </a:lnTo>
                    <a:lnTo>
                      <a:pt x="1125" y="878"/>
                    </a:lnTo>
                    <a:lnTo>
                      <a:pt x="1120" y="874"/>
                    </a:lnTo>
                    <a:lnTo>
                      <a:pt x="1112" y="877"/>
                    </a:lnTo>
                    <a:lnTo>
                      <a:pt x="1103" y="879"/>
                    </a:lnTo>
                    <a:lnTo>
                      <a:pt x="1096" y="882"/>
                    </a:lnTo>
                    <a:lnTo>
                      <a:pt x="1087" y="883"/>
                    </a:lnTo>
                    <a:lnTo>
                      <a:pt x="1078" y="884"/>
                    </a:lnTo>
                    <a:lnTo>
                      <a:pt x="1070" y="884"/>
                    </a:lnTo>
                    <a:lnTo>
                      <a:pt x="1062" y="883"/>
                    </a:lnTo>
                    <a:lnTo>
                      <a:pt x="1054" y="881"/>
                    </a:lnTo>
                    <a:lnTo>
                      <a:pt x="1058" y="880"/>
                    </a:lnTo>
                    <a:lnTo>
                      <a:pt x="1062" y="879"/>
                    </a:lnTo>
                    <a:lnTo>
                      <a:pt x="1065" y="878"/>
                    </a:lnTo>
                    <a:lnTo>
                      <a:pt x="1068" y="876"/>
                    </a:lnTo>
                    <a:lnTo>
                      <a:pt x="1052" y="878"/>
                    </a:lnTo>
                    <a:lnTo>
                      <a:pt x="1032" y="879"/>
                    </a:lnTo>
                    <a:lnTo>
                      <a:pt x="1010" y="880"/>
                    </a:lnTo>
                    <a:lnTo>
                      <a:pt x="987" y="881"/>
                    </a:lnTo>
                    <a:lnTo>
                      <a:pt x="965" y="883"/>
                    </a:lnTo>
                    <a:lnTo>
                      <a:pt x="945" y="886"/>
                    </a:lnTo>
                    <a:lnTo>
                      <a:pt x="929" y="891"/>
                    </a:lnTo>
                    <a:lnTo>
                      <a:pt x="920" y="897"/>
                    </a:lnTo>
                    <a:lnTo>
                      <a:pt x="913" y="906"/>
                    </a:lnTo>
                    <a:lnTo>
                      <a:pt x="907" y="917"/>
                    </a:lnTo>
                    <a:lnTo>
                      <a:pt x="901" y="928"/>
                    </a:lnTo>
                    <a:lnTo>
                      <a:pt x="896" y="938"/>
                    </a:lnTo>
                    <a:lnTo>
                      <a:pt x="892" y="947"/>
                    </a:lnTo>
                    <a:lnTo>
                      <a:pt x="888" y="955"/>
                    </a:lnTo>
                    <a:lnTo>
                      <a:pt x="885" y="961"/>
                    </a:lnTo>
                    <a:lnTo>
                      <a:pt x="883" y="964"/>
                    </a:lnTo>
                    <a:lnTo>
                      <a:pt x="878" y="966"/>
                    </a:lnTo>
                    <a:lnTo>
                      <a:pt x="871" y="966"/>
                    </a:lnTo>
                    <a:lnTo>
                      <a:pt x="863" y="966"/>
                    </a:lnTo>
                    <a:lnTo>
                      <a:pt x="858" y="965"/>
                    </a:lnTo>
                    <a:lnTo>
                      <a:pt x="853" y="971"/>
                    </a:lnTo>
                    <a:lnTo>
                      <a:pt x="848" y="976"/>
                    </a:lnTo>
                    <a:lnTo>
                      <a:pt x="842" y="981"/>
                    </a:lnTo>
                    <a:lnTo>
                      <a:pt x="836" y="985"/>
                    </a:lnTo>
                    <a:lnTo>
                      <a:pt x="830" y="987"/>
                    </a:lnTo>
                    <a:lnTo>
                      <a:pt x="823" y="990"/>
                    </a:lnTo>
                    <a:lnTo>
                      <a:pt x="814" y="991"/>
                    </a:lnTo>
                    <a:lnTo>
                      <a:pt x="805" y="992"/>
                    </a:lnTo>
                    <a:lnTo>
                      <a:pt x="796" y="992"/>
                    </a:lnTo>
                    <a:lnTo>
                      <a:pt x="786" y="993"/>
                    </a:lnTo>
                    <a:lnTo>
                      <a:pt x="776" y="995"/>
                    </a:lnTo>
                    <a:lnTo>
                      <a:pt x="766" y="997"/>
                    </a:lnTo>
                    <a:lnTo>
                      <a:pt x="757" y="999"/>
                    </a:lnTo>
                    <a:lnTo>
                      <a:pt x="749" y="1002"/>
                    </a:lnTo>
                    <a:lnTo>
                      <a:pt x="743" y="1004"/>
                    </a:lnTo>
                    <a:lnTo>
                      <a:pt x="737" y="1007"/>
                    </a:lnTo>
                    <a:lnTo>
                      <a:pt x="731" y="1010"/>
                    </a:lnTo>
                    <a:lnTo>
                      <a:pt x="725" y="1012"/>
                    </a:lnTo>
                    <a:lnTo>
                      <a:pt x="719" y="1015"/>
                    </a:lnTo>
                    <a:lnTo>
                      <a:pt x="712" y="1018"/>
                    </a:lnTo>
                    <a:lnTo>
                      <a:pt x="706" y="1020"/>
                    </a:lnTo>
                    <a:lnTo>
                      <a:pt x="700" y="1021"/>
                    </a:lnTo>
                    <a:lnTo>
                      <a:pt x="695" y="1023"/>
                    </a:lnTo>
                    <a:lnTo>
                      <a:pt x="690" y="1023"/>
                    </a:lnTo>
                    <a:lnTo>
                      <a:pt x="687" y="1023"/>
                    </a:lnTo>
                    <a:lnTo>
                      <a:pt x="682" y="1022"/>
                    </a:lnTo>
                    <a:lnTo>
                      <a:pt x="677" y="1021"/>
                    </a:lnTo>
                    <a:lnTo>
                      <a:pt x="671" y="1019"/>
                    </a:lnTo>
                    <a:lnTo>
                      <a:pt x="666" y="1017"/>
                    </a:lnTo>
                    <a:lnTo>
                      <a:pt x="661" y="1015"/>
                    </a:lnTo>
                    <a:lnTo>
                      <a:pt x="657" y="1014"/>
                    </a:lnTo>
                    <a:lnTo>
                      <a:pt x="653" y="1012"/>
                    </a:lnTo>
                    <a:lnTo>
                      <a:pt x="649" y="1015"/>
                    </a:lnTo>
                    <a:lnTo>
                      <a:pt x="644" y="1017"/>
                    </a:lnTo>
                    <a:lnTo>
                      <a:pt x="639" y="1019"/>
                    </a:lnTo>
                    <a:lnTo>
                      <a:pt x="634" y="1020"/>
                    </a:lnTo>
                    <a:lnTo>
                      <a:pt x="629" y="1022"/>
                    </a:lnTo>
                    <a:lnTo>
                      <a:pt x="626" y="1022"/>
                    </a:lnTo>
                    <a:lnTo>
                      <a:pt x="622" y="1021"/>
                    </a:lnTo>
                    <a:lnTo>
                      <a:pt x="619" y="1020"/>
                    </a:lnTo>
                    <a:lnTo>
                      <a:pt x="613" y="1015"/>
                    </a:lnTo>
                    <a:lnTo>
                      <a:pt x="605" y="1008"/>
                    </a:lnTo>
                    <a:lnTo>
                      <a:pt x="597" y="1001"/>
                    </a:lnTo>
                    <a:lnTo>
                      <a:pt x="590" y="994"/>
                    </a:lnTo>
                    <a:lnTo>
                      <a:pt x="584" y="993"/>
                    </a:lnTo>
                    <a:lnTo>
                      <a:pt x="578" y="991"/>
                    </a:lnTo>
                    <a:lnTo>
                      <a:pt x="571" y="990"/>
                    </a:lnTo>
                    <a:lnTo>
                      <a:pt x="566" y="988"/>
                    </a:lnTo>
                    <a:lnTo>
                      <a:pt x="559" y="987"/>
                    </a:lnTo>
                    <a:lnTo>
                      <a:pt x="554" y="985"/>
                    </a:lnTo>
                    <a:lnTo>
                      <a:pt x="550" y="984"/>
                    </a:lnTo>
                    <a:lnTo>
                      <a:pt x="547" y="982"/>
                    </a:lnTo>
                    <a:lnTo>
                      <a:pt x="550" y="975"/>
                    </a:lnTo>
                    <a:lnTo>
                      <a:pt x="555" y="966"/>
                    </a:lnTo>
                    <a:lnTo>
                      <a:pt x="561" y="956"/>
                    </a:lnTo>
                    <a:lnTo>
                      <a:pt x="568" y="947"/>
                    </a:lnTo>
                    <a:lnTo>
                      <a:pt x="573" y="939"/>
                    </a:lnTo>
                    <a:lnTo>
                      <a:pt x="579" y="931"/>
                    </a:lnTo>
                    <a:lnTo>
                      <a:pt x="584" y="926"/>
                    </a:lnTo>
                    <a:lnTo>
                      <a:pt x="587" y="923"/>
                    </a:lnTo>
                    <a:lnTo>
                      <a:pt x="590" y="921"/>
                    </a:lnTo>
                    <a:lnTo>
                      <a:pt x="595" y="919"/>
                    </a:lnTo>
                    <a:lnTo>
                      <a:pt x="599" y="916"/>
                    </a:lnTo>
                    <a:lnTo>
                      <a:pt x="602" y="912"/>
                    </a:lnTo>
                    <a:lnTo>
                      <a:pt x="604" y="909"/>
                    </a:lnTo>
                    <a:lnTo>
                      <a:pt x="607" y="904"/>
                    </a:lnTo>
                    <a:lnTo>
                      <a:pt x="611" y="899"/>
                    </a:lnTo>
                    <a:lnTo>
                      <a:pt x="616" y="894"/>
                    </a:lnTo>
                    <a:lnTo>
                      <a:pt x="622" y="889"/>
                    </a:lnTo>
                    <a:lnTo>
                      <a:pt x="628" y="885"/>
                    </a:lnTo>
                    <a:lnTo>
                      <a:pt x="636" y="883"/>
                    </a:lnTo>
                    <a:lnTo>
                      <a:pt x="644" y="883"/>
                    </a:lnTo>
                    <a:lnTo>
                      <a:pt x="652" y="884"/>
                    </a:lnTo>
                    <a:lnTo>
                      <a:pt x="660" y="886"/>
                    </a:lnTo>
                    <a:lnTo>
                      <a:pt x="666" y="887"/>
                    </a:lnTo>
                    <a:lnTo>
                      <a:pt x="672" y="888"/>
                    </a:lnTo>
                    <a:lnTo>
                      <a:pt x="677" y="889"/>
                    </a:lnTo>
                    <a:lnTo>
                      <a:pt x="681" y="890"/>
                    </a:lnTo>
                    <a:lnTo>
                      <a:pt x="685" y="891"/>
                    </a:lnTo>
                    <a:lnTo>
                      <a:pt x="688" y="892"/>
                    </a:lnTo>
                    <a:lnTo>
                      <a:pt x="694" y="887"/>
                    </a:lnTo>
                    <a:lnTo>
                      <a:pt x="699" y="881"/>
                    </a:lnTo>
                    <a:lnTo>
                      <a:pt x="704" y="876"/>
                    </a:lnTo>
                    <a:lnTo>
                      <a:pt x="708" y="872"/>
                    </a:lnTo>
                    <a:lnTo>
                      <a:pt x="701" y="871"/>
                    </a:lnTo>
                    <a:lnTo>
                      <a:pt x="695" y="869"/>
                    </a:lnTo>
                    <a:lnTo>
                      <a:pt x="690" y="868"/>
                    </a:lnTo>
                    <a:lnTo>
                      <a:pt x="686" y="867"/>
                    </a:lnTo>
                    <a:lnTo>
                      <a:pt x="673" y="872"/>
                    </a:lnTo>
                    <a:lnTo>
                      <a:pt x="659" y="876"/>
                    </a:lnTo>
                    <a:lnTo>
                      <a:pt x="644" y="880"/>
                    </a:lnTo>
                    <a:lnTo>
                      <a:pt x="628" y="884"/>
                    </a:lnTo>
                    <a:lnTo>
                      <a:pt x="614" y="887"/>
                    </a:lnTo>
                    <a:lnTo>
                      <a:pt x="600" y="889"/>
                    </a:lnTo>
                    <a:lnTo>
                      <a:pt x="589" y="892"/>
                    </a:lnTo>
                    <a:lnTo>
                      <a:pt x="580" y="893"/>
                    </a:lnTo>
                    <a:lnTo>
                      <a:pt x="576" y="894"/>
                    </a:lnTo>
                    <a:lnTo>
                      <a:pt x="570" y="894"/>
                    </a:lnTo>
                    <a:lnTo>
                      <a:pt x="564" y="896"/>
                    </a:lnTo>
                    <a:lnTo>
                      <a:pt x="555" y="898"/>
                    </a:lnTo>
                    <a:lnTo>
                      <a:pt x="546" y="899"/>
                    </a:lnTo>
                    <a:lnTo>
                      <a:pt x="535" y="901"/>
                    </a:lnTo>
                    <a:lnTo>
                      <a:pt x="524" y="903"/>
                    </a:lnTo>
                    <a:lnTo>
                      <a:pt x="512" y="904"/>
                    </a:lnTo>
                    <a:lnTo>
                      <a:pt x="501" y="905"/>
                    </a:lnTo>
                    <a:lnTo>
                      <a:pt x="489" y="906"/>
                    </a:lnTo>
                    <a:lnTo>
                      <a:pt x="476" y="905"/>
                    </a:lnTo>
                    <a:lnTo>
                      <a:pt x="464" y="904"/>
                    </a:lnTo>
                    <a:lnTo>
                      <a:pt x="452" y="902"/>
                    </a:lnTo>
                    <a:lnTo>
                      <a:pt x="440" y="899"/>
                    </a:lnTo>
                    <a:lnTo>
                      <a:pt x="429" y="895"/>
                    </a:lnTo>
                    <a:lnTo>
                      <a:pt x="418" y="890"/>
                    </a:lnTo>
                    <a:lnTo>
                      <a:pt x="421" y="880"/>
                    </a:lnTo>
                    <a:lnTo>
                      <a:pt x="426" y="871"/>
                    </a:lnTo>
                    <a:lnTo>
                      <a:pt x="431" y="862"/>
                    </a:lnTo>
                    <a:lnTo>
                      <a:pt x="437" y="854"/>
                    </a:lnTo>
                    <a:lnTo>
                      <a:pt x="444" y="848"/>
                    </a:lnTo>
                    <a:lnTo>
                      <a:pt x="451" y="843"/>
                    </a:lnTo>
                    <a:lnTo>
                      <a:pt x="458" y="839"/>
                    </a:lnTo>
                    <a:lnTo>
                      <a:pt x="467" y="837"/>
                    </a:lnTo>
                    <a:lnTo>
                      <a:pt x="477" y="835"/>
                    </a:lnTo>
                    <a:lnTo>
                      <a:pt x="488" y="833"/>
                    </a:lnTo>
                    <a:lnTo>
                      <a:pt x="500" y="830"/>
                    </a:lnTo>
                    <a:lnTo>
                      <a:pt x="511" y="827"/>
                    </a:lnTo>
                    <a:lnTo>
                      <a:pt x="522" y="823"/>
                    </a:lnTo>
                    <a:lnTo>
                      <a:pt x="532" y="820"/>
                    </a:lnTo>
                    <a:lnTo>
                      <a:pt x="540" y="816"/>
                    </a:lnTo>
                    <a:lnTo>
                      <a:pt x="546" y="813"/>
                    </a:lnTo>
                    <a:lnTo>
                      <a:pt x="541" y="803"/>
                    </a:lnTo>
                    <a:lnTo>
                      <a:pt x="534" y="796"/>
                    </a:lnTo>
                    <a:lnTo>
                      <a:pt x="526" y="791"/>
                    </a:lnTo>
                    <a:lnTo>
                      <a:pt x="518" y="789"/>
                    </a:lnTo>
                    <a:lnTo>
                      <a:pt x="518" y="778"/>
                    </a:lnTo>
                    <a:lnTo>
                      <a:pt x="511" y="769"/>
                    </a:lnTo>
                    <a:lnTo>
                      <a:pt x="505" y="760"/>
                    </a:lnTo>
                    <a:lnTo>
                      <a:pt x="500" y="753"/>
                    </a:lnTo>
                    <a:lnTo>
                      <a:pt x="496" y="748"/>
                    </a:lnTo>
                    <a:lnTo>
                      <a:pt x="495" y="746"/>
                    </a:lnTo>
                    <a:lnTo>
                      <a:pt x="493" y="744"/>
                    </a:lnTo>
                    <a:lnTo>
                      <a:pt x="491" y="742"/>
                    </a:lnTo>
                    <a:lnTo>
                      <a:pt x="488" y="739"/>
                    </a:lnTo>
                    <a:lnTo>
                      <a:pt x="484" y="737"/>
                    </a:lnTo>
                    <a:lnTo>
                      <a:pt x="480" y="735"/>
                    </a:lnTo>
                    <a:lnTo>
                      <a:pt x="473" y="733"/>
                    </a:lnTo>
                    <a:lnTo>
                      <a:pt x="466" y="732"/>
                    </a:lnTo>
                    <a:lnTo>
                      <a:pt x="457" y="731"/>
                    </a:lnTo>
                    <a:lnTo>
                      <a:pt x="448" y="730"/>
                    </a:lnTo>
                    <a:lnTo>
                      <a:pt x="438" y="729"/>
                    </a:lnTo>
                    <a:lnTo>
                      <a:pt x="427" y="728"/>
                    </a:lnTo>
                    <a:lnTo>
                      <a:pt x="417" y="727"/>
                    </a:lnTo>
                    <a:lnTo>
                      <a:pt x="409" y="727"/>
                    </a:lnTo>
                    <a:lnTo>
                      <a:pt x="401" y="726"/>
                    </a:lnTo>
                    <a:lnTo>
                      <a:pt x="396" y="726"/>
                    </a:lnTo>
                    <a:lnTo>
                      <a:pt x="389" y="725"/>
                    </a:lnTo>
                    <a:lnTo>
                      <a:pt x="380" y="723"/>
                    </a:lnTo>
                    <a:lnTo>
                      <a:pt x="374" y="720"/>
                    </a:lnTo>
                    <a:lnTo>
                      <a:pt x="369" y="717"/>
                    </a:lnTo>
                    <a:lnTo>
                      <a:pt x="364" y="717"/>
                    </a:lnTo>
                    <a:lnTo>
                      <a:pt x="360" y="717"/>
                    </a:lnTo>
                    <a:lnTo>
                      <a:pt x="355" y="717"/>
                    </a:lnTo>
                    <a:lnTo>
                      <a:pt x="351" y="716"/>
                    </a:lnTo>
                    <a:lnTo>
                      <a:pt x="347" y="716"/>
                    </a:lnTo>
                    <a:lnTo>
                      <a:pt x="343" y="715"/>
                    </a:lnTo>
                    <a:lnTo>
                      <a:pt x="339" y="713"/>
                    </a:lnTo>
                    <a:lnTo>
                      <a:pt x="336" y="712"/>
                    </a:lnTo>
                    <a:lnTo>
                      <a:pt x="331" y="710"/>
                    </a:lnTo>
                    <a:lnTo>
                      <a:pt x="325" y="706"/>
                    </a:lnTo>
                    <a:lnTo>
                      <a:pt x="319" y="704"/>
                    </a:lnTo>
                    <a:lnTo>
                      <a:pt x="313" y="702"/>
                    </a:lnTo>
                    <a:lnTo>
                      <a:pt x="308" y="702"/>
                    </a:lnTo>
                    <a:lnTo>
                      <a:pt x="298" y="702"/>
                    </a:lnTo>
                    <a:lnTo>
                      <a:pt x="285" y="703"/>
                    </a:lnTo>
                    <a:lnTo>
                      <a:pt x="271" y="703"/>
                    </a:lnTo>
                    <a:lnTo>
                      <a:pt x="257" y="703"/>
                    </a:lnTo>
                    <a:lnTo>
                      <a:pt x="243" y="703"/>
                    </a:lnTo>
                    <a:lnTo>
                      <a:pt x="232" y="701"/>
                    </a:lnTo>
                    <a:lnTo>
                      <a:pt x="225" y="699"/>
                    </a:lnTo>
                    <a:lnTo>
                      <a:pt x="220" y="695"/>
                    </a:lnTo>
                    <a:lnTo>
                      <a:pt x="215" y="690"/>
                    </a:lnTo>
                    <a:lnTo>
                      <a:pt x="209" y="684"/>
                    </a:lnTo>
                    <a:lnTo>
                      <a:pt x="202" y="678"/>
                    </a:lnTo>
                    <a:lnTo>
                      <a:pt x="196" y="671"/>
                    </a:lnTo>
                    <a:lnTo>
                      <a:pt x="189" y="666"/>
                    </a:lnTo>
                    <a:lnTo>
                      <a:pt x="184" y="661"/>
                    </a:lnTo>
                    <a:lnTo>
                      <a:pt x="179" y="658"/>
                    </a:lnTo>
                    <a:lnTo>
                      <a:pt x="174" y="655"/>
                    </a:lnTo>
                    <a:lnTo>
                      <a:pt x="167" y="650"/>
                    </a:lnTo>
                    <a:lnTo>
                      <a:pt x="160" y="645"/>
                    </a:lnTo>
                    <a:lnTo>
                      <a:pt x="155" y="639"/>
                    </a:lnTo>
                    <a:lnTo>
                      <a:pt x="149" y="633"/>
                    </a:lnTo>
                    <a:lnTo>
                      <a:pt x="146" y="626"/>
                    </a:lnTo>
                    <a:lnTo>
                      <a:pt x="146" y="620"/>
                    </a:lnTo>
                    <a:lnTo>
                      <a:pt x="150" y="613"/>
                    </a:lnTo>
                    <a:lnTo>
                      <a:pt x="73" y="593"/>
                    </a:lnTo>
                    <a:lnTo>
                      <a:pt x="155" y="604"/>
                    </a:lnTo>
                    <a:lnTo>
                      <a:pt x="160" y="597"/>
                    </a:lnTo>
                    <a:lnTo>
                      <a:pt x="0" y="542"/>
                    </a:lnTo>
                    <a:lnTo>
                      <a:pt x="163" y="591"/>
                    </a:lnTo>
                    <a:lnTo>
                      <a:pt x="171" y="581"/>
                    </a:lnTo>
                    <a:lnTo>
                      <a:pt x="36" y="5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Freeform 69"/>
              <p:cNvSpPr>
                <a:spLocks noChangeArrowheads="1"/>
              </p:cNvSpPr>
              <p:nvPr/>
            </p:nvSpPr>
            <p:spPr bwMode="auto">
              <a:xfrm>
                <a:off x="258" y="77"/>
                <a:ext cx="235" cy="270"/>
              </a:xfrm>
              <a:custGeom>
                <a:avLst/>
                <a:gdLst>
                  <a:gd name="T0" fmla="*/ 0 w 235"/>
                  <a:gd name="T1" fmla="*/ 0 h 270"/>
                  <a:gd name="T2" fmla="*/ 11 w 235"/>
                  <a:gd name="T3" fmla="*/ 7 h 270"/>
                  <a:gd name="T4" fmla="*/ 21 w 235"/>
                  <a:gd name="T5" fmla="*/ 14 h 270"/>
                  <a:gd name="T6" fmla="*/ 33 w 235"/>
                  <a:gd name="T7" fmla="*/ 20 h 270"/>
                  <a:gd name="T8" fmla="*/ 46 w 235"/>
                  <a:gd name="T9" fmla="*/ 25 h 270"/>
                  <a:gd name="T10" fmla="*/ 58 w 235"/>
                  <a:gd name="T11" fmla="*/ 30 h 270"/>
                  <a:gd name="T12" fmla="*/ 70 w 235"/>
                  <a:gd name="T13" fmla="*/ 34 h 270"/>
                  <a:gd name="T14" fmla="*/ 81 w 235"/>
                  <a:gd name="T15" fmla="*/ 38 h 270"/>
                  <a:gd name="T16" fmla="*/ 91 w 235"/>
                  <a:gd name="T17" fmla="*/ 41 h 270"/>
                  <a:gd name="T18" fmla="*/ 102 w 235"/>
                  <a:gd name="T19" fmla="*/ 45 h 270"/>
                  <a:gd name="T20" fmla="*/ 116 w 235"/>
                  <a:gd name="T21" fmla="*/ 50 h 270"/>
                  <a:gd name="T22" fmla="*/ 131 w 235"/>
                  <a:gd name="T23" fmla="*/ 59 h 270"/>
                  <a:gd name="T24" fmla="*/ 148 w 235"/>
                  <a:gd name="T25" fmla="*/ 72 h 270"/>
                  <a:gd name="T26" fmla="*/ 168 w 235"/>
                  <a:gd name="T27" fmla="*/ 90 h 270"/>
                  <a:gd name="T28" fmla="*/ 189 w 235"/>
                  <a:gd name="T29" fmla="*/ 114 h 270"/>
                  <a:gd name="T30" fmla="*/ 211 w 235"/>
                  <a:gd name="T31" fmla="*/ 144 h 270"/>
                  <a:gd name="T32" fmla="*/ 235 w 235"/>
                  <a:gd name="T33" fmla="*/ 182 h 270"/>
                  <a:gd name="T34" fmla="*/ 231 w 235"/>
                  <a:gd name="T35" fmla="*/ 192 h 270"/>
                  <a:gd name="T36" fmla="*/ 226 w 235"/>
                  <a:gd name="T37" fmla="*/ 203 h 270"/>
                  <a:gd name="T38" fmla="*/ 222 w 235"/>
                  <a:gd name="T39" fmla="*/ 216 h 270"/>
                  <a:gd name="T40" fmla="*/ 217 w 235"/>
                  <a:gd name="T41" fmla="*/ 228 h 270"/>
                  <a:gd name="T42" fmla="*/ 212 w 235"/>
                  <a:gd name="T43" fmla="*/ 241 h 270"/>
                  <a:gd name="T44" fmla="*/ 208 w 235"/>
                  <a:gd name="T45" fmla="*/ 253 h 270"/>
                  <a:gd name="T46" fmla="*/ 203 w 235"/>
                  <a:gd name="T47" fmla="*/ 263 h 270"/>
                  <a:gd name="T48" fmla="*/ 199 w 235"/>
                  <a:gd name="T49" fmla="*/ 270 h 270"/>
                  <a:gd name="T50" fmla="*/ 181 w 235"/>
                  <a:gd name="T51" fmla="*/ 254 h 270"/>
                  <a:gd name="T52" fmla="*/ 163 w 235"/>
                  <a:gd name="T53" fmla="*/ 236 h 270"/>
                  <a:gd name="T54" fmla="*/ 145 w 235"/>
                  <a:gd name="T55" fmla="*/ 217 h 270"/>
                  <a:gd name="T56" fmla="*/ 129 w 235"/>
                  <a:gd name="T57" fmla="*/ 197 h 270"/>
                  <a:gd name="T58" fmla="*/ 113 w 235"/>
                  <a:gd name="T59" fmla="*/ 178 h 270"/>
                  <a:gd name="T60" fmla="*/ 98 w 235"/>
                  <a:gd name="T61" fmla="*/ 158 h 270"/>
                  <a:gd name="T62" fmla="*/ 85 w 235"/>
                  <a:gd name="T63" fmla="*/ 138 h 270"/>
                  <a:gd name="T64" fmla="*/ 74 w 235"/>
                  <a:gd name="T65" fmla="*/ 120 h 270"/>
                  <a:gd name="T66" fmla="*/ 64 w 235"/>
                  <a:gd name="T67" fmla="*/ 103 h 270"/>
                  <a:gd name="T68" fmla="*/ 52 w 235"/>
                  <a:gd name="T69" fmla="*/ 86 h 270"/>
                  <a:gd name="T70" fmla="*/ 39 w 235"/>
                  <a:gd name="T71" fmla="*/ 67 h 270"/>
                  <a:gd name="T72" fmla="*/ 27 w 235"/>
                  <a:gd name="T73" fmla="*/ 49 h 270"/>
                  <a:gd name="T74" fmla="*/ 17 w 235"/>
                  <a:gd name="T75" fmla="*/ 33 h 270"/>
                  <a:gd name="T76" fmla="*/ 8 w 235"/>
                  <a:gd name="T77" fmla="*/ 18 h 270"/>
                  <a:gd name="T78" fmla="*/ 2 w 235"/>
                  <a:gd name="T79" fmla="*/ 7 h 270"/>
                  <a:gd name="T80" fmla="*/ 0 w 235"/>
                  <a:gd name="T81" fmla="*/ 0 h 27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35"/>
                  <a:gd name="T124" fmla="*/ 0 h 270"/>
                  <a:gd name="T125" fmla="*/ 235 w 235"/>
                  <a:gd name="T126" fmla="*/ 270 h 27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35" h="270">
                    <a:moveTo>
                      <a:pt x="0" y="0"/>
                    </a:moveTo>
                    <a:lnTo>
                      <a:pt x="11" y="7"/>
                    </a:lnTo>
                    <a:lnTo>
                      <a:pt x="21" y="14"/>
                    </a:lnTo>
                    <a:lnTo>
                      <a:pt x="33" y="20"/>
                    </a:lnTo>
                    <a:lnTo>
                      <a:pt x="46" y="25"/>
                    </a:lnTo>
                    <a:lnTo>
                      <a:pt x="58" y="30"/>
                    </a:lnTo>
                    <a:lnTo>
                      <a:pt x="70" y="34"/>
                    </a:lnTo>
                    <a:lnTo>
                      <a:pt x="81" y="38"/>
                    </a:lnTo>
                    <a:lnTo>
                      <a:pt x="91" y="41"/>
                    </a:lnTo>
                    <a:lnTo>
                      <a:pt x="102" y="45"/>
                    </a:lnTo>
                    <a:lnTo>
                      <a:pt x="116" y="50"/>
                    </a:lnTo>
                    <a:lnTo>
                      <a:pt x="131" y="59"/>
                    </a:lnTo>
                    <a:lnTo>
                      <a:pt x="148" y="72"/>
                    </a:lnTo>
                    <a:lnTo>
                      <a:pt x="168" y="90"/>
                    </a:lnTo>
                    <a:lnTo>
                      <a:pt x="189" y="114"/>
                    </a:lnTo>
                    <a:lnTo>
                      <a:pt x="211" y="144"/>
                    </a:lnTo>
                    <a:lnTo>
                      <a:pt x="235" y="182"/>
                    </a:lnTo>
                    <a:lnTo>
                      <a:pt x="231" y="192"/>
                    </a:lnTo>
                    <a:lnTo>
                      <a:pt x="226" y="203"/>
                    </a:lnTo>
                    <a:lnTo>
                      <a:pt x="222" y="216"/>
                    </a:lnTo>
                    <a:lnTo>
                      <a:pt x="217" y="228"/>
                    </a:lnTo>
                    <a:lnTo>
                      <a:pt x="212" y="241"/>
                    </a:lnTo>
                    <a:lnTo>
                      <a:pt x="208" y="253"/>
                    </a:lnTo>
                    <a:lnTo>
                      <a:pt x="203" y="263"/>
                    </a:lnTo>
                    <a:lnTo>
                      <a:pt x="199" y="270"/>
                    </a:lnTo>
                    <a:lnTo>
                      <a:pt x="181" y="254"/>
                    </a:lnTo>
                    <a:lnTo>
                      <a:pt x="163" y="236"/>
                    </a:lnTo>
                    <a:lnTo>
                      <a:pt x="145" y="217"/>
                    </a:lnTo>
                    <a:lnTo>
                      <a:pt x="129" y="197"/>
                    </a:lnTo>
                    <a:lnTo>
                      <a:pt x="113" y="178"/>
                    </a:lnTo>
                    <a:lnTo>
                      <a:pt x="98" y="158"/>
                    </a:lnTo>
                    <a:lnTo>
                      <a:pt x="85" y="138"/>
                    </a:lnTo>
                    <a:lnTo>
                      <a:pt x="74" y="120"/>
                    </a:lnTo>
                    <a:lnTo>
                      <a:pt x="64" y="103"/>
                    </a:lnTo>
                    <a:lnTo>
                      <a:pt x="52" y="86"/>
                    </a:lnTo>
                    <a:lnTo>
                      <a:pt x="39" y="67"/>
                    </a:lnTo>
                    <a:lnTo>
                      <a:pt x="27" y="49"/>
                    </a:lnTo>
                    <a:lnTo>
                      <a:pt x="17" y="33"/>
                    </a:lnTo>
                    <a:lnTo>
                      <a:pt x="8" y="18"/>
                    </a:lnTo>
                    <a:lnTo>
                      <a:pt x="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Freeform 70"/>
              <p:cNvSpPr>
                <a:spLocks noChangeArrowheads="1"/>
              </p:cNvSpPr>
              <p:nvPr/>
            </p:nvSpPr>
            <p:spPr bwMode="auto">
              <a:xfrm>
                <a:off x="174" y="18"/>
                <a:ext cx="1418" cy="1030"/>
              </a:xfrm>
              <a:custGeom>
                <a:avLst/>
                <a:gdLst>
                  <a:gd name="T0" fmla="*/ 499 w 1418"/>
                  <a:gd name="T1" fmla="*/ 74 h 1030"/>
                  <a:gd name="T2" fmla="*/ 371 w 1418"/>
                  <a:gd name="T3" fmla="*/ 317 h 1030"/>
                  <a:gd name="T4" fmla="*/ 462 w 1418"/>
                  <a:gd name="T5" fmla="*/ 283 h 1030"/>
                  <a:gd name="T6" fmla="*/ 466 w 1418"/>
                  <a:gd name="T7" fmla="*/ 307 h 1030"/>
                  <a:gd name="T8" fmla="*/ 436 w 1418"/>
                  <a:gd name="T9" fmla="*/ 458 h 1030"/>
                  <a:gd name="T10" fmla="*/ 419 w 1418"/>
                  <a:gd name="T11" fmla="*/ 492 h 1030"/>
                  <a:gd name="T12" fmla="*/ 483 w 1418"/>
                  <a:gd name="T13" fmla="*/ 452 h 1030"/>
                  <a:gd name="T14" fmla="*/ 590 w 1418"/>
                  <a:gd name="T15" fmla="*/ 394 h 1030"/>
                  <a:gd name="T16" fmla="*/ 785 w 1418"/>
                  <a:gd name="T17" fmla="*/ 385 h 1030"/>
                  <a:gd name="T18" fmla="*/ 960 w 1418"/>
                  <a:gd name="T19" fmla="*/ 307 h 1030"/>
                  <a:gd name="T20" fmla="*/ 1157 w 1418"/>
                  <a:gd name="T21" fmla="*/ 282 h 1030"/>
                  <a:gd name="T22" fmla="*/ 1347 w 1418"/>
                  <a:gd name="T23" fmla="*/ 391 h 1030"/>
                  <a:gd name="T24" fmla="*/ 1418 w 1418"/>
                  <a:gd name="T25" fmla="*/ 593 h 1030"/>
                  <a:gd name="T26" fmla="*/ 1383 w 1418"/>
                  <a:gd name="T27" fmla="*/ 719 h 1030"/>
                  <a:gd name="T28" fmla="*/ 1319 w 1418"/>
                  <a:gd name="T29" fmla="*/ 716 h 1030"/>
                  <a:gd name="T30" fmla="*/ 1250 w 1418"/>
                  <a:gd name="T31" fmla="*/ 755 h 1030"/>
                  <a:gd name="T32" fmla="*/ 1240 w 1418"/>
                  <a:gd name="T33" fmla="*/ 842 h 1030"/>
                  <a:gd name="T34" fmla="*/ 1282 w 1418"/>
                  <a:gd name="T35" fmla="*/ 861 h 1030"/>
                  <a:gd name="T36" fmla="*/ 1273 w 1418"/>
                  <a:gd name="T37" fmla="*/ 912 h 1030"/>
                  <a:gd name="T38" fmla="*/ 1066 w 1418"/>
                  <a:gd name="T39" fmla="*/ 987 h 1030"/>
                  <a:gd name="T40" fmla="*/ 999 w 1418"/>
                  <a:gd name="T41" fmla="*/ 1002 h 1030"/>
                  <a:gd name="T42" fmla="*/ 976 w 1418"/>
                  <a:gd name="T43" fmla="*/ 995 h 1030"/>
                  <a:gd name="T44" fmla="*/ 929 w 1418"/>
                  <a:gd name="T45" fmla="*/ 1025 h 1030"/>
                  <a:gd name="T46" fmla="*/ 930 w 1418"/>
                  <a:gd name="T47" fmla="*/ 955 h 1030"/>
                  <a:gd name="T48" fmla="*/ 868 w 1418"/>
                  <a:gd name="T49" fmla="*/ 994 h 1030"/>
                  <a:gd name="T50" fmla="*/ 926 w 1418"/>
                  <a:gd name="T51" fmla="*/ 889 h 1030"/>
                  <a:gd name="T52" fmla="*/ 1041 w 1418"/>
                  <a:gd name="T53" fmla="*/ 908 h 1030"/>
                  <a:gd name="T54" fmla="*/ 1055 w 1418"/>
                  <a:gd name="T55" fmla="*/ 868 h 1030"/>
                  <a:gd name="T56" fmla="*/ 997 w 1418"/>
                  <a:gd name="T57" fmla="*/ 782 h 1030"/>
                  <a:gd name="T58" fmla="*/ 922 w 1418"/>
                  <a:gd name="T59" fmla="*/ 810 h 1030"/>
                  <a:gd name="T60" fmla="*/ 836 w 1418"/>
                  <a:gd name="T61" fmla="*/ 752 h 1030"/>
                  <a:gd name="T62" fmla="*/ 812 w 1418"/>
                  <a:gd name="T63" fmla="*/ 753 h 1030"/>
                  <a:gd name="T64" fmla="*/ 753 w 1418"/>
                  <a:gd name="T65" fmla="*/ 822 h 1030"/>
                  <a:gd name="T66" fmla="*/ 668 w 1418"/>
                  <a:gd name="T67" fmla="*/ 910 h 1030"/>
                  <a:gd name="T68" fmla="*/ 570 w 1418"/>
                  <a:gd name="T69" fmla="*/ 967 h 1030"/>
                  <a:gd name="T70" fmla="*/ 515 w 1418"/>
                  <a:gd name="T71" fmla="*/ 932 h 1030"/>
                  <a:gd name="T72" fmla="*/ 464 w 1418"/>
                  <a:gd name="T73" fmla="*/ 967 h 1030"/>
                  <a:gd name="T74" fmla="*/ 454 w 1418"/>
                  <a:gd name="T75" fmla="*/ 922 h 1030"/>
                  <a:gd name="T76" fmla="*/ 425 w 1418"/>
                  <a:gd name="T77" fmla="*/ 922 h 1030"/>
                  <a:gd name="T78" fmla="*/ 476 w 1418"/>
                  <a:gd name="T79" fmla="*/ 884 h 1030"/>
                  <a:gd name="T80" fmla="*/ 557 w 1418"/>
                  <a:gd name="T81" fmla="*/ 875 h 1030"/>
                  <a:gd name="T82" fmla="*/ 596 w 1418"/>
                  <a:gd name="T83" fmla="*/ 811 h 1030"/>
                  <a:gd name="T84" fmla="*/ 659 w 1418"/>
                  <a:gd name="T85" fmla="*/ 785 h 1030"/>
                  <a:gd name="T86" fmla="*/ 583 w 1418"/>
                  <a:gd name="T87" fmla="*/ 777 h 1030"/>
                  <a:gd name="T88" fmla="*/ 474 w 1418"/>
                  <a:gd name="T89" fmla="*/ 766 h 1030"/>
                  <a:gd name="T90" fmla="*/ 415 w 1418"/>
                  <a:gd name="T91" fmla="*/ 733 h 1030"/>
                  <a:gd name="T92" fmla="*/ 337 w 1418"/>
                  <a:gd name="T93" fmla="*/ 658 h 1030"/>
                  <a:gd name="T94" fmla="*/ 328 w 1418"/>
                  <a:gd name="T95" fmla="*/ 595 h 1030"/>
                  <a:gd name="T96" fmla="*/ 287 w 1418"/>
                  <a:gd name="T97" fmla="*/ 639 h 1030"/>
                  <a:gd name="T98" fmla="*/ 218 w 1418"/>
                  <a:gd name="T99" fmla="*/ 663 h 1030"/>
                  <a:gd name="T100" fmla="*/ 149 w 1418"/>
                  <a:gd name="T101" fmla="*/ 647 h 1030"/>
                  <a:gd name="T102" fmla="*/ 47 w 1418"/>
                  <a:gd name="T103" fmla="*/ 629 h 1030"/>
                  <a:gd name="T104" fmla="*/ 45 w 1418"/>
                  <a:gd name="T105" fmla="*/ 600 h 1030"/>
                  <a:gd name="T106" fmla="*/ 0 w 1418"/>
                  <a:gd name="T107" fmla="*/ 596 h 1030"/>
                  <a:gd name="T108" fmla="*/ 46 w 1418"/>
                  <a:gd name="T109" fmla="*/ 514 h 1030"/>
                  <a:gd name="T110" fmla="*/ 176 w 1418"/>
                  <a:gd name="T111" fmla="*/ 409 h 1030"/>
                  <a:gd name="T112" fmla="*/ 276 w 1418"/>
                  <a:gd name="T113" fmla="*/ 409 h 1030"/>
                  <a:gd name="T114" fmla="*/ 346 w 1418"/>
                  <a:gd name="T115" fmla="*/ 198 h 1030"/>
                  <a:gd name="T116" fmla="*/ 517 w 1418"/>
                  <a:gd name="T117" fmla="*/ 43 h 1030"/>
                  <a:gd name="T118" fmla="*/ 600 w 1418"/>
                  <a:gd name="T119" fmla="*/ 17 h 103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418"/>
                  <a:gd name="T181" fmla="*/ 0 h 1030"/>
                  <a:gd name="T182" fmla="*/ 1418 w 1418"/>
                  <a:gd name="T183" fmla="*/ 1030 h 103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418" h="1030">
                    <a:moveTo>
                      <a:pt x="596" y="33"/>
                    </a:moveTo>
                    <a:lnTo>
                      <a:pt x="592" y="29"/>
                    </a:lnTo>
                    <a:lnTo>
                      <a:pt x="588" y="27"/>
                    </a:lnTo>
                    <a:lnTo>
                      <a:pt x="583" y="25"/>
                    </a:lnTo>
                    <a:lnTo>
                      <a:pt x="577" y="25"/>
                    </a:lnTo>
                    <a:lnTo>
                      <a:pt x="571" y="26"/>
                    </a:lnTo>
                    <a:lnTo>
                      <a:pt x="566" y="27"/>
                    </a:lnTo>
                    <a:lnTo>
                      <a:pt x="559" y="30"/>
                    </a:lnTo>
                    <a:lnTo>
                      <a:pt x="553" y="34"/>
                    </a:lnTo>
                    <a:lnTo>
                      <a:pt x="541" y="43"/>
                    </a:lnTo>
                    <a:lnTo>
                      <a:pt x="521" y="57"/>
                    </a:lnTo>
                    <a:lnTo>
                      <a:pt x="499" y="74"/>
                    </a:lnTo>
                    <a:lnTo>
                      <a:pt x="473" y="95"/>
                    </a:lnTo>
                    <a:lnTo>
                      <a:pt x="449" y="116"/>
                    </a:lnTo>
                    <a:lnTo>
                      <a:pt x="427" y="139"/>
                    </a:lnTo>
                    <a:lnTo>
                      <a:pt x="411" y="160"/>
                    </a:lnTo>
                    <a:lnTo>
                      <a:pt x="404" y="180"/>
                    </a:lnTo>
                    <a:lnTo>
                      <a:pt x="402" y="202"/>
                    </a:lnTo>
                    <a:lnTo>
                      <a:pt x="400" y="222"/>
                    </a:lnTo>
                    <a:lnTo>
                      <a:pt x="398" y="239"/>
                    </a:lnTo>
                    <a:lnTo>
                      <a:pt x="394" y="252"/>
                    </a:lnTo>
                    <a:lnTo>
                      <a:pt x="386" y="269"/>
                    </a:lnTo>
                    <a:lnTo>
                      <a:pt x="377" y="291"/>
                    </a:lnTo>
                    <a:lnTo>
                      <a:pt x="371" y="317"/>
                    </a:lnTo>
                    <a:lnTo>
                      <a:pt x="372" y="339"/>
                    </a:lnTo>
                    <a:lnTo>
                      <a:pt x="381" y="337"/>
                    </a:lnTo>
                    <a:lnTo>
                      <a:pt x="391" y="331"/>
                    </a:lnTo>
                    <a:lnTo>
                      <a:pt x="403" y="320"/>
                    </a:lnTo>
                    <a:lnTo>
                      <a:pt x="415" y="307"/>
                    </a:lnTo>
                    <a:lnTo>
                      <a:pt x="427" y="295"/>
                    </a:lnTo>
                    <a:lnTo>
                      <a:pt x="437" y="285"/>
                    </a:lnTo>
                    <a:lnTo>
                      <a:pt x="445" y="278"/>
                    </a:lnTo>
                    <a:lnTo>
                      <a:pt x="450" y="276"/>
                    </a:lnTo>
                    <a:lnTo>
                      <a:pt x="453" y="278"/>
                    </a:lnTo>
                    <a:lnTo>
                      <a:pt x="457" y="280"/>
                    </a:lnTo>
                    <a:lnTo>
                      <a:pt x="462" y="283"/>
                    </a:lnTo>
                    <a:lnTo>
                      <a:pt x="470" y="285"/>
                    </a:lnTo>
                    <a:lnTo>
                      <a:pt x="478" y="285"/>
                    </a:lnTo>
                    <a:lnTo>
                      <a:pt x="488" y="284"/>
                    </a:lnTo>
                    <a:lnTo>
                      <a:pt x="500" y="281"/>
                    </a:lnTo>
                    <a:lnTo>
                      <a:pt x="513" y="274"/>
                    </a:lnTo>
                    <a:lnTo>
                      <a:pt x="509" y="280"/>
                    </a:lnTo>
                    <a:lnTo>
                      <a:pt x="503" y="285"/>
                    </a:lnTo>
                    <a:lnTo>
                      <a:pt x="496" y="289"/>
                    </a:lnTo>
                    <a:lnTo>
                      <a:pt x="488" y="294"/>
                    </a:lnTo>
                    <a:lnTo>
                      <a:pt x="480" y="298"/>
                    </a:lnTo>
                    <a:lnTo>
                      <a:pt x="473" y="302"/>
                    </a:lnTo>
                    <a:lnTo>
                      <a:pt x="466" y="307"/>
                    </a:lnTo>
                    <a:lnTo>
                      <a:pt x="460" y="312"/>
                    </a:lnTo>
                    <a:lnTo>
                      <a:pt x="454" y="318"/>
                    </a:lnTo>
                    <a:lnTo>
                      <a:pt x="449" y="325"/>
                    </a:lnTo>
                    <a:lnTo>
                      <a:pt x="442" y="332"/>
                    </a:lnTo>
                    <a:lnTo>
                      <a:pt x="436" y="340"/>
                    </a:lnTo>
                    <a:lnTo>
                      <a:pt x="430" y="350"/>
                    </a:lnTo>
                    <a:lnTo>
                      <a:pt x="426" y="360"/>
                    </a:lnTo>
                    <a:lnTo>
                      <a:pt x="424" y="371"/>
                    </a:lnTo>
                    <a:lnTo>
                      <a:pt x="425" y="381"/>
                    </a:lnTo>
                    <a:lnTo>
                      <a:pt x="431" y="407"/>
                    </a:lnTo>
                    <a:lnTo>
                      <a:pt x="437" y="434"/>
                    </a:lnTo>
                    <a:lnTo>
                      <a:pt x="436" y="458"/>
                    </a:lnTo>
                    <a:lnTo>
                      <a:pt x="424" y="470"/>
                    </a:lnTo>
                    <a:lnTo>
                      <a:pt x="419" y="471"/>
                    </a:lnTo>
                    <a:lnTo>
                      <a:pt x="413" y="472"/>
                    </a:lnTo>
                    <a:lnTo>
                      <a:pt x="409" y="473"/>
                    </a:lnTo>
                    <a:lnTo>
                      <a:pt x="404" y="474"/>
                    </a:lnTo>
                    <a:lnTo>
                      <a:pt x="401" y="476"/>
                    </a:lnTo>
                    <a:lnTo>
                      <a:pt x="398" y="479"/>
                    </a:lnTo>
                    <a:lnTo>
                      <a:pt x="397" y="482"/>
                    </a:lnTo>
                    <a:lnTo>
                      <a:pt x="397" y="487"/>
                    </a:lnTo>
                    <a:lnTo>
                      <a:pt x="402" y="495"/>
                    </a:lnTo>
                    <a:lnTo>
                      <a:pt x="410" y="496"/>
                    </a:lnTo>
                    <a:lnTo>
                      <a:pt x="419" y="492"/>
                    </a:lnTo>
                    <a:lnTo>
                      <a:pt x="426" y="486"/>
                    </a:lnTo>
                    <a:lnTo>
                      <a:pt x="430" y="482"/>
                    </a:lnTo>
                    <a:lnTo>
                      <a:pt x="434" y="478"/>
                    </a:lnTo>
                    <a:lnTo>
                      <a:pt x="439" y="473"/>
                    </a:lnTo>
                    <a:lnTo>
                      <a:pt x="445" y="468"/>
                    </a:lnTo>
                    <a:lnTo>
                      <a:pt x="451" y="465"/>
                    </a:lnTo>
                    <a:lnTo>
                      <a:pt x="456" y="462"/>
                    </a:lnTo>
                    <a:lnTo>
                      <a:pt x="461" y="459"/>
                    </a:lnTo>
                    <a:lnTo>
                      <a:pt x="466" y="458"/>
                    </a:lnTo>
                    <a:lnTo>
                      <a:pt x="471" y="457"/>
                    </a:lnTo>
                    <a:lnTo>
                      <a:pt x="476" y="455"/>
                    </a:lnTo>
                    <a:lnTo>
                      <a:pt x="483" y="452"/>
                    </a:lnTo>
                    <a:lnTo>
                      <a:pt x="490" y="449"/>
                    </a:lnTo>
                    <a:lnTo>
                      <a:pt x="496" y="445"/>
                    </a:lnTo>
                    <a:lnTo>
                      <a:pt x="503" y="441"/>
                    </a:lnTo>
                    <a:lnTo>
                      <a:pt x="509" y="436"/>
                    </a:lnTo>
                    <a:lnTo>
                      <a:pt x="513" y="432"/>
                    </a:lnTo>
                    <a:lnTo>
                      <a:pt x="519" y="427"/>
                    </a:lnTo>
                    <a:lnTo>
                      <a:pt x="526" y="422"/>
                    </a:lnTo>
                    <a:lnTo>
                      <a:pt x="536" y="415"/>
                    </a:lnTo>
                    <a:lnTo>
                      <a:pt x="548" y="408"/>
                    </a:lnTo>
                    <a:lnTo>
                      <a:pt x="561" y="402"/>
                    </a:lnTo>
                    <a:lnTo>
                      <a:pt x="574" y="397"/>
                    </a:lnTo>
                    <a:lnTo>
                      <a:pt x="590" y="394"/>
                    </a:lnTo>
                    <a:lnTo>
                      <a:pt x="606" y="392"/>
                    </a:lnTo>
                    <a:lnTo>
                      <a:pt x="623" y="392"/>
                    </a:lnTo>
                    <a:lnTo>
                      <a:pt x="638" y="393"/>
                    </a:lnTo>
                    <a:lnTo>
                      <a:pt x="653" y="395"/>
                    </a:lnTo>
                    <a:lnTo>
                      <a:pt x="668" y="397"/>
                    </a:lnTo>
                    <a:lnTo>
                      <a:pt x="683" y="401"/>
                    </a:lnTo>
                    <a:lnTo>
                      <a:pt x="696" y="406"/>
                    </a:lnTo>
                    <a:lnTo>
                      <a:pt x="710" y="411"/>
                    </a:lnTo>
                    <a:lnTo>
                      <a:pt x="723" y="418"/>
                    </a:lnTo>
                    <a:lnTo>
                      <a:pt x="743" y="408"/>
                    </a:lnTo>
                    <a:lnTo>
                      <a:pt x="763" y="397"/>
                    </a:lnTo>
                    <a:lnTo>
                      <a:pt x="785" y="385"/>
                    </a:lnTo>
                    <a:lnTo>
                      <a:pt x="806" y="375"/>
                    </a:lnTo>
                    <a:lnTo>
                      <a:pt x="827" y="365"/>
                    </a:lnTo>
                    <a:lnTo>
                      <a:pt x="846" y="355"/>
                    </a:lnTo>
                    <a:lnTo>
                      <a:pt x="863" y="347"/>
                    </a:lnTo>
                    <a:lnTo>
                      <a:pt x="879" y="341"/>
                    </a:lnTo>
                    <a:lnTo>
                      <a:pt x="887" y="338"/>
                    </a:lnTo>
                    <a:lnTo>
                      <a:pt x="896" y="334"/>
                    </a:lnTo>
                    <a:lnTo>
                      <a:pt x="907" y="330"/>
                    </a:lnTo>
                    <a:lnTo>
                      <a:pt x="919" y="325"/>
                    </a:lnTo>
                    <a:lnTo>
                      <a:pt x="932" y="319"/>
                    </a:lnTo>
                    <a:lnTo>
                      <a:pt x="946" y="313"/>
                    </a:lnTo>
                    <a:lnTo>
                      <a:pt x="960" y="307"/>
                    </a:lnTo>
                    <a:lnTo>
                      <a:pt x="976" y="301"/>
                    </a:lnTo>
                    <a:lnTo>
                      <a:pt x="990" y="295"/>
                    </a:lnTo>
                    <a:lnTo>
                      <a:pt x="1006" y="289"/>
                    </a:lnTo>
                    <a:lnTo>
                      <a:pt x="1022" y="285"/>
                    </a:lnTo>
                    <a:lnTo>
                      <a:pt x="1038" y="281"/>
                    </a:lnTo>
                    <a:lnTo>
                      <a:pt x="1053" y="277"/>
                    </a:lnTo>
                    <a:lnTo>
                      <a:pt x="1068" y="275"/>
                    </a:lnTo>
                    <a:lnTo>
                      <a:pt x="1083" y="273"/>
                    </a:lnTo>
                    <a:lnTo>
                      <a:pt x="1097" y="273"/>
                    </a:lnTo>
                    <a:lnTo>
                      <a:pt x="1117" y="275"/>
                    </a:lnTo>
                    <a:lnTo>
                      <a:pt x="1138" y="278"/>
                    </a:lnTo>
                    <a:lnTo>
                      <a:pt x="1157" y="282"/>
                    </a:lnTo>
                    <a:lnTo>
                      <a:pt x="1178" y="286"/>
                    </a:lnTo>
                    <a:lnTo>
                      <a:pt x="1197" y="293"/>
                    </a:lnTo>
                    <a:lnTo>
                      <a:pt x="1216" y="300"/>
                    </a:lnTo>
                    <a:lnTo>
                      <a:pt x="1234" y="309"/>
                    </a:lnTo>
                    <a:lnTo>
                      <a:pt x="1252" y="318"/>
                    </a:lnTo>
                    <a:lnTo>
                      <a:pt x="1269" y="327"/>
                    </a:lnTo>
                    <a:lnTo>
                      <a:pt x="1284" y="337"/>
                    </a:lnTo>
                    <a:lnTo>
                      <a:pt x="1299" y="347"/>
                    </a:lnTo>
                    <a:lnTo>
                      <a:pt x="1313" y="358"/>
                    </a:lnTo>
                    <a:lnTo>
                      <a:pt x="1326" y="369"/>
                    </a:lnTo>
                    <a:lnTo>
                      <a:pt x="1337" y="380"/>
                    </a:lnTo>
                    <a:lnTo>
                      <a:pt x="1347" y="391"/>
                    </a:lnTo>
                    <a:lnTo>
                      <a:pt x="1355" y="402"/>
                    </a:lnTo>
                    <a:lnTo>
                      <a:pt x="1364" y="416"/>
                    </a:lnTo>
                    <a:lnTo>
                      <a:pt x="1372" y="430"/>
                    </a:lnTo>
                    <a:lnTo>
                      <a:pt x="1377" y="446"/>
                    </a:lnTo>
                    <a:lnTo>
                      <a:pt x="1380" y="462"/>
                    </a:lnTo>
                    <a:lnTo>
                      <a:pt x="1382" y="477"/>
                    </a:lnTo>
                    <a:lnTo>
                      <a:pt x="1385" y="494"/>
                    </a:lnTo>
                    <a:lnTo>
                      <a:pt x="1390" y="511"/>
                    </a:lnTo>
                    <a:lnTo>
                      <a:pt x="1397" y="527"/>
                    </a:lnTo>
                    <a:lnTo>
                      <a:pt x="1408" y="550"/>
                    </a:lnTo>
                    <a:lnTo>
                      <a:pt x="1415" y="571"/>
                    </a:lnTo>
                    <a:lnTo>
                      <a:pt x="1418" y="593"/>
                    </a:lnTo>
                    <a:lnTo>
                      <a:pt x="1415" y="616"/>
                    </a:lnTo>
                    <a:lnTo>
                      <a:pt x="1413" y="627"/>
                    </a:lnTo>
                    <a:lnTo>
                      <a:pt x="1413" y="640"/>
                    </a:lnTo>
                    <a:lnTo>
                      <a:pt x="1413" y="651"/>
                    </a:lnTo>
                    <a:lnTo>
                      <a:pt x="1414" y="660"/>
                    </a:lnTo>
                    <a:lnTo>
                      <a:pt x="1415" y="669"/>
                    </a:lnTo>
                    <a:lnTo>
                      <a:pt x="1413" y="680"/>
                    </a:lnTo>
                    <a:lnTo>
                      <a:pt x="1408" y="690"/>
                    </a:lnTo>
                    <a:lnTo>
                      <a:pt x="1398" y="694"/>
                    </a:lnTo>
                    <a:lnTo>
                      <a:pt x="1394" y="702"/>
                    </a:lnTo>
                    <a:lnTo>
                      <a:pt x="1389" y="711"/>
                    </a:lnTo>
                    <a:lnTo>
                      <a:pt x="1383" y="719"/>
                    </a:lnTo>
                    <a:lnTo>
                      <a:pt x="1376" y="725"/>
                    </a:lnTo>
                    <a:lnTo>
                      <a:pt x="1369" y="728"/>
                    </a:lnTo>
                    <a:lnTo>
                      <a:pt x="1362" y="726"/>
                    </a:lnTo>
                    <a:lnTo>
                      <a:pt x="1355" y="718"/>
                    </a:lnTo>
                    <a:lnTo>
                      <a:pt x="1350" y="704"/>
                    </a:lnTo>
                    <a:lnTo>
                      <a:pt x="1347" y="708"/>
                    </a:lnTo>
                    <a:lnTo>
                      <a:pt x="1344" y="712"/>
                    </a:lnTo>
                    <a:lnTo>
                      <a:pt x="1340" y="714"/>
                    </a:lnTo>
                    <a:lnTo>
                      <a:pt x="1337" y="716"/>
                    </a:lnTo>
                    <a:lnTo>
                      <a:pt x="1332" y="717"/>
                    </a:lnTo>
                    <a:lnTo>
                      <a:pt x="1327" y="717"/>
                    </a:lnTo>
                    <a:lnTo>
                      <a:pt x="1319" y="716"/>
                    </a:lnTo>
                    <a:lnTo>
                      <a:pt x="1308" y="714"/>
                    </a:lnTo>
                    <a:lnTo>
                      <a:pt x="1307" y="720"/>
                    </a:lnTo>
                    <a:lnTo>
                      <a:pt x="1311" y="725"/>
                    </a:lnTo>
                    <a:lnTo>
                      <a:pt x="1316" y="730"/>
                    </a:lnTo>
                    <a:lnTo>
                      <a:pt x="1322" y="733"/>
                    </a:lnTo>
                    <a:lnTo>
                      <a:pt x="1310" y="734"/>
                    </a:lnTo>
                    <a:lnTo>
                      <a:pt x="1297" y="735"/>
                    </a:lnTo>
                    <a:lnTo>
                      <a:pt x="1284" y="737"/>
                    </a:lnTo>
                    <a:lnTo>
                      <a:pt x="1273" y="740"/>
                    </a:lnTo>
                    <a:lnTo>
                      <a:pt x="1263" y="743"/>
                    </a:lnTo>
                    <a:lnTo>
                      <a:pt x="1255" y="748"/>
                    </a:lnTo>
                    <a:lnTo>
                      <a:pt x="1250" y="755"/>
                    </a:lnTo>
                    <a:lnTo>
                      <a:pt x="1249" y="763"/>
                    </a:lnTo>
                    <a:lnTo>
                      <a:pt x="1252" y="783"/>
                    </a:lnTo>
                    <a:lnTo>
                      <a:pt x="1256" y="803"/>
                    </a:lnTo>
                    <a:lnTo>
                      <a:pt x="1262" y="824"/>
                    </a:lnTo>
                    <a:lnTo>
                      <a:pt x="1269" y="840"/>
                    </a:lnTo>
                    <a:lnTo>
                      <a:pt x="1265" y="840"/>
                    </a:lnTo>
                    <a:lnTo>
                      <a:pt x="1261" y="840"/>
                    </a:lnTo>
                    <a:lnTo>
                      <a:pt x="1257" y="841"/>
                    </a:lnTo>
                    <a:lnTo>
                      <a:pt x="1252" y="841"/>
                    </a:lnTo>
                    <a:lnTo>
                      <a:pt x="1248" y="842"/>
                    </a:lnTo>
                    <a:lnTo>
                      <a:pt x="1244" y="842"/>
                    </a:lnTo>
                    <a:lnTo>
                      <a:pt x="1240" y="842"/>
                    </a:lnTo>
                    <a:lnTo>
                      <a:pt x="1236" y="841"/>
                    </a:lnTo>
                    <a:lnTo>
                      <a:pt x="1237" y="844"/>
                    </a:lnTo>
                    <a:lnTo>
                      <a:pt x="1239" y="847"/>
                    </a:lnTo>
                    <a:lnTo>
                      <a:pt x="1242" y="849"/>
                    </a:lnTo>
                    <a:lnTo>
                      <a:pt x="1246" y="851"/>
                    </a:lnTo>
                    <a:lnTo>
                      <a:pt x="1251" y="853"/>
                    </a:lnTo>
                    <a:lnTo>
                      <a:pt x="1256" y="854"/>
                    </a:lnTo>
                    <a:lnTo>
                      <a:pt x="1261" y="855"/>
                    </a:lnTo>
                    <a:lnTo>
                      <a:pt x="1265" y="856"/>
                    </a:lnTo>
                    <a:lnTo>
                      <a:pt x="1270" y="857"/>
                    </a:lnTo>
                    <a:lnTo>
                      <a:pt x="1275" y="859"/>
                    </a:lnTo>
                    <a:lnTo>
                      <a:pt x="1282" y="861"/>
                    </a:lnTo>
                    <a:lnTo>
                      <a:pt x="1289" y="864"/>
                    </a:lnTo>
                    <a:lnTo>
                      <a:pt x="1295" y="868"/>
                    </a:lnTo>
                    <a:lnTo>
                      <a:pt x="1300" y="872"/>
                    </a:lnTo>
                    <a:lnTo>
                      <a:pt x="1304" y="877"/>
                    </a:lnTo>
                    <a:lnTo>
                      <a:pt x="1305" y="883"/>
                    </a:lnTo>
                    <a:lnTo>
                      <a:pt x="1299" y="886"/>
                    </a:lnTo>
                    <a:lnTo>
                      <a:pt x="1294" y="890"/>
                    </a:lnTo>
                    <a:lnTo>
                      <a:pt x="1289" y="893"/>
                    </a:lnTo>
                    <a:lnTo>
                      <a:pt x="1284" y="897"/>
                    </a:lnTo>
                    <a:lnTo>
                      <a:pt x="1280" y="902"/>
                    </a:lnTo>
                    <a:lnTo>
                      <a:pt x="1275" y="907"/>
                    </a:lnTo>
                    <a:lnTo>
                      <a:pt x="1273" y="912"/>
                    </a:lnTo>
                    <a:lnTo>
                      <a:pt x="1269" y="919"/>
                    </a:lnTo>
                    <a:lnTo>
                      <a:pt x="1245" y="920"/>
                    </a:lnTo>
                    <a:lnTo>
                      <a:pt x="1223" y="922"/>
                    </a:lnTo>
                    <a:lnTo>
                      <a:pt x="1204" y="927"/>
                    </a:lnTo>
                    <a:lnTo>
                      <a:pt x="1184" y="933"/>
                    </a:lnTo>
                    <a:lnTo>
                      <a:pt x="1166" y="939"/>
                    </a:lnTo>
                    <a:lnTo>
                      <a:pt x="1151" y="946"/>
                    </a:lnTo>
                    <a:lnTo>
                      <a:pt x="1136" y="953"/>
                    </a:lnTo>
                    <a:lnTo>
                      <a:pt x="1122" y="958"/>
                    </a:lnTo>
                    <a:lnTo>
                      <a:pt x="1098" y="967"/>
                    </a:lnTo>
                    <a:lnTo>
                      <a:pt x="1081" y="977"/>
                    </a:lnTo>
                    <a:lnTo>
                      <a:pt x="1066" y="987"/>
                    </a:lnTo>
                    <a:lnTo>
                      <a:pt x="1055" y="996"/>
                    </a:lnTo>
                    <a:lnTo>
                      <a:pt x="1044" y="1004"/>
                    </a:lnTo>
                    <a:lnTo>
                      <a:pt x="1034" y="1009"/>
                    </a:lnTo>
                    <a:lnTo>
                      <a:pt x="1021" y="1011"/>
                    </a:lnTo>
                    <a:lnTo>
                      <a:pt x="1005" y="1010"/>
                    </a:lnTo>
                    <a:lnTo>
                      <a:pt x="1011" y="1005"/>
                    </a:lnTo>
                    <a:lnTo>
                      <a:pt x="1015" y="1001"/>
                    </a:lnTo>
                    <a:lnTo>
                      <a:pt x="1017" y="996"/>
                    </a:lnTo>
                    <a:lnTo>
                      <a:pt x="1014" y="993"/>
                    </a:lnTo>
                    <a:lnTo>
                      <a:pt x="1009" y="993"/>
                    </a:lnTo>
                    <a:lnTo>
                      <a:pt x="1004" y="996"/>
                    </a:lnTo>
                    <a:lnTo>
                      <a:pt x="999" y="1002"/>
                    </a:lnTo>
                    <a:lnTo>
                      <a:pt x="994" y="1009"/>
                    </a:lnTo>
                    <a:lnTo>
                      <a:pt x="990" y="1016"/>
                    </a:lnTo>
                    <a:lnTo>
                      <a:pt x="986" y="1023"/>
                    </a:lnTo>
                    <a:lnTo>
                      <a:pt x="982" y="1028"/>
                    </a:lnTo>
                    <a:lnTo>
                      <a:pt x="980" y="1030"/>
                    </a:lnTo>
                    <a:lnTo>
                      <a:pt x="976" y="1030"/>
                    </a:lnTo>
                    <a:lnTo>
                      <a:pt x="969" y="1030"/>
                    </a:lnTo>
                    <a:lnTo>
                      <a:pt x="963" y="1030"/>
                    </a:lnTo>
                    <a:lnTo>
                      <a:pt x="957" y="1030"/>
                    </a:lnTo>
                    <a:lnTo>
                      <a:pt x="964" y="1019"/>
                    </a:lnTo>
                    <a:lnTo>
                      <a:pt x="970" y="1007"/>
                    </a:lnTo>
                    <a:lnTo>
                      <a:pt x="976" y="995"/>
                    </a:lnTo>
                    <a:lnTo>
                      <a:pt x="982" y="986"/>
                    </a:lnTo>
                    <a:lnTo>
                      <a:pt x="979" y="986"/>
                    </a:lnTo>
                    <a:lnTo>
                      <a:pt x="975" y="989"/>
                    </a:lnTo>
                    <a:lnTo>
                      <a:pt x="969" y="995"/>
                    </a:lnTo>
                    <a:lnTo>
                      <a:pt x="963" y="1003"/>
                    </a:lnTo>
                    <a:lnTo>
                      <a:pt x="957" y="1012"/>
                    </a:lnTo>
                    <a:lnTo>
                      <a:pt x="951" y="1019"/>
                    </a:lnTo>
                    <a:lnTo>
                      <a:pt x="945" y="1025"/>
                    </a:lnTo>
                    <a:lnTo>
                      <a:pt x="941" y="1027"/>
                    </a:lnTo>
                    <a:lnTo>
                      <a:pt x="938" y="1027"/>
                    </a:lnTo>
                    <a:lnTo>
                      <a:pt x="934" y="1026"/>
                    </a:lnTo>
                    <a:lnTo>
                      <a:pt x="929" y="1025"/>
                    </a:lnTo>
                    <a:lnTo>
                      <a:pt x="923" y="1024"/>
                    </a:lnTo>
                    <a:lnTo>
                      <a:pt x="918" y="1022"/>
                    </a:lnTo>
                    <a:lnTo>
                      <a:pt x="913" y="1020"/>
                    </a:lnTo>
                    <a:lnTo>
                      <a:pt x="910" y="1017"/>
                    </a:lnTo>
                    <a:lnTo>
                      <a:pt x="908" y="1014"/>
                    </a:lnTo>
                    <a:lnTo>
                      <a:pt x="908" y="1010"/>
                    </a:lnTo>
                    <a:lnTo>
                      <a:pt x="908" y="1003"/>
                    </a:lnTo>
                    <a:lnTo>
                      <a:pt x="910" y="994"/>
                    </a:lnTo>
                    <a:lnTo>
                      <a:pt x="913" y="985"/>
                    </a:lnTo>
                    <a:lnTo>
                      <a:pt x="917" y="974"/>
                    </a:lnTo>
                    <a:lnTo>
                      <a:pt x="922" y="965"/>
                    </a:lnTo>
                    <a:lnTo>
                      <a:pt x="930" y="955"/>
                    </a:lnTo>
                    <a:lnTo>
                      <a:pt x="940" y="945"/>
                    </a:lnTo>
                    <a:lnTo>
                      <a:pt x="930" y="948"/>
                    </a:lnTo>
                    <a:lnTo>
                      <a:pt x="922" y="954"/>
                    </a:lnTo>
                    <a:lnTo>
                      <a:pt x="914" y="960"/>
                    </a:lnTo>
                    <a:lnTo>
                      <a:pt x="907" y="967"/>
                    </a:lnTo>
                    <a:lnTo>
                      <a:pt x="901" y="976"/>
                    </a:lnTo>
                    <a:lnTo>
                      <a:pt x="895" y="985"/>
                    </a:lnTo>
                    <a:lnTo>
                      <a:pt x="891" y="996"/>
                    </a:lnTo>
                    <a:lnTo>
                      <a:pt x="887" y="1007"/>
                    </a:lnTo>
                    <a:lnTo>
                      <a:pt x="881" y="1004"/>
                    </a:lnTo>
                    <a:lnTo>
                      <a:pt x="874" y="999"/>
                    </a:lnTo>
                    <a:lnTo>
                      <a:pt x="868" y="994"/>
                    </a:lnTo>
                    <a:lnTo>
                      <a:pt x="863" y="988"/>
                    </a:lnTo>
                    <a:lnTo>
                      <a:pt x="859" y="982"/>
                    </a:lnTo>
                    <a:lnTo>
                      <a:pt x="856" y="975"/>
                    </a:lnTo>
                    <a:lnTo>
                      <a:pt x="854" y="968"/>
                    </a:lnTo>
                    <a:lnTo>
                      <a:pt x="855" y="962"/>
                    </a:lnTo>
                    <a:lnTo>
                      <a:pt x="861" y="948"/>
                    </a:lnTo>
                    <a:lnTo>
                      <a:pt x="869" y="934"/>
                    </a:lnTo>
                    <a:lnTo>
                      <a:pt x="879" y="921"/>
                    </a:lnTo>
                    <a:lnTo>
                      <a:pt x="892" y="910"/>
                    </a:lnTo>
                    <a:lnTo>
                      <a:pt x="904" y="901"/>
                    </a:lnTo>
                    <a:lnTo>
                      <a:pt x="916" y="894"/>
                    </a:lnTo>
                    <a:lnTo>
                      <a:pt x="926" y="889"/>
                    </a:lnTo>
                    <a:lnTo>
                      <a:pt x="934" y="888"/>
                    </a:lnTo>
                    <a:lnTo>
                      <a:pt x="945" y="891"/>
                    </a:lnTo>
                    <a:lnTo>
                      <a:pt x="956" y="895"/>
                    </a:lnTo>
                    <a:lnTo>
                      <a:pt x="965" y="901"/>
                    </a:lnTo>
                    <a:lnTo>
                      <a:pt x="974" y="907"/>
                    </a:lnTo>
                    <a:lnTo>
                      <a:pt x="982" y="912"/>
                    </a:lnTo>
                    <a:lnTo>
                      <a:pt x="992" y="917"/>
                    </a:lnTo>
                    <a:lnTo>
                      <a:pt x="1001" y="919"/>
                    </a:lnTo>
                    <a:lnTo>
                      <a:pt x="1012" y="919"/>
                    </a:lnTo>
                    <a:lnTo>
                      <a:pt x="1024" y="916"/>
                    </a:lnTo>
                    <a:lnTo>
                      <a:pt x="1034" y="912"/>
                    </a:lnTo>
                    <a:lnTo>
                      <a:pt x="1041" y="908"/>
                    </a:lnTo>
                    <a:lnTo>
                      <a:pt x="1049" y="903"/>
                    </a:lnTo>
                    <a:lnTo>
                      <a:pt x="1058" y="898"/>
                    </a:lnTo>
                    <a:lnTo>
                      <a:pt x="1067" y="893"/>
                    </a:lnTo>
                    <a:lnTo>
                      <a:pt x="1078" y="888"/>
                    </a:lnTo>
                    <a:lnTo>
                      <a:pt x="1092" y="884"/>
                    </a:lnTo>
                    <a:lnTo>
                      <a:pt x="1092" y="877"/>
                    </a:lnTo>
                    <a:lnTo>
                      <a:pt x="1089" y="873"/>
                    </a:lnTo>
                    <a:lnTo>
                      <a:pt x="1083" y="871"/>
                    </a:lnTo>
                    <a:lnTo>
                      <a:pt x="1076" y="869"/>
                    </a:lnTo>
                    <a:lnTo>
                      <a:pt x="1068" y="869"/>
                    </a:lnTo>
                    <a:lnTo>
                      <a:pt x="1061" y="869"/>
                    </a:lnTo>
                    <a:lnTo>
                      <a:pt x="1055" y="868"/>
                    </a:lnTo>
                    <a:lnTo>
                      <a:pt x="1053" y="867"/>
                    </a:lnTo>
                    <a:lnTo>
                      <a:pt x="1049" y="850"/>
                    </a:lnTo>
                    <a:lnTo>
                      <a:pt x="1045" y="826"/>
                    </a:lnTo>
                    <a:lnTo>
                      <a:pt x="1042" y="802"/>
                    </a:lnTo>
                    <a:lnTo>
                      <a:pt x="1040" y="789"/>
                    </a:lnTo>
                    <a:lnTo>
                      <a:pt x="1038" y="784"/>
                    </a:lnTo>
                    <a:lnTo>
                      <a:pt x="1034" y="776"/>
                    </a:lnTo>
                    <a:lnTo>
                      <a:pt x="1028" y="772"/>
                    </a:lnTo>
                    <a:lnTo>
                      <a:pt x="1023" y="772"/>
                    </a:lnTo>
                    <a:lnTo>
                      <a:pt x="1017" y="776"/>
                    </a:lnTo>
                    <a:lnTo>
                      <a:pt x="1008" y="779"/>
                    </a:lnTo>
                    <a:lnTo>
                      <a:pt x="997" y="782"/>
                    </a:lnTo>
                    <a:lnTo>
                      <a:pt x="985" y="785"/>
                    </a:lnTo>
                    <a:lnTo>
                      <a:pt x="975" y="786"/>
                    </a:lnTo>
                    <a:lnTo>
                      <a:pt x="964" y="788"/>
                    </a:lnTo>
                    <a:lnTo>
                      <a:pt x="956" y="790"/>
                    </a:lnTo>
                    <a:lnTo>
                      <a:pt x="952" y="792"/>
                    </a:lnTo>
                    <a:lnTo>
                      <a:pt x="948" y="796"/>
                    </a:lnTo>
                    <a:lnTo>
                      <a:pt x="944" y="799"/>
                    </a:lnTo>
                    <a:lnTo>
                      <a:pt x="941" y="802"/>
                    </a:lnTo>
                    <a:lnTo>
                      <a:pt x="937" y="804"/>
                    </a:lnTo>
                    <a:lnTo>
                      <a:pt x="932" y="807"/>
                    </a:lnTo>
                    <a:lnTo>
                      <a:pt x="928" y="808"/>
                    </a:lnTo>
                    <a:lnTo>
                      <a:pt x="922" y="810"/>
                    </a:lnTo>
                    <a:lnTo>
                      <a:pt x="917" y="811"/>
                    </a:lnTo>
                    <a:lnTo>
                      <a:pt x="908" y="812"/>
                    </a:lnTo>
                    <a:lnTo>
                      <a:pt x="897" y="813"/>
                    </a:lnTo>
                    <a:lnTo>
                      <a:pt x="884" y="814"/>
                    </a:lnTo>
                    <a:lnTo>
                      <a:pt x="869" y="815"/>
                    </a:lnTo>
                    <a:lnTo>
                      <a:pt x="856" y="815"/>
                    </a:lnTo>
                    <a:lnTo>
                      <a:pt x="842" y="815"/>
                    </a:lnTo>
                    <a:lnTo>
                      <a:pt x="831" y="814"/>
                    </a:lnTo>
                    <a:lnTo>
                      <a:pt x="822" y="813"/>
                    </a:lnTo>
                    <a:lnTo>
                      <a:pt x="835" y="791"/>
                    </a:lnTo>
                    <a:lnTo>
                      <a:pt x="839" y="769"/>
                    </a:lnTo>
                    <a:lnTo>
                      <a:pt x="836" y="752"/>
                    </a:lnTo>
                    <a:lnTo>
                      <a:pt x="832" y="745"/>
                    </a:lnTo>
                    <a:lnTo>
                      <a:pt x="829" y="747"/>
                    </a:lnTo>
                    <a:lnTo>
                      <a:pt x="828" y="751"/>
                    </a:lnTo>
                    <a:lnTo>
                      <a:pt x="829" y="756"/>
                    </a:lnTo>
                    <a:lnTo>
                      <a:pt x="830" y="762"/>
                    </a:lnTo>
                    <a:lnTo>
                      <a:pt x="830" y="769"/>
                    </a:lnTo>
                    <a:lnTo>
                      <a:pt x="828" y="774"/>
                    </a:lnTo>
                    <a:lnTo>
                      <a:pt x="823" y="779"/>
                    </a:lnTo>
                    <a:lnTo>
                      <a:pt x="813" y="781"/>
                    </a:lnTo>
                    <a:lnTo>
                      <a:pt x="813" y="771"/>
                    </a:lnTo>
                    <a:lnTo>
                      <a:pt x="813" y="761"/>
                    </a:lnTo>
                    <a:lnTo>
                      <a:pt x="812" y="753"/>
                    </a:lnTo>
                    <a:lnTo>
                      <a:pt x="809" y="750"/>
                    </a:lnTo>
                    <a:lnTo>
                      <a:pt x="805" y="752"/>
                    </a:lnTo>
                    <a:lnTo>
                      <a:pt x="803" y="756"/>
                    </a:lnTo>
                    <a:lnTo>
                      <a:pt x="801" y="762"/>
                    </a:lnTo>
                    <a:lnTo>
                      <a:pt x="800" y="770"/>
                    </a:lnTo>
                    <a:lnTo>
                      <a:pt x="798" y="779"/>
                    </a:lnTo>
                    <a:lnTo>
                      <a:pt x="794" y="787"/>
                    </a:lnTo>
                    <a:lnTo>
                      <a:pt x="788" y="795"/>
                    </a:lnTo>
                    <a:lnTo>
                      <a:pt x="780" y="802"/>
                    </a:lnTo>
                    <a:lnTo>
                      <a:pt x="774" y="806"/>
                    </a:lnTo>
                    <a:lnTo>
                      <a:pt x="764" y="813"/>
                    </a:lnTo>
                    <a:lnTo>
                      <a:pt x="753" y="822"/>
                    </a:lnTo>
                    <a:lnTo>
                      <a:pt x="741" y="830"/>
                    </a:lnTo>
                    <a:lnTo>
                      <a:pt x="728" y="841"/>
                    </a:lnTo>
                    <a:lnTo>
                      <a:pt x="717" y="852"/>
                    </a:lnTo>
                    <a:lnTo>
                      <a:pt x="708" y="862"/>
                    </a:lnTo>
                    <a:lnTo>
                      <a:pt x="704" y="872"/>
                    </a:lnTo>
                    <a:lnTo>
                      <a:pt x="701" y="888"/>
                    </a:lnTo>
                    <a:lnTo>
                      <a:pt x="699" y="901"/>
                    </a:lnTo>
                    <a:lnTo>
                      <a:pt x="695" y="911"/>
                    </a:lnTo>
                    <a:lnTo>
                      <a:pt x="688" y="915"/>
                    </a:lnTo>
                    <a:lnTo>
                      <a:pt x="680" y="915"/>
                    </a:lnTo>
                    <a:lnTo>
                      <a:pt x="674" y="913"/>
                    </a:lnTo>
                    <a:lnTo>
                      <a:pt x="668" y="910"/>
                    </a:lnTo>
                    <a:lnTo>
                      <a:pt x="664" y="907"/>
                    </a:lnTo>
                    <a:lnTo>
                      <a:pt x="656" y="916"/>
                    </a:lnTo>
                    <a:lnTo>
                      <a:pt x="648" y="924"/>
                    </a:lnTo>
                    <a:lnTo>
                      <a:pt x="640" y="933"/>
                    </a:lnTo>
                    <a:lnTo>
                      <a:pt x="631" y="941"/>
                    </a:lnTo>
                    <a:lnTo>
                      <a:pt x="624" y="949"/>
                    </a:lnTo>
                    <a:lnTo>
                      <a:pt x="616" y="955"/>
                    </a:lnTo>
                    <a:lnTo>
                      <a:pt x="609" y="959"/>
                    </a:lnTo>
                    <a:lnTo>
                      <a:pt x="602" y="961"/>
                    </a:lnTo>
                    <a:lnTo>
                      <a:pt x="594" y="963"/>
                    </a:lnTo>
                    <a:lnTo>
                      <a:pt x="582" y="965"/>
                    </a:lnTo>
                    <a:lnTo>
                      <a:pt x="570" y="967"/>
                    </a:lnTo>
                    <a:lnTo>
                      <a:pt x="555" y="970"/>
                    </a:lnTo>
                    <a:lnTo>
                      <a:pt x="539" y="973"/>
                    </a:lnTo>
                    <a:lnTo>
                      <a:pt x="523" y="974"/>
                    </a:lnTo>
                    <a:lnTo>
                      <a:pt x="508" y="975"/>
                    </a:lnTo>
                    <a:lnTo>
                      <a:pt x="495" y="974"/>
                    </a:lnTo>
                    <a:lnTo>
                      <a:pt x="496" y="967"/>
                    </a:lnTo>
                    <a:lnTo>
                      <a:pt x="498" y="961"/>
                    </a:lnTo>
                    <a:lnTo>
                      <a:pt x="500" y="955"/>
                    </a:lnTo>
                    <a:lnTo>
                      <a:pt x="504" y="951"/>
                    </a:lnTo>
                    <a:lnTo>
                      <a:pt x="509" y="946"/>
                    </a:lnTo>
                    <a:lnTo>
                      <a:pt x="513" y="938"/>
                    </a:lnTo>
                    <a:lnTo>
                      <a:pt x="515" y="932"/>
                    </a:lnTo>
                    <a:lnTo>
                      <a:pt x="512" y="929"/>
                    </a:lnTo>
                    <a:lnTo>
                      <a:pt x="505" y="931"/>
                    </a:lnTo>
                    <a:lnTo>
                      <a:pt x="501" y="935"/>
                    </a:lnTo>
                    <a:lnTo>
                      <a:pt x="499" y="941"/>
                    </a:lnTo>
                    <a:lnTo>
                      <a:pt x="499" y="946"/>
                    </a:lnTo>
                    <a:lnTo>
                      <a:pt x="497" y="951"/>
                    </a:lnTo>
                    <a:lnTo>
                      <a:pt x="491" y="957"/>
                    </a:lnTo>
                    <a:lnTo>
                      <a:pt x="485" y="964"/>
                    </a:lnTo>
                    <a:lnTo>
                      <a:pt x="480" y="970"/>
                    </a:lnTo>
                    <a:lnTo>
                      <a:pt x="475" y="970"/>
                    </a:lnTo>
                    <a:lnTo>
                      <a:pt x="470" y="969"/>
                    </a:lnTo>
                    <a:lnTo>
                      <a:pt x="464" y="967"/>
                    </a:lnTo>
                    <a:lnTo>
                      <a:pt x="459" y="966"/>
                    </a:lnTo>
                    <a:lnTo>
                      <a:pt x="454" y="963"/>
                    </a:lnTo>
                    <a:lnTo>
                      <a:pt x="451" y="961"/>
                    </a:lnTo>
                    <a:lnTo>
                      <a:pt x="449" y="958"/>
                    </a:lnTo>
                    <a:lnTo>
                      <a:pt x="450" y="955"/>
                    </a:lnTo>
                    <a:lnTo>
                      <a:pt x="453" y="949"/>
                    </a:lnTo>
                    <a:lnTo>
                      <a:pt x="456" y="942"/>
                    </a:lnTo>
                    <a:lnTo>
                      <a:pt x="459" y="935"/>
                    </a:lnTo>
                    <a:lnTo>
                      <a:pt x="464" y="928"/>
                    </a:lnTo>
                    <a:lnTo>
                      <a:pt x="463" y="923"/>
                    </a:lnTo>
                    <a:lnTo>
                      <a:pt x="459" y="921"/>
                    </a:lnTo>
                    <a:lnTo>
                      <a:pt x="454" y="922"/>
                    </a:lnTo>
                    <a:lnTo>
                      <a:pt x="450" y="926"/>
                    </a:lnTo>
                    <a:lnTo>
                      <a:pt x="445" y="932"/>
                    </a:lnTo>
                    <a:lnTo>
                      <a:pt x="441" y="940"/>
                    </a:lnTo>
                    <a:lnTo>
                      <a:pt x="436" y="947"/>
                    </a:lnTo>
                    <a:lnTo>
                      <a:pt x="431" y="954"/>
                    </a:lnTo>
                    <a:lnTo>
                      <a:pt x="427" y="950"/>
                    </a:lnTo>
                    <a:lnTo>
                      <a:pt x="422" y="946"/>
                    </a:lnTo>
                    <a:lnTo>
                      <a:pt x="416" y="943"/>
                    </a:lnTo>
                    <a:lnTo>
                      <a:pt x="410" y="942"/>
                    </a:lnTo>
                    <a:lnTo>
                      <a:pt x="415" y="935"/>
                    </a:lnTo>
                    <a:lnTo>
                      <a:pt x="420" y="929"/>
                    </a:lnTo>
                    <a:lnTo>
                      <a:pt x="425" y="922"/>
                    </a:lnTo>
                    <a:lnTo>
                      <a:pt x="429" y="918"/>
                    </a:lnTo>
                    <a:lnTo>
                      <a:pt x="433" y="912"/>
                    </a:lnTo>
                    <a:lnTo>
                      <a:pt x="437" y="908"/>
                    </a:lnTo>
                    <a:lnTo>
                      <a:pt x="442" y="904"/>
                    </a:lnTo>
                    <a:lnTo>
                      <a:pt x="446" y="902"/>
                    </a:lnTo>
                    <a:lnTo>
                      <a:pt x="450" y="900"/>
                    </a:lnTo>
                    <a:lnTo>
                      <a:pt x="454" y="897"/>
                    </a:lnTo>
                    <a:lnTo>
                      <a:pt x="458" y="893"/>
                    </a:lnTo>
                    <a:lnTo>
                      <a:pt x="463" y="890"/>
                    </a:lnTo>
                    <a:lnTo>
                      <a:pt x="467" y="887"/>
                    </a:lnTo>
                    <a:lnTo>
                      <a:pt x="472" y="885"/>
                    </a:lnTo>
                    <a:lnTo>
                      <a:pt x="476" y="884"/>
                    </a:lnTo>
                    <a:lnTo>
                      <a:pt x="480" y="884"/>
                    </a:lnTo>
                    <a:lnTo>
                      <a:pt x="485" y="885"/>
                    </a:lnTo>
                    <a:lnTo>
                      <a:pt x="492" y="887"/>
                    </a:lnTo>
                    <a:lnTo>
                      <a:pt x="500" y="889"/>
                    </a:lnTo>
                    <a:lnTo>
                      <a:pt x="509" y="891"/>
                    </a:lnTo>
                    <a:lnTo>
                      <a:pt x="517" y="892"/>
                    </a:lnTo>
                    <a:lnTo>
                      <a:pt x="526" y="892"/>
                    </a:lnTo>
                    <a:lnTo>
                      <a:pt x="534" y="891"/>
                    </a:lnTo>
                    <a:lnTo>
                      <a:pt x="541" y="888"/>
                    </a:lnTo>
                    <a:lnTo>
                      <a:pt x="547" y="884"/>
                    </a:lnTo>
                    <a:lnTo>
                      <a:pt x="553" y="879"/>
                    </a:lnTo>
                    <a:lnTo>
                      <a:pt x="557" y="875"/>
                    </a:lnTo>
                    <a:lnTo>
                      <a:pt x="562" y="870"/>
                    </a:lnTo>
                    <a:lnTo>
                      <a:pt x="565" y="864"/>
                    </a:lnTo>
                    <a:lnTo>
                      <a:pt x="568" y="859"/>
                    </a:lnTo>
                    <a:lnTo>
                      <a:pt x="571" y="854"/>
                    </a:lnTo>
                    <a:lnTo>
                      <a:pt x="571" y="849"/>
                    </a:lnTo>
                    <a:lnTo>
                      <a:pt x="572" y="844"/>
                    </a:lnTo>
                    <a:lnTo>
                      <a:pt x="575" y="838"/>
                    </a:lnTo>
                    <a:lnTo>
                      <a:pt x="577" y="832"/>
                    </a:lnTo>
                    <a:lnTo>
                      <a:pt x="581" y="827"/>
                    </a:lnTo>
                    <a:lnTo>
                      <a:pt x="585" y="821"/>
                    </a:lnTo>
                    <a:lnTo>
                      <a:pt x="590" y="816"/>
                    </a:lnTo>
                    <a:lnTo>
                      <a:pt x="596" y="811"/>
                    </a:lnTo>
                    <a:lnTo>
                      <a:pt x="602" y="808"/>
                    </a:lnTo>
                    <a:lnTo>
                      <a:pt x="609" y="806"/>
                    </a:lnTo>
                    <a:lnTo>
                      <a:pt x="616" y="804"/>
                    </a:lnTo>
                    <a:lnTo>
                      <a:pt x="623" y="802"/>
                    </a:lnTo>
                    <a:lnTo>
                      <a:pt x="629" y="801"/>
                    </a:lnTo>
                    <a:lnTo>
                      <a:pt x="635" y="800"/>
                    </a:lnTo>
                    <a:lnTo>
                      <a:pt x="640" y="799"/>
                    </a:lnTo>
                    <a:lnTo>
                      <a:pt x="645" y="799"/>
                    </a:lnTo>
                    <a:lnTo>
                      <a:pt x="649" y="799"/>
                    </a:lnTo>
                    <a:lnTo>
                      <a:pt x="655" y="796"/>
                    </a:lnTo>
                    <a:lnTo>
                      <a:pt x="659" y="790"/>
                    </a:lnTo>
                    <a:lnTo>
                      <a:pt x="659" y="785"/>
                    </a:lnTo>
                    <a:lnTo>
                      <a:pt x="653" y="783"/>
                    </a:lnTo>
                    <a:lnTo>
                      <a:pt x="648" y="783"/>
                    </a:lnTo>
                    <a:lnTo>
                      <a:pt x="642" y="783"/>
                    </a:lnTo>
                    <a:lnTo>
                      <a:pt x="637" y="783"/>
                    </a:lnTo>
                    <a:lnTo>
                      <a:pt x="631" y="782"/>
                    </a:lnTo>
                    <a:lnTo>
                      <a:pt x="625" y="780"/>
                    </a:lnTo>
                    <a:lnTo>
                      <a:pt x="619" y="776"/>
                    </a:lnTo>
                    <a:lnTo>
                      <a:pt x="612" y="770"/>
                    </a:lnTo>
                    <a:lnTo>
                      <a:pt x="606" y="762"/>
                    </a:lnTo>
                    <a:lnTo>
                      <a:pt x="600" y="767"/>
                    </a:lnTo>
                    <a:lnTo>
                      <a:pt x="592" y="772"/>
                    </a:lnTo>
                    <a:lnTo>
                      <a:pt x="583" y="777"/>
                    </a:lnTo>
                    <a:lnTo>
                      <a:pt x="573" y="781"/>
                    </a:lnTo>
                    <a:lnTo>
                      <a:pt x="563" y="784"/>
                    </a:lnTo>
                    <a:lnTo>
                      <a:pt x="553" y="786"/>
                    </a:lnTo>
                    <a:lnTo>
                      <a:pt x="543" y="788"/>
                    </a:lnTo>
                    <a:lnTo>
                      <a:pt x="534" y="788"/>
                    </a:lnTo>
                    <a:lnTo>
                      <a:pt x="525" y="787"/>
                    </a:lnTo>
                    <a:lnTo>
                      <a:pt x="516" y="786"/>
                    </a:lnTo>
                    <a:lnTo>
                      <a:pt x="508" y="785"/>
                    </a:lnTo>
                    <a:lnTo>
                      <a:pt x="499" y="782"/>
                    </a:lnTo>
                    <a:lnTo>
                      <a:pt x="490" y="778"/>
                    </a:lnTo>
                    <a:lnTo>
                      <a:pt x="481" y="772"/>
                    </a:lnTo>
                    <a:lnTo>
                      <a:pt x="474" y="766"/>
                    </a:lnTo>
                    <a:lnTo>
                      <a:pt x="468" y="757"/>
                    </a:lnTo>
                    <a:lnTo>
                      <a:pt x="463" y="757"/>
                    </a:lnTo>
                    <a:lnTo>
                      <a:pt x="458" y="757"/>
                    </a:lnTo>
                    <a:lnTo>
                      <a:pt x="452" y="757"/>
                    </a:lnTo>
                    <a:lnTo>
                      <a:pt x="446" y="756"/>
                    </a:lnTo>
                    <a:lnTo>
                      <a:pt x="440" y="756"/>
                    </a:lnTo>
                    <a:lnTo>
                      <a:pt x="434" y="754"/>
                    </a:lnTo>
                    <a:lnTo>
                      <a:pt x="430" y="753"/>
                    </a:lnTo>
                    <a:lnTo>
                      <a:pt x="427" y="750"/>
                    </a:lnTo>
                    <a:lnTo>
                      <a:pt x="424" y="746"/>
                    </a:lnTo>
                    <a:lnTo>
                      <a:pt x="420" y="740"/>
                    </a:lnTo>
                    <a:lnTo>
                      <a:pt x="415" y="733"/>
                    </a:lnTo>
                    <a:lnTo>
                      <a:pt x="410" y="724"/>
                    </a:lnTo>
                    <a:lnTo>
                      <a:pt x="403" y="715"/>
                    </a:lnTo>
                    <a:lnTo>
                      <a:pt x="397" y="707"/>
                    </a:lnTo>
                    <a:lnTo>
                      <a:pt x="391" y="699"/>
                    </a:lnTo>
                    <a:lnTo>
                      <a:pt x="385" y="694"/>
                    </a:lnTo>
                    <a:lnTo>
                      <a:pt x="378" y="689"/>
                    </a:lnTo>
                    <a:lnTo>
                      <a:pt x="371" y="683"/>
                    </a:lnTo>
                    <a:lnTo>
                      <a:pt x="363" y="678"/>
                    </a:lnTo>
                    <a:lnTo>
                      <a:pt x="355" y="672"/>
                    </a:lnTo>
                    <a:lnTo>
                      <a:pt x="347" y="667"/>
                    </a:lnTo>
                    <a:lnTo>
                      <a:pt x="341" y="662"/>
                    </a:lnTo>
                    <a:lnTo>
                      <a:pt x="337" y="658"/>
                    </a:lnTo>
                    <a:lnTo>
                      <a:pt x="335" y="654"/>
                    </a:lnTo>
                    <a:lnTo>
                      <a:pt x="333" y="648"/>
                    </a:lnTo>
                    <a:lnTo>
                      <a:pt x="332" y="642"/>
                    </a:lnTo>
                    <a:lnTo>
                      <a:pt x="332" y="635"/>
                    </a:lnTo>
                    <a:lnTo>
                      <a:pt x="334" y="628"/>
                    </a:lnTo>
                    <a:lnTo>
                      <a:pt x="336" y="621"/>
                    </a:lnTo>
                    <a:lnTo>
                      <a:pt x="337" y="614"/>
                    </a:lnTo>
                    <a:lnTo>
                      <a:pt x="339" y="608"/>
                    </a:lnTo>
                    <a:lnTo>
                      <a:pt x="342" y="603"/>
                    </a:lnTo>
                    <a:lnTo>
                      <a:pt x="339" y="598"/>
                    </a:lnTo>
                    <a:lnTo>
                      <a:pt x="334" y="595"/>
                    </a:lnTo>
                    <a:lnTo>
                      <a:pt x="328" y="595"/>
                    </a:lnTo>
                    <a:lnTo>
                      <a:pt x="324" y="602"/>
                    </a:lnTo>
                    <a:lnTo>
                      <a:pt x="322" y="611"/>
                    </a:lnTo>
                    <a:lnTo>
                      <a:pt x="322" y="619"/>
                    </a:lnTo>
                    <a:lnTo>
                      <a:pt x="320" y="626"/>
                    </a:lnTo>
                    <a:lnTo>
                      <a:pt x="316" y="629"/>
                    </a:lnTo>
                    <a:lnTo>
                      <a:pt x="313" y="630"/>
                    </a:lnTo>
                    <a:lnTo>
                      <a:pt x="309" y="631"/>
                    </a:lnTo>
                    <a:lnTo>
                      <a:pt x="305" y="632"/>
                    </a:lnTo>
                    <a:lnTo>
                      <a:pt x="301" y="633"/>
                    </a:lnTo>
                    <a:lnTo>
                      <a:pt x="296" y="635"/>
                    </a:lnTo>
                    <a:lnTo>
                      <a:pt x="291" y="637"/>
                    </a:lnTo>
                    <a:lnTo>
                      <a:pt x="287" y="639"/>
                    </a:lnTo>
                    <a:lnTo>
                      <a:pt x="283" y="642"/>
                    </a:lnTo>
                    <a:lnTo>
                      <a:pt x="277" y="647"/>
                    </a:lnTo>
                    <a:lnTo>
                      <a:pt x="269" y="649"/>
                    </a:lnTo>
                    <a:lnTo>
                      <a:pt x="262" y="649"/>
                    </a:lnTo>
                    <a:lnTo>
                      <a:pt x="256" y="649"/>
                    </a:lnTo>
                    <a:lnTo>
                      <a:pt x="250" y="649"/>
                    </a:lnTo>
                    <a:lnTo>
                      <a:pt x="243" y="650"/>
                    </a:lnTo>
                    <a:lnTo>
                      <a:pt x="236" y="653"/>
                    </a:lnTo>
                    <a:lnTo>
                      <a:pt x="230" y="657"/>
                    </a:lnTo>
                    <a:lnTo>
                      <a:pt x="226" y="659"/>
                    </a:lnTo>
                    <a:lnTo>
                      <a:pt x="222" y="661"/>
                    </a:lnTo>
                    <a:lnTo>
                      <a:pt x="218" y="663"/>
                    </a:lnTo>
                    <a:lnTo>
                      <a:pt x="212" y="664"/>
                    </a:lnTo>
                    <a:lnTo>
                      <a:pt x="206" y="664"/>
                    </a:lnTo>
                    <a:lnTo>
                      <a:pt x="200" y="664"/>
                    </a:lnTo>
                    <a:lnTo>
                      <a:pt x="194" y="663"/>
                    </a:lnTo>
                    <a:lnTo>
                      <a:pt x="188" y="662"/>
                    </a:lnTo>
                    <a:lnTo>
                      <a:pt x="182" y="660"/>
                    </a:lnTo>
                    <a:lnTo>
                      <a:pt x="177" y="659"/>
                    </a:lnTo>
                    <a:lnTo>
                      <a:pt x="171" y="657"/>
                    </a:lnTo>
                    <a:lnTo>
                      <a:pt x="165" y="655"/>
                    </a:lnTo>
                    <a:lnTo>
                      <a:pt x="160" y="653"/>
                    </a:lnTo>
                    <a:lnTo>
                      <a:pt x="154" y="650"/>
                    </a:lnTo>
                    <a:lnTo>
                      <a:pt x="149" y="647"/>
                    </a:lnTo>
                    <a:lnTo>
                      <a:pt x="143" y="643"/>
                    </a:lnTo>
                    <a:lnTo>
                      <a:pt x="133" y="647"/>
                    </a:lnTo>
                    <a:lnTo>
                      <a:pt x="121" y="650"/>
                    </a:lnTo>
                    <a:lnTo>
                      <a:pt x="107" y="653"/>
                    </a:lnTo>
                    <a:lnTo>
                      <a:pt x="94" y="656"/>
                    </a:lnTo>
                    <a:lnTo>
                      <a:pt x="78" y="656"/>
                    </a:lnTo>
                    <a:lnTo>
                      <a:pt x="64" y="653"/>
                    </a:lnTo>
                    <a:lnTo>
                      <a:pt x="50" y="648"/>
                    </a:lnTo>
                    <a:lnTo>
                      <a:pt x="39" y="638"/>
                    </a:lnTo>
                    <a:lnTo>
                      <a:pt x="41" y="635"/>
                    </a:lnTo>
                    <a:lnTo>
                      <a:pt x="44" y="632"/>
                    </a:lnTo>
                    <a:lnTo>
                      <a:pt x="47" y="629"/>
                    </a:lnTo>
                    <a:lnTo>
                      <a:pt x="51" y="627"/>
                    </a:lnTo>
                    <a:lnTo>
                      <a:pt x="47" y="624"/>
                    </a:lnTo>
                    <a:lnTo>
                      <a:pt x="44" y="621"/>
                    </a:lnTo>
                    <a:lnTo>
                      <a:pt x="40" y="619"/>
                    </a:lnTo>
                    <a:lnTo>
                      <a:pt x="36" y="617"/>
                    </a:lnTo>
                    <a:lnTo>
                      <a:pt x="39" y="614"/>
                    </a:lnTo>
                    <a:lnTo>
                      <a:pt x="41" y="611"/>
                    </a:lnTo>
                    <a:lnTo>
                      <a:pt x="42" y="610"/>
                    </a:lnTo>
                    <a:lnTo>
                      <a:pt x="45" y="608"/>
                    </a:lnTo>
                    <a:lnTo>
                      <a:pt x="46" y="606"/>
                    </a:lnTo>
                    <a:lnTo>
                      <a:pt x="46" y="603"/>
                    </a:lnTo>
                    <a:lnTo>
                      <a:pt x="45" y="600"/>
                    </a:lnTo>
                    <a:lnTo>
                      <a:pt x="42" y="598"/>
                    </a:lnTo>
                    <a:lnTo>
                      <a:pt x="38" y="600"/>
                    </a:lnTo>
                    <a:lnTo>
                      <a:pt x="33" y="602"/>
                    </a:lnTo>
                    <a:lnTo>
                      <a:pt x="28" y="604"/>
                    </a:lnTo>
                    <a:lnTo>
                      <a:pt x="23" y="604"/>
                    </a:lnTo>
                    <a:lnTo>
                      <a:pt x="18" y="605"/>
                    </a:lnTo>
                    <a:lnTo>
                      <a:pt x="13" y="606"/>
                    </a:lnTo>
                    <a:lnTo>
                      <a:pt x="10" y="606"/>
                    </a:lnTo>
                    <a:lnTo>
                      <a:pt x="7" y="605"/>
                    </a:lnTo>
                    <a:lnTo>
                      <a:pt x="3" y="603"/>
                    </a:lnTo>
                    <a:lnTo>
                      <a:pt x="0" y="599"/>
                    </a:lnTo>
                    <a:lnTo>
                      <a:pt x="0" y="596"/>
                    </a:lnTo>
                    <a:lnTo>
                      <a:pt x="3" y="593"/>
                    </a:lnTo>
                    <a:lnTo>
                      <a:pt x="8" y="591"/>
                    </a:lnTo>
                    <a:lnTo>
                      <a:pt x="12" y="588"/>
                    </a:lnTo>
                    <a:lnTo>
                      <a:pt x="15" y="587"/>
                    </a:lnTo>
                    <a:lnTo>
                      <a:pt x="18" y="586"/>
                    </a:lnTo>
                    <a:lnTo>
                      <a:pt x="22" y="574"/>
                    </a:lnTo>
                    <a:lnTo>
                      <a:pt x="26" y="562"/>
                    </a:lnTo>
                    <a:lnTo>
                      <a:pt x="30" y="552"/>
                    </a:lnTo>
                    <a:lnTo>
                      <a:pt x="34" y="542"/>
                    </a:lnTo>
                    <a:lnTo>
                      <a:pt x="38" y="532"/>
                    </a:lnTo>
                    <a:lnTo>
                      <a:pt x="43" y="522"/>
                    </a:lnTo>
                    <a:lnTo>
                      <a:pt x="46" y="514"/>
                    </a:lnTo>
                    <a:lnTo>
                      <a:pt x="51" y="507"/>
                    </a:lnTo>
                    <a:lnTo>
                      <a:pt x="57" y="498"/>
                    </a:lnTo>
                    <a:lnTo>
                      <a:pt x="64" y="487"/>
                    </a:lnTo>
                    <a:lnTo>
                      <a:pt x="72" y="475"/>
                    </a:lnTo>
                    <a:lnTo>
                      <a:pt x="82" y="464"/>
                    </a:lnTo>
                    <a:lnTo>
                      <a:pt x="92" y="452"/>
                    </a:lnTo>
                    <a:lnTo>
                      <a:pt x="102" y="441"/>
                    </a:lnTo>
                    <a:lnTo>
                      <a:pt x="112" y="433"/>
                    </a:lnTo>
                    <a:lnTo>
                      <a:pt x="122" y="427"/>
                    </a:lnTo>
                    <a:lnTo>
                      <a:pt x="135" y="422"/>
                    </a:lnTo>
                    <a:lnTo>
                      <a:pt x="154" y="416"/>
                    </a:lnTo>
                    <a:lnTo>
                      <a:pt x="176" y="409"/>
                    </a:lnTo>
                    <a:lnTo>
                      <a:pt x="200" y="401"/>
                    </a:lnTo>
                    <a:lnTo>
                      <a:pt x="223" y="393"/>
                    </a:lnTo>
                    <a:lnTo>
                      <a:pt x="245" y="386"/>
                    </a:lnTo>
                    <a:lnTo>
                      <a:pt x="263" y="381"/>
                    </a:lnTo>
                    <a:lnTo>
                      <a:pt x="276" y="377"/>
                    </a:lnTo>
                    <a:lnTo>
                      <a:pt x="270" y="385"/>
                    </a:lnTo>
                    <a:lnTo>
                      <a:pt x="265" y="393"/>
                    </a:lnTo>
                    <a:lnTo>
                      <a:pt x="261" y="402"/>
                    </a:lnTo>
                    <a:lnTo>
                      <a:pt x="257" y="413"/>
                    </a:lnTo>
                    <a:lnTo>
                      <a:pt x="263" y="412"/>
                    </a:lnTo>
                    <a:lnTo>
                      <a:pt x="270" y="411"/>
                    </a:lnTo>
                    <a:lnTo>
                      <a:pt x="276" y="409"/>
                    </a:lnTo>
                    <a:lnTo>
                      <a:pt x="282" y="406"/>
                    </a:lnTo>
                    <a:lnTo>
                      <a:pt x="289" y="404"/>
                    </a:lnTo>
                    <a:lnTo>
                      <a:pt x="294" y="401"/>
                    </a:lnTo>
                    <a:lnTo>
                      <a:pt x="299" y="397"/>
                    </a:lnTo>
                    <a:lnTo>
                      <a:pt x="303" y="394"/>
                    </a:lnTo>
                    <a:lnTo>
                      <a:pt x="306" y="368"/>
                    </a:lnTo>
                    <a:lnTo>
                      <a:pt x="310" y="339"/>
                    </a:lnTo>
                    <a:lnTo>
                      <a:pt x="314" y="309"/>
                    </a:lnTo>
                    <a:lnTo>
                      <a:pt x="320" y="280"/>
                    </a:lnTo>
                    <a:lnTo>
                      <a:pt x="327" y="250"/>
                    </a:lnTo>
                    <a:lnTo>
                      <a:pt x="336" y="223"/>
                    </a:lnTo>
                    <a:lnTo>
                      <a:pt x="346" y="198"/>
                    </a:lnTo>
                    <a:lnTo>
                      <a:pt x="360" y="178"/>
                    </a:lnTo>
                    <a:lnTo>
                      <a:pt x="375" y="160"/>
                    </a:lnTo>
                    <a:lnTo>
                      <a:pt x="391" y="143"/>
                    </a:lnTo>
                    <a:lnTo>
                      <a:pt x="406" y="127"/>
                    </a:lnTo>
                    <a:lnTo>
                      <a:pt x="421" y="112"/>
                    </a:lnTo>
                    <a:lnTo>
                      <a:pt x="436" y="99"/>
                    </a:lnTo>
                    <a:lnTo>
                      <a:pt x="451" y="87"/>
                    </a:lnTo>
                    <a:lnTo>
                      <a:pt x="464" y="77"/>
                    </a:lnTo>
                    <a:lnTo>
                      <a:pt x="477" y="68"/>
                    </a:lnTo>
                    <a:lnTo>
                      <a:pt x="491" y="59"/>
                    </a:lnTo>
                    <a:lnTo>
                      <a:pt x="505" y="51"/>
                    </a:lnTo>
                    <a:lnTo>
                      <a:pt x="517" y="43"/>
                    </a:lnTo>
                    <a:lnTo>
                      <a:pt x="531" y="34"/>
                    </a:lnTo>
                    <a:lnTo>
                      <a:pt x="543" y="26"/>
                    </a:lnTo>
                    <a:lnTo>
                      <a:pt x="553" y="19"/>
                    </a:lnTo>
                    <a:lnTo>
                      <a:pt x="561" y="14"/>
                    </a:lnTo>
                    <a:lnTo>
                      <a:pt x="566" y="11"/>
                    </a:lnTo>
                    <a:lnTo>
                      <a:pt x="571" y="8"/>
                    </a:lnTo>
                    <a:lnTo>
                      <a:pt x="576" y="4"/>
                    </a:lnTo>
                    <a:lnTo>
                      <a:pt x="583" y="1"/>
                    </a:lnTo>
                    <a:lnTo>
                      <a:pt x="590" y="0"/>
                    </a:lnTo>
                    <a:lnTo>
                      <a:pt x="596" y="2"/>
                    </a:lnTo>
                    <a:lnTo>
                      <a:pt x="599" y="7"/>
                    </a:lnTo>
                    <a:lnTo>
                      <a:pt x="600" y="17"/>
                    </a:lnTo>
                    <a:lnTo>
                      <a:pt x="596" y="3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Freeform 71"/>
              <p:cNvSpPr>
                <a:spLocks noChangeArrowheads="1"/>
              </p:cNvSpPr>
              <p:nvPr/>
            </p:nvSpPr>
            <p:spPr bwMode="auto">
              <a:xfrm>
                <a:off x="654" y="93"/>
                <a:ext cx="108" cy="183"/>
              </a:xfrm>
              <a:custGeom>
                <a:avLst/>
                <a:gdLst>
                  <a:gd name="T0" fmla="*/ 108 w 108"/>
                  <a:gd name="T1" fmla="*/ 0 h 183"/>
                  <a:gd name="T2" fmla="*/ 98 w 108"/>
                  <a:gd name="T3" fmla="*/ 3 h 183"/>
                  <a:gd name="T4" fmla="*/ 90 w 108"/>
                  <a:gd name="T5" fmla="*/ 6 h 183"/>
                  <a:gd name="T6" fmla="*/ 81 w 108"/>
                  <a:gd name="T7" fmla="*/ 11 h 183"/>
                  <a:gd name="T8" fmla="*/ 74 w 108"/>
                  <a:gd name="T9" fmla="*/ 16 h 183"/>
                  <a:gd name="T10" fmla="*/ 67 w 108"/>
                  <a:gd name="T11" fmla="*/ 21 h 183"/>
                  <a:gd name="T12" fmla="*/ 61 w 108"/>
                  <a:gd name="T13" fmla="*/ 27 h 183"/>
                  <a:gd name="T14" fmla="*/ 55 w 108"/>
                  <a:gd name="T15" fmla="*/ 32 h 183"/>
                  <a:gd name="T16" fmla="*/ 50 w 108"/>
                  <a:gd name="T17" fmla="*/ 38 h 183"/>
                  <a:gd name="T18" fmla="*/ 62 w 108"/>
                  <a:gd name="T19" fmla="*/ 50 h 183"/>
                  <a:gd name="T20" fmla="*/ 52 w 108"/>
                  <a:gd name="T21" fmla="*/ 60 h 183"/>
                  <a:gd name="T22" fmla="*/ 44 w 108"/>
                  <a:gd name="T23" fmla="*/ 70 h 183"/>
                  <a:gd name="T24" fmla="*/ 38 w 108"/>
                  <a:gd name="T25" fmla="*/ 78 h 183"/>
                  <a:gd name="T26" fmla="*/ 34 w 108"/>
                  <a:gd name="T27" fmla="*/ 85 h 183"/>
                  <a:gd name="T28" fmla="*/ 50 w 108"/>
                  <a:gd name="T29" fmla="*/ 87 h 183"/>
                  <a:gd name="T30" fmla="*/ 45 w 108"/>
                  <a:gd name="T31" fmla="*/ 94 h 183"/>
                  <a:gd name="T32" fmla="*/ 39 w 108"/>
                  <a:gd name="T33" fmla="*/ 102 h 183"/>
                  <a:gd name="T34" fmla="*/ 33 w 108"/>
                  <a:gd name="T35" fmla="*/ 109 h 183"/>
                  <a:gd name="T36" fmla="*/ 28 w 108"/>
                  <a:gd name="T37" fmla="*/ 117 h 183"/>
                  <a:gd name="T38" fmla="*/ 21 w 108"/>
                  <a:gd name="T39" fmla="*/ 123 h 183"/>
                  <a:gd name="T40" fmla="*/ 15 w 108"/>
                  <a:gd name="T41" fmla="*/ 130 h 183"/>
                  <a:gd name="T42" fmla="*/ 7 w 108"/>
                  <a:gd name="T43" fmla="*/ 136 h 183"/>
                  <a:gd name="T44" fmla="*/ 0 w 108"/>
                  <a:gd name="T45" fmla="*/ 143 h 183"/>
                  <a:gd name="T46" fmla="*/ 15 w 108"/>
                  <a:gd name="T47" fmla="*/ 159 h 183"/>
                  <a:gd name="T48" fmla="*/ 5 w 108"/>
                  <a:gd name="T49" fmla="*/ 171 h 183"/>
                  <a:gd name="T50" fmla="*/ 10 w 108"/>
                  <a:gd name="T51" fmla="*/ 172 h 183"/>
                  <a:gd name="T52" fmla="*/ 17 w 108"/>
                  <a:gd name="T53" fmla="*/ 173 h 183"/>
                  <a:gd name="T54" fmla="*/ 24 w 108"/>
                  <a:gd name="T55" fmla="*/ 173 h 183"/>
                  <a:gd name="T56" fmla="*/ 30 w 108"/>
                  <a:gd name="T57" fmla="*/ 172 h 183"/>
                  <a:gd name="T58" fmla="*/ 25 w 108"/>
                  <a:gd name="T59" fmla="*/ 183 h 183"/>
                  <a:gd name="T60" fmla="*/ 29 w 108"/>
                  <a:gd name="T61" fmla="*/ 182 h 183"/>
                  <a:gd name="T62" fmla="*/ 33 w 108"/>
                  <a:gd name="T63" fmla="*/ 179 h 183"/>
                  <a:gd name="T64" fmla="*/ 39 w 108"/>
                  <a:gd name="T65" fmla="*/ 175 h 183"/>
                  <a:gd name="T66" fmla="*/ 46 w 108"/>
                  <a:gd name="T67" fmla="*/ 170 h 183"/>
                  <a:gd name="T68" fmla="*/ 52 w 108"/>
                  <a:gd name="T69" fmla="*/ 166 h 183"/>
                  <a:gd name="T70" fmla="*/ 57 w 108"/>
                  <a:gd name="T71" fmla="*/ 161 h 183"/>
                  <a:gd name="T72" fmla="*/ 61 w 108"/>
                  <a:gd name="T73" fmla="*/ 156 h 183"/>
                  <a:gd name="T74" fmla="*/ 64 w 108"/>
                  <a:gd name="T75" fmla="*/ 152 h 183"/>
                  <a:gd name="T76" fmla="*/ 68 w 108"/>
                  <a:gd name="T77" fmla="*/ 141 h 183"/>
                  <a:gd name="T78" fmla="*/ 72 w 108"/>
                  <a:gd name="T79" fmla="*/ 125 h 183"/>
                  <a:gd name="T80" fmla="*/ 77 w 108"/>
                  <a:gd name="T81" fmla="*/ 108 h 183"/>
                  <a:gd name="T82" fmla="*/ 81 w 108"/>
                  <a:gd name="T83" fmla="*/ 91 h 183"/>
                  <a:gd name="T84" fmla="*/ 88 w 108"/>
                  <a:gd name="T85" fmla="*/ 71 h 183"/>
                  <a:gd name="T86" fmla="*/ 96 w 108"/>
                  <a:gd name="T87" fmla="*/ 44 h 183"/>
                  <a:gd name="T88" fmla="*/ 104 w 108"/>
                  <a:gd name="T89" fmla="*/ 18 h 183"/>
                  <a:gd name="T90" fmla="*/ 108 w 108"/>
                  <a:gd name="T91" fmla="*/ 0 h 183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08"/>
                  <a:gd name="T139" fmla="*/ 0 h 183"/>
                  <a:gd name="T140" fmla="*/ 108 w 108"/>
                  <a:gd name="T141" fmla="*/ 183 h 183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08" h="183">
                    <a:moveTo>
                      <a:pt x="108" y="0"/>
                    </a:moveTo>
                    <a:lnTo>
                      <a:pt x="98" y="3"/>
                    </a:lnTo>
                    <a:lnTo>
                      <a:pt x="90" y="6"/>
                    </a:lnTo>
                    <a:lnTo>
                      <a:pt x="81" y="11"/>
                    </a:lnTo>
                    <a:lnTo>
                      <a:pt x="74" y="16"/>
                    </a:lnTo>
                    <a:lnTo>
                      <a:pt x="67" y="21"/>
                    </a:lnTo>
                    <a:lnTo>
                      <a:pt x="61" y="27"/>
                    </a:lnTo>
                    <a:lnTo>
                      <a:pt x="55" y="32"/>
                    </a:lnTo>
                    <a:lnTo>
                      <a:pt x="50" y="38"/>
                    </a:lnTo>
                    <a:lnTo>
                      <a:pt x="62" y="50"/>
                    </a:lnTo>
                    <a:lnTo>
                      <a:pt x="52" y="60"/>
                    </a:lnTo>
                    <a:lnTo>
                      <a:pt x="44" y="70"/>
                    </a:lnTo>
                    <a:lnTo>
                      <a:pt x="38" y="78"/>
                    </a:lnTo>
                    <a:lnTo>
                      <a:pt x="34" y="85"/>
                    </a:lnTo>
                    <a:lnTo>
                      <a:pt x="50" y="87"/>
                    </a:lnTo>
                    <a:lnTo>
                      <a:pt x="45" y="94"/>
                    </a:lnTo>
                    <a:lnTo>
                      <a:pt x="39" y="102"/>
                    </a:lnTo>
                    <a:lnTo>
                      <a:pt x="33" y="109"/>
                    </a:lnTo>
                    <a:lnTo>
                      <a:pt x="28" y="117"/>
                    </a:lnTo>
                    <a:lnTo>
                      <a:pt x="21" y="123"/>
                    </a:lnTo>
                    <a:lnTo>
                      <a:pt x="15" y="130"/>
                    </a:lnTo>
                    <a:lnTo>
                      <a:pt x="7" y="136"/>
                    </a:lnTo>
                    <a:lnTo>
                      <a:pt x="0" y="143"/>
                    </a:lnTo>
                    <a:lnTo>
                      <a:pt x="15" y="159"/>
                    </a:lnTo>
                    <a:lnTo>
                      <a:pt x="5" y="171"/>
                    </a:lnTo>
                    <a:lnTo>
                      <a:pt x="10" y="172"/>
                    </a:lnTo>
                    <a:lnTo>
                      <a:pt x="17" y="173"/>
                    </a:lnTo>
                    <a:lnTo>
                      <a:pt x="24" y="173"/>
                    </a:lnTo>
                    <a:lnTo>
                      <a:pt x="30" y="172"/>
                    </a:lnTo>
                    <a:lnTo>
                      <a:pt x="25" y="183"/>
                    </a:lnTo>
                    <a:lnTo>
                      <a:pt x="29" y="182"/>
                    </a:lnTo>
                    <a:lnTo>
                      <a:pt x="33" y="179"/>
                    </a:lnTo>
                    <a:lnTo>
                      <a:pt x="39" y="175"/>
                    </a:lnTo>
                    <a:lnTo>
                      <a:pt x="46" y="170"/>
                    </a:lnTo>
                    <a:lnTo>
                      <a:pt x="52" y="166"/>
                    </a:lnTo>
                    <a:lnTo>
                      <a:pt x="57" y="161"/>
                    </a:lnTo>
                    <a:lnTo>
                      <a:pt x="61" y="156"/>
                    </a:lnTo>
                    <a:lnTo>
                      <a:pt x="64" y="152"/>
                    </a:lnTo>
                    <a:lnTo>
                      <a:pt x="68" y="141"/>
                    </a:lnTo>
                    <a:lnTo>
                      <a:pt x="72" y="125"/>
                    </a:lnTo>
                    <a:lnTo>
                      <a:pt x="77" y="108"/>
                    </a:lnTo>
                    <a:lnTo>
                      <a:pt x="81" y="91"/>
                    </a:lnTo>
                    <a:lnTo>
                      <a:pt x="88" y="71"/>
                    </a:lnTo>
                    <a:lnTo>
                      <a:pt x="96" y="44"/>
                    </a:lnTo>
                    <a:lnTo>
                      <a:pt x="104" y="1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Freeform 72"/>
              <p:cNvSpPr>
                <a:spLocks noChangeArrowheads="1"/>
              </p:cNvSpPr>
              <p:nvPr/>
            </p:nvSpPr>
            <p:spPr bwMode="auto">
              <a:xfrm>
                <a:off x="1594" y="623"/>
                <a:ext cx="173" cy="172"/>
              </a:xfrm>
              <a:custGeom>
                <a:avLst/>
                <a:gdLst>
                  <a:gd name="T0" fmla="*/ 65 w 173"/>
                  <a:gd name="T1" fmla="*/ 13 h 172"/>
                  <a:gd name="T2" fmla="*/ 80 w 173"/>
                  <a:gd name="T3" fmla="*/ 0 h 172"/>
                  <a:gd name="T4" fmla="*/ 99 w 173"/>
                  <a:gd name="T5" fmla="*/ 3 h 172"/>
                  <a:gd name="T6" fmla="*/ 110 w 173"/>
                  <a:gd name="T7" fmla="*/ 21 h 172"/>
                  <a:gd name="T8" fmla="*/ 109 w 173"/>
                  <a:gd name="T9" fmla="*/ 37 h 172"/>
                  <a:gd name="T10" fmla="*/ 118 w 173"/>
                  <a:gd name="T11" fmla="*/ 39 h 172"/>
                  <a:gd name="T12" fmla="*/ 126 w 173"/>
                  <a:gd name="T13" fmla="*/ 36 h 172"/>
                  <a:gd name="T14" fmla="*/ 139 w 173"/>
                  <a:gd name="T15" fmla="*/ 37 h 172"/>
                  <a:gd name="T16" fmla="*/ 152 w 173"/>
                  <a:gd name="T17" fmla="*/ 47 h 172"/>
                  <a:gd name="T18" fmla="*/ 164 w 173"/>
                  <a:gd name="T19" fmla="*/ 59 h 172"/>
                  <a:gd name="T20" fmla="*/ 172 w 173"/>
                  <a:gd name="T21" fmla="*/ 72 h 172"/>
                  <a:gd name="T22" fmla="*/ 171 w 173"/>
                  <a:gd name="T23" fmla="*/ 85 h 172"/>
                  <a:gd name="T24" fmla="*/ 171 w 173"/>
                  <a:gd name="T25" fmla="*/ 98 h 172"/>
                  <a:gd name="T26" fmla="*/ 165 w 173"/>
                  <a:gd name="T27" fmla="*/ 119 h 172"/>
                  <a:gd name="T28" fmla="*/ 155 w 173"/>
                  <a:gd name="T29" fmla="*/ 128 h 172"/>
                  <a:gd name="T30" fmla="*/ 153 w 173"/>
                  <a:gd name="T31" fmla="*/ 140 h 172"/>
                  <a:gd name="T32" fmla="*/ 145 w 173"/>
                  <a:gd name="T33" fmla="*/ 151 h 172"/>
                  <a:gd name="T34" fmla="*/ 129 w 173"/>
                  <a:gd name="T35" fmla="*/ 156 h 172"/>
                  <a:gd name="T36" fmla="*/ 119 w 173"/>
                  <a:gd name="T37" fmla="*/ 162 h 172"/>
                  <a:gd name="T38" fmla="*/ 110 w 173"/>
                  <a:gd name="T39" fmla="*/ 170 h 172"/>
                  <a:gd name="T40" fmla="*/ 93 w 173"/>
                  <a:gd name="T41" fmla="*/ 171 h 172"/>
                  <a:gd name="T42" fmla="*/ 76 w 173"/>
                  <a:gd name="T43" fmla="*/ 163 h 172"/>
                  <a:gd name="T44" fmla="*/ 60 w 173"/>
                  <a:gd name="T45" fmla="*/ 158 h 172"/>
                  <a:gd name="T46" fmla="*/ 42 w 173"/>
                  <a:gd name="T47" fmla="*/ 156 h 172"/>
                  <a:gd name="T48" fmla="*/ 28 w 173"/>
                  <a:gd name="T49" fmla="*/ 147 h 172"/>
                  <a:gd name="T50" fmla="*/ 24 w 173"/>
                  <a:gd name="T51" fmla="*/ 136 h 172"/>
                  <a:gd name="T52" fmla="*/ 37 w 173"/>
                  <a:gd name="T53" fmla="*/ 124 h 172"/>
                  <a:gd name="T54" fmla="*/ 40 w 173"/>
                  <a:gd name="T55" fmla="*/ 109 h 172"/>
                  <a:gd name="T56" fmla="*/ 28 w 173"/>
                  <a:gd name="T57" fmla="*/ 107 h 172"/>
                  <a:gd name="T58" fmla="*/ 20 w 173"/>
                  <a:gd name="T59" fmla="*/ 109 h 172"/>
                  <a:gd name="T60" fmla="*/ 12 w 173"/>
                  <a:gd name="T61" fmla="*/ 109 h 172"/>
                  <a:gd name="T62" fmla="*/ 4 w 173"/>
                  <a:gd name="T63" fmla="*/ 104 h 172"/>
                  <a:gd name="T64" fmla="*/ 0 w 173"/>
                  <a:gd name="T65" fmla="*/ 94 h 172"/>
                  <a:gd name="T66" fmla="*/ 7 w 173"/>
                  <a:gd name="T67" fmla="*/ 83 h 172"/>
                  <a:gd name="T68" fmla="*/ 22 w 173"/>
                  <a:gd name="T69" fmla="*/ 70 h 172"/>
                  <a:gd name="T70" fmla="*/ 36 w 173"/>
                  <a:gd name="T71" fmla="*/ 58 h 172"/>
                  <a:gd name="T72" fmla="*/ 33 w 173"/>
                  <a:gd name="T73" fmla="*/ 45 h 172"/>
                  <a:gd name="T74" fmla="*/ 34 w 173"/>
                  <a:gd name="T75" fmla="*/ 36 h 172"/>
                  <a:gd name="T76" fmla="*/ 41 w 173"/>
                  <a:gd name="T77" fmla="*/ 27 h 172"/>
                  <a:gd name="T78" fmla="*/ 56 w 173"/>
                  <a:gd name="T79" fmla="*/ 23 h 17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73"/>
                  <a:gd name="T121" fmla="*/ 0 h 172"/>
                  <a:gd name="T122" fmla="*/ 173 w 173"/>
                  <a:gd name="T123" fmla="*/ 172 h 17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73" h="172">
                    <a:moveTo>
                      <a:pt x="65" y="25"/>
                    </a:moveTo>
                    <a:lnTo>
                      <a:pt x="65" y="13"/>
                    </a:lnTo>
                    <a:lnTo>
                      <a:pt x="71" y="5"/>
                    </a:lnTo>
                    <a:lnTo>
                      <a:pt x="80" y="0"/>
                    </a:lnTo>
                    <a:lnTo>
                      <a:pt x="89" y="0"/>
                    </a:lnTo>
                    <a:lnTo>
                      <a:pt x="99" y="3"/>
                    </a:lnTo>
                    <a:lnTo>
                      <a:pt x="107" y="10"/>
                    </a:lnTo>
                    <a:lnTo>
                      <a:pt x="110" y="21"/>
                    </a:lnTo>
                    <a:lnTo>
                      <a:pt x="106" y="35"/>
                    </a:lnTo>
                    <a:lnTo>
                      <a:pt x="109" y="37"/>
                    </a:lnTo>
                    <a:lnTo>
                      <a:pt x="114" y="38"/>
                    </a:lnTo>
                    <a:lnTo>
                      <a:pt x="118" y="39"/>
                    </a:lnTo>
                    <a:lnTo>
                      <a:pt x="122" y="38"/>
                    </a:lnTo>
                    <a:lnTo>
                      <a:pt x="126" y="36"/>
                    </a:lnTo>
                    <a:lnTo>
                      <a:pt x="132" y="35"/>
                    </a:lnTo>
                    <a:lnTo>
                      <a:pt x="139" y="37"/>
                    </a:lnTo>
                    <a:lnTo>
                      <a:pt x="147" y="43"/>
                    </a:lnTo>
                    <a:lnTo>
                      <a:pt x="152" y="47"/>
                    </a:lnTo>
                    <a:lnTo>
                      <a:pt x="158" y="52"/>
                    </a:lnTo>
                    <a:lnTo>
                      <a:pt x="164" y="59"/>
                    </a:lnTo>
                    <a:lnTo>
                      <a:pt x="169" y="65"/>
                    </a:lnTo>
                    <a:lnTo>
                      <a:pt x="172" y="72"/>
                    </a:lnTo>
                    <a:lnTo>
                      <a:pt x="173" y="79"/>
                    </a:lnTo>
                    <a:lnTo>
                      <a:pt x="171" y="85"/>
                    </a:lnTo>
                    <a:lnTo>
                      <a:pt x="166" y="91"/>
                    </a:lnTo>
                    <a:lnTo>
                      <a:pt x="171" y="98"/>
                    </a:lnTo>
                    <a:lnTo>
                      <a:pt x="171" y="108"/>
                    </a:lnTo>
                    <a:lnTo>
                      <a:pt x="165" y="119"/>
                    </a:lnTo>
                    <a:lnTo>
                      <a:pt x="153" y="123"/>
                    </a:lnTo>
                    <a:lnTo>
                      <a:pt x="155" y="128"/>
                    </a:lnTo>
                    <a:lnTo>
                      <a:pt x="156" y="134"/>
                    </a:lnTo>
                    <a:lnTo>
                      <a:pt x="153" y="140"/>
                    </a:lnTo>
                    <a:lnTo>
                      <a:pt x="149" y="146"/>
                    </a:lnTo>
                    <a:lnTo>
                      <a:pt x="145" y="151"/>
                    </a:lnTo>
                    <a:lnTo>
                      <a:pt x="137" y="154"/>
                    </a:lnTo>
                    <a:lnTo>
                      <a:pt x="129" y="156"/>
                    </a:lnTo>
                    <a:lnTo>
                      <a:pt x="119" y="155"/>
                    </a:lnTo>
                    <a:lnTo>
                      <a:pt x="119" y="162"/>
                    </a:lnTo>
                    <a:lnTo>
                      <a:pt x="115" y="167"/>
                    </a:lnTo>
                    <a:lnTo>
                      <a:pt x="110" y="170"/>
                    </a:lnTo>
                    <a:lnTo>
                      <a:pt x="102" y="172"/>
                    </a:lnTo>
                    <a:lnTo>
                      <a:pt x="93" y="171"/>
                    </a:lnTo>
                    <a:lnTo>
                      <a:pt x="85" y="168"/>
                    </a:lnTo>
                    <a:lnTo>
                      <a:pt x="76" y="163"/>
                    </a:lnTo>
                    <a:lnTo>
                      <a:pt x="68" y="154"/>
                    </a:lnTo>
                    <a:lnTo>
                      <a:pt x="60" y="158"/>
                    </a:lnTo>
                    <a:lnTo>
                      <a:pt x="51" y="158"/>
                    </a:lnTo>
                    <a:lnTo>
                      <a:pt x="42" y="156"/>
                    </a:lnTo>
                    <a:lnTo>
                      <a:pt x="34" y="152"/>
                    </a:lnTo>
                    <a:lnTo>
                      <a:pt x="28" y="147"/>
                    </a:lnTo>
                    <a:lnTo>
                      <a:pt x="24" y="141"/>
                    </a:lnTo>
                    <a:lnTo>
                      <a:pt x="24" y="136"/>
                    </a:lnTo>
                    <a:lnTo>
                      <a:pt x="28" y="132"/>
                    </a:lnTo>
                    <a:lnTo>
                      <a:pt x="37" y="124"/>
                    </a:lnTo>
                    <a:lnTo>
                      <a:pt x="42" y="116"/>
                    </a:lnTo>
                    <a:lnTo>
                      <a:pt x="40" y="109"/>
                    </a:lnTo>
                    <a:lnTo>
                      <a:pt x="33" y="105"/>
                    </a:lnTo>
                    <a:lnTo>
                      <a:pt x="28" y="107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6" y="110"/>
                    </a:lnTo>
                    <a:lnTo>
                      <a:pt x="12" y="109"/>
                    </a:lnTo>
                    <a:lnTo>
                      <a:pt x="8" y="107"/>
                    </a:lnTo>
                    <a:lnTo>
                      <a:pt x="4" y="104"/>
                    </a:lnTo>
                    <a:lnTo>
                      <a:pt x="1" y="100"/>
                    </a:lnTo>
                    <a:lnTo>
                      <a:pt x="0" y="94"/>
                    </a:lnTo>
                    <a:lnTo>
                      <a:pt x="2" y="89"/>
                    </a:lnTo>
                    <a:lnTo>
                      <a:pt x="7" y="83"/>
                    </a:lnTo>
                    <a:lnTo>
                      <a:pt x="14" y="77"/>
                    </a:lnTo>
                    <a:lnTo>
                      <a:pt x="22" y="70"/>
                    </a:lnTo>
                    <a:lnTo>
                      <a:pt x="29" y="64"/>
                    </a:lnTo>
                    <a:lnTo>
                      <a:pt x="36" y="58"/>
                    </a:lnTo>
                    <a:lnTo>
                      <a:pt x="42" y="53"/>
                    </a:lnTo>
                    <a:lnTo>
                      <a:pt x="33" y="45"/>
                    </a:lnTo>
                    <a:lnTo>
                      <a:pt x="32" y="41"/>
                    </a:lnTo>
                    <a:lnTo>
                      <a:pt x="34" y="36"/>
                    </a:lnTo>
                    <a:lnTo>
                      <a:pt x="37" y="32"/>
                    </a:lnTo>
                    <a:lnTo>
                      <a:pt x="41" y="27"/>
                    </a:lnTo>
                    <a:lnTo>
                      <a:pt x="48" y="24"/>
                    </a:lnTo>
                    <a:lnTo>
                      <a:pt x="56" y="23"/>
                    </a:lnTo>
                    <a:lnTo>
                      <a:pt x="65" y="2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Freeform 73"/>
              <p:cNvSpPr>
                <a:spLocks noChangeArrowheads="1"/>
              </p:cNvSpPr>
              <p:nvPr/>
            </p:nvSpPr>
            <p:spPr bwMode="auto">
              <a:xfrm>
                <a:off x="1682" y="702"/>
                <a:ext cx="58" cy="57"/>
              </a:xfrm>
              <a:custGeom>
                <a:avLst/>
                <a:gdLst>
                  <a:gd name="T0" fmla="*/ 0 w 58"/>
                  <a:gd name="T1" fmla="*/ 31 h 57"/>
                  <a:gd name="T2" fmla="*/ 2 w 58"/>
                  <a:gd name="T3" fmla="*/ 29 h 57"/>
                  <a:gd name="T4" fmla="*/ 5 w 58"/>
                  <a:gd name="T5" fmla="*/ 28 h 57"/>
                  <a:gd name="T6" fmla="*/ 10 w 58"/>
                  <a:gd name="T7" fmla="*/ 27 h 57"/>
                  <a:gd name="T8" fmla="*/ 16 w 58"/>
                  <a:gd name="T9" fmla="*/ 27 h 57"/>
                  <a:gd name="T10" fmla="*/ 21 w 58"/>
                  <a:gd name="T11" fmla="*/ 26 h 57"/>
                  <a:gd name="T12" fmla="*/ 26 w 58"/>
                  <a:gd name="T13" fmla="*/ 26 h 57"/>
                  <a:gd name="T14" fmla="*/ 31 w 58"/>
                  <a:gd name="T15" fmla="*/ 25 h 57"/>
                  <a:gd name="T16" fmla="*/ 33 w 58"/>
                  <a:gd name="T17" fmla="*/ 23 h 57"/>
                  <a:gd name="T18" fmla="*/ 37 w 58"/>
                  <a:gd name="T19" fmla="*/ 17 h 57"/>
                  <a:gd name="T20" fmla="*/ 41 w 58"/>
                  <a:gd name="T21" fmla="*/ 9 h 57"/>
                  <a:gd name="T22" fmla="*/ 47 w 58"/>
                  <a:gd name="T23" fmla="*/ 2 h 57"/>
                  <a:gd name="T24" fmla="*/ 55 w 58"/>
                  <a:gd name="T25" fmla="*/ 0 h 57"/>
                  <a:gd name="T26" fmla="*/ 57 w 58"/>
                  <a:gd name="T27" fmla="*/ 3 h 57"/>
                  <a:gd name="T28" fmla="*/ 58 w 58"/>
                  <a:gd name="T29" fmla="*/ 9 h 57"/>
                  <a:gd name="T30" fmla="*/ 57 w 58"/>
                  <a:gd name="T31" fmla="*/ 18 h 57"/>
                  <a:gd name="T32" fmla="*/ 54 w 58"/>
                  <a:gd name="T33" fmla="*/ 28 h 57"/>
                  <a:gd name="T34" fmla="*/ 49 w 58"/>
                  <a:gd name="T35" fmla="*/ 39 h 57"/>
                  <a:gd name="T36" fmla="*/ 43 w 58"/>
                  <a:gd name="T37" fmla="*/ 48 h 57"/>
                  <a:gd name="T38" fmla="*/ 36 w 58"/>
                  <a:gd name="T39" fmla="*/ 55 h 57"/>
                  <a:gd name="T40" fmla="*/ 28 w 58"/>
                  <a:gd name="T41" fmla="*/ 57 h 57"/>
                  <a:gd name="T42" fmla="*/ 32 w 58"/>
                  <a:gd name="T43" fmla="*/ 51 h 57"/>
                  <a:gd name="T44" fmla="*/ 35 w 58"/>
                  <a:gd name="T45" fmla="*/ 43 h 57"/>
                  <a:gd name="T46" fmla="*/ 36 w 58"/>
                  <a:gd name="T47" fmla="*/ 37 h 57"/>
                  <a:gd name="T48" fmla="*/ 36 w 58"/>
                  <a:gd name="T49" fmla="*/ 32 h 57"/>
                  <a:gd name="T50" fmla="*/ 31 w 58"/>
                  <a:gd name="T51" fmla="*/ 34 h 57"/>
                  <a:gd name="T52" fmla="*/ 25 w 58"/>
                  <a:gd name="T53" fmla="*/ 35 h 57"/>
                  <a:gd name="T54" fmla="*/ 19 w 58"/>
                  <a:gd name="T55" fmla="*/ 36 h 57"/>
                  <a:gd name="T56" fmla="*/ 12 w 58"/>
                  <a:gd name="T57" fmla="*/ 37 h 57"/>
                  <a:gd name="T58" fmla="*/ 7 w 58"/>
                  <a:gd name="T59" fmla="*/ 36 h 57"/>
                  <a:gd name="T60" fmla="*/ 3 w 58"/>
                  <a:gd name="T61" fmla="*/ 35 h 57"/>
                  <a:gd name="T62" fmla="*/ 0 w 58"/>
                  <a:gd name="T63" fmla="*/ 34 h 57"/>
                  <a:gd name="T64" fmla="*/ 0 w 58"/>
                  <a:gd name="T65" fmla="*/ 31 h 5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8"/>
                  <a:gd name="T100" fmla="*/ 0 h 57"/>
                  <a:gd name="T101" fmla="*/ 58 w 58"/>
                  <a:gd name="T102" fmla="*/ 57 h 5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8" h="57">
                    <a:moveTo>
                      <a:pt x="0" y="31"/>
                    </a:moveTo>
                    <a:lnTo>
                      <a:pt x="2" y="29"/>
                    </a:lnTo>
                    <a:lnTo>
                      <a:pt x="5" y="28"/>
                    </a:lnTo>
                    <a:lnTo>
                      <a:pt x="10" y="27"/>
                    </a:lnTo>
                    <a:lnTo>
                      <a:pt x="16" y="27"/>
                    </a:lnTo>
                    <a:lnTo>
                      <a:pt x="21" y="26"/>
                    </a:lnTo>
                    <a:lnTo>
                      <a:pt x="26" y="26"/>
                    </a:lnTo>
                    <a:lnTo>
                      <a:pt x="31" y="25"/>
                    </a:lnTo>
                    <a:lnTo>
                      <a:pt x="33" y="23"/>
                    </a:lnTo>
                    <a:lnTo>
                      <a:pt x="37" y="17"/>
                    </a:lnTo>
                    <a:lnTo>
                      <a:pt x="41" y="9"/>
                    </a:lnTo>
                    <a:lnTo>
                      <a:pt x="47" y="2"/>
                    </a:lnTo>
                    <a:lnTo>
                      <a:pt x="55" y="0"/>
                    </a:lnTo>
                    <a:lnTo>
                      <a:pt x="57" y="3"/>
                    </a:lnTo>
                    <a:lnTo>
                      <a:pt x="58" y="9"/>
                    </a:lnTo>
                    <a:lnTo>
                      <a:pt x="57" y="18"/>
                    </a:lnTo>
                    <a:lnTo>
                      <a:pt x="54" y="28"/>
                    </a:lnTo>
                    <a:lnTo>
                      <a:pt x="49" y="39"/>
                    </a:lnTo>
                    <a:lnTo>
                      <a:pt x="43" y="48"/>
                    </a:lnTo>
                    <a:lnTo>
                      <a:pt x="36" y="55"/>
                    </a:lnTo>
                    <a:lnTo>
                      <a:pt x="28" y="57"/>
                    </a:lnTo>
                    <a:lnTo>
                      <a:pt x="32" y="51"/>
                    </a:lnTo>
                    <a:lnTo>
                      <a:pt x="35" y="43"/>
                    </a:lnTo>
                    <a:lnTo>
                      <a:pt x="36" y="37"/>
                    </a:lnTo>
                    <a:lnTo>
                      <a:pt x="36" y="32"/>
                    </a:lnTo>
                    <a:lnTo>
                      <a:pt x="31" y="34"/>
                    </a:lnTo>
                    <a:lnTo>
                      <a:pt x="25" y="35"/>
                    </a:lnTo>
                    <a:lnTo>
                      <a:pt x="19" y="36"/>
                    </a:lnTo>
                    <a:lnTo>
                      <a:pt x="12" y="37"/>
                    </a:lnTo>
                    <a:lnTo>
                      <a:pt x="7" y="36"/>
                    </a:lnTo>
                    <a:lnTo>
                      <a:pt x="3" y="35"/>
                    </a:lnTo>
                    <a:lnTo>
                      <a:pt x="0" y="34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Freeform 74"/>
              <p:cNvSpPr>
                <a:spLocks noChangeArrowheads="1"/>
              </p:cNvSpPr>
              <p:nvPr/>
            </p:nvSpPr>
            <p:spPr bwMode="auto">
              <a:xfrm>
                <a:off x="1508" y="542"/>
                <a:ext cx="28" cy="60"/>
              </a:xfrm>
              <a:custGeom>
                <a:avLst/>
                <a:gdLst>
                  <a:gd name="T0" fmla="*/ 7 w 28"/>
                  <a:gd name="T1" fmla="*/ 0 h 60"/>
                  <a:gd name="T2" fmla="*/ 21 w 28"/>
                  <a:gd name="T3" fmla="*/ 8 h 60"/>
                  <a:gd name="T4" fmla="*/ 28 w 28"/>
                  <a:gd name="T5" fmla="*/ 34 h 60"/>
                  <a:gd name="T6" fmla="*/ 28 w 28"/>
                  <a:gd name="T7" fmla="*/ 59 h 60"/>
                  <a:gd name="T8" fmla="*/ 24 w 28"/>
                  <a:gd name="T9" fmla="*/ 60 h 60"/>
                  <a:gd name="T10" fmla="*/ 20 w 28"/>
                  <a:gd name="T11" fmla="*/ 50 h 60"/>
                  <a:gd name="T12" fmla="*/ 15 w 28"/>
                  <a:gd name="T13" fmla="*/ 40 h 60"/>
                  <a:gd name="T14" fmla="*/ 9 w 28"/>
                  <a:gd name="T15" fmla="*/ 32 h 60"/>
                  <a:gd name="T16" fmla="*/ 4 w 28"/>
                  <a:gd name="T17" fmla="*/ 23 h 60"/>
                  <a:gd name="T18" fmla="*/ 1 w 28"/>
                  <a:gd name="T19" fmla="*/ 16 h 60"/>
                  <a:gd name="T20" fmla="*/ 0 w 28"/>
                  <a:gd name="T21" fmla="*/ 9 h 60"/>
                  <a:gd name="T22" fmla="*/ 1 w 28"/>
                  <a:gd name="T23" fmla="*/ 4 h 60"/>
                  <a:gd name="T24" fmla="*/ 7 w 28"/>
                  <a:gd name="T25" fmla="*/ 0 h 6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60"/>
                  <a:gd name="T41" fmla="*/ 28 w 28"/>
                  <a:gd name="T42" fmla="*/ 60 h 6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60">
                    <a:moveTo>
                      <a:pt x="7" y="0"/>
                    </a:moveTo>
                    <a:lnTo>
                      <a:pt x="21" y="8"/>
                    </a:lnTo>
                    <a:lnTo>
                      <a:pt x="28" y="34"/>
                    </a:lnTo>
                    <a:lnTo>
                      <a:pt x="28" y="59"/>
                    </a:lnTo>
                    <a:lnTo>
                      <a:pt x="24" y="60"/>
                    </a:lnTo>
                    <a:lnTo>
                      <a:pt x="20" y="50"/>
                    </a:lnTo>
                    <a:lnTo>
                      <a:pt x="15" y="40"/>
                    </a:lnTo>
                    <a:lnTo>
                      <a:pt x="9" y="32"/>
                    </a:lnTo>
                    <a:lnTo>
                      <a:pt x="4" y="23"/>
                    </a:lnTo>
                    <a:lnTo>
                      <a:pt x="1" y="16"/>
                    </a:lnTo>
                    <a:lnTo>
                      <a:pt x="0" y="9"/>
                    </a:lnTo>
                    <a:lnTo>
                      <a:pt x="1" y="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" name="Freeform 75"/>
              <p:cNvSpPr>
                <a:spLocks noChangeArrowheads="1"/>
              </p:cNvSpPr>
              <p:nvPr/>
            </p:nvSpPr>
            <p:spPr bwMode="auto">
              <a:xfrm>
                <a:off x="1271" y="778"/>
                <a:ext cx="39" cy="57"/>
              </a:xfrm>
              <a:custGeom>
                <a:avLst/>
                <a:gdLst>
                  <a:gd name="T0" fmla="*/ 0 w 39"/>
                  <a:gd name="T1" fmla="*/ 0 h 57"/>
                  <a:gd name="T2" fmla="*/ 5 w 39"/>
                  <a:gd name="T3" fmla="*/ 4 h 57"/>
                  <a:gd name="T4" fmla="*/ 12 w 39"/>
                  <a:gd name="T5" fmla="*/ 9 h 57"/>
                  <a:gd name="T6" fmla="*/ 20 w 39"/>
                  <a:gd name="T7" fmla="*/ 14 h 57"/>
                  <a:gd name="T8" fmla="*/ 27 w 39"/>
                  <a:gd name="T9" fmla="*/ 19 h 57"/>
                  <a:gd name="T10" fmla="*/ 33 w 39"/>
                  <a:gd name="T11" fmla="*/ 24 h 57"/>
                  <a:gd name="T12" fmla="*/ 38 w 39"/>
                  <a:gd name="T13" fmla="*/ 27 h 57"/>
                  <a:gd name="T14" fmla="*/ 39 w 39"/>
                  <a:gd name="T15" fmla="*/ 30 h 57"/>
                  <a:gd name="T16" fmla="*/ 37 w 39"/>
                  <a:gd name="T17" fmla="*/ 31 h 57"/>
                  <a:gd name="T18" fmla="*/ 29 w 39"/>
                  <a:gd name="T19" fmla="*/ 30 h 57"/>
                  <a:gd name="T20" fmla="*/ 23 w 39"/>
                  <a:gd name="T21" fmla="*/ 29 h 57"/>
                  <a:gd name="T22" fmla="*/ 18 w 39"/>
                  <a:gd name="T23" fmla="*/ 28 h 57"/>
                  <a:gd name="T24" fmla="*/ 15 w 39"/>
                  <a:gd name="T25" fmla="*/ 28 h 57"/>
                  <a:gd name="T26" fmla="*/ 15 w 39"/>
                  <a:gd name="T27" fmla="*/ 32 h 57"/>
                  <a:gd name="T28" fmla="*/ 17 w 39"/>
                  <a:gd name="T29" fmla="*/ 41 h 57"/>
                  <a:gd name="T30" fmla="*/ 23 w 39"/>
                  <a:gd name="T31" fmla="*/ 50 h 57"/>
                  <a:gd name="T32" fmla="*/ 30 w 39"/>
                  <a:gd name="T33" fmla="*/ 57 h 57"/>
                  <a:gd name="T34" fmla="*/ 23 w 39"/>
                  <a:gd name="T35" fmla="*/ 56 h 57"/>
                  <a:gd name="T36" fmla="*/ 17 w 39"/>
                  <a:gd name="T37" fmla="*/ 53 h 57"/>
                  <a:gd name="T38" fmla="*/ 12 w 39"/>
                  <a:gd name="T39" fmla="*/ 48 h 57"/>
                  <a:gd name="T40" fmla="*/ 8 w 39"/>
                  <a:gd name="T41" fmla="*/ 42 h 57"/>
                  <a:gd name="T42" fmla="*/ 4 w 39"/>
                  <a:gd name="T43" fmla="*/ 34 h 57"/>
                  <a:gd name="T44" fmla="*/ 2 w 39"/>
                  <a:gd name="T45" fmla="*/ 25 h 57"/>
                  <a:gd name="T46" fmla="*/ 0 w 39"/>
                  <a:gd name="T47" fmla="*/ 13 h 57"/>
                  <a:gd name="T48" fmla="*/ 0 w 39"/>
                  <a:gd name="T49" fmla="*/ 0 h 5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9"/>
                  <a:gd name="T76" fmla="*/ 0 h 57"/>
                  <a:gd name="T77" fmla="*/ 39 w 39"/>
                  <a:gd name="T78" fmla="*/ 57 h 5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9" h="57">
                    <a:moveTo>
                      <a:pt x="0" y="0"/>
                    </a:moveTo>
                    <a:lnTo>
                      <a:pt x="5" y="4"/>
                    </a:lnTo>
                    <a:lnTo>
                      <a:pt x="12" y="9"/>
                    </a:lnTo>
                    <a:lnTo>
                      <a:pt x="20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8" y="27"/>
                    </a:lnTo>
                    <a:lnTo>
                      <a:pt x="39" y="30"/>
                    </a:lnTo>
                    <a:lnTo>
                      <a:pt x="37" y="31"/>
                    </a:lnTo>
                    <a:lnTo>
                      <a:pt x="29" y="30"/>
                    </a:lnTo>
                    <a:lnTo>
                      <a:pt x="23" y="29"/>
                    </a:lnTo>
                    <a:lnTo>
                      <a:pt x="18" y="28"/>
                    </a:lnTo>
                    <a:lnTo>
                      <a:pt x="15" y="28"/>
                    </a:lnTo>
                    <a:lnTo>
                      <a:pt x="15" y="32"/>
                    </a:lnTo>
                    <a:lnTo>
                      <a:pt x="17" y="41"/>
                    </a:lnTo>
                    <a:lnTo>
                      <a:pt x="23" y="50"/>
                    </a:lnTo>
                    <a:lnTo>
                      <a:pt x="30" y="57"/>
                    </a:lnTo>
                    <a:lnTo>
                      <a:pt x="23" y="56"/>
                    </a:lnTo>
                    <a:lnTo>
                      <a:pt x="17" y="53"/>
                    </a:lnTo>
                    <a:lnTo>
                      <a:pt x="12" y="48"/>
                    </a:lnTo>
                    <a:lnTo>
                      <a:pt x="8" y="42"/>
                    </a:lnTo>
                    <a:lnTo>
                      <a:pt x="4" y="34"/>
                    </a:lnTo>
                    <a:lnTo>
                      <a:pt x="2" y="25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Freeform 76"/>
              <p:cNvSpPr>
                <a:spLocks noChangeArrowheads="1"/>
              </p:cNvSpPr>
              <p:nvPr/>
            </p:nvSpPr>
            <p:spPr bwMode="auto">
              <a:xfrm>
                <a:off x="1321" y="923"/>
                <a:ext cx="42" cy="23"/>
              </a:xfrm>
              <a:custGeom>
                <a:avLst/>
                <a:gdLst>
                  <a:gd name="T0" fmla="*/ 0 w 42"/>
                  <a:gd name="T1" fmla="*/ 23 h 23"/>
                  <a:gd name="T2" fmla="*/ 1 w 42"/>
                  <a:gd name="T3" fmla="*/ 16 h 23"/>
                  <a:gd name="T4" fmla="*/ 5 w 42"/>
                  <a:gd name="T5" fmla="*/ 10 h 23"/>
                  <a:gd name="T6" fmla="*/ 10 w 42"/>
                  <a:gd name="T7" fmla="*/ 5 h 23"/>
                  <a:gd name="T8" fmla="*/ 18 w 42"/>
                  <a:gd name="T9" fmla="*/ 2 h 23"/>
                  <a:gd name="T10" fmla="*/ 25 w 42"/>
                  <a:gd name="T11" fmla="*/ 0 h 23"/>
                  <a:gd name="T12" fmla="*/ 32 w 42"/>
                  <a:gd name="T13" fmla="*/ 1 h 23"/>
                  <a:gd name="T14" fmla="*/ 38 w 42"/>
                  <a:gd name="T15" fmla="*/ 3 h 23"/>
                  <a:gd name="T16" fmla="*/ 42 w 42"/>
                  <a:gd name="T17" fmla="*/ 8 h 23"/>
                  <a:gd name="T18" fmla="*/ 38 w 42"/>
                  <a:gd name="T19" fmla="*/ 10 h 23"/>
                  <a:gd name="T20" fmla="*/ 32 w 42"/>
                  <a:gd name="T21" fmla="*/ 12 h 23"/>
                  <a:gd name="T22" fmla="*/ 27 w 42"/>
                  <a:gd name="T23" fmla="*/ 14 h 23"/>
                  <a:gd name="T24" fmla="*/ 21 w 42"/>
                  <a:gd name="T25" fmla="*/ 16 h 23"/>
                  <a:gd name="T26" fmla="*/ 14 w 42"/>
                  <a:gd name="T27" fmla="*/ 18 h 23"/>
                  <a:gd name="T28" fmla="*/ 9 w 42"/>
                  <a:gd name="T29" fmla="*/ 20 h 23"/>
                  <a:gd name="T30" fmla="*/ 4 w 42"/>
                  <a:gd name="T31" fmla="*/ 22 h 23"/>
                  <a:gd name="T32" fmla="*/ 0 w 42"/>
                  <a:gd name="T33" fmla="*/ 23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2"/>
                  <a:gd name="T52" fmla="*/ 0 h 23"/>
                  <a:gd name="T53" fmla="*/ 42 w 42"/>
                  <a:gd name="T54" fmla="*/ 23 h 2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2" h="23">
                    <a:moveTo>
                      <a:pt x="0" y="23"/>
                    </a:moveTo>
                    <a:lnTo>
                      <a:pt x="1" y="16"/>
                    </a:lnTo>
                    <a:lnTo>
                      <a:pt x="5" y="10"/>
                    </a:lnTo>
                    <a:lnTo>
                      <a:pt x="10" y="5"/>
                    </a:lnTo>
                    <a:lnTo>
                      <a:pt x="18" y="2"/>
                    </a:lnTo>
                    <a:lnTo>
                      <a:pt x="25" y="0"/>
                    </a:lnTo>
                    <a:lnTo>
                      <a:pt x="32" y="1"/>
                    </a:lnTo>
                    <a:lnTo>
                      <a:pt x="38" y="3"/>
                    </a:lnTo>
                    <a:lnTo>
                      <a:pt x="42" y="8"/>
                    </a:lnTo>
                    <a:lnTo>
                      <a:pt x="38" y="10"/>
                    </a:lnTo>
                    <a:lnTo>
                      <a:pt x="32" y="12"/>
                    </a:lnTo>
                    <a:lnTo>
                      <a:pt x="27" y="14"/>
                    </a:lnTo>
                    <a:lnTo>
                      <a:pt x="21" y="16"/>
                    </a:lnTo>
                    <a:lnTo>
                      <a:pt x="14" y="18"/>
                    </a:lnTo>
                    <a:lnTo>
                      <a:pt x="9" y="20"/>
                    </a:lnTo>
                    <a:lnTo>
                      <a:pt x="4" y="22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Freeform 77"/>
              <p:cNvSpPr>
                <a:spLocks noChangeArrowheads="1"/>
              </p:cNvSpPr>
              <p:nvPr/>
            </p:nvSpPr>
            <p:spPr bwMode="auto">
              <a:xfrm>
                <a:off x="939" y="647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5 w 41"/>
                  <a:gd name="T3" fmla="*/ 6 h 67"/>
                  <a:gd name="T4" fmla="*/ 11 w 41"/>
                  <a:gd name="T5" fmla="*/ 15 h 67"/>
                  <a:gd name="T6" fmla="*/ 18 w 41"/>
                  <a:gd name="T7" fmla="*/ 24 h 67"/>
                  <a:gd name="T8" fmla="*/ 26 w 41"/>
                  <a:gd name="T9" fmla="*/ 34 h 67"/>
                  <a:gd name="T10" fmla="*/ 32 w 41"/>
                  <a:gd name="T11" fmla="*/ 44 h 67"/>
                  <a:gd name="T12" fmla="*/ 37 w 41"/>
                  <a:gd name="T13" fmla="*/ 54 h 67"/>
                  <a:gd name="T14" fmla="*/ 40 w 41"/>
                  <a:gd name="T15" fmla="*/ 62 h 67"/>
                  <a:gd name="T16" fmla="*/ 41 w 41"/>
                  <a:gd name="T17" fmla="*/ 67 h 67"/>
                  <a:gd name="T18" fmla="*/ 36 w 41"/>
                  <a:gd name="T19" fmla="*/ 65 h 67"/>
                  <a:gd name="T20" fmla="*/ 31 w 41"/>
                  <a:gd name="T21" fmla="*/ 65 h 67"/>
                  <a:gd name="T22" fmla="*/ 25 w 41"/>
                  <a:gd name="T23" fmla="*/ 65 h 67"/>
                  <a:gd name="T24" fmla="*/ 19 w 41"/>
                  <a:gd name="T25" fmla="*/ 65 h 67"/>
                  <a:gd name="T26" fmla="*/ 19 w 41"/>
                  <a:gd name="T27" fmla="*/ 49 h 67"/>
                  <a:gd name="T28" fmla="*/ 12 w 41"/>
                  <a:gd name="T29" fmla="*/ 30 h 67"/>
                  <a:gd name="T30" fmla="*/ 4 w 41"/>
                  <a:gd name="T31" fmla="*/ 14 h 67"/>
                  <a:gd name="T32" fmla="*/ 0 w 41"/>
                  <a:gd name="T33" fmla="*/ 0 h 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1"/>
                  <a:gd name="T52" fmla="*/ 0 h 67"/>
                  <a:gd name="T53" fmla="*/ 41 w 41"/>
                  <a:gd name="T54" fmla="*/ 67 h 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1" h="67">
                    <a:moveTo>
                      <a:pt x="0" y="0"/>
                    </a:moveTo>
                    <a:lnTo>
                      <a:pt x="5" y="6"/>
                    </a:lnTo>
                    <a:lnTo>
                      <a:pt x="11" y="15"/>
                    </a:lnTo>
                    <a:lnTo>
                      <a:pt x="18" y="24"/>
                    </a:lnTo>
                    <a:lnTo>
                      <a:pt x="26" y="34"/>
                    </a:lnTo>
                    <a:lnTo>
                      <a:pt x="32" y="44"/>
                    </a:lnTo>
                    <a:lnTo>
                      <a:pt x="37" y="54"/>
                    </a:lnTo>
                    <a:lnTo>
                      <a:pt x="40" y="62"/>
                    </a:lnTo>
                    <a:lnTo>
                      <a:pt x="41" y="67"/>
                    </a:lnTo>
                    <a:lnTo>
                      <a:pt x="36" y="65"/>
                    </a:lnTo>
                    <a:lnTo>
                      <a:pt x="31" y="65"/>
                    </a:lnTo>
                    <a:lnTo>
                      <a:pt x="25" y="65"/>
                    </a:lnTo>
                    <a:lnTo>
                      <a:pt x="19" y="65"/>
                    </a:lnTo>
                    <a:lnTo>
                      <a:pt x="19" y="49"/>
                    </a:lnTo>
                    <a:lnTo>
                      <a:pt x="12" y="30"/>
                    </a:lnTo>
                    <a:lnTo>
                      <a:pt x="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Freeform 78"/>
              <p:cNvSpPr>
                <a:spLocks noChangeArrowheads="1"/>
              </p:cNvSpPr>
              <p:nvPr/>
            </p:nvSpPr>
            <p:spPr bwMode="auto">
              <a:xfrm>
                <a:off x="783" y="917"/>
                <a:ext cx="38" cy="23"/>
              </a:xfrm>
              <a:custGeom>
                <a:avLst/>
                <a:gdLst>
                  <a:gd name="T0" fmla="*/ 38 w 38"/>
                  <a:gd name="T1" fmla="*/ 0 h 23"/>
                  <a:gd name="T2" fmla="*/ 35 w 38"/>
                  <a:gd name="T3" fmla="*/ 0 h 23"/>
                  <a:gd name="T4" fmla="*/ 31 w 38"/>
                  <a:gd name="T5" fmla="*/ 1 h 23"/>
                  <a:gd name="T6" fmla="*/ 26 w 38"/>
                  <a:gd name="T7" fmla="*/ 3 h 23"/>
                  <a:gd name="T8" fmla="*/ 21 w 38"/>
                  <a:gd name="T9" fmla="*/ 7 h 23"/>
                  <a:gd name="T10" fmla="*/ 16 w 38"/>
                  <a:gd name="T11" fmla="*/ 11 h 23"/>
                  <a:gd name="T12" fmla="*/ 10 w 38"/>
                  <a:gd name="T13" fmla="*/ 15 h 23"/>
                  <a:gd name="T14" fmla="*/ 5 w 38"/>
                  <a:gd name="T15" fmla="*/ 19 h 23"/>
                  <a:gd name="T16" fmla="*/ 0 w 38"/>
                  <a:gd name="T17" fmla="*/ 22 h 23"/>
                  <a:gd name="T18" fmla="*/ 4 w 38"/>
                  <a:gd name="T19" fmla="*/ 23 h 23"/>
                  <a:gd name="T20" fmla="*/ 6 w 38"/>
                  <a:gd name="T21" fmla="*/ 23 h 23"/>
                  <a:gd name="T22" fmla="*/ 8 w 38"/>
                  <a:gd name="T23" fmla="*/ 23 h 23"/>
                  <a:gd name="T24" fmla="*/ 9 w 38"/>
                  <a:gd name="T25" fmla="*/ 23 h 23"/>
                  <a:gd name="T26" fmla="*/ 13 w 38"/>
                  <a:gd name="T27" fmla="*/ 21 h 23"/>
                  <a:gd name="T28" fmla="*/ 18 w 38"/>
                  <a:gd name="T29" fmla="*/ 17 h 23"/>
                  <a:gd name="T30" fmla="*/ 22 w 38"/>
                  <a:gd name="T31" fmla="*/ 14 h 23"/>
                  <a:gd name="T32" fmla="*/ 26 w 38"/>
                  <a:gd name="T33" fmla="*/ 10 h 23"/>
                  <a:gd name="T34" fmla="*/ 31 w 38"/>
                  <a:gd name="T35" fmla="*/ 7 h 23"/>
                  <a:gd name="T36" fmla="*/ 34 w 38"/>
                  <a:gd name="T37" fmla="*/ 5 h 23"/>
                  <a:gd name="T38" fmla="*/ 37 w 38"/>
                  <a:gd name="T39" fmla="*/ 2 h 23"/>
                  <a:gd name="T40" fmla="*/ 38 w 38"/>
                  <a:gd name="T41" fmla="*/ 0 h 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8"/>
                  <a:gd name="T64" fmla="*/ 0 h 23"/>
                  <a:gd name="T65" fmla="*/ 38 w 38"/>
                  <a:gd name="T66" fmla="*/ 23 h 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8" h="23">
                    <a:moveTo>
                      <a:pt x="38" y="0"/>
                    </a:moveTo>
                    <a:lnTo>
                      <a:pt x="35" y="0"/>
                    </a:lnTo>
                    <a:lnTo>
                      <a:pt x="31" y="1"/>
                    </a:lnTo>
                    <a:lnTo>
                      <a:pt x="26" y="3"/>
                    </a:lnTo>
                    <a:lnTo>
                      <a:pt x="21" y="7"/>
                    </a:lnTo>
                    <a:lnTo>
                      <a:pt x="16" y="11"/>
                    </a:lnTo>
                    <a:lnTo>
                      <a:pt x="10" y="15"/>
                    </a:lnTo>
                    <a:lnTo>
                      <a:pt x="5" y="1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3" y="21"/>
                    </a:lnTo>
                    <a:lnTo>
                      <a:pt x="18" y="17"/>
                    </a:lnTo>
                    <a:lnTo>
                      <a:pt x="22" y="14"/>
                    </a:lnTo>
                    <a:lnTo>
                      <a:pt x="26" y="10"/>
                    </a:lnTo>
                    <a:lnTo>
                      <a:pt x="31" y="7"/>
                    </a:lnTo>
                    <a:lnTo>
                      <a:pt x="34" y="5"/>
                    </a:lnTo>
                    <a:lnTo>
                      <a:pt x="37" y="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Freeform 79"/>
              <p:cNvSpPr>
                <a:spLocks noChangeArrowheads="1"/>
              </p:cNvSpPr>
              <p:nvPr/>
            </p:nvSpPr>
            <p:spPr bwMode="auto">
              <a:xfrm>
                <a:off x="565" y="628"/>
                <a:ext cx="17" cy="59"/>
              </a:xfrm>
              <a:custGeom>
                <a:avLst/>
                <a:gdLst>
                  <a:gd name="T0" fmla="*/ 13 w 17"/>
                  <a:gd name="T1" fmla="*/ 0 h 59"/>
                  <a:gd name="T2" fmla="*/ 5 w 17"/>
                  <a:gd name="T3" fmla="*/ 14 h 59"/>
                  <a:gd name="T4" fmla="*/ 0 w 17"/>
                  <a:gd name="T5" fmla="*/ 36 h 59"/>
                  <a:gd name="T6" fmla="*/ 1 w 17"/>
                  <a:gd name="T7" fmla="*/ 53 h 59"/>
                  <a:gd name="T8" fmla="*/ 8 w 17"/>
                  <a:gd name="T9" fmla="*/ 59 h 59"/>
                  <a:gd name="T10" fmla="*/ 11 w 17"/>
                  <a:gd name="T11" fmla="*/ 52 h 59"/>
                  <a:gd name="T12" fmla="*/ 12 w 17"/>
                  <a:gd name="T13" fmla="*/ 38 h 59"/>
                  <a:gd name="T14" fmla="*/ 12 w 17"/>
                  <a:gd name="T15" fmla="*/ 23 h 59"/>
                  <a:gd name="T16" fmla="*/ 14 w 17"/>
                  <a:gd name="T17" fmla="*/ 13 h 59"/>
                  <a:gd name="T18" fmla="*/ 16 w 17"/>
                  <a:gd name="T19" fmla="*/ 8 h 59"/>
                  <a:gd name="T20" fmla="*/ 17 w 17"/>
                  <a:gd name="T21" fmla="*/ 5 h 59"/>
                  <a:gd name="T22" fmla="*/ 15 w 17"/>
                  <a:gd name="T23" fmla="*/ 2 h 59"/>
                  <a:gd name="T24" fmla="*/ 13 w 17"/>
                  <a:gd name="T25" fmla="*/ 0 h 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59"/>
                  <a:gd name="T41" fmla="*/ 17 w 17"/>
                  <a:gd name="T42" fmla="*/ 59 h 5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59">
                    <a:moveTo>
                      <a:pt x="13" y="0"/>
                    </a:moveTo>
                    <a:lnTo>
                      <a:pt x="5" y="14"/>
                    </a:lnTo>
                    <a:lnTo>
                      <a:pt x="0" y="36"/>
                    </a:lnTo>
                    <a:lnTo>
                      <a:pt x="1" y="53"/>
                    </a:lnTo>
                    <a:lnTo>
                      <a:pt x="8" y="59"/>
                    </a:lnTo>
                    <a:lnTo>
                      <a:pt x="11" y="52"/>
                    </a:lnTo>
                    <a:lnTo>
                      <a:pt x="12" y="38"/>
                    </a:lnTo>
                    <a:lnTo>
                      <a:pt x="12" y="23"/>
                    </a:lnTo>
                    <a:lnTo>
                      <a:pt x="14" y="13"/>
                    </a:lnTo>
                    <a:lnTo>
                      <a:pt x="16" y="8"/>
                    </a:lnTo>
                    <a:lnTo>
                      <a:pt x="17" y="5"/>
                    </a:lnTo>
                    <a:lnTo>
                      <a:pt x="15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Freeform 80"/>
              <p:cNvSpPr>
                <a:spLocks noChangeArrowheads="1"/>
              </p:cNvSpPr>
              <p:nvPr/>
            </p:nvSpPr>
            <p:spPr bwMode="auto">
              <a:xfrm>
                <a:off x="276" y="557"/>
                <a:ext cx="224" cy="64"/>
              </a:xfrm>
              <a:custGeom>
                <a:avLst/>
                <a:gdLst>
                  <a:gd name="T0" fmla="*/ 0 w 224"/>
                  <a:gd name="T1" fmla="*/ 59 h 64"/>
                  <a:gd name="T2" fmla="*/ 1 w 224"/>
                  <a:gd name="T3" fmla="*/ 58 h 64"/>
                  <a:gd name="T4" fmla="*/ 7 w 224"/>
                  <a:gd name="T5" fmla="*/ 57 h 64"/>
                  <a:gd name="T6" fmla="*/ 15 w 224"/>
                  <a:gd name="T7" fmla="*/ 54 h 64"/>
                  <a:gd name="T8" fmla="*/ 27 w 224"/>
                  <a:gd name="T9" fmla="*/ 50 h 64"/>
                  <a:gd name="T10" fmla="*/ 41 w 224"/>
                  <a:gd name="T11" fmla="*/ 46 h 64"/>
                  <a:gd name="T12" fmla="*/ 57 w 224"/>
                  <a:gd name="T13" fmla="*/ 41 h 64"/>
                  <a:gd name="T14" fmla="*/ 73 w 224"/>
                  <a:gd name="T15" fmla="*/ 36 h 64"/>
                  <a:gd name="T16" fmla="*/ 91 w 224"/>
                  <a:gd name="T17" fmla="*/ 30 h 64"/>
                  <a:gd name="T18" fmla="*/ 110 w 224"/>
                  <a:gd name="T19" fmla="*/ 25 h 64"/>
                  <a:gd name="T20" fmla="*/ 129 w 224"/>
                  <a:gd name="T21" fmla="*/ 20 h 64"/>
                  <a:gd name="T22" fmla="*/ 148 w 224"/>
                  <a:gd name="T23" fmla="*/ 16 h 64"/>
                  <a:gd name="T24" fmla="*/ 166 w 224"/>
                  <a:gd name="T25" fmla="*/ 11 h 64"/>
                  <a:gd name="T26" fmla="*/ 183 w 224"/>
                  <a:gd name="T27" fmla="*/ 7 h 64"/>
                  <a:gd name="T28" fmla="*/ 198 w 224"/>
                  <a:gd name="T29" fmla="*/ 4 h 64"/>
                  <a:gd name="T30" fmla="*/ 212 w 224"/>
                  <a:gd name="T31" fmla="*/ 1 h 64"/>
                  <a:gd name="T32" fmla="*/ 224 w 224"/>
                  <a:gd name="T33" fmla="*/ 0 h 64"/>
                  <a:gd name="T34" fmla="*/ 219 w 224"/>
                  <a:gd name="T35" fmla="*/ 6 h 64"/>
                  <a:gd name="T36" fmla="*/ 0 w 224"/>
                  <a:gd name="T37" fmla="*/ 64 h 64"/>
                  <a:gd name="T38" fmla="*/ 0 w 224"/>
                  <a:gd name="T39" fmla="*/ 59 h 6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24"/>
                  <a:gd name="T61" fmla="*/ 0 h 64"/>
                  <a:gd name="T62" fmla="*/ 224 w 224"/>
                  <a:gd name="T63" fmla="*/ 64 h 6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24" h="64">
                    <a:moveTo>
                      <a:pt x="0" y="59"/>
                    </a:moveTo>
                    <a:lnTo>
                      <a:pt x="1" y="58"/>
                    </a:lnTo>
                    <a:lnTo>
                      <a:pt x="7" y="57"/>
                    </a:lnTo>
                    <a:lnTo>
                      <a:pt x="15" y="54"/>
                    </a:lnTo>
                    <a:lnTo>
                      <a:pt x="27" y="50"/>
                    </a:lnTo>
                    <a:lnTo>
                      <a:pt x="41" y="46"/>
                    </a:lnTo>
                    <a:lnTo>
                      <a:pt x="57" y="41"/>
                    </a:lnTo>
                    <a:lnTo>
                      <a:pt x="73" y="36"/>
                    </a:lnTo>
                    <a:lnTo>
                      <a:pt x="91" y="30"/>
                    </a:lnTo>
                    <a:lnTo>
                      <a:pt x="110" y="25"/>
                    </a:lnTo>
                    <a:lnTo>
                      <a:pt x="129" y="20"/>
                    </a:lnTo>
                    <a:lnTo>
                      <a:pt x="148" y="16"/>
                    </a:lnTo>
                    <a:lnTo>
                      <a:pt x="166" y="11"/>
                    </a:lnTo>
                    <a:lnTo>
                      <a:pt x="183" y="7"/>
                    </a:lnTo>
                    <a:lnTo>
                      <a:pt x="198" y="4"/>
                    </a:lnTo>
                    <a:lnTo>
                      <a:pt x="212" y="1"/>
                    </a:lnTo>
                    <a:lnTo>
                      <a:pt x="224" y="0"/>
                    </a:lnTo>
                    <a:lnTo>
                      <a:pt x="219" y="6"/>
                    </a:lnTo>
                    <a:lnTo>
                      <a:pt x="0" y="64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Freeform 81"/>
              <p:cNvSpPr>
                <a:spLocks noChangeArrowheads="1"/>
              </p:cNvSpPr>
              <p:nvPr/>
            </p:nvSpPr>
            <p:spPr bwMode="auto">
              <a:xfrm>
                <a:off x="298" y="590"/>
                <a:ext cx="247" cy="40"/>
              </a:xfrm>
              <a:custGeom>
                <a:avLst/>
                <a:gdLst>
                  <a:gd name="T0" fmla="*/ 0 w 247"/>
                  <a:gd name="T1" fmla="*/ 36 h 40"/>
                  <a:gd name="T2" fmla="*/ 3 w 247"/>
                  <a:gd name="T3" fmla="*/ 36 h 40"/>
                  <a:gd name="T4" fmla="*/ 10 w 247"/>
                  <a:gd name="T5" fmla="*/ 34 h 40"/>
                  <a:gd name="T6" fmla="*/ 21 w 247"/>
                  <a:gd name="T7" fmla="*/ 33 h 40"/>
                  <a:gd name="T8" fmla="*/ 35 w 247"/>
                  <a:gd name="T9" fmla="*/ 31 h 40"/>
                  <a:gd name="T10" fmla="*/ 52 w 247"/>
                  <a:gd name="T11" fmla="*/ 29 h 40"/>
                  <a:gd name="T12" fmla="*/ 71 w 247"/>
                  <a:gd name="T13" fmla="*/ 26 h 40"/>
                  <a:gd name="T14" fmla="*/ 92 w 247"/>
                  <a:gd name="T15" fmla="*/ 22 h 40"/>
                  <a:gd name="T16" fmla="*/ 113 w 247"/>
                  <a:gd name="T17" fmla="*/ 19 h 40"/>
                  <a:gd name="T18" fmla="*/ 135 w 247"/>
                  <a:gd name="T19" fmla="*/ 15 h 40"/>
                  <a:gd name="T20" fmla="*/ 156 w 247"/>
                  <a:gd name="T21" fmla="*/ 12 h 40"/>
                  <a:gd name="T22" fmla="*/ 177 w 247"/>
                  <a:gd name="T23" fmla="*/ 9 h 40"/>
                  <a:gd name="T24" fmla="*/ 197 w 247"/>
                  <a:gd name="T25" fmla="*/ 6 h 40"/>
                  <a:gd name="T26" fmla="*/ 213 w 247"/>
                  <a:gd name="T27" fmla="*/ 4 h 40"/>
                  <a:gd name="T28" fmla="*/ 228 w 247"/>
                  <a:gd name="T29" fmla="*/ 2 h 40"/>
                  <a:gd name="T30" fmla="*/ 240 w 247"/>
                  <a:gd name="T31" fmla="*/ 1 h 40"/>
                  <a:gd name="T32" fmla="*/ 247 w 247"/>
                  <a:gd name="T33" fmla="*/ 0 h 40"/>
                  <a:gd name="T34" fmla="*/ 241 w 247"/>
                  <a:gd name="T35" fmla="*/ 6 h 40"/>
                  <a:gd name="T36" fmla="*/ 234 w 247"/>
                  <a:gd name="T37" fmla="*/ 7 h 40"/>
                  <a:gd name="T38" fmla="*/ 223 w 247"/>
                  <a:gd name="T39" fmla="*/ 8 h 40"/>
                  <a:gd name="T40" fmla="*/ 210 w 247"/>
                  <a:gd name="T41" fmla="*/ 10 h 40"/>
                  <a:gd name="T42" fmla="*/ 193 w 247"/>
                  <a:gd name="T43" fmla="*/ 12 h 40"/>
                  <a:gd name="T44" fmla="*/ 174 w 247"/>
                  <a:gd name="T45" fmla="*/ 15 h 40"/>
                  <a:gd name="T46" fmla="*/ 155 w 247"/>
                  <a:gd name="T47" fmla="*/ 18 h 40"/>
                  <a:gd name="T48" fmla="*/ 134 w 247"/>
                  <a:gd name="T49" fmla="*/ 21 h 40"/>
                  <a:gd name="T50" fmla="*/ 113 w 247"/>
                  <a:gd name="T51" fmla="*/ 24 h 40"/>
                  <a:gd name="T52" fmla="*/ 93 w 247"/>
                  <a:gd name="T53" fmla="*/ 27 h 40"/>
                  <a:gd name="T54" fmla="*/ 73 w 247"/>
                  <a:gd name="T55" fmla="*/ 30 h 40"/>
                  <a:gd name="T56" fmla="*/ 55 w 247"/>
                  <a:gd name="T57" fmla="*/ 32 h 40"/>
                  <a:gd name="T58" fmla="*/ 38 w 247"/>
                  <a:gd name="T59" fmla="*/ 35 h 40"/>
                  <a:gd name="T60" fmla="*/ 26 w 247"/>
                  <a:gd name="T61" fmla="*/ 37 h 40"/>
                  <a:gd name="T62" fmla="*/ 15 w 247"/>
                  <a:gd name="T63" fmla="*/ 39 h 40"/>
                  <a:gd name="T64" fmla="*/ 8 w 247"/>
                  <a:gd name="T65" fmla="*/ 40 h 40"/>
                  <a:gd name="T66" fmla="*/ 6 w 247"/>
                  <a:gd name="T67" fmla="*/ 40 h 40"/>
                  <a:gd name="T68" fmla="*/ 0 w 247"/>
                  <a:gd name="T69" fmla="*/ 36 h 4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47"/>
                  <a:gd name="T106" fmla="*/ 0 h 40"/>
                  <a:gd name="T107" fmla="*/ 247 w 247"/>
                  <a:gd name="T108" fmla="*/ 40 h 4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47" h="40">
                    <a:moveTo>
                      <a:pt x="0" y="36"/>
                    </a:moveTo>
                    <a:lnTo>
                      <a:pt x="3" y="36"/>
                    </a:lnTo>
                    <a:lnTo>
                      <a:pt x="10" y="34"/>
                    </a:lnTo>
                    <a:lnTo>
                      <a:pt x="21" y="33"/>
                    </a:lnTo>
                    <a:lnTo>
                      <a:pt x="35" y="31"/>
                    </a:lnTo>
                    <a:lnTo>
                      <a:pt x="52" y="29"/>
                    </a:lnTo>
                    <a:lnTo>
                      <a:pt x="71" y="26"/>
                    </a:lnTo>
                    <a:lnTo>
                      <a:pt x="92" y="22"/>
                    </a:lnTo>
                    <a:lnTo>
                      <a:pt x="113" y="19"/>
                    </a:lnTo>
                    <a:lnTo>
                      <a:pt x="135" y="15"/>
                    </a:lnTo>
                    <a:lnTo>
                      <a:pt x="156" y="12"/>
                    </a:lnTo>
                    <a:lnTo>
                      <a:pt x="177" y="9"/>
                    </a:lnTo>
                    <a:lnTo>
                      <a:pt x="197" y="6"/>
                    </a:lnTo>
                    <a:lnTo>
                      <a:pt x="213" y="4"/>
                    </a:lnTo>
                    <a:lnTo>
                      <a:pt x="228" y="2"/>
                    </a:lnTo>
                    <a:lnTo>
                      <a:pt x="240" y="1"/>
                    </a:lnTo>
                    <a:lnTo>
                      <a:pt x="247" y="0"/>
                    </a:lnTo>
                    <a:lnTo>
                      <a:pt x="241" y="6"/>
                    </a:lnTo>
                    <a:lnTo>
                      <a:pt x="234" y="7"/>
                    </a:lnTo>
                    <a:lnTo>
                      <a:pt x="223" y="8"/>
                    </a:lnTo>
                    <a:lnTo>
                      <a:pt x="210" y="10"/>
                    </a:lnTo>
                    <a:lnTo>
                      <a:pt x="193" y="12"/>
                    </a:lnTo>
                    <a:lnTo>
                      <a:pt x="174" y="15"/>
                    </a:lnTo>
                    <a:lnTo>
                      <a:pt x="155" y="18"/>
                    </a:lnTo>
                    <a:lnTo>
                      <a:pt x="134" y="21"/>
                    </a:lnTo>
                    <a:lnTo>
                      <a:pt x="113" y="24"/>
                    </a:lnTo>
                    <a:lnTo>
                      <a:pt x="93" y="27"/>
                    </a:lnTo>
                    <a:lnTo>
                      <a:pt x="73" y="30"/>
                    </a:lnTo>
                    <a:lnTo>
                      <a:pt x="55" y="32"/>
                    </a:lnTo>
                    <a:lnTo>
                      <a:pt x="38" y="35"/>
                    </a:lnTo>
                    <a:lnTo>
                      <a:pt x="26" y="37"/>
                    </a:lnTo>
                    <a:lnTo>
                      <a:pt x="15" y="39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Freeform 82"/>
              <p:cNvSpPr>
                <a:spLocks noChangeArrowheads="1"/>
              </p:cNvSpPr>
              <p:nvPr/>
            </p:nvSpPr>
            <p:spPr bwMode="auto">
              <a:xfrm>
                <a:off x="351" y="623"/>
                <a:ext cx="71" cy="13"/>
              </a:xfrm>
              <a:custGeom>
                <a:avLst/>
                <a:gdLst>
                  <a:gd name="T0" fmla="*/ 10 w 71"/>
                  <a:gd name="T1" fmla="*/ 0 h 13"/>
                  <a:gd name="T2" fmla="*/ 71 w 71"/>
                  <a:gd name="T3" fmla="*/ 13 h 13"/>
                  <a:gd name="T4" fmla="*/ 0 w 71"/>
                  <a:gd name="T5" fmla="*/ 5 h 13"/>
                  <a:gd name="T6" fmla="*/ 10 w 71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1"/>
                  <a:gd name="T13" fmla="*/ 0 h 13"/>
                  <a:gd name="T14" fmla="*/ 71 w 71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1" h="13">
                    <a:moveTo>
                      <a:pt x="10" y="0"/>
                    </a:moveTo>
                    <a:lnTo>
                      <a:pt x="71" y="13"/>
                    </a:lnTo>
                    <a:lnTo>
                      <a:pt x="0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" name="Freeform 83"/>
              <p:cNvSpPr>
                <a:spLocks noChangeArrowheads="1"/>
              </p:cNvSpPr>
              <p:nvPr/>
            </p:nvSpPr>
            <p:spPr bwMode="auto">
              <a:xfrm>
                <a:off x="336" y="479"/>
                <a:ext cx="93" cy="50"/>
              </a:xfrm>
              <a:custGeom>
                <a:avLst/>
                <a:gdLst>
                  <a:gd name="T0" fmla="*/ 6 w 93"/>
                  <a:gd name="T1" fmla="*/ 50 h 50"/>
                  <a:gd name="T2" fmla="*/ 2 w 93"/>
                  <a:gd name="T3" fmla="*/ 46 h 50"/>
                  <a:gd name="T4" fmla="*/ 0 w 93"/>
                  <a:gd name="T5" fmla="*/ 40 h 50"/>
                  <a:gd name="T6" fmla="*/ 1 w 93"/>
                  <a:gd name="T7" fmla="*/ 33 h 50"/>
                  <a:gd name="T8" fmla="*/ 5 w 93"/>
                  <a:gd name="T9" fmla="*/ 26 h 50"/>
                  <a:gd name="T10" fmla="*/ 8 w 93"/>
                  <a:gd name="T11" fmla="*/ 22 h 50"/>
                  <a:gd name="T12" fmla="*/ 11 w 93"/>
                  <a:gd name="T13" fmla="*/ 17 h 50"/>
                  <a:gd name="T14" fmla="*/ 15 w 93"/>
                  <a:gd name="T15" fmla="*/ 12 h 50"/>
                  <a:gd name="T16" fmla="*/ 21 w 93"/>
                  <a:gd name="T17" fmla="*/ 7 h 50"/>
                  <a:gd name="T18" fmla="*/ 28 w 93"/>
                  <a:gd name="T19" fmla="*/ 4 h 50"/>
                  <a:gd name="T20" fmla="*/ 37 w 93"/>
                  <a:gd name="T21" fmla="*/ 2 h 50"/>
                  <a:gd name="T22" fmla="*/ 49 w 93"/>
                  <a:gd name="T23" fmla="*/ 1 h 50"/>
                  <a:gd name="T24" fmla="*/ 62 w 93"/>
                  <a:gd name="T25" fmla="*/ 3 h 50"/>
                  <a:gd name="T26" fmla="*/ 58 w 93"/>
                  <a:gd name="T27" fmla="*/ 5 h 50"/>
                  <a:gd name="T28" fmla="*/ 55 w 93"/>
                  <a:gd name="T29" fmla="*/ 7 h 50"/>
                  <a:gd name="T30" fmla="*/ 52 w 93"/>
                  <a:gd name="T31" fmla="*/ 11 h 50"/>
                  <a:gd name="T32" fmla="*/ 49 w 93"/>
                  <a:gd name="T33" fmla="*/ 16 h 50"/>
                  <a:gd name="T34" fmla="*/ 53 w 93"/>
                  <a:gd name="T35" fmla="*/ 16 h 50"/>
                  <a:gd name="T36" fmla="*/ 58 w 93"/>
                  <a:gd name="T37" fmla="*/ 15 h 50"/>
                  <a:gd name="T38" fmla="*/ 62 w 93"/>
                  <a:gd name="T39" fmla="*/ 14 h 50"/>
                  <a:gd name="T40" fmla="*/ 68 w 93"/>
                  <a:gd name="T41" fmla="*/ 12 h 50"/>
                  <a:gd name="T42" fmla="*/ 73 w 93"/>
                  <a:gd name="T43" fmla="*/ 9 h 50"/>
                  <a:gd name="T44" fmla="*/ 77 w 93"/>
                  <a:gd name="T45" fmla="*/ 6 h 50"/>
                  <a:gd name="T46" fmla="*/ 82 w 93"/>
                  <a:gd name="T47" fmla="*/ 4 h 50"/>
                  <a:gd name="T48" fmla="*/ 85 w 93"/>
                  <a:gd name="T49" fmla="*/ 0 h 50"/>
                  <a:gd name="T50" fmla="*/ 91 w 93"/>
                  <a:gd name="T51" fmla="*/ 4 h 50"/>
                  <a:gd name="T52" fmla="*/ 93 w 93"/>
                  <a:gd name="T53" fmla="*/ 9 h 50"/>
                  <a:gd name="T54" fmla="*/ 92 w 93"/>
                  <a:gd name="T55" fmla="*/ 15 h 50"/>
                  <a:gd name="T56" fmla="*/ 89 w 93"/>
                  <a:gd name="T57" fmla="*/ 21 h 50"/>
                  <a:gd name="T58" fmla="*/ 87 w 93"/>
                  <a:gd name="T59" fmla="*/ 24 h 50"/>
                  <a:gd name="T60" fmla="*/ 84 w 93"/>
                  <a:gd name="T61" fmla="*/ 28 h 50"/>
                  <a:gd name="T62" fmla="*/ 80 w 93"/>
                  <a:gd name="T63" fmla="*/ 32 h 50"/>
                  <a:gd name="T64" fmla="*/ 76 w 93"/>
                  <a:gd name="T65" fmla="*/ 36 h 50"/>
                  <a:gd name="T66" fmla="*/ 71 w 93"/>
                  <a:gd name="T67" fmla="*/ 40 h 50"/>
                  <a:gd name="T68" fmla="*/ 66 w 93"/>
                  <a:gd name="T69" fmla="*/ 43 h 50"/>
                  <a:gd name="T70" fmla="*/ 60 w 93"/>
                  <a:gd name="T71" fmla="*/ 45 h 50"/>
                  <a:gd name="T72" fmla="*/ 55 w 93"/>
                  <a:gd name="T73" fmla="*/ 46 h 50"/>
                  <a:gd name="T74" fmla="*/ 48 w 93"/>
                  <a:gd name="T75" fmla="*/ 45 h 50"/>
                  <a:gd name="T76" fmla="*/ 41 w 93"/>
                  <a:gd name="T77" fmla="*/ 43 h 50"/>
                  <a:gd name="T78" fmla="*/ 34 w 93"/>
                  <a:gd name="T79" fmla="*/ 40 h 50"/>
                  <a:gd name="T80" fmla="*/ 28 w 93"/>
                  <a:gd name="T81" fmla="*/ 37 h 50"/>
                  <a:gd name="T82" fmla="*/ 21 w 93"/>
                  <a:gd name="T83" fmla="*/ 36 h 50"/>
                  <a:gd name="T84" fmla="*/ 15 w 93"/>
                  <a:gd name="T85" fmla="*/ 38 h 50"/>
                  <a:gd name="T86" fmla="*/ 10 w 93"/>
                  <a:gd name="T87" fmla="*/ 42 h 50"/>
                  <a:gd name="T88" fmla="*/ 6 w 93"/>
                  <a:gd name="T89" fmla="*/ 50 h 5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93"/>
                  <a:gd name="T136" fmla="*/ 0 h 50"/>
                  <a:gd name="T137" fmla="*/ 93 w 93"/>
                  <a:gd name="T138" fmla="*/ 50 h 5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93" h="50">
                    <a:moveTo>
                      <a:pt x="6" y="50"/>
                    </a:moveTo>
                    <a:lnTo>
                      <a:pt x="2" y="46"/>
                    </a:lnTo>
                    <a:lnTo>
                      <a:pt x="0" y="40"/>
                    </a:lnTo>
                    <a:lnTo>
                      <a:pt x="1" y="33"/>
                    </a:lnTo>
                    <a:lnTo>
                      <a:pt x="5" y="26"/>
                    </a:lnTo>
                    <a:lnTo>
                      <a:pt x="8" y="22"/>
                    </a:lnTo>
                    <a:lnTo>
                      <a:pt x="11" y="17"/>
                    </a:lnTo>
                    <a:lnTo>
                      <a:pt x="15" y="12"/>
                    </a:lnTo>
                    <a:lnTo>
                      <a:pt x="21" y="7"/>
                    </a:lnTo>
                    <a:lnTo>
                      <a:pt x="28" y="4"/>
                    </a:lnTo>
                    <a:lnTo>
                      <a:pt x="37" y="2"/>
                    </a:lnTo>
                    <a:lnTo>
                      <a:pt x="49" y="1"/>
                    </a:lnTo>
                    <a:lnTo>
                      <a:pt x="62" y="3"/>
                    </a:lnTo>
                    <a:lnTo>
                      <a:pt x="58" y="5"/>
                    </a:lnTo>
                    <a:lnTo>
                      <a:pt x="55" y="7"/>
                    </a:lnTo>
                    <a:lnTo>
                      <a:pt x="52" y="11"/>
                    </a:lnTo>
                    <a:lnTo>
                      <a:pt x="49" y="16"/>
                    </a:lnTo>
                    <a:lnTo>
                      <a:pt x="53" y="16"/>
                    </a:lnTo>
                    <a:lnTo>
                      <a:pt x="58" y="15"/>
                    </a:lnTo>
                    <a:lnTo>
                      <a:pt x="62" y="14"/>
                    </a:lnTo>
                    <a:lnTo>
                      <a:pt x="68" y="12"/>
                    </a:lnTo>
                    <a:lnTo>
                      <a:pt x="73" y="9"/>
                    </a:lnTo>
                    <a:lnTo>
                      <a:pt x="77" y="6"/>
                    </a:lnTo>
                    <a:lnTo>
                      <a:pt x="82" y="4"/>
                    </a:lnTo>
                    <a:lnTo>
                      <a:pt x="85" y="0"/>
                    </a:lnTo>
                    <a:lnTo>
                      <a:pt x="91" y="4"/>
                    </a:lnTo>
                    <a:lnTo>
                      <a:pt x="93" y="9"/>
                    </a:lnTo>
                    <a:lnTo>
                      <a:pt x="92" y="15"/>
                    </a:lnTo>
                    <a:lnTo>
                      <a:pt x="89" y="21"/>
                    </a:lnTo>
                    <a:lnTo>
                      <a:pt x="87" y="24"/>
                    </a:lnTo>
                    <a:lnTo>
                      <a:pt x="84" y="28"/>
                    </a:lnTo>
                    <a:lnTo>
                      <a:pt x="80" y="32"/>
                    </a:lnTo>
                    <a:lnTo>
                      <a:pt x="76" y="36"/>
                    </a:lnTo>
                    <a:lnTo>
                      <a:pt x="71" y="40"/>
                    </a:lnTo>
                    <a:lnTo>
                      <a:pt x="66" y="43"/>
                    </a:lnTo>
                    <a:lnTo>
                      <a:pt x="60" y="45"/>
                    </a:lnTo>
                    <a:lnTo>
                      <a:pt x="55" y="46"/>
                    </a:lnTo>
                    <a:lnTo>
                      <a:pt x="48" y="45"/>
                    </a:lnTo>
                    <a:lnTo>
                      <a:pt x="41" y="43"/>
                    </a:lnTo>
                    <a:lnTo>
                      <a:pt x="34" y="40"/>
                    </a:lnTo>
                    <a:lnTo>
                      <a:pt x="28" y="37"/>
                    </a:lnTo>
                    <a:lnTo>
                      <a:pt x="21" y="36"/>
                    </a:lnTo>
                    <a:lnTo>
                      <a:pt x="15" y="38"/>
                    </a:lnTo>
                    <a:lnTo>
                      <a:pt x="10" y="42"/>
                    </a:lnTo>
                    <a:lnTo>
                      <a:pt x="6" y="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0" name="Group 79"/>
            <p:cNvGrpSpPr>
              <a:grpSpLocks/>
            </p:cNvGrpSpPr>
            <p:nvPr/>
          </p:nvGrpSpPr>
          <p:grpSpPr bwMode="auto">
            <a:xfrm>
              <a:off x="771" y="136"/>
              <a:ext cx="588" cy="502"/>
              <a:chOff x="0" y="0"/>
              <a:chExt cx="1808" cy="1071"/>
            </a:xfrm>
          </p:grpSpPr>
          <p:sp>
            <p:nvSpPr>
              <p:cNvPr id="121" name="Freeform 8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8" cy="1071"/>
              </a:xfrm>
              <a:custGeom>
                <a:avLst/>
                <a:gdLst>
                  <a:gd name="T0" fmla="*/ 293 w 1808"/>
                  <a:gd name="T1" fmla="*/ 432 h 1071"/>
                  <a:gd name="T2" fmla="*/ 414 w 1808"/>
                  <a:gd name="T3" fmla="*/ 381 h 1071"/>
                  <a:gd name="T4" fmla="*/ 337 w 1808"/>
                  <a:gd name="T5" fmla="*/ 258 h 1071"/>
                  <a:gd name="T6" fmla="*/ 251 w 1808"/>
                  <a:gd name="T7" fmla="*/ 121 h 1071"/>
                  <a:gd name="T8" fmla="*/ 304 w 1808"/>
                  <a:gd name="T9" fmla="*/ 72 h 1071"/>
                  <a:gd name="T10" fmla="*/ 399 w 1808"/>
                  <a:gd name="T11" fmla="*/ 109 h 1071"/>
                  <a:gd name="T12" fmla="*/ 534 w 1808"/>
                  <a:gd name="T13" fmla="*/ 160 h 1071"/>
                  <a:gd name="T14" fmla="*/ 755 w 1808"/>
                  <a:gd name="T15" fmla="*/ 2 h 1071"/>
                  <a:gd name="T16" fmla="*/ 687 w 1808"/>
                  <a:gd name="T17" fmla="*/ 331 h 1071"/>
                  <a:gd name="T18" fmla="*/ 655 w 1808"/>
                  <a:gd name="T19" fmla="*/ 419 h 1071"/>
                  <a:gd name="T20" fmla="*/ 732 w 1808"/>
                  <a:gd name="T21" fmla="*/ 390 h 1071"/>
                  <a:gd name="T22" fmla="*/ 795 w 1808"/>
                  <a:gd name="T23" fmla="*/ 383 h 1071"/>
                  <a:gd name="T24" fmla="*/ 885 w 1808"/>
                  <a:gd name="T25" fmla="*/ 396 h 1071"/>
                  <a:gd name="T26" fmla="*/ 978 w 1808"/>
                  <a:gd name="T27" fmla="*/ 370 h 1071"/>
                  <a:gd name="T28" fmla="*/ 1067 w 1808"/>
                  <a:gd name="T29" fmla="*/ 332 h 1071"/>
                  <a:gd name="T30" fmla="*/ 1151 w 1808"/>
                  <a:gd name="T31" fmla="*/ 288 h 1071"/>
                  <a:gd name="T32" fmla="*/ 1305 w 1808"/>
                  <a:gd name="T33" fmla="*/ 262 h 1071"/>
                  <a:gd name="T34" fmla="*/ 1447 w 1808"/>
                  <a:gd name="T35" fmla="*/ 309 h 1071"/>
                  <a:gd name="T36" fmla="*/ 1561 w 1808"/>
                  <a:gd name="T37" fmla="*/ 431 h 1071"/>
                  <a:gd name="T38" fmla="*/ 1613 w 1808"/>
                  <a:gd name="T39" fmla="*/ 561 h 1071"/>
                  <a:gd name="T40" fmla="*/ 1645 w 1808"/>
                  <a:gd name="T41" fmla="*/ 623 h 1071"/>
                  <a:gd name="T42" fmla="*/ 1733 w 1808"/>
                  <a:gd name="T43" fmla="*/ 629 h 1071"/>
                  <a:gd name="T44" fmla="*/ 1805 w 1808"/>
                  <a:gd name="T45" fmla="*/ 673 h 1071"/>
                  <a:gd name="T46" fmla="*/ 1772 w 1808"/>
                  <a:gd name="T47" fmla="*/ 781 h 1071"/>
                  <a:gd name="T48" fmla="*/ 1642 w 1808"/>
                  <a:gd name="T49" fmla="*/ 818 h 1071"/>
                  <a:gd name="T50" fmla="*/ 1566 w 1808"/>
                  <a:gd name="T51" fmla="*/ 807 h 1071"/>
                  <a:gd name="T52" fmla="*/ 1543 w 1808"/>
                  <a:gd name="T53" fmla="*/ 818 h 1071"/>
                  <a:gd name="T54" fmla="*/ 1502 w 1808"/>
                  <a:gd name="T55" fmla="*/ 841 h 1071"/>
                  <a:gd name="T56" fmla="*/ 1462 w 1808"/>
                  <a:gd name="T57" fmla="*/ 852 h 1071"/>
                  <a:gd name="T58" fmla="*/ 1497 w 1808"/>
                  <a:gd name="T59" fmla="*/ 917 h 1071"/>
                  <a:gd name="T60" fmla="*/ 1339 w 1808"/>
                  <a:gd name="T61" fmla="*/ 996 h 1071"/>
                  <a:gd name="T62" fmla="*/ 1236 w 1808"/>
                  <a:gd name="T63" fmla="*/ 1029 h 1071"/>
                  <a:gd name="T64" fmla="*/ 1154 w 1808"/>
                  <a:gd name="T65" fmla="*/ 1068 h 1071"/>
                  <a:gd name="T66" fmla="*/ 1064 w 1808"/>
                  <a:gd name="T67" fmla="*/ 1061 h 1071"/>
                  <a:gd name="T68" fmla="*/ 1009 w 1808"/>
                  <a:gd name="T69" fmla="*/ 974 h 1071"/>
                  <a:gd name="T70" fmla="*/ 1112 w 1808"/>
                  <a:gd name="T71" fmla="*/ 894 h 1071"/>
                  <a:gd name="T72" fmla="*/ 1130 w 1808"/>
                  <a:gd name="T73" fmla="*/ 882 h 1071"/>
                  <a:gd name="T74" fmla="*/ 1058 w 1808"/>
                  <a:gd name="T75" fmla="*/ 880 h 1071"/>
                  <a:gd name="T76" fmla="*/ 920 w 1808"/>
                  <a:gd name="T77" fmla="*/ 897 h 1071"/>
                  <a:gd name="T78" fmla="*/ 863 w 1808"/>
                  <a:gd name="T79" fmla="*/ 966 h 1071"/>
                  <a:gd name="T80" fmla="*/ 786 w 1808"/>
                  <a:gd name="T81" fmla="*/ 993 h 1071"/>
                  <a:gd name="T82" fmla="*/ 706 w 1808"/>
                  <a:gd name="T83" fmla="*/ 1020 h 1071"/>
                  <a:gd name="T84" fmla="*/ 653 w 1808"/>
                  <a:gd name="T85" fmla="*/ 1012 h 1071"/>
                  <a:gd name="T86" fmla="*/ 597 w 1808"/>
                  <a:gd name="T87" fmla="*/ 1001 h 1071"/>
                  <a:gd name="T88" fmla="*/ 555 w 1808"/>
                  <a:gd name="T89" fmla="*/ 966 h 1071"/>
                  <a:gd name="T90" fmla="*/ 604 w 1808"/>
                  <a:gd name="T91" fmla="*/ 909 h 1071"/>
                  <a:gd name="T92" fmla="*/ 672 w 1808"/>
                  <a:gd name="T93" fmla="*/ 888 h 1071"/>
                  <a:gd name="T94" fmla="*/ 690 w 1808"/>
                  <a:gd name="T95" fmla="*/ 868 h 1071"/>
                  <a:gd name="T96" fmla="*/ 570 w 1808"/>
                  <a:gd name="T97" fmla="*/ 894 h 1071"/>
                  <a:gd name="T98" fmla="*/ 452 w 1808"/>
                  <a:gd name="T99" fmla="*/ 902 h 1071"/>
                  <a:gd name="T100" fmla="*/ 467 w 1808"/>
                  <a:gd name="T101" fmla="*/ 837 h 1071"/>
                  <a:gd name="T102" fmla="*/ 526 w 1808"/>
                  <a:gd name="T103" fmla="*/ 791 h 1071"/>
                  <a:gd name="T104" fmla="*/ 484 w 1808"/>
                  <a:gd name="T105" fmla="*/ 737 h 1071"/>
                  <a:gd name="T106" fmla="*/ 396 w 1808"/>
                  <a:gd name="T107" fmla="*/ 726 h 1071"/>
                  <a:gd name="T108" fmla="*/ 339 w 1808"/>
                  <a:gd name="T109" fmla="*/ 713 h 1071"/>
                  <a:gd name="T110" fmla="*/ 243 w 1808"/>
                  <a:gd name="T111" fmla="*/ 703 h 1071"/>
                  <a:gd name="T112" fmla="*/ 174 w 1808"/>
                  <a:gd name="T113" fmla="*/ 655 h 1071"/>
                  <a:gd name="T114" fmla="*/ 0 w 1808"/>
                  <a:gd name="T115" fmla="*/ 542 h 107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808"/>
                  <a:gd name="T175" fmla="*/ 0 h 1071"/>
                  <a:gd name="T176" fmla="*/ 1808 w 1808"/>
                  <a:gd name="T177" fmla="*/ 1071 h 107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808" h="1071">
                    <a:moveTo>
                      <a:pt x="36" y="522"/>
                    </a:moveTo>
                    <a:lnTo>
                      <a:pt x="174" y="574"/>
                    </a:lnTo>
                    <a:lnTo>
                      <a:pt x="184" y="558"/>
                    </a:lnTo>
                    <a:lnTo>
                      <a:pt x="196" y="539"/>
                    </a:lnTo>
                    <a:lnTo>
                      <a:pt x="210" y="519"/>
                    </a:lnTo>
                    <a:lnTo>
                      <a:pt x="224" y="497"/>
                    </a:lnTo>
                    <a:lnTo>
                      <a:pt x="239" y="478"/>
                    </a:lnTo>
                    <a:lnTo>
                      <a:pt x="254" y="460"/>
                    </a:lnTo>
                    <a:lnTo>
                      <a:pt x="268" y="446"/>
                    </a:lnTo>
                    <a:lnTo>
                      <a:pt x="280" y="438"/>
                    </a:lnTo>
                    <a:lnTo>
                      <a:pt x="293" y="432"/>
                    </a:lnTo>
                    <a:lnTo>
                      <a:pt x="308" y="426"/>
                    </a:lnTo>
                    <a:lnTo>
                      <a:pt x="323" y="420"/>
                    </a:lnTo>
                    <a:lnTo>
                      <a:pt x="338" y="414"/>
                    </a:lnTo>
                    <a:lnTo>
                      <a:pt x="352" y="409"/>
                    </a:lnTo>
                    <a:lnTo>
                      <a:pt x="366" y="404"/>
                    </a:lnTo>
                    <a:lnTo>
                      <a:pt x="378" y="399"/>
                    </a:lnTo>
                    <a:lnTo>
                      <a:pt x="387" y="396"/>
                    </a:lnTo>
                    <a:lnTo>
                      <a:pt x="394" y="394"/>
                    </a:lnTo>
                    <a:lnTo>
                      <a:pt x="401" y="390"/>
                    </a:lnTo>
                    <a:lnTo>
                      <a:pt x="408" y="386"/>
                    </a:lnTo>
                    <a:lnTo>
                      <a:pt x="414" y="381"/>
                    </a:lnTo>
                    <a:lnTo>
                      <a:pt x="418" y="375"/>
                    </a:lnTo>
                    <a:lnTo>
                      <a:pt x="421" y="368"/>
                    </a:lnTo>
                    <a:lnTo>
                      <a:pt x="422" y="359"/>
                    </a:lnTo>
                    <a:lnTo>
                      <a:pt x="421" y="349"/>
                    </a:lnTo>
                    <a:lnTo>
                      <a:pt x="411" y="338"/>
                    </a:lnTo>
                    <a:lnTo>
                      <a:pt x="398" y="325"/>
                    </a:lnTo>
                    <a:lnTo>
                      <a:pt x="385" y="311"/>
                    </a:lnTo>
                    <a:lnTo>
                      <a:pt x="371" y="298"/>
                    </a:lnTo>
                    <a:lnTo>
                      <a:pt x="358" y="283"/>
                    </a:lnTo>
                    <a:lnTo>
                      <a:pt x="346" y="269"/>
                    </a:lnTo>
                    <a:lnTo>
                      <a:pt x="337" y="258"/>
                    </a:lnTo>
                    <a:lnTo>
                      <a:pt x="333" y="247"/>
                    </a:lnTo>
                    <a:lnTo>
                      <a:pt x="327" y="228"/>
                    </a:lnTo>
                    <a:lnTo>
                      <a:pt x="320" y="212"/>
                    </a:lnTo>
                    <a:lnTo>
                      <a:pt x="312" y="197"/>
                    </a:lnTo>
                    <a:lnTo>
                      <a:pt x="304" y="185"/>
                    </a:lnTo>
                    <a:lnTo>
                      <a:pt x="298" y="178"/>
                    </a:lnTo>
                    <a:lnTo>
                      <a:pt x="290" y="168"/>
                    </a:lnTo>
                    <a:lnTo>
                      <a:pt x="280" y="158"/>
                    </a:lnTo>
                    <a:lnTo>
                      <a:pt x="270" y="145"/>
                    </a:lnTo>
                    <a:lnTo>
                      <a:pt x="260" y="133"/>
                    </a:lnTo>
                    <a:lnTo>
                      <a:pt x="251" y="121"/>
                    </a:lnTo>
                    <a:lnTo>
                      <a:pt x="245" y="111"/>
                    </a:lnTo>
                    <a:lnTo>
                      <a:pt x="241" y="102"/>
                    </a:lnTo>
                    <a:lnTo>
                      <a:pt x="237" y="86"/>
                    </a:lnTo>
                    <a:lnTo>
                      <a:pt x="234" y="70"/>
                    </a:lnTo>
                    <a:lnTo>
                      <a:pt x="234" y="57"/>
                    </a:lnTo>
                    <a:lnTo>
                      <a:pt x="239" y="50"/>
                    </a:lnTo>
                    <a:lnTo>
                      <a:pt x="251" y="50"/>
                    </a:lnTo>
                    <a:lnTo>
                      <a:pt x="265" y="53"/>
                    </a:lnTo>
                    <a:lnTo>
                      <a:pt x="278" y="58"/>
                    </a:lnTo>
                    <a:lnTo>
                      <a:pt x="291" y="65"/>
                    </a:lnTo>
                    <a:lnTo>
                      <a:pt x="304" y="72"/>
                    </a:lnTo>
                    <a:lnTo>
                      <a:pt x="315" y="78"/>
                    </a:lnTo>
                    <a:lnTo>
                      <a:pt x="324" y="83"/>
                    </a:lnTo>
                    <a:lnTo>
                      <a:pt x="330" y="86"/>
                    </a:lnTo>
                    <a:lnTo>
                      <a:pt x="336" y="87"/>
                    </a:lnTo>
                    <a:lnTo>
                      <a:pt x="343" y="89"/>
                    </a:lnTo>
                    <a:lnTo>
                      <a:pt x="352" y="92"/>
                    </a:lnTo>
                    <a:lnTo>
                      <a:pt x="363" y="95"/>
                    </a:lnTo>
                    <a:lnTo>
                      <a:pt x="373" y="98"/>
                    </a:lnTo>
                    <a:lnTo>
                      <a:pt x="383" y="102"/>
                    </a:lnTo>
                    <a:lnTo>
                      <a:pt x="392" y="105"/>
                    </a:lnTo>
                    <a:lnTo>
                      <a:pt x="399" y="109"/>
                    </a:lnTo>
                    <a:lnTo>
                      <a:pt x="407" y="114"/>
                    </a:lnTo>
                    <a:lnTo>
                      <a:pt x="418" y="121"/>
                    </a:lnTo>
                    <a:lnTo>
                      <a:pt x="431" y="129"/>
                    </a:lnTo>
                    <a:lnTo>
                      <a:pt x="445" y="140"/>
                    </a:lnTo>
                    <a:lnTo>
                      <a:pt x="459" y="153"/>
                    </a:lnTo>
                    <a:lnTo>
                      <a:pt x="475" y="168"/>
                    </a:lnTo>
                    <a:lnTo>
                      <a:pt x="491" y="186"/>
                    </a:lnTo>
                    <a:lnTo>
                      <a:pt x="506" y="206"/>
                    </a:lnTo>
                    <a:lnTo>
                      <a:pt x="511" y="192"/>
                    </a:lnTo>
                    <a:lnTo>
                      <a:pt x="521" y="176"/>
                    </a:lnTo>
                    <a:lnTo>
                      <a:pt x="534" y="160"/>
                    </a:lnTo>
                    <a:lnTo>
                      <a:pt x="551" y="142"/>
                    </a:lnTo>
                    <a:lnTo>
                      <a:pt x="570" y="124"/>
                    </a:lnTo>
                    <a:lnTo>
                      <a:pt x="589" y="106"/>
                    </a:lnTo>
                    <a:lnTo>
                      <a:pt x="611" y="87"/>
                    </a:lnTo>
                    <a:lnTo>
                      <a:pt x="633" y="70"/>
                    </a:lnTo>
                    <a:lnTo>
                      <a:pt x="656" y="54"/>
                    </a:lnTo>
                    <a:lnTo>
                      <a:pt x="679" y="39"/>
                    </a:lnTo>
                    <a:lnTo>
                      <a:pt x="700" y="26"/>
                    </a:lnTo>
                    <a:lnTo>
                      <a:pt x="721" y="15"/>
                    </a:lnTo>
                    <a:lnTo>
                      <a:pt x="740" y="7"/>
                    </a:lnTo>
                    <a:lnTo>
                      <a:pt x="755" y="2"/>
                    </a:lnTo>
                    <a:lnTo>
                      <a:pt x="768" y="0"/>
                    </a:lnTo>
                    <a:lnTo>
                      <a:pt x="778" y="2"/>
                    </a:lnTo>
                    <a:lnTo>
                      <a:pt x="787" y="20"/>
                    </a:lnTo>
                    <a:lnTo>
                      <a:pt x="789" y="55"/>
                    </a:lnTo>
                    <a:lnTo>
                      <a:pt x="785" y="102"/>
                    </a:lnTo>
                    <a:lnTo>
                      <a:pt x="775" y="157"/>
                    </a:lnTo>
                    <a:lnTo>
                      <a:pt x="760" y="212"/>
                    </a:lnTo>
                    <a:lnTo>
                      <a:pt x="742" y="262"/>
                    </a:lnTo>
                    <a:lnTo>
                      <a:pt x="719" y="303"/>
                    </a:lnTo>
                    <a:lnTo>
                      <a:pt x="694" y="327"/>
                    </a:lnTo>
                    <a:lnTo>
                      <a:pt x="687" y="331"/>
                    </a:lnTo>
                    <a:lnTo>
                      <a:pt x="678" y="335"/>
                    </a:lnTo>
                    <a:lnTo>
                      <a:pt x="666" y="342"/>
                    </a:lnTo>
                    <a:lnTo>
                      <a:pt x="654" y="349"/>
                    </a:lnTo>
                    <a:lnTo>
                      <a:pt x="643" y="357"/>
                    </a:lnTo>
                    <a:lnTo>
                      <a:pt x="634" y="368"/>
                    </a:lnTo>
                    <a:lnTo>
                      <a:pt x="628" y="381"/>
                    </a:lnTo>
                    <a:lnTo>
                      <a:pt x="626" y="395"/>
                    </a:lnTo>
                    <a:lnTo>
                      <a:pt x="631" y="400"/>
                    </a:lnTo>
                    <a:lnTo>
                      <a:pt x="638" y="406"/>
                    </a:lnTo>
                    <a:lnTo>
                      <a:pt x="646" y="413"/>
                    </a:lnTo>
                    <a:lnTo>
                      <a:pt x="655" y="419"/>
                    </a:lnTo>
                    <a:lnTo>
                      <a:pt x="664" y="423"/>
                    </a:lnTo>
                    <a:lnTo>
                      <a:pt x="673" y="425"/>
                    </a:lnTo>
                    <a:lnTo>
                      <a:pt x="682" y="424"/>
                    </a:lnTo>
                    <a:lnTo>
                      <a:pt x="689" y="419"/>
                    </a:lnTo>
                    <a:lnTo>
                      <a:pt x="697" y="412"/>
                    </a:lnTo>
                    <a:lnTo>
                      <a:pt x="704" y="407"/>
                    </a:lnTo>
                    <a:lnTo>
                      <a:pt x="710" y="402"/>
                    </a:lnTo>
                    <a:lnTo>
                      <a:pt x="716" y="398"/>
                    </a:lnTo>
                    <a:lnTo>
                      <a:pt x="721" y="395"/>
                    </a:lnTo>
                    <a:lnTo>
                      <a:pt x="727" y="392"/>
                    </a:lnTo>
                    <a:lnTo>
                      <a:pt x="732" y="390"/>
                    </a:lnTo>
                    <a:lnTo>
                      <a:pt x="738" y="388"/>
                    </a:lnTo>
                    <a:lnTo>
                      <a:pt x="746" y="396"/>
                    </a:lnTo>
                    <a:lnTo>
                      <a:pt x="751" y="393"/>
                    </a:lnTo>
                    <a:lnTo>
                      <a:pt x="757" y="390"/>
                    </a:lnTo>
                    <a:lnTo>
                      <a:pt x="762" y="387"/>
                    </a:lnTo>
                    <a:lnTo>
                      <a:pt x="767" y="384"/>
                    </a:lnTo>
                    <a:lnTo>
                      <a:pt x="772" y="381"/>
                    </a:lnTo>
                    <a:lnTo>
                      <a:pt x="777" y="378"/>
                    </a:lnTo>
                    <a:lnTo>
                      <a:pt x="781" y="376"/>
                    </a:lnTo>
                    <a:lnTo>
                      <a:pt x="785" y="374"/>
                    </a:lnTo>
                    <a:lnTo>
                      <a:pt x="795" y="383"/>
                    </a:lnTo>
                    <a:lnTo>
                      <a:pt x="804" y="380"/>
                    </a:lnTo>
                    <a:lnTo>
                      <a:pt x="815" y="379"/>
                    </a:lnTo>
                    <a:lnTo>
                      <a:pt x="826" y="378"/>
                    </a:lnTo>
                    <a:lnTo>
                      <a:pt x="836" y="379"/>
                    </a:lnTo>
                    <a:lnTo>
                      <a:pt x="846" y="380"/>
                    </a:lnTo>
                    <a:lnTo>
                      <a:pt x="854" y="382"/>
                    </a:lnTo>
                    <a:lnTo>
                      <a:pt x="862" y="384"/>
                    </a:lnTo>
                    <a:lnTo>
                      <a:pt x="867" y="387"/>
                    </a:lnTo>
                    <a:lnTo>
                      <a:pt x="873" y="390"/>
                    </a:lnTo>
                    <a:lnTo>
                      <a:pt x="879" y="394"/>
                    </a:lnTo>
                    <a:lnTo>
                      <a:pt x="885" y="396"/>
                    </a:lnTo>
                    <a:lnTo>
                      <a:pt x="893" y="399"/>
                    </a:lnTo>
                    <a:lnTo>
                      <a:pt x="900" y="402"/>
                    </a:lnTo>
                    <a:lnTo>
                      <a:pt x="908" y="402"/>
                    </a:lnTo>
                    <a:lnTo>
                      <a:pt x="916" y="401"/>
                    </a:lnTo>
                    <a:lnTo>
                      <a:pt x="923" y="398"/>
                    </a:lnTo>
                    <a:lnTo>
                      <a:pt x="931" y="394"/>
                    </a:lnTo>
                    <a:lnTo>
                      <a:pt x="940" y="389"/>
                    </a:lnTo>
                    <a:lnTo>
                      <a:pt x="949" y="384"/>
                    </a:lnTo>
                    <a:lnTo>
                      <a:pt x="959" y="378"/>
                    </a:lnTo>
                    <a:lnTo>
                      <a:pt x="968" y="374"/>
                    </a:lnTo>
                    <a:lnTo>
                      <a:pt x="978" y="370"/>
                    </a:lnTo>
                    <a:lnTo>
                      <a:pt x="987" y="368"/>
                    </a:lnTo>
                    <a:lnTo>
                      <a:pt x="997" y="367"/>
                    </a:lnTo>
                    <a:lnTo>
                      <a:pt x="1005" y="359"/>
                    </a:lnTo>
                    <a:lnTo>
                      <a:pt x="1014" y="353"/>
                    </a:lnTo>
                    <a:lnTo>
                      <a:pt x="1023" y="347"/>
                    </a:lnTo>
                    <a:lnTo>
                      <a:pt x="1032" y="342"/>
                    </a:lnTo>
                    <a:lnTo>
                      <a:pt x="1040" y="338"/>
                    </a:lnTo>
                    <a:lnTo>
                      <a:pt x="1048" y="335"/>
                    </a:lnTo>
                    <a:lnTo>
                      <a:pt x="1056" y="333"/>
                    </a:lnTo>
                    <a:lnTo>
                      <a:pt x="1062" y="332"/>
                    </a:lnTo>
                    <a:lnTo>
                      <a:pt x="1067" y="332"/>
                    </a:lnTo>
                    <a:lnTo>
                      <a:pt x="1073" y="331"/>
                    </a:lnTo>
                    <a:lnTo>
                      <a:pt x="1078" y="331"/>
                    </a:lnTo>
                    <a:lnTo>
                      <a:pt x="1083" y="329"/>
                    </a:lnTo>
                    <a:lnTo>
                      <a:pt x="1088" y="328"/>
                    </a:lnTo>
                    <a:lnTo>
                      <a:pt x="1092" y="325"/>
                    </a:lnTo>
                    <a:lnTo>
                      <a:pt x="1096" y="322"/>
                    </a:lnTo>
                    <a:lnTo>
                      <a:pt x="1101" y="319"/>
                    </a:lnTo>
                    <a:lnTo>
                      <a:pt x="1108" y="314"/>
                    </a:lnTo>
                    <a:lnTo>
                      <a:pt x="1119" y="306"/>
                    </a:lnTo>
                    <a:lnTo>
                      <a:pt x="1134" y="298"/>
                    </a:lnTo>
                    <a:lnTo>
                      <a:pt x="1151" y="288"/>
                    </a:lnTo>
                    <a:lnTo>
                      <a:pt x="1169" y="278"/>
                    </a:lnTo>
                    <a:lnTo>
                      <a:pt x="1190" y="269"/>
                    </a:lnTo>
                    <a:lnTo>
                      <a:pt x="1213" y="263"/>
                    </a:lnTo>
                    <a:lnTo>
                      <a:pt x="1234" y="259"/>
                    </a:lnTo>
                    <a:lnTo>
                      <a:pt x="1233" y="267"/>
                    </a:lnTo>
                    <a:lnTo>
                      <a:pt x="1245" y="265"/>
                    </a:lnTo>
                    <a:lnTo>
                      <a:pt x="1258" y="264"/>
                    </a:lnTo>
                    <a:lnTo>
                      <a:pt x="1270" y="263"/>
                    </a:lnTo>
                    <a:lnTo>
                      <a:pt x="1281" y="262"/>
                    </a:lnTo>
                    <a:lnTo>
                      <a:pt x="1293" y="262"/>
                    </a:lnTo>
                    <a:lnTo>
                      <a:pt x="1305" y="262"/>
                    </a:lnTo>
                    <a:lnTo>
                      <a:pt x="1316" y="263"/>
                    </a:lnTo>
                    <a:lnTo>
                      <a:pt x="1326" y="264"/>
                    </a:lnTo>
                    <a:lnTo>
                      <a:pt x="1325" y="271"/>
                    </a:lnTo>
                    <a:lnTo>
                      <a:pt x="1337" y="272"/>
                    </a:lnTo>
                    <a:lnTo>
                      <a:pt x="1352" y="274"/>
                    </a:lnTo>
                    <a:lnTo>
                      <a:pt x="1367" y="278"/>
                    </a:lnTo>
                    <a:lnTo>
                      <a:pt x="1383" y="282"/>
                    </a:lnTo>
                    <a:lnTo>
                      <a:pt x="1398" y="287"/>
                    </a:lnTo>
                    <a:lnTo>
                      <a:pt x="1414" y="294"/>
                    </a:lnTo>
                    <a:lnTo>
                      <a:pt x="1431" y="301"/>
                    </a:lnTo>
                    <a:lnTo>
                      <a:pt x="1447" y="309"/>
                    </a:lnTo>
                    <a:lnTo>
                      <a:pt x="1463" y="318"/>
                    </a:lnTo>
                    <a:lnTo>
                      <a:pt x="1480" y="328"/>
                    </a:lnTo>
                    <a:lnTo>
                      <a:pt x="1495" y="339"/>
                    </a:lnTo>
                    <a:lnTo>
                      <a:pt x="1509" y="350"/>
                    </a:lnTo>
                    <a:lnTo>
                      <a:pt x="1523" y="363"/>
                    </a:lnTo>
                    <a:lnTo>
                      <a:pt x="1536" y="377"/>
                    </a:lnTo>
                    <a:lnTo>
                      <a:pt x="1548" y="392"/>
                    </a:lnTo>
                    <a:lnTo>
                      <a:pt x="1558" y="406"/>
                    </a:lnTo>
                    <a:lnTo>
                      <a:pt x="1547" y="415"/>
                    </a:lnTo>
                    <a:lnTo>
                      <a:pt x="1553" y="422"/>
                    </a:lnTo>
                    <a:lnTo>
                      <a:pt x="1561" y="431"/>
                    </a:lnTo>
                    <a:lnTo>
                      <a:pt x="1567" y="440"/>
                    </a:lnTo>
                    <a:lnTo>
                      <a:pt x="1575" y="451"/>
                    </a:lnTo>
                    <a:lnTo>
                      <a:pt x="1582" y="462"/>
                    </a:lnTo>
                    <a:lnTo>
                      <a:pt x="1589" y="473"/>
                    </a:lnTo>
                    <a:lnTo>
                      <a:pt x="1593" y="484"/>
                    </a:lnTo>
                    <a:lnTo>
                      <a:pt x="1596" y="493"/>
                    </a:lnTo>
                    <a:lnTo>
                      <a:pt x="1589" y="504"/>
                    </a:lnTo>
                    <a:lnTo>
                      <a:pt x="1594" y="517"/>
                    </a:lnTo>
                    <a:lnTo>
                      <a:pt x="1601" y="531"/>
                    </a:lnTo>
                    <a:lnTo>
                      <a:pt x="1607" y="545"/>
                    </a:lnTo>
                    <a:lnTo>
                      <a:pt x="1613" y="561"/>
                    </a:lnTo>
                    <a:lnTo>
                      <a:pt x="1618" y="577"/>
                    </a:lnTo>
                    <a:lnTo>
                      <a:pt x="1621" y="595"/>
                    </a:lnTo>
                    <a:lnTo>
                      <a:pt x="1620" y="614"/>
                    </a:lnTo>
                    <a:lnTo>
                      <a:pt x="1616" y="632"/>
                    </a:lnTo>
                    <a:lnTo>
                      <a:pt x="1620" y="630"/>
                    </a:lnTo>
                    <a:lnTo>
                      <a:pt x="1623" y="628"/>
                    </a:lnTo>
                    <a:lnTo>
                      <a:pt x="1627" y="626"/>
                    </a:lnTo>
                    <a:lnTo>
                      <a:pt x="1631" y="624"/>
                    </a:lnTo>
                    <a:lnTo>
                      <a:pt x="1636" y="623"/>
                    </a:lnTo>
                    <a:lnTo>
                      <a:pt x="1640" y="623"/>
                    </a:lnTo>
                    <a:lnTo>
                      <a:pt x="1645" y="623"/>
                    </a:lnTo>
                    <a:lnTo>
                      <a:pt x="1650" y="623"/>
                    </a:lnTo>
                    <a:lnTo>
                      <a:pt x="1653" y="613"/>
                    </a:lnTo>
                    <a:lnTo>
                      <a:pt x="1661" y="605"/>
                    </a:lnTo>
                    <a:lnTo>
                      <a:pt x="1671" y="600"/>
                    </a:lnTo>
                    <a:lnTo>
                      <a:pt x="1682" y="599"/>
                    </a:lnTo>
                    <a:lnTo>
                      <a:pt x="1694" y="601"/>
                    </a:lnTo>
                    <a:lnTo>
                      <a:pt x="1706" y="607"/>
                    </a:lnTo>
                    <a:lnTo>
                      <a:pt x="1714" y="618"/>
                    </a:lnTo>
                    <a:lnTo>
                      <a:pt x="1719" y="631"/>
                    </a:lnTo>
                    <a:lnTo>
                      <a:pt x="1726" y="629"/>
                    </a:lnTo>
                    <a:lnTo>
                      <a:pt x="1733" y="629"/>
                    </a:lnTo>
                    <a:lnTo>
                      <a:pt x="1739" y="630"/>
                    </a:lnTo>
                    <a:lnTo>
                      <a:pt x="1746" y="633"/>
                    </a:lnTo>
                    <a:lnTo>
                      <a:pt x="1751" y="636"/>
                    </a:lnTo>
                    <a:lnTo>
                      <a:pt x="1756" y="641"/>
                    </a:lnTo>
                    <a:lnTo>
                      <a:pt x="1759" y="647"/>
                    </a:lnTo>
                    <a:lnTo>
                      <a:pt x="1760" y="653"/>
                    </a:lnTo>
                    <a:lnTo>
                      <a:pt x="1773" y="652"/>
                    </a:lnTo>
                    <a:lnTo>
                      <a:pt x="1784" y="654"/>
                    </a:lnTo>
                    <a:lnTo>
                      <a:pt x="1794" y="659"/>
                    </a:lnTo>
                    <a:lnTo>
                      <a:pt x="1801" y="666"/>
                    </a:lnTo>
                    <a:lnTo>
                      <a:pt x="1805" y="673"/>
                    </a:lnTo>
                    <a:lnTo>
                      <a:pt x="1806" y="681"/>
                    </a:lnTo>
                    <a:lnTo>
                      <a:pt x="1803" y="689"/>
                    </a:lnTo>
                    <a:lnTo>
                      <a:pt x="1796" y="695"/>
                    </a:lnTo>
                    <a:lnTo>
                      <a:pt x="1801" y="705"/>
                    </a:lnTo>
                    <a:lnTo>
                      <a:pt x="1806" y="716"/>
                    </a:lnTo>
                    <a:lnTo>
                      <a:pt x="1808" y="729"/>
                    </a:lnTo>
                    <a:lnTo>
                      <a:pt x="1808" y="742"/>
                    </a:lnTo>
                    <a:lnTo>
                      <a:pt x="1805" y="755"/>
                    </a:lnTo>
                    <a:lnTo>
                      <a:pt x="1798" y="765"/>
                    </a:lnTo>
                    <a:lnTo>
                      <a:pt x="1788" y="774"/>
                    </a:lnTo>
                    <a:lnTo>
                      <a:pt x="1772" y="781"/>
                    </a:lnTo>
                    <a:lnTo>
                      <a:pt x="1768" y="791"/>
                    </a:lnTo>
                    <a:lnTo>
                      <a:pt x="1759" y="800"/>
                    </a:lnTo>
                    <a:lnTo>
                      <a:pt x="1748" y="807"/>
                    </a:lnTo>
                    <a:lnTo>
                      <a:pt x="1735" y="813"/>
                    </a:lnTo>
                    <a:lnTo>
                      <a:pt x="1720" y="816"/>
                    </a:lnTo>
                    <a:lnTo>
                      <a:pt x="1706" y="815"/>
                    </a:lnTo>
                    <a:lnTo>
                      <a:pt x="1693" y="811"/>
                    </a:lnTo>
                    <a:lnTo>
                      <a:pt x="1682" y="803"/>
                    </a:lnTo>
                    <a:lnTo>
                      <a:pt x="1671" y="810"/>
                    </a:lnTo>
                    <a:lnTo>
                      <a:pt x="1657" y="815"/>
                    </a:lnTo>
                    <a:lnTo>
                      <a:pt x="1642" y="818"/>
                    </a:lnTo>
                    <a:lnTo>
                      <a:pt x="1627" y="818"/>
                    </a:lnTo>
                    <a:lnTo>
                      <a:pt x="1615" y="815"/>
                    </a:lnTo>
                    <a:lnTo>
                      <a:pt x="1603" y="810"/>
                    </a:lnTo>
                    <a:lnTo>
                      <a:pt x="1596" y="802"/>
                    </a:lnTo>
                    <a:lnTo>
                      <a:pt x="1593" y="791"/>
                    </a:lnTo>
                    <a:lnTo>
                      <a:pt x="1587" y="794"/>
                    </a:lnTo>
                    <a:lnTo>
                      <a:pt x="1581" y="797"/>
                    </a:lnTo>
                    <a:lnTo>
                      <a:pt x="1577" y="803"/>
                    </a:lnTo>
                    <a:lnTo>
                      <a:pt x="1576" y="810"/>
                    </a:lnTo>
                    <a:lnTo>
                      <a:pt x="1571" y="808"/>
                    </a:lnTo>
                    <a:lnTo>
                      <a:pt x="1566" y="807"/>
                    </a:lnTo>
                    <a:lnTo>
                      <a:pt x="1561" y="805"/>
                    </a:lnTo>
                    <a:lnTo>
                      <a:pt x="1556" y="803"/>
                    </a:lnTo>
                    <a:lnTo>
                      <a:pt x="1550" y="803"/>
                    </a:lnTo>
                    <a:lnTo>
                      <a:pt x="1545" y="802"/>
                    </a:lnTo>
                    <a:lnTo>
                      <a:pt x="1541" y="801"/>
                    </a:lnTo>
                    <a:lnTo>
                      <a:pt x="1538" y="800"/>
                    </a:lnTo>
                    <a:lnTo>
                      <a:pt x="1540" y="804"/>
                    </a:lnTo>
                    <a:lnTo>
                      <a:pt x="1542" y="808"/>
                    </a:lnTo>
                    <a:lnTo>
                      <a:pt x="1545" y="813"/>
                    </a:lnTo>
                    <a:lnTo>
                      <a:pt x="1550" y="818"/>
                    </a:lnTo>
                    <a:lnTo>
                      <a:pt x="1543" y="818"/>
                    </a:lnTo>
                    <a:lnTo>
                      <a:pt x="1535" y="819"/>
                    </a:lnTo>
                    <a:lnTo>
                      <a:pt x="1528" y="821"/>
                    </a:lnTo>
                    <a:lnTo>
                      <a:pt x="1520" y="822"/>
                    </a:lnTo>
                    <a:lnTo>
                      <a:pt x="1512" y="824"/>
                    </a:lnTo>
                    <a:lnTo>
                      <a:pt x="1505" y="825"/>
                    </a:lnTo>
                    <a:lnTo>
                      <a:pt x="1498" y="825"/>
                    </a:lnTo>
                    <a:lnTo>
                      <a:pt x="1492" y="824"/>
                    </a:lnTo>
                    <a:lnTo>
                      <a:pt x="1492" y="828"/>
                    </a:lnTo>
                    <a:lnTo>
                      <a:pt x="1492" y="833"/>
                    </a:lnTo>
                    <a:lnTo>
                      <a:pt x="1495" y="837"/>
                    </a:lnTo>
                    <a:lnTo>
                      <a:pt x="1502" y="841"/>
                    </a:lnTo>
                    <a:lnTo>
                      <a:pt x="1497" y="841"/>
                    </a:lnTo>
                    <a:lnTo>
                      <a:pt x="1491" y="841"/>
                    </a:lnTo>
                    <a:lnTo>
                      <a:pt x="1486" y="840"/>
                    </a:lnTo>
                    <a:lnTo>
                      <a:pt x="1481" y="840"/>
                    </a:lnTo>
                    <a:lnTo>
                      <a:pt x="1476" y="839"/>
                    </a:lnTo>
                    <a:lnTo>
                      <a:pt x="1472" y="838"/>
                    </a:lnTo>
                    <a:lnTo>
                      <a:pt x="1468" y="837"/>
                    </a:lnTo>
                    <a:lnTo>
                      <a:pt x="1464" y="836"/>
                    </a:lnTo>
                    <a:lnTo>
                      <a:pt x="1463" y="841"/>
                    </a:lnTo>
                    <a:lnTo>
                      <a:pt x="1462" y="847"/>
                    </a:lnTo>
                    <a:lnTo>
                      <a:pt x="1462" y="852"/>
                    </a:lnTo>
                    <a:lnTo>
                      <a:pt x="1465" y="857"/>
                    </a:lnTo>
                    <a:lnTo>
                      <a:pt x="1468" y="859"/>
                    </a:lnTo>
                    <a:lnTo>
                      <a:pt x="1473" y="863"/>
                    </a:lnTo>
                    <a:lnTo>
                      <a:pt x="1478" y="867"/>
                    </a:lnTo>
                    <a:lnTo>
                      <a:pt x="1484" y="873"/>
                    </a:lnTo>
                    <a:lnTo>
                      <a:pt x="1489" y="879"/>
                    </a:lnTo>
                    <a:lnTo>
                      <a:pt x="1494" y="886"/>
                    </a:lnTo>
                    <a:lnTo>
                      <a:pt x="1497" y="893"/>
                    </a:lnTo>
                    <a:lnTo>
                      <a:pt x="1499" y="899"/>
                    </a:lnTo>
                    <a:lnTo>
                      <a:pt x="1499" y="907"/>
                    </a:lnTo>
                    <a:lnTo>
                      <a:pt x="1497" y="917"/>
                    </a:lnTo>
                    <a:lnTo>
                      <a:pt x="1492" y="927"/>
                    </a:lnTo>
                    <a:lnTo>
                      <a:pt x="1485" y="938"/>
                    </a:lnTo>
                    <a:lnTo>
                      <a:pt x="1474" y="948"/>
                    </a:lnTo>
                    <a:lnTo>
                      <a:pt x="1458" y="959"/>
                    </a:lnTo>
                    <a:lnTo>
                      <a:pt x="1438" y="969"/>
                    </a:lnTo>
                    <a:lnTo>
                      <a:pt x="1411" y="978"/>
                    </a:lnTo>
                    <a:lnTo>
                      <a:pt x="1396" y="982"/>
                    </a:lnTo>
                    <a:lnTo>
                      <a:pt x="1382" y="985"/>
                    </a:lnTo>
                    <a:lnTo>
                      <a:pt x="1368" y="989"/>
                    </a:lnTo>
                    <a:lnTo>
                      <a:pt x="1353" y="993"/>
                    </a:lnTo>
                    <a:lnTo>
                      <a:pt x="1339" y="996"/>
                    </a:lnTo>
                    <a:lnTo>
                      <a:pt x="1327" y="1000"/>
                    </a:lnTo>
                    <a:lnTo>
                      <a:pt x="1314" y="1004"/>
                    </a:lnTo>
                    <a:lnTo>
                      <a:pt x="1301" y="1007"/>
                    </a:lnTo>
                    <a:lnTo>
                      <a:pt x="1289" y="1010"/>
                    </a:lnTo>
                    <a:lnTo>
                      <a:pt x="1278" y="1014"/>
                    </a:lnTo>
                    <a:lnTo>
                      <a:pt x="1269" y="1017"/>
                    </a:lnTo>
                    <a:lnTo>
                      <a:pt x="1260" y="1020"/>
                    </a:lnTo>
                    <a:lnTo>
                      <a:pt x="1252" y="1022"/>
                    </a:lnTo>
                    <a:lnTo>
                      <a:pt x="1246" y="1025"/>
                    </a:lnTo>
                    <a:lnTo>
                      <a:pt x="1240" y="1027"/>
                    </a:lnTo>
                    <a:lnTo>
                      <a:pt x="1236" y="1029"/>
                    </a:lnTo>
                    <a:lnTo>
                      <a:pt x="1229" y="1032"/>
                    </a:lnTo>
                    <a:lnTo>
                      <a:pt x="1223" y="1038"/>
                    </a:lnTo>
                    <a:lnTo>
                      <a:pt x="1216" y="1043"/>
                    </a:lnTo>
                    <a:lnTo>
                      <a:pt x="1210" y="1048"/>
                    </a:lnTo>
                    <a:lnTo>
                      <a:pt x="1202" y="1053"/>
                    </a:lnTo>
                    <a:lnTo>
                      <a:pt x="1193" y="1056"/>
                    </a:lnTo>
                    <a:lnTo>
                      <a:pt x="1182" y="1057"/>
                    </a:lnTo>
                    <a:lnTo>
                      <a:pt x="1170" y="1056"/>
                    </a:lnTo>
                    <a:lnTo>
                      <a:pt x="1165" y="1061"/>
                    </a:lnTo>
                    <a:lnTo>
                      <a:pt x="1159" y="1065"/>
                    </a:lnTo>
                    <a:lnTo>
                      <a:pt x="1154" y="1068"/>
                    </a:lnTo>
                    <a:lnTo>
                      <a:pt x="1149" y="1070"/>
                    </a:lnTo>
                    <a:lnTo>
                      <a:pt x="1142" y="1070"/>
                    </a:lnTo>
                    <a:lnTo>
                      <a:pt x="1136" y="1070"/>
                    </a:lnTo>
                    <a:lnTo>
                      <a:pt x="1129" y="1067"/>
                    </a:lnTo>
                    <a:lnTo>
                      <a:pt x="1123" y="1063"/>
                    </a:lnTo>
                    <a:lnTo>
                      <a:pt x="1115" y="1068"/>
                    </a:lnTo>
                    <a:lnTo>
                      <a:pt x="1105" y="1070"/>
                    </a:lnTo>
                    <a:lnTo>
                      <a:pt x="1096" y="1071"/>
                    </a:lnTo>
                    <a:lnTo>
                      <a:pt x="1085" y="1070"/>
                    </a:lnTo>
                    <a:lnTo>
                      <a:pt x="1074" y="1067"/>
                    </a:lnTo>
                    <a:lnTo>
                      <a:pt x="1064" y="1061"/>
                    </a:lnTo>
                    <a:lnTo>
                      <a:pt x="1055" y="1052"/>
                    </a:lnTo>
                    <a:lnTo>
                      <a:pt x="1049" y="1040"/>
                    </a:lnTo>
                    <a:lnTo>
                      <a:pt x="1039" y="1038"/>
                    </a:lnTo>
                    <a:lnTo>
                      <a:pt x="1030" y="1033"/>
                    </a:lnTo>
                    <a:lnTo>
                      <a:pt x="1022" y="1029"/>
                    </a:lnTo>
                    <a:lnTo>
                      <a:pt x="1015" y="1022"/>
                    </a:lnTo>
                    <a:lnTo>
                      <a:pt x="1010" y="1015"/>
                    </a:lnTo>
                    <a:lnTo>
                      <a:pt x="1006" y="1006"/>
                    </a:lnTo>
                    <a:lnTo>
                      <a:pt x="1004" y="998"/>
                    </a:lnTo>
                    <a:lnTo>
                      <a:pt x="1005" y="989"/>
                    </a:lnTo>
                    <a:lnTo>
                      <a:pt x="1009" y="974"/>
                    </a:lnTo>
                    <a:lnTo>
                      <a:pt x="1017" y="958"/>
                    </a:lnTo>
                    <a:lnTo>
                      <a:pt x="1026" y="942"/>
                    </a:lnTo>
                    <a:lnTo>
                      <a:pt x="1037" y="928"/>
                    </a:lnTo>
                    <a:lnTo>
                      <a:pt x="1049" y="915"/>
                    </a:lnTo>
                    <a:lnTo>
                      <a:pt x="1061" y="904"/>
                    </a:lnTo>
                    <a:lnTo>
                      <a:pt x="1072" y="897"/>
                    </a:lnTo>
                    <a:lnTo>
                      <a:pt x="1082" y="894"/>
                    </a:lnTo>
                    <a:lnTo>
                      <a:pt x="1091" y="894"/>
                    </a:lnTo>
                    <a:lnTo>
                      <a:pt x="1097" y="894"/>
                    </a:lnTo>
                    <a:lnTo>
                      <a:pt x="1105" y="894"/>
                    </a:lnTo>
                    <a:lnTo>
                      <a:pt x="1112" y="894"/>
                    </a:lnTo>
                    <a:lnTo>
                      <a:pt x="1120" y="895"/>
                    </a:lnTo>
                    <a:lnTo>
                      <a:pt x="1128" y="896"/>
                    </a:lnTo>
                    <a:lnTo>
                      <a:pt x="1137" y="898"/>
                    </a:lnTo>
                    <a:lnTo>
                      <a:pt x="1147" y="901"/>
                    </a:lnTo>
                    <a:lnTo>
                      <a:pt x="1156" y="889"/>
                    </a:lnTo>
                    <a:lnTo>
                      <a:pt x="1153" y="889"/>
                    </a:lnTo>
                    <a:lnTo>
                      <a:pt x="1149" y="889"/>
                    </a:lnTo>
                    <a:lnTo>
                      <a:pt x="1144" y="888"/>
                    </a:lnTo>
                    <a:lnTo>
                      <a:pt x="1140" y="886"/>
                    </a:lnTo>
                    <a:lnTo>
                      <a:pt x="1135" y="884"/>
                    </a:lnTo>
                    <a:lnTo>
                      <a:pt x="1130" y="882"/>
                    </a:lnTo>
                    <a:lnTo>
                      <a:pt x="1125" y="878"/>
                    </a:lnTo>
                    <a:lnTo>
                      <a:pt x="1120" y="874"/>
                    </a:lnTo>
                    <a:lnTo>
                      <a:pt x="1112" y="877"/>
                    </a:lnTo>
                    <a:lnTo>
                      <a:pt x="1103" y="879"/>
                    </a:lnTo>
                    <a:lnTo>
                      <a:pt x="1096" y="882"/>
                    </a:lnTo>
                    <a:lnTo>
                      <a:pt x="1087" y="883"/>
                    </a:lnTo>
                    <a:lnTo>
                      <a:pt x="1078" y="884"/>
                    </a:lnTo>
                    <a:lnTo>
                      <a:pt x="1070" y="884"/>
                    </a:lnTo>
                    <a:lnTo>
                      <a:pt x="1062" y="883"/>
                    </a:lnTo>
                    <a:lnTo>
                      <a:pt x="1054" y="881"/>
                    </a:lnTo>
                    <a:lnTo>
                      <a:pt x="1058" y="880"/>
                    </a:lnTo>
                    <a:lnTo>
                      <a:pt x="1062" y="879"/>
                    </a:lnTo>
                    <a:lnTo>
                      <a:pt x="1065" y="878"/>
                    </a:lnTo>
                    <a:lnTo>
                      <a:pt x="1068" y="876"/>
                    </a:lnTo>
                    <a:lnTo>
                      <a:pt x="1052" y="878"/>
                    </a:lnTo>
                    <a:lnTo>
                      <a:pt x="1032" y="879"/>
                    </a:lnTo>
                    <a:lnTo>
                      <a:pt x="1010" y="880"/>
                    </a:lnTo>
                    <a:lnTo>
                      <a:pt x="987" y="881"/>
                    </a:lnTo>
                    <a:lnTo>
                      <a:pt x="965" y="883"/>
                    </a:lnTo>
                    <a:lnTo>
                      <a:pt x="945" y="886"/>
                    </a:lnTo>
                    <a:lnTo>
                      <a:pt x="929" y="891"/>
                    </a:lnTo>
                    <a:lnTo>
                      <a:pt x="920" y="897"/>
                    </a:lnTo>
                    <a:lnTo>
                      <a:pt x="913" y="906"/>
                    </a:lnTo>
                    <a:lnTo>
                      <a:pt x="907" y="917"/>
                    </a:lnTo>
                    <a:lnTo>
                      <a:pt x="901" y="928"/>
                    </a:lnTo>
                    <a:lnTo>
                      <a:pt x="896" y="938"/>
                    </a:lnTo>
                    <a:lnTo>
                      <a:pt x="892" y="947"/>
                    </a:lnTo>
                    <a:lnTo>
                      <a:pt x="888" y="955"/>
                    </a:lnTo>
                    <a:lnTo>
                      <a:pt x="885" y="961"/>
                    </a:lnTo>
                    <a:lnTo>
                      <a:pt x="883" y="964"/>
                    </a:lnTo>
                    <a:lnTo>
                      <a:pt x="878" y="966"/>
                    </a:lnTo>
                    <a:lnTo>
                      <a:pt x="871" y="966"/>
                    </a:lnTo>
                    <a:lnTo>
                      <a:pt x="863" y="966"/>
                    </a:lnTo>
                    <a:lnTo>
                      <a:pt x="858" y="965"/>
                    </a:lnTo>
                    <a:lnTo>
                      <a:pt x="853" y="971"/>
                    </a:lnTo>
                    <a:lnTo>
                      <a:pt x="848" y="976"/>
                    </a:lnTo>
                    <a:lnTo>
                      <a:pt x="842" y="981"/>
                    </a:lnTo>
                    <a:lnTo>
                      <a:pt x="836" y="985"/>
                    </a:lnTo>
                    <a:lnTo>
                      <a:pt x="830" y="987"/>
                    </a:lnTo>
                    <a:lnTo>
                      <a:pt x="823" y="990"/>
                    </a:lnTo>
                    <a:lnTo>
                      <a:pt x="814" y="991"/>
                    </a:lnTo>
                    <a:lnTo>
                      <a:pt x="805" y="992"/>
                    </a:lnTo>
                    <a:lnTo>
                      <a:pt x="796" y="992"/>
                    </a:lnTo>
                    <a:lnTo>
                      <a:pt x="786" y="993"/>
                    </a:lnTo>
                    <a:lnTo>
                      <a:pt x="776" y="995"/>
                    </a:lnTo>
                    <a:lnTo>
                      <a:pt x="766" y="997"/>
                    </a:lnTo>
                    <a:lnTo>
                      <a:pt x="757" y="999"/>
                    </a:lnTo>
                    <a:lnTo>
                      <a:pt x="749" y="1002"/>
                    </a:lnTo>
                    <a:lnTo>
                      <a:pt x="743" y="1004"/>
                    </a:lnTo>
                    <a:lnTo>
                      <a:pt x="737" y="1007"/>
                    </a:lnTo>
                    <a:lnTo>
                      <a:pt x="731" y="1010"/>
                    </a:lnTo>
                    <a:lnTo>
                      <a:pt x="725" y="1012"/>
                    </a:lnTo>
                    <a:lnTo>
                      <a:pt x="719" y="1015"/>
                    </a:lnTo>
                    <a:lnTo>
                      <a:pt x="712" y="1018"/>
                    </a:lnTo>
                    <a:lnTo>
                      <a:pt x="706" y="1020"/>
                    </a:lnTo>
                    <a:lnTo>
                      <a:pt x="700" y="1021"/>
                    </a:lnTo>
                    <a:lnTo>
                      <a:pt x="695" y="1023"/>
                    </a:lnTo>
                    <a:lnTo>
                      <a:pt x="690" y="1023"/>
                    </a:lnTo>
                    <a:lnTo>
                      <a:pt x="687" y="1023"/>
                    </a:lnTo>
                    <a:lnTo>
                      <a:pt x="682" y="1022"/>
                    </a:lnTo>
                    <a:lnTo>
                      <a:pt x="677" y="1021"/>
                    </a:lnTo>
                    <a:lnTo>
                      <a:pt x="671" y="1019"/>
                    </a:lnTo>
                    <a:lnTo>
                      <a:pt x="666" y="1017"/>
                    </a:lnTo>
                    <a:lnTo>
                      <a:pt x="661" y="1015"/>
                    </a:lnTo>
                    <a:lnTo>
                      <a:pt x="657" y="1014"/>
                    </a:lnTo>
                    <a:lnTo>
                      <a:pt x="653" y="1012"/>
                    </a:lnTo>
                    <a:lnTo>
                      <a:pt x="649" y="1015"/>
                    </a:lnTo>
                    <a:lnTo>
                      <a:pt x="644" y="1017"/>
                    </a:lnTo>
                    <a:lnTo>
                      <a:pt x="639" y="1019"/>
                    </a:lnTo>
                    <a:lnTo>
                      <a:pt x="634" y="1020"/>
                    </a:lnTo>
                    <a:lnTo>
                      <a:pt x="629" y="1022"/>
                    </a:lnTo>
                    <a:lnTo>
                      <a:pt x="626" y="1022"/>
                    </a:lnTo>
                    <a:lnTo>
                      <a:pt x="622" y="1021"/>
                    </a:lnTo>
                    <a:lnTo>
                      <a:pt x="619" y="1020"/>
                    </a:lnTo>
                    <a:lnTo>
                      <a:pt x="613" y="1015"/>
                    </a:lnTo>
                    <a:lnTo>
                      <a:pt x="605" y="1008"/>
                    </a:lnTo>
                    <a:lnTo>
                      <a:pt x="597" y="1001"/>
                    </a:lnTo>
                    <a:lnTo>
                      <a:pt x="590" y="994"/>
                    </a:lnTo>
                    <a:lnTo>
                      <a:pt x="584" y="993"/>
                    </a:lnTo>
                    <a:lnTo>
                      <a:pt x="578" y="991"/>
                    </a:lnTo>
                    <a:lnTo>
                      <a:pt x="571" y="990"/>
                    </a:lnTo>
                    <a:lnTo>
                      <a:pt x="566" y="988"/>
                    </a:lnTo>
                    <a:lnTo>
                      <a:pt x="559" y="987"/>
                    </a:lnTo>
                    <a:lnTo>
                      <a:pt x="554" y="985"/>
                    </a:lnTo>
                    <a:lnTo>
                      <a:pt x="550" y="984"/>
                    </a:lnTo>
                    <a:lnTo>
                      <a:pt x="547" y="982"/>
                    </a:lnTo>
                    <a:lnTo>
                      <a:pt x="550" y="975"/>
                    </a:lnTo>
                    <a:lnTo>
                      <a:pt x="555" y="966"/>
                    </a:lnTo>
                    <a:lnTo>
                      <a:pt x="561" y="956"/>
                    </a:lnTo>
                    <a:lnTo>
                      <a:pt x="568" y="947"/>
                    </a:lnTo>
                    <a:lnTo>
                      <a:pt x="573" y="939"/>
                    </a:lnTo>
                    <a:lnTo>
                      <a:pt x="579" y="931"/>
                    </a:lnTo>
                    <a:lnTo>
                      <a:pt x="584" y="926"/>
                    </a:lnTo>
                    <a:lnTo>
                      <a:pt x="587" y="923"/>
                    </a:lnTo>
                    <a:lnTo>
                      <a:pt x="590" y="921"/>
                    </a:lnTo>
                    <a:lnTo>
                      <a:pt x="595" y="919"/>
                    </a:lnTo>
                    <a:lnTo>
                      <a:pt x="599" y="916"/>
                    </a:lnTo>
                    <a:lnTo>
                      <a:pt x="602" y="912"/>
                    </a:lnTo>
                    <a:lnTo>
                      <a:pt x="604" y="909"/>
                    </a:lnTo>
                    <a:lnTo>
                      <a:pt x="607" y="904"/>
                    </a:lnTo>
                    <a:lnTo>
                      <a:pt x="611" y="899"/>
                    </a:lnTo>
                    <a:lnTo>
                      <a:pt x="616" y="894"/>
                    </a:lnTo>
                    <a:lnTo>
                      <a:pt x="622" y="889"/>
                    </a:lnTo>
                    <a:lnTo>
                      <a:pt x="628" y="885"/>
                    </a:lnTo>
                    <a:lnTo>
                      <a:pt x="636" y="883"/>
                    </a:lnTo>
                    <a:lnTo>
                      <a:pt x="644" y="883"/>
                    </a:lnTo>
                    <a:lnTo>
                      <a:pt x="652" y="884"/>
                    </a:lnTo>
                    <a:lnTo>
                      <a:pt x="660" y="886"/>
                    </a:lnTo>
                    <a:lnTo>
                      <a:pt x="666" y="887"/>
                    </a:lnTo>
                    <a:lnTo>
                      <a:pt x="672" y="888"/>
                    </a:lnTo>
                    <a:lnTo>
                      <a:pt x="677" y="889"/>
                    </a:lnTo>
                    <a:lnTo>
                      <a:pt x="681" y="890"/>
                    </a:lnTo>
                    <a:lnTo>
                      <a:pt x="685" y="891"/>
                    </a:lnTo>
                    <a:lnTo>
                      <a:pt x="688" y="892"/>
                    </a:lnTo>
                    <a:lnTo>
                      <a:pt x="694" y="887"/>
                    </a:lnTo>
                    <a:lnTo>
                      <a:pt x="699" y="881"/>
                    </a:lnTo>
                    <a:lnTo>
                      <a:pt x="704" y="876"/>
                    </a:lnTo>
                    <a:lnTo>
                      <a:pt x="708" y="872"/>
                    </a:lnTo>
                    <a:lnTo>
                      <a:pt x="701" y="871"/>
                    </a:lnTo>
                    <a:lnTo>
                      <a:pt x="695" y="869"/>
                    </a:lnTo>
                    <a:lnTo>
                      <a:pt x="690" y="868"/>
                    </a:lnTo>
                    <a:lnTo>
                      <a:pt x="686" y="867"/>
                    </a:lnTo>
                    <a:lnTo>
                      <a:pt x="673" y="872"/>
                    </a:lnTo>
                    <a:lnTo>
                      <a:pt x="659" y="876"/>
                    </a:lnTo>
                    <a:lnTo>
                      <a:pt x="644" y="880"/>
                    </a:lnTo>
                    <a:lnTo>
                      <a:pt x="628" y="884"/>
                    </a:lnTo>
                    <a:lnTo>
                      <a:pt x="614" y="887"/>
                    </a:lnTo>
                    <a:lnTo>
                      <a:pt x="600" y="889"/>
                    </a:lnTo>
                    <a:lnTo>
                      <a:pt x="589" y="892"/>
                    </a:lnTo>
                    <a:lnTo>
                      <a:pt x="580" y="893"/>
                    </a:lnTo>
                    <a:lnTo>
                      <a:pt x="576" y="894"/>
                    </a:lnTo>
                    <a:lnTo>
                      <a:pt x="570" y="894"/>
                    </a:lnTo>
                    <a:lnTo>
                      <a:pt x="564" y="896"/>
                    </a:lnTo>
                    <a:lnTo>
                      <a:pt x="555" y="898"/>
                    </a:lnTo>
                    <a:lnTo>
                      <a:pt x="546" y="899"/>
                    </a:lnTo>
                    <a:lnTo>
                      <a:pt x="535" y="901"/>
                    </a:lnTo>
                    <a:lnTo>
                      <a:pt x="524" y="903"/>
                    </a:lnTo>
                    <a:lnTo>
                      <a:pt x="512" y="904"/>
                    </a:lnTo>
                    <a:lnTo>
                      <a:pt x="501" y="905"/>
                    </a:lnTo>
                    <a:lnTo>
                      <a:pt x="489" y="906"/>
                    </a:lnTo>
                    <a:lnTo>
                      <a:pt x="476" y="905"/>
                    </a:lnTo>
                    <a:lnTo>
                      <a:pt x="464" y="904"/>
                    </a:lnTo>
                    <a:lnTo>
                      <a:pt x="452" y="902"/>
                    </a:lnTo>
                    <a:lnTo>
                      <a:pt x="440" y="899"/>
                    </a:lnTo>
                    <a:lnTo>
                      <a:pt x="429" y="895"/>
                    </a:lnTo>
                    <a:lnTo>
                      <a:pt x="418" y="890"/>
                    </a:lnTo>
                    <a:lnTo>
                      <a:pt x="421" y="880"/>
                    </a:lnTo>
                    <a:lnTo>
                      <a:pt x="426" y="871"/>
                    </a:lnTo>
                    <a:lnTo>
                      <a:pt x="431" y="862"/>
                    </a:lnTo>
                    <a:lnTo>
                      <a:pt x="437" y="854"/>
                    </a:lnTo>
                    <a:lnTo>
                      <a:pt x="444" y="848"/>
                    </a:lnTo>
                    <a:lnTo>
                      <a:pt x="451" y="843"/>
                    </a:lnTo>
                    <a:lnTo>
                      <a:pt x="458" y="839"/>
                    </a:lnTo>
                    <a:lnTo>
                      <a:pt x="467" y="837"/>
                    </a:lnTo>
                    <a:lnTo>
                      <a:pt x="477" y="835"/>
                    </a:lnTo>
                    <a:lnTo>
                      <a:pt x="488" y="833"/>
                    </a:lnTo>
                    <a:lnTo>
                      <a:pt x="500" y="830"/>
                    </a:lnTo>
                    <a:lnTo>
                      <a:pt x="511" y="827"/>
                    </a:lnTo>
                    <a:lnTo>
                      <a:pt x="522" y="823"/>
                    </a:lnTo>
                    <a:lnTo>
                      <a:pt x="532" y="820"/>
                    </a:lnTo>
                    <a:lnTo>
                      <a:pt x="540" y="816"/>
                    </a:lnTo>
                    <a:lnTo>
                      <a:pt x="546" y="813"/>
                    </a:lnTo>
                    <a:lnTo>
                      <a:pt x="541" y="803"/>
                    </a:lnTo>
                    <a:lnTo>
                      <a:pt x="534" y="796"/>
                    </a:lnTo>
                    <a:lnTo>
                      <a:pt x="526" y="791"/>
                    </a:lnTo>
                    <a:lnTo>
                      <a:pt x="518" y="789"/>
                    </a:lnTo>
                    <a:lnTo>
                      <a:pt x="518" y="778"/>
                    </a:lnTo>
                    <a:lnTo>
                      <a:pt x="511" y="769"/>
                    </a:lnTo>
                    <a:lnTo>
                      <a:pt x="505" y="760"/>
                    </a:lnTo>
                    <a:lnTo>
                      <a:pt x="500" y="753"/>
                    </a:lnTo>
                    <a:lnTo>
                      <a:pt x="496" y="748"/>
                    </a:lnTo>
                    <a:lnTo>
                      <a:pt x="495" y="746"/>
                    </a:lnTo>
                    <a:lnTo>
                      <a:pt x="493" y="744"/>
                    </a:lnTo>
                    <a:lnTo>
                      <a:pt x="491" y="742"/>
                    </a:lnTo>
                    <a:lnTo>
                      <a:pt x="488" y="739"/>
                    </a:lnTo>
                    <a:lnTo>
                      <a:pt x="484" y="737"/>
                    </a:lnTo>
                    <a:lnTo>
                      <a:pt x="480" y="735"/>
                    </a:lnTo>
                    <a:lnTo>
                      <a:pt x="473" y="733"/>
                    </a:lnTo>
                    <a:lnTo>
                      <a:pt x="466" y="732"/>
                    </a:lnTo>
                    <a:lnTo>
                      <a:pt x="457" y="731"/>
                    </a:lnTo>
                    <a:lnTo>
                      <a:pt x="448" y="730"/>
                    </a:lnTo>
                    <a:lnTo>
                      <a:pt x="438" y="729"/>
                    </a:lnTo>
                    <a:lnTo>
                      <a:pt x="427" y="728"/>
                    </a:lnTo>
                    <a:lnTo>
                      <a:pt x="417" y="727"/>
                    </a:lnTo>
                    <a:lnTo>
                      <a:pt x="409" y="727"/>
                    </a:lnTo>
                    <a:lnTo>
                      <a:pt x="401" y="726"/>
                    </a:lnTo>
                    <a:lnTo>
                      <a:pt x="396" y="726"/>
                    </a:lnTo>
                    <a:lnTo>
                      <a:pt x="389" y="725"/>
                    </a:lnTo>
                    <a:lnTo>
                      <a:pt x="380" y="723"/>
                    </a:lnTo>
                    <a:lnTo>
                      <a:pt x="374" y="720"/>
                    </a:lnTo>
                    <a:lnTo>
                      <a:pt x="369" y="717"/>
                    </a:lnTo>
                    <a:lnTo>
                      <a:pt x="364" y="717"/>
                    </a:lnTo>
                    <a:lnTo>
                      <a:pt x="360" y="717"/>
                    </a:lnTo>
                    <a:lnTo>
                      <a:pt x="355" y="717"/>
                    </a:lnTo>
                    <a:lnTo>
                      <a:pt x="351" y="716"/>
                    </a:lnTo>
                    <a:lnTo>
                      <a:pt x="347" y="716"/>
                    </a:lnTo>
                    <a:lnTo>
                      <a:pt x="343" y="715"/>
                    </a:lnTo>
                    <a:lnTo>
                      <a:pt x="339" y="713"/>
                    </a:lnTo>
                    <a:lnTo>
                      <a:pt x="336" y="712"/>
                    </a:lnTo>
                    <a:lnTo>
                      <a:pt x="331" y="710"/>
                    </a:lnTo>
                    <a:lnTo>
                      <a:pt x="325" y="706"/>
                    </a:lnTo>
                    <a:lnTo>
                      <a:pt x="319" y="704"/>
                    </a:lnTo>
                    <a:lnTo>
                      <a:pt x="313" y="702"/>
                    </a:lnTo>
                    <a:lnTo>
                      <a:pt x="308" y="702"/>
                    </a:lnTo>
                    <a:lnTo>
                      <a:pt x="298" y="702"/>
                    </a:lnTo>
                    <a:lnTo>
                      <a:pt x="285" y="703"/>
                    </a:lnTo>
                    <a:lnTo>
                      <a:pt x="271" y="703"/>
                    </a:lnTo>
                    <a:lnTo>
                      <a:pt x="257" y="703"/>
                    </a:lnTo>
                    <a:lnTo>
                      <a:pt x="243" y="703"/>
                    </a:lnTo>
                    <a:lnTo>
                      <a:pt x="232" y="701"/>
                    </a:lnTo>
                    <a:lnTo>
                      <a:pt x="225" y="699"/>
                    </a:lnTo>
                    <a:lnTo>
                      <a:pt x="220" y="695"/>
                    </a:lnTo>
                    <a:lnTo>
                      <a:pt x="215" y="690"/>
                    </a:lnTo>
                    <a:lnTo>
                      <a:pt x="209" y="684"/>
                    </a:lnTo>
                    <a:lnTo>
                      <a:pt x="202" y="678"/>
                    </a:lnTo>
                    <a:lnTo>
                      <a:pt x="196" y="671"/>
                    </a:lnTo>
                    <a:lnTo>
                      <a:pt x="189" y="666"/>
                    </a:lnTo>
                    <a:lnTo>
                      <a:pt x="184" y="661"/>
                    </a:lnTo>
                    <a:lnTo>
                      <a:pt x="179" y="658"/>
                    </a:lnTo>
                    <a:lnTo>
                      <a:pt x="174" y="655"/>
                    </a:lnTo>
                    <a:lnTo>
                      <a:pt x="167" y="650"/>
                    </a:lnTo>
                    <a:lnTo>
                      <a:pt x="160" y="645"/>
                    </a:lnTo>
                    <a:lnTo>
                      <a:pt x="155" y="639"/>
                    </a:lnTo>
                    <a:lnTo>
                      <a:pt x="149" y="633"/>
                    </a:lnTo>
                    <a:lnTo>
                      <a:pt x="146" y="626"/>
                    </a:lnTo>
                    <a:lnTo>
                      <a:pt x="146" y="620"/>
                    </a:lnTo>
                    <a:lnTo>
                      <a:pt x="150" y="613"/>
                    </a:lnTo>
                    <a:lnTo>
                      <a:pt x="73" y="593"/>
                    </a:lnTo>
                    <a:lnTo>
                      <a:pt x="155" y="604"/>
                    </a:lnTo>
                    <a:lnTo>
                      <a:pt x="160" y="597"/>
                    </a:lnTo>
                    <a:lnTo>
                      <a:pt x="0" y="542"/>
                    </a:lnTo>
                    <a:lnTo>
                      <a:pt x="163" y="591"/>
                    </a:lnTo>
                    <a:lnTo>
                      <a:pt x="171" y="581"/>
                    </a:lnTo>
                    <a:lnTo>
                      <a:pt x="36" y="5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86"/>
              <p:cNvSpPr>
                <a:spLocks noChangeArrowheads="1"/>
              </p:cNvSpPr>
              <p:nvPr/>
            </p:nvSpPr>
            <p:spPr bwMode="auto">
              <a:xfrm>
                <a:off x="258" y="77"/>
                <a:ext cx="235" cy="270"/>
              </a:xfrm>
              <a:custGeom>
                <a:avLst/>
                <a:gdLst>
                  <a:gd name="T0" fmla="*/ 0 w 235"/>
                  <a:gd name="T1" fmla="*/ 0 h 270"/>
                  <a:gd name="T2" fmla="*/ 11 w 235"/>
                  <a:gd name="T3" fmla="*/ 7 h 270"/>
                  <a:gd name="T4" fmla="*/ 21 w 235"/>
                  <a:gd name="T5" fmla="*/ 14 h 270"/>
                  <a:gd name="T6" fmla="*/ 33 w 235"/>
                  <a:gd name="T7" fmla="*/ 20 h 270"/>
                  <a:gd name="T8" fmla="*/ 46 w 235"/>
                  <a:gd name="T9" fmla="*/ 25 h 270"/>
                  <a:gd name="T10" fmla="*/ 58 w 235"/>
                  <a:gd name="T11" fmla="*/ 30 h 270"/>
                  <a:gd name="T12" fmla="*/ 70 w 235"/>
                  <a:gd name="T13" fmla="*/ 34 h 270"/>
                  <a:gd name="T14" fmla="*/ 81 w 235"/>
                  <a:gd name="T15" fmla="*/ 38 h 270"/>
                  <a:gd name="T16" fmla="*/ 91 w 235"/>
                  <a:gd name="T17" fmla="*/ 41 h 270"/>
                  <a:gd name="T18" fmla="*/ 102 w 235"/>
                  <a:gd name="T19" fmla="*/ 45 h 270"/>
                  <a:gd name="T20" fmla="*/ 116 w 235"/>
                  <a:gd name="T21" fmla="*/ 50 h 270"/>
                  <a:gd name="T22" fmla="*/ 131 w 235"/>
                  <a:gd name="T23" fmla="*/ 59 h 270"/>
                  <a:gd name="T24" fmla="*/ 148 w 235"/>
                  <a:gd name="T25" fmla="*/ 72 h 270"/>
                  <a:gd name="T26" fmla="*/ 168 w 235"/>
                  <a:gd name="T27" fmla="*/ 90 h 270"/>
                  <a:gd name="T28" fmla="*/ 189 w 235"/>
                  <a:gd name="T29" fmla="*/ 114 h 270"/>
                  <a:gd name="T30" fmla="*/ 211 w 235"/>
                  <a:gd name="T31" fmla="*/ 144 h 270"/>
                  <a:gd name="T32" fmla="*/ 235 w 235"/>
                  <a:gd name="T33" fmla="*/ 182 h 270"/>
                  <a:gd name="T34" fmla="*/ 231 w 235"/>
                  <a:gd name="T35" fmla="*/ 192 h 270"/>
                  <a:gd name="T36" fmla="*/ 226 w 235"/>
                  <a:gd name="T37" fmla="*/ 203 h 270"/>
                  <a:gd name="T38" fmla="*/ 222 w 235"/>
                  <a:gd name="T39" fmla="*/ 216 h 270"/>
                  <a:gd name="T40" fmla="*/ 217 w 235"/>
                  <a:gd name="T41" fmla="*/ 228 h 270"/>
                  <a:gd name="T42" fmla="*/ 212 w 235"/>
                  <a:gd name="T43" fmla="*/ 241 h 270"/>
                  <a:gd name="T44" fmla="*/ 208 w 235"/>
                  <a:gd name="T45" fmla="*/ 253 h 270"/>
                  <a:gd name="T46" fmla="*/ 203 w 235"/>
                  <a:gd name="T47" fmla="*/ 263 h 270"/>
                  <a:gd name="T48" fmla="*/ 199 w 235"/>
                  <a:gd name="T49" fmla="*/ 270 h 270"/>
                  <a:gd name="T50" fmla="*/ 181 w 235"/>
                  <a:gd name="T51" fmla="*/ 254 h 270"/>
                  <a:gd name="T52" fmla="*/ 163 w 235"/>
                  <a:gd name="T53" fmla="*/ 236 h 270"/>
                  <a:gd name="T54" fmla="*/ 145 w 235"/>
                  <a:gd name="T55" fmla="*/ 217 h 270"/>
                  <a:gd name="T56" fmla="*/ 129 w 235"/>
                  <a:gd name="T57" fmla="*/ 197 h 270"/>
                  <a:gd name="T58" fmla="*/ 113 w 235"/>
                  <a:gd name="T59" fmla="*/ 178 h 270"/>
                  <a:gd name="T60" fmla="*/ 98 w 235"/>
                  <a:gd name="T61" fmla="*/ 158 h 270"/>
                  <a:gd name="T62" fmla="*/ 85 w 235"/>
                  <a:gd name="T63" fmla="*/ 138 h 270"/>
                  <a:gd name="T64" fmla="*/ 74 w 235"/>
                  <a:gd name="T65" fmla="*/ 120 h 270"/>
                  <a:gd name="T66" fmla="*/ 64 w 235"/>
                  <a:gd name="T67" fmla="*/ 103 h 270"/>
                  <a:gd name="T68" fmla="*/ 52 w 235"/>
                  <a:gd name="T69" fmla="*/ 86 h 270"/>
                  <a:gd name="T70" fmla="*/ 39 w 235"/>
                  <a:gd name="T71" fmla="*/ 67 h 270"/>
                  <a:gd name="T72" fmla="*/ 27 w 235"/>
                  <a:gd name="T73" fmla="*/ 49 h 270"/>
                  <a:gd name="T74" fmla="*/ 17 w 235"/>
                  <a:gd name="T75" fmla="*/ 33 h 270"/>
                  <a:gd name="T76" fmla="*/ 8 w 235"/>
                  <a:gd name="T77" fmla="*/ 18 h 270"/>
                  <a:gd name="T78" fmla="*/ 2 w 235"/>
                  <a:gd name="T79" fmla="*/ 7 h 270"/>
                  <a:gd name="T80" fmla="*/ 0 w 235"/>
                  <a:gd name="T81" fmla="*/ 0 h 27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35"/>
                  <a:gd name="T124" fmla="*/ 0 h 270"/>
                  <a:gd name="T125" fmla="*/ 235 w 235"/>
                  <a:gd name="T126" fmla="*/ 270 h 27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35" h="270">
                    <a:moveTo>
                      <a:pt x="0" y="0"/>
                    </a:moveTo>
                    <a:lnTo>
                      <a:pt x="11" y="7"/>
                    </a:lnTo>
                    <a:lnTo>
                      <a:pt x="21" y="14"/>
                    </a:lnTo>
                    <a:lnTo>
                      <a:pt x="33" y="20"/>
                    </a:lnTo>
                    <a:lnTo>
                      <a:pt x="46" y="25"/>
                    </a:lnTo>
                    <a:lnTo>
                      <a:pt x="58" y="30"/>
                    </a:lnTo>
                    <a:lnTo>
                      <a:pt x="70" y="34"/>
                    </a:lnTo>
                    <a:lnTo>
                      <a:pt x="81" y="38"/>
                    </a:lnTo>
                    <a:lnTo>
                      <a:pt x="91" y="41"/>
                    </a:lnTo>
                    <a:lnTo>
                      <a:pt x="102" y="45"/>
                    </a:lnTo>
                    <a:lnTo>
                      <a:pt x="116" y="50"/>
                    </a:lnTo>
                    <a:lnTo>
                      <a:pt x="131" y="59"/>
                    </a:lnTo>
                    <a:lnTo>
                      <a:pt x="148" y="72"/>
                    </a:lnTo>
                    <a:lnTo>
                      <a:pt x="168" y="90"/>
                    </a:lnTo>
                    <a:lnTo>
                      <a:pt x="189" y="114"/>
                    </a:lnTo>
                    <a:lnTo>
                      <a:pt x="211" y="144"/>
                    </a:lnTo>
                    <a:lnTo>
                      <a:pt x="235" y="182"/>
                    </a:lnTo>
                    <a:lnTo>
                      <a:pt x="231" y="192"/>
                    </a:lnTo>
                    <a:lnTo>
                      <a:pt x="226" y="203"/>
                    </a:lnTo>
                    <a:lnTo>
                      <a:pt x="222" y="216"/>
                    </a:lnTo>
                    <a:lnTo>
                      <a:pt x="217" y="228"/>
                    </a:lnTo>
                    <a:lnTo>
                      <a:pt x="212" y="241"/>
                    </a:lnTo>
                    <a:lnTo>
                      <a:pt x="208" y="253"/>
                    </a:lnTo>
                    <a:lnTo>
                      <a:pt x="203" y="263"/>
                    </a:lnTo>
                    <a:lnTo>
                      <a:pt x="199" y="270"/>
                    </a:lnTo>
                    <a:lnTo>
                      <a:pt x="181" y="254"/>
                    </a:lnTo>
                    <a:lnTo>
                      <a:pt x="163" y="236"/>
                    </a:lnTo>
                    <a:lnTo>
                      <a:pt x="145" y="217"/>
                    </a:lnTo>
                    <a:lnTo>
                      <a:pt x="129" y="197"/>
                    </a:lnTo>
                    <a:lnTo>
                      <a:pt x="113" y="178"/>
                    </a:lnTo>
                    <a:lnTo>
                      <a:pt x="98" y="158"/>
                    </a:lnTo>
                    <a:lnTo>
                      <a:pt x="85" y="138"/>
                    </a:lnTo>
                    <a:lnTo>
                      <a:pt x="74" y="120"/>
                    </a:lnTo>
                    <a:lnTo>
                      <a:pt x="64" y="103"/>
                    </a:lnTo>
                    <a:lnTo>
                      <a:pt x="52" y="86"/>
                    </a:lnTo>
                    <a:lnTo>
                      <a:pt x="39" y="67"/>
                    </a:lnTo>
                    <a:lnTo>
                      <a:pt x="27" y="49"/>
                    </a:lnTo>
                    <a:lnTo>
                      <a:pt x="17" y="33"/>
                    </a:lnTo>
                    <a:lnTo>
                      <a:pt x="8" y="18"/>
                    </a:lnTo>
                    <a:lnTo>
                      <a:pt x="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87"/>
              <p:cNvSpPr>
                <a:spLocks noChangeArrowheads="1"/>
              </p:cNvSpPr>
              <p:nvPr/>
            </p:nvSpPr>
            <p:spPr bwMode="auto">
              <a:xfrm>
                <a:off x="174" y="18"/>
                <a:ext cx="1418" cy="1030"/>
              </a:xfrm>
              <a:custGeom>
                <a:avLst/>
                <a:gdLst>
                  <a:gd name="T0" fmla="*/ 499 w 1418"/>
                  <a:gd name="T1" fmla="*/ 74 h 1030"/>
                  <a:gd name="T2" fmla="*/ 371 w 1418"/>
                  <a:gd name="T3" fmla="*/ 317 h 1030"/>
                  <a:gd name="T4" fmla="*/ 462 w 1418"/>
                  <a:gd name="T5" fmla="*/ 283 h 1030"/>
                  <a:gd name="T6" fmla="*/ 466 w 1418"/>
                  <a:gd name="T7" fmla="*/ 307 h 1030"/>
                  <a:gd name="T8" fmla="*/ 436 w 1418"/>
                  <a:gd name="T9" fmla="*/ 458 h 1030"/>
                  <a:gd name="T10" fmla="*/ 419 w 1418"/>
                  <a:gd name="T11" fmla="*/ 492 h 1030"/>
                  <a:gd name="T12" fmla="*/ 483 w 1418"/>
                  <a:gd name="T13" fmla="*/ 452 h 1030"/>
                  <a:gd name="T14" fmla="*/ 590 w 1418"/>
                  <a:gd name="T15" fmla="*/ 394 h 1030"/>
                  <a:gd name="T16" fmla="*/ 785 w 1418"/>
                  <a:gd name="T17" fmla="*/ 385 h 1030"/>
                  <a:gd name="T18" fmla="*/ 960 w 1418"/>
                  <a:gd name="T19" fmla="*/ 307 h 1030"/>
                  <a:gd name="T20" fmla="*/ 1157 w 1418"/>
                  <a:gd name="T21" fmla="*/ 282 h 1030"/>
                  <a:gd name="T22" fmla="*/ 1347 w 1418"/>
                  <a:gd name="T23" fmla="*/ 391 h 1030"/>
                  <a:gd name="T24" fmla="*/ 1418 w 1418"/>
                  <a:gd name="T25" fmla="*/ 593 h 1030"/>
                  <a:gd name="T26" fmla="*/ 1383 w 1418"/>
                  <a:gd name="T27" fmla="*/ 719 h 1030"/>
                  <a:gd name="T28" fmla="*/ 1319 w 1418"/>
                  <a:gd name="T29" fmla="*/ 716 h 1030"/>
                  <a:gd name="T30" fmla="*/ 1250 w 1418"/>
                  <a:gd name="T31" fmla="*/ 755 h 1030"/>
                  <a:gd name="T32" fmla="*/ 1240 w 1418"/>
                  <a:gd name="T33" fmla="*/ 842 h 1030"/>
                  <a:gd name="T34" fmla="*/ 1282 w 1418"/>
                  <a:gd name="T35" fmla="*/ 861 h 1030"/>
                  <a:gd name="T36" fmla="*/ 1273 w 1418"/>
                  <a:gd name="T37" fmla="*/ 912 h 1030"/>
                  <a:gd name="T38" fmla="*/ 1066 w 1418"/>
                  <a:gd name="T39" fmla="*/ 987 h 1030"/>
                  <a:gd name="T40" fmla="*/ 999 w 1418"/>
                  <a:gd name="T41" fmla="*/ 1002 h 1030"/>
                  <a:gd name="T42" fmla="*/ 976 w 1418"/>
                  <a:gd name="T43" fmla="*/ 995 h 1030"/>
                  <a:gd name="T44" fmla="*/ 929 w 1418"/>
                  <a:gd name="T45" fmla="*/ 1025 h 1030"/>
                  <a:gd name="T46" fmla="*/ 930 w 1418"/>
                  <a:gd name="T47" fmla="*/ 955 h 1030"/>
                  <a:gd name="T48" fmla="*/ 868 w 1418"/>
                  <a:gd name="T49" fmla="*/ 994 h 1030"/>
                  <a:gd name="T50" fmla="*/ 926 w 1418"/>
                  <a:gd name="T51" fmla="*/ 889 h 1030"/>
                  <a:gd name="T52" fmla="*/ 1041 w 1418"/>
                  <a:gd name="T53" fmla="*/ 908 h 1030"/>
                  <a:gd name="T54" fmla="*/ 1055 w 1418"/>
                  <a:gd name="T55" fmla="*/ 868 h 1030"/>
                  <a:gd name="T56" fmla="*/ 997 w 1418"/>
                  <a:gd name="T57" fmla="*/ 782 h 1030"/>
                  <a:gd name="T58" fmla="*/ 922 w 1418"/>
                  <a:gd name="T59" fmla="*/ 810 h 1030"/>
                  <a:gd name="T60" fmla="*/ 836 w 1418"/>
                  <a:gd name="T61" fmla="*/ 752 h 1030"/>
                  <a:gd name="T62" fmla="*/ 812 w 1418"/>
                  <a:gd name="T63" fmla="*/ 753 h 1030"/>
                  <a:gd name="T64" fmla="*/ 753 w 1418"/>
                  <a:gd name="T65" fmla="*/ 822 h 1030"/>
                  <a:gd name="T66" fmla="*/ 668 w 1418"/>
                  <a:gd name="T67" fmla="*/ 910 h 1030"/>
                  <a:gd name="T68" fmla="*/ 570 w 1418"/>
                  <a:gd name="T69" fmla="*/ 967 h 1030"/>
                  <a:gd name="T70" fmla="*/ 515 w 1418"/>
                  <a:gd name="T71" fmla="*/ 932 h 1030"/>
                  <a:gd name="T72" fmla="*/ 464 w 1418"/>
                  <a:gd name="T73" fmla="*/ 967 h 1030"/>
                  <a:gd name="T74" fmla="*/ 454 w 1418"/>
                  <a:gd name="T75" fmla="*/ 922 h 1030"/>
                  <a:gd name="T76" fmla="*/ 425 w 1418"/>
                  <a:gd name="T77" fmla="*/ 922 h 1030"/>
                  <a:gd name="T78" fmla="*/ 476 w 1418"/>
                  <a:gd name="T79" fmla="*/ 884 h 1030"/>
                  <a:gd name="T80" fmla="*/ 557 w 1418"/>
                  <a:gd name="T81" fmla="*/ 875 h 1030"/>
                  <a:gd name="T82" fmla="*/ 596 w 1418"/>
                  <a:gd name="T83" fmla="*/ 811 h 1030"/>
                  <a:gd name="T84" fmla="*/ 659 w 1418"/>
                  <a:gd name="T85" fmla="*/ 785 h 1030"/>
                  <a:gd name="T86" fmla="*/ 583 w 1418"/>
                  <a:gd name="T87" fmla="*/ 777 h 1030"/>
                  <a:gd name="T88" fmla="*/ 474 w 1418"/>
                  <a:gd name="T89" fmla="*/ 766 h 1030"/>
                  <a:gd name="T90" fmla="*/ 415 w 1418"/>
                  <a:gd name="T91" fmla="*/ 733 h 1030"/>
                  <a:gd name="T92" fmla="*/ 337 w 1418"/>
                  <a:gd name="T93" fmla="*/ 658 h 1030"/>
                  <a:gd name="T94" fmla="*/ 328 w 1418"/>
                  <a:gd name="T95" fmla="*/ 595 h 1030"/>
                  <a:gd name="T96" fmla="*/ 287 w 1418"/>
                  <a:gd name="T97" fmla="*/ 639 h 1030"/>
                  <a:gd name="T98" fmla="*/ 218 w 1418"/>
                  <a:gd name="T99" fmla="*/ 663 h 1030"/>
                  <a:gd name="T100" fmla="*/ 149 w 1418"/>
                  <a:gd name="T101" fmla="*/ 647 h 1030"/>
                  <a:gd name="T102" fmla="*/ 47 w 1418"/>
                  <a:gd name="T103" fmla="*/ 629 h 1030"/>
                  <a:gd name="T104" fmla="*/ 45 w 1418"/>
                  <a:gd name="T105" fmla="*/ 600 h 1030"/>
                  <a:gd name="T106" fmla="*/ 0 w 1418"/>
                  <a:gd name="T107" fmla="*/ 596 h 1030"/>
                  <a:gd name="T108" fmla="*/ 46 w 1418"/>
                  <a:gd name="T109" fmla="*/ 514 h 1030"/>
                  <a:gd name="T110" fmla="*/ 176 w 1418"/>
                  <a:gd name="T111" fmla="*/ 409 h 1030"/>
                  <a:gd name="T112" fmla="*/ 276 w 1418"/>
                  <a:gd name="T113" fmla="*/ 409 h 1030"/>
                  <a:gd name="T114" fmla="*/ 346 w 1418"/>
                  <a:gd name="T115" fmla="*/ 198 h 1030"/>
                  <a:gd name="T116" fmla="*/ 517 w 1418"/>
                  <a:gd name="T117" fmla="*/ 43 h 1030"/>
                  <a:gd name="T118" fmla="*/ 600 w 1418"/>
                  <a:gd name="T119" fmla="*/ 17 h 103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418"/>
                  <a:gd name="T181" fmla="*/ 0 h 1030"/>
                  <a:gd name="T182" fmla="*/ 1418 w 1418"/>
                  <a:gd name="T183" fmla="*/ 1030 h 103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418" h="1030">
                    <a:moveTo>
                      <a:pt x="596" y="33"/>
                    </a:moveTo>
                    <a:lnTo>
                      <a:pt x="592" y="29"/>
                    </a:lnTo>
                    <a:lnTo>
                      <a:pt x="588" y="27"/>
                    </a:lnTo>
                    <a:lnTo>
                      <a:pt x="583" y="25"/>
                    </a:lnTo>
                    <a:lnTo>
                      <a:pt x="577" y="25"/>
                    </a:lnTo>
                    <a:lnTo>
                      <a:pt x="571" y="26"/>
                    </a:lnTo>
                    <a:lnTo>
                      <a:pt x="566" y="27"/>
                    </a:lnTo>
                    <a:lnTo>
                      <a:pt x="559" y="30"/>
                    </a:lnTo>
                    <a:lnTo>
                      <a:pt x="553" y="34"/>
                    </a:lnTo>
                    <a:lnTo>
                      <a:pt x="541" y="43"/>
                    </a:lnTo>
                    <a:lnTo>
                      <a:pt x="521" y="57"/>
                    </a:lnTo>
                    <a:lnTo>
                      <a:pt x="499" y="74"/>
                    </a:lnTo>
                    <a:lnTo>
                      <a:pt x="473" y="95"/>
                    </a:lnTo>
                    <a:lnTo>
                      <a:pt x="449" y="116"/>
                    </a:lnTo>
                    <a:lnTo>
                      <a:pt x="427" y="139"/>
                    </a:lnTo>
                    <a:lnTo>
                      <a:pt x="411" y="160"/>
                    </a:lnTo>
                    <a:lnTo>
                      <a:pt x="404" y="180"/>
                    </a:lnTo>
                    <a:lnTo>
                      <a:pt x="402" y="202"/>
                    </a:lnTo>
                    <a:lnTo>
                      <a:pt x="400" y="222"/>
                    </a:lnTo>
                    <a:lnTo>
                      <a:pt x="398" y="239"/>
                    </a:lnTo>
                    <a:lnTo>
                      <a:pt x="394" y="252"/>
                    </a:lnTo>
                    <a:lnTo>
                      <a:pt x="386" y="269"/>
                    </a:lnTo>
                    <a:lnTo>
                      <a:pt x="377" y="291"/>
                    </a:lnTo>
                    <a:lnTo>
                      <a:pt x="371" y="317"/>
                    </a:lnTo>
                    <a:lnTo>
                      <a:pt x="372" y="339"/>
                    </a:lnTo>
                    <a:lnTo>
                      <a:pt x="381" y="337"/>
                    </a:lnTo>
                    <a:lnTo>
                      <a:pt x="391" y="331"/>
                    </a:lnTo>
                    <a:lnTo>
                      <a:pt x="403" y="320"/>
                    </a:lnTo>
                    <a:lnTo>
                      <a:pt x="415" y="307"/>
                    </a:lnTo>
                    <a:lnTo>
                      <a:pt x="427" y="295"/>
                    </a:lnTo>
                    <a:lnTo>
                      <a:pt x="437" y="285"/>
                    </a:lnTo>
                    <a:lnTo>
                      <a:pt x="445" y="278"/>
                    </a:lnTo>
                    <a:lnTo>
                      <a:pt x="450" y="276"/>
                    </a:lnTo>
                    <a:lnTo>
                      <a:pt x="453" y="278"/>
                    </a:lnTo>
                    <a:lnTo>
                      <a:pt x="457" y="280"/>
                    </a:lnTo>
                    <a:lnTo>
                      <a:pt x="462" y="283"/>
                    </a:lnTo>
                    <a:lnTo>
                      <a:pt x="470" y="285"/>
                    </a:lnTo>
                    <a:lnTo>
                      <a:pt x="478" y="285"/>
                    </a:lnTo>
                    <a:lnTo>
                      <a:pt x="488" y="284"/>
                    </a:lnTo>
                    <a:lnTo>
                      <a:pt x="500" y="281"/>
                    </a:lnTo>
                    <a:lnTo>
                      <a:pt x="513" y="274"/>
                    </a:lnTo>
                    <a:lnTo>
                      <a:pt x="509" y="280"/>
                    </a:lnTo>
                    <a:lnTo>
                      <a:pt x="503" y="285"/>
                    </a:lnTo>
                    <a:lnTo>
                      <a:pt x="496" y="289"/>
                    </a:lnTo>
                    <a:lnTo>
                      <a:pt x="488" y="294"/>
                    </a:lnTo>
                    <a:lnTo>
                      <a:pt x="480" y="298"/>
                    </a:lnTo>
                    <a:lnTo>
                      <a:pt x="473" y="302"/>
                    </a:lnTo>
                    <a:lnTo>
                      <a:pt x="466" y="307"/>
                    </a:lnTo>
                    <a:lnTo>
                      <a:pt x="460" y="312"/>
                    </a:lnTo>
                    <a:lnTo>
                      <a:pt x="454" y="318"/>
                    </a:lnTo>
                    <a:lnTo>
                      <a:pt x="449" y="325"/>
                    </a:lnTo>
                    <a:lnTo>
                      <a:pt x="442" y="332"/>
                    </a:lnTo>
                    <a:lnTo>
                      <a:pt x="436" y="340"/>
                    </a:lnTo>
                    <a:lnTo>
                      <a:pt x="430" y="350"/>
                    </a:lnTo>
                    <a:lnTo>
                      <a:pt x="426" y="360"/>
                    </a:lnTo>
                    <a:lnTo>
                      <a:pt x="424" y="371"/>
                    </a:lnTo>
                    <a:lnTo>
                      <a:pt x="425" y="381"/>
                    </a:lnTo>
                    <a:lnTo>
                      <a:pt x="431" y="407"/>
                    </a:lnTo>
                    <a:lnTo>
                      <a:pt x="437" y="434"/>
                    </a:lnTo>
                    <a:lnTo>
                      <a:pt x="436" y="458"/>
                    </a:lnTo>
                    <a:lnTo>
                      <a:pt x="424" y="470"/>
                    </a:lnTo>
                    <a:lnTo>
                      <a:pt x="419" y="471"/>
                    </a:lnTo>
                    <a:lnTo>
                      <a:pt x="413" y="472"/>
                    </a:lnTo>
                    <a:lnTo>
                      <a:pt x="409" y="473"/>
                    </a:lnTo>
                    <a:lnTo>
                      <a:pt x="404" y="474"/>
                    </a:lnTo>
                    <a:lnTo>
                      <a:pt x="401" y="476"/>
                    </a:lnTo>
                    <a:lnTo>
                      <a:pt x="398" y="479"/>
                    </a:lnTo>
                    <a:lnTo>
                      <a:pt x="397" y="482"/>
                    </a:lnTo>
                    <a:lnTo>
                      <a:pt x="397" y="487"/>
                    </a:lnTo>
                    <a:lnTo>
                      <a:pt x="402" y="495"/>
                    </a:lnTo>
                    <a:lnTo>
                      <a:pt x="410" y="496"/>
                    </a:lnTo>
                    <a:lnTo>
                      <a:pt x="419" y="492"/>
                    </a:lnTo>
                    <a:lnTo>
                      <a:pt x="426" y="486"/>
                    </a:lnTo>
                    <a:lnTo>
                      <a:pt x="430" y="482"/>
                    </a:lnTo>
                    <a:lnTo>
                      <a:pt x="434" y="478"/>
                    </a:lnTo>
                    <a:lnTo>
                      <a:pt x="439" y="473"/>
                    </a:lnTo>
                    <a:lnTo>
                      <a:pt x="445" y="468"/>
                    </a:lnTo>
                    <a:lnTo>
                      <a:pt x="451" y="465"/>
                    </a:lnTo>
                    <a:lnTo>
                      <a:pt x="456" y="462"/>
                    </a:lnTo>
                    <a:lnTo>
                      <a:pt x="461" y="459"/>
                    </a:lnTo>
                    <a:lnTo>
                      <a:pt x="466" y="458"/>
                    </a:lnTo>
                    <a:lnTo>
                      <a:pt x="471" y="457"/>
                    </a:lnTo>
                    <a:lnTo>
                      <a:pt x="476" y="455"/>
                    </a:lnTo>
                    <a:lnTo>
                      <a:pt x="483" y="452"/>
                    </a:lnTo>
                    <a:lnTo>
                      <a:pt x="490" y="449"/>
                    </a:lnTo>
                    <a:lnTo>
                      <a:pt x="496" y="445"/>
                    </a:lnTo>
                    <a:lnTo>
                      <a:pt x="503" y="441"/>
                    </a:lnTo>
                    <a:lnTo>
                      <a:pt x="509" y="436"/>
                    </a:lnTo>
                    <a:lnTo>
                      <a:pt x="513" y="432"/>
                    </a:lnTo>
                    <a:lnTo>
                      <a:pt x="519" y="427"/>
                    </a:lnTo>
                    <a:lnTo>
                      <a:pt x="526" y="422"/>
                    </a:lnTo>
                    <a:lnTo>
                      <a:pt x="536" y="415"/>
                    </a:lnTo>
                    <a:lnTo>
                      <a:pt x="548" y="408"/>
                    </a:lnTo>
                    <a:lnTo>
                      <a:pt x="561" y="402"/>
                    </a:lnTo>
                    <a:lnTo>
                      <a:pt x="574" y="397"/>
                    </a:lnTo>
                    <a:lnTo>
                      <a:pt x="590" y="394"/>
                    </a:lnTo>
                    <a:lnTo>
                      <a:pt x="606" y="392"/>
                    </a:lnTo>
                    <a:lnTo>
                      <a:pt x="623" y="392"/>
                    </a:lnTo>
                    <a:lnTo>
                      <a:pt x="638" y="393"/>
                    </a:lnTo>
                    <a:lnTo>
                      <a:pt x="653" y="395"/>
                    </a:lnTo>
                    <a:lnTo>
                      <a:pt x="668" y="397"/>
                    </a:lnTo>
                    <a:lnTo>
                      <a:pt x="683" y="401"/>
                    </a:lnTo>
                    <a:lnTo>
                      <a:pt x="696" y="406"/>
                    </a:lnTo>
                    <a:lnTo>
                      <a:pt x="710" y="411"/>
                    </a:lnTo>
                    <a:lnTo>
                      <a:pt x="723" y="418"/>
                    </a:lnTo>
                    <a:lnTo>
                      <a:pt x="743" y="408"/>
                    </a:lnTo>
                    <a:lnTo>
                      <a:pt x="763" y="397"/>
                    </a:lnTo>
                    <a:lnTo>
                      <a:pt x="785" y="385"/>
                    </a:lnTo>
                    <a:lnTo>
                      <a:pt x="806" y="375"/>
                    </a:lnTo>
                    <a:lnTo>
                      <a:pt x="827" y="365"/>
                    </a:lnTo>
                    <a:lnTo>
                      <a:pt x="846" y="355"/>
                    </a:lnTo>
                    <a:lnTo>
                      <a:pt x="863" y="347"/>
                    </a:lnTo>
                    <a:lnTo>
                      <a:pt x="879" y="341"/>
                    </a:lnTo>
                    <a:lnTo>
                      <a:pt x="887" y="338"/>
                    </a:lnTo>
                    <a:lnTo>
                      <a:pt x="896" y="334"/>
                    </a:lnTo>
                    <a:lnTo>
                      <a:pt x="907" y="330"/>
                    </a:lnTo>
                    <a:lnTo>
                      <a:pt x="919" y="325"/>
                    </a:lnTo>
                    <a:lnTo>
                      <a:pt x="932" y="319"/>
                    </a:lnTo>
                    <a:lnTo>
                      <a:pt x="946" y="313"/>
                    </a:lnTo>
                    <a:lnTo>
                      <a:pt x="960" y="307"/>
                    </a:lnTo>
                    <a:lnTo>
                      <a:pt x="976" y="301"/>
                    </a:lnTo>
                    <a:lnTo>
                      <a:pt x="990" y="295"/>
                    </a:lnTo>
                    <a:lnTo>
                      <a:pt x="1006" y="289"/>
                    </a:lnTo>
                    <a:lnTo>
                      <a:pt x="1022" y="285"/>
                    </a:lnTo>
                    <a:lnTo>
                      <a:pt x="1038" y="281"/>
                    </a:lnTo>
                    <a:lnTo>
                      <a:pt x="1053" y="277"/>
                    </a:lnTo>
                    <a:lnTo>
                      <a:pt x="1068" y="275"/>
                    </a:lnTo>
                    <a:lnTo>
                      <a:pt x="1083" y="273"/>
                    </a:lnTo>
                    <a:lnTo>
                      <a:pt x="1097" y="273"/>
                    </a:lnTo>
                    <a:lnTo>
                      <a:pt x="1117" y="275"/>
                    </a:lnTo>
                    <a:lnTo>
                      <a:pt x="1138" y="278"/>
                    </a:lnTo>
                    <a:lnTo>
                      <a:pt x="1157" y="282"/>
                    </a:lnTo>
                    <a:lnTo>
                      <a:pt x="1178" y="286"/>
                    </a:lnTo>
                    <a:lnTo>
                      <a:pt x="1197" y="293"/>
                    </a:lnTo>
                    <a:lnTo>
                      <a:pt x="1216" y="300"/>
                    </a:lnTo>
                    <a:lnTo>
                      <a:pt x="1234" y="309"/>
                    </a:lnTo>
                    <a:lnTo>
                      <a:pt x="1252" y="318"/>
                    </a:lnTo>
                    <a:lnTo>
                      <a:pt x="1269" y="327"/>
                    </a:lnTo>
                    <a:lnTo>
                      <a:pt x="1284" y="337"/>
                    </a:lnTo>
                    <a:lnTo>
                      <a:pt x="1299" y="347"/>
                    </a:lnTo>
                    <a:lnTo>
                      <a:pt x="1313" y="358"/>
                    </a:lnTo>
                    <a:lnTo>
                      <a:pt x="1326" y="369"/>
                    </a:lnTo>
                    <a:lnTo>
                      <a:pt x="1337" y="380"/>
                    </a:lnTo>
                    <a:lnTo>
                      <a:pt x="1347" y="391"/>
                    </a:lnTo>
                    <a:lnTo>
                      <a:pt x="1355" y="402"/>
                    </a:lnTo>
                    <a:lnTo>
                      <a:pt x="1364" y="416"/>
                    </a:lnTo>
                    <a:lnTo>
                      <a:pt x="1372" y="430"/>
                    </a:lnTo>
                    <a:lnTo>
                      <a:pt x="1377" y="446"/>
                    </a:lnTo>
                    <a:lnTo>
                      <a:pt x="1380" y="462"/>
                    </a:lnTo>
                    <a:lnTo>
                      <a:pt x="1382" y="477"/>
                    </a:lnTo>
                    <a:lnTo>
                      <a:pt x="1385" y="494"/>
                    </a:lnTo>
                    <a:lnTo>
                      <a:pt x="1390" y="511"/>
                    </a:lnTo>
                    <a:lnTo>
                      <a:pt x="1397" y="527"/>
                    </a:lnTo>
                    <a:lnTo>
                      <a:pt x="1408" y="550"/>
                    </a:lnTo>
                    <a:lnTo>
                      <a:pt x="1415" y="571"/>
                    </a:lnTo>
                    <a:lnTo>
                      <a:pt x="1418" y="593"/>
                    </a:lnTo>
                    <a:lnTo>
                      <a:pt x="1415" y="616"/>
                    </a:lnTo>
                    <a:lnTo>
                      <a:pt x="1413" y="627"/>
                    </a:lnTo>
                    <a:lnTo>
                      <a:pt x="1413" y="640"/>
                    </a:lnTo>
                    <a:lnTo>
                      <a:pt x="1413" y="651"/>
                    </a:lnTo>
                    <a:lnTo>
                      <a:pt x="1414" y="660"/>
                    </a:lnTo>
                    <a:lnTo>
                      <a:pt x="1415" y="669"/>
                    </a:lnTo>
                    <a:lnTo>
                      <a:pt x="1413" y="680"/>
                    </a:lnTo>
                    <a:lnTo>
                      <a:pt x="1408" y="690"/>
                    </a:lnTo>
                    <a:lnTo>
                      <a:pt x="1398" y="694"/>
                    </a:lnTo>
                    <a:lnTo>
                      <a:pt x="1394" y="702"/>
                    </a:lnTo>
                    <a:lnTo>
                      <a:pt x="1389" y="711"/>
                    </a:lnTo>
                    <a:lnTo>
                      <a:pt x="1383" y="719"/>
                    </a:lnTo>
                    <a:lnTo>
                      <a:pt x="1376" y="725"/>
                    </a:lnTo>
                    <a:lnTo>
                      <a:pt x="1369" y="728"/>
                    </a:lnTo>
                    <a:lnTo>
                      <a:pt x="1362" y="726"/>
                    </a:lnTo>
                    <a:lnTo>
                      <a:pt x="1355" y="718"/>
                    </a:lnTo>
                    <a:lnTo>
                      <a:pt x="1350" y="704"/>
                    </a:lnTo>
                    <a:lnTo>
                      <a:pt x="1347" y="708"/>
                    </a:lnTo>
                    <a:lnTo>
                      <a:pt x="1344" y="712"/>
                    </a:lnTo>
                    <a:lnTo>
                      <a:pt x="1340" y="714"/>
                    </a:lnTo>
                    <a:lnTo>
                      <a:pt x="1337" y="716"/>
                    </a:lnTo>
                    <a:lnTo>
                      <a:pt x="1332" y="717"/>
                    </a:lnTo>
                    <a:lnTo>
                      <a:pt x="1327" y="717"/>
                    </a:lnTo>
                    <a:lnTo>
                      <a:pt x="1319" y="716"/>
                    </a:lnTo>
                    <a:lnTo>
                      <a:pt x="1308" y="714"/>
                    </a:lnTo>
                    <a:lnTo>
                      <a:pt x="1307" y="720"/>
                    </a:lnTo>
                    <a:lnTo>
                      <a:pt x="1311" y="725"/>
                    </a:lnTo>
                    <a:lnTo>
                      <a:pt x="1316" y="730"/>
                    </a:lnTo>
                    <a:lnTo>
                      <a:pt x="1322" y="733"/>
                    </a:lnTo>
                    <a:lnTo>
                      <a:pt x="1310" y="734"/>
                    </a:lnTo>
                    <a:lnTo>
                      <a:pt x="1297" y="735"/>
                    </a:lnTo>
                    <a:lnTo>
                      <a:pt x="1284" y="737"/>
                    </a:lnTo>
                    <a:lnTo>
                      <a:pt x="1273" y="740"/>
                    </a:lnTo>
                    <a:lnTo>
                      <a:pt x="1263" y="743"/>
                    </a:lnTo>
                    <a:lnTo>
                      <a:pt x="1255" y="748"/>
                    </a:lnTo>
                    <a:lnTo>
                      <a:pt x="1250" y="755"/>
                    </a:lnTo>
                    <a:lnTo>
                      <a:pt x="1249" y="763"/>
                    </a:lnTo>
                    <a:lnTo>
                      <a:pt x="1252" y="783"/>
                    </a:lnTo>
                    <a:lnTo>
                      <a:pt x="1256" y="803"/>
                    </a:lnTo>
                    <a:lnTo>
                      <a:pt x="1262" y="824"/>
                    </a:lnTo>
                    <a:lnTo>
                      <a:pt x="1269" y="840"/>
                    </a:lnTo>
                    <a:lnTo>
                      <a:pt x="1265" y="840"/>
                    </a:lnTo>
                    <a:lnTo>
                      <a:pt x="1261" y="840"/>
                    </a:lnTo>
                    <a:lnTo>
                      <a:pt x="1257" y="841"/>
                    </a:lnTo>
                    <a:lnTo>
                      <a:pt x="1252" y="841"/>
                    </a:lnTo>
                    <a:lnTo>
                      <a:pt x="1248" y="842"/>
                    </a:lnTo>
                    <a:lnTo>
                      <a:pt x="1244" y="842"/>
                    </a:lnTo>
                    <a:lnTo>
                      <a:pt x="1240" y="842"/>
                    </a:lnTo>
                    <a:lnTo>
                      <a:pt x="1236" y="841"/>
                    </a:lnTo>
                    <a:lnTo>
                      <a:pt x="1237" y="844"/>
                    </a:lnTo>
                    <a:lnTo>
                      <a:pt x="1239" y="847"/>
                    </a:lnTo>
                    <a:lnTo>
                      <a:pt x="1242" y="849"/>
                    </a:lnTo>
                    <a:lnTo>
                      <a:pt x="1246" y="851"/>
                    </a:lnTo>
                    <a:lnTo>
                      <a:pt x="1251" y="853"/>
                    </a:lnTo>
                    <a:lnTo>
                      <a:pt x="1256" y="854"/>
                    </a:lnTo>
                    <a:lnTo>
                      <a:pt x="1261" y="855"/>
                    </a:lnTo>
                    <a:lnTo>
                      <a:pt x="1265" y="856"/>
                    </a:lnTo>
                    <a:lnTo>
                      <a:pt x="1270" y="857"/>
                    </a:lnTo>
                    <a:lnTo>
                      <a:pt x="1275" y="859"/>
                    </a:lnTo>
                    <a:lnTo>
                      <a:pt x="1282" y="861"/>
                    </a:lnTo>
                    <a:lnTo>
                      <a:pt x="1289" y="864"/>
                    </a:lnTo>
                    <a:lnTo>
                      <a:pt x="1295" y="868"/>
                    </a:lnTo>
                    <a:lnTo>
                      <a:pt x="1300" y="872"/>
                    </a:lnTo>
                    <a:lnTo>
                      <a:pt x="1304" y="877"/>
                    </a:lnTo>
                    <a:lnTo>
                      <a:pt x="1305" y="883"/>
                    </a:lnTo>
                    <a:lnTo>
                      <a:pt x="1299" y="886"/>
                    </a:lnTo>
                    <a:lnTo>
                      <a:pt x="1294" y="890"/>
                    </a:lnTo>
                    <a:lnTo>
                      <a:pt x="1289" y="893"/>
                    </a:lnTo>
                    <a:lnTo>
                      <a:pt x="1284" y="897"/>
                    </a:lnTo>
                    <a:lnTo>
                      <a:pt x="1280" y="902"/>
                    </a:lnTo>
                    <a:lnTo>
                      <a:pt x="1275" y="907"/>
                    </a:lnTo>
                    <a:lnTo>
                      <a:pt x="1273" y="912"/>
                    </a:lnTo>
                    <a:lnTo>
                      <a:pt x="1269" y="919"/>
                    </a:lnTo>
                    <a:lnTo>
                      <a:pt x="1245" y="920"/>
                    </a:lnTo>
                    <a:lnTo>
                      <a:pt x="1223" y="922"/>
                    </a:lnTo>
                    <a:lnTo>
                      <a:pt x="1204" y="927"/>
                    </a:lnTo>
                    <a:lnTo>
                      <a:pt x="1184" y="933"/>
                    </a:lnTo>
                    <a:lnTo>
                      <a:pt x="1166" y="939"/>
                    </a:lnTo>
                    <a:lnTo>
                      <a:pt x="1151" y="946"/>
                    </a:lnTo>
                    <a:lnTo>
                      <a:pt x="1136" y="953"/>
                    </a:lnTo>
                    <a:lnTo>
                      <a:pt x="1122" y="958"/>
                    </a:lnTo>
                    <a:lnTo>
                      <a:pt x="1098" y="967"/>
                    </a:lnTo>
                    <a:lnTo>
                      <a:pt x="1081" y="977"/>
                    </a:lnTo>
                    <a:lnTo>
                      <a:pt x="1066" y="987"/>
                    </a:lnTo>
                    <a:lnTo>
                      <a:pt x="1055" y="996"/>
                    </a:lnTo>
                    <a:lnTo>
                      <a:pt x="1044" y="1004"/>
                    </a:lnTo>
                    <a:lnTo>
                      <a:pt x="1034" y="1009"/>
                    </a:lnTo>
                    <a:lnTo>
                      <a:pt x="1021" y="1011"/>
                    </a:lnTo>
                    <a:lnTo>
                      <a:pt x="1005" y="1010"/>
                    </a:lnTo>
                    <a:lnTo>
                      <a:pt x="1011" y="1005"/>
                    </a:lnTo>
                    <a:lnTo>
                      <a:pt x="1015" y="1001"/>
                    </a:lnTo>
                    <a:lnTo>
                      <a:pt x="1017" y="996"/>
                    </a:lnTo>
                    <a:lnTo>
                      <a:pt x="1014" y="993"/>
                    </a:lnTo>
                    <a:lnTo>
                      <a:pt x="1009" y="993"/>
                    </a:lnTo>
                    <a:lnTo>
                      <a:pt x="1004" y="996"/>
                    </a:lnTo>
                    <a:lnTo>
                      <a:pt x="999" y="1002"/>
                    </a:lnTo>
                    <a:lnTo>
                      <a:pt x="994" y="1009"/>
                    </a:lnTo>
                    <a:lnTo>
                      <a:pt x="990" y="1016"/>
                    </a:lnTo>
                    <a:lnTo>
                      <a:pt x="986" y="1023"/>
                    </a:lnTo>
                    <a:lnTo>
                      <a:pt x="982" y="1028"/>
                    </a:lnTo>
                    <a:lnTo>
                      <a:pt x="980" y="1030"/>
                    </a:lnTo>
                    <a:lnTo>
                      <a:pt x="976" y="1030"/>
                    </a:lnTo>
                    <a:lnTo>
                      <a:pt x="969" y="1030"/>
                    </a:lnTo>
                    <a:lnTo>
                      <a:pt x="963" y="1030"/>
                    </a:lnTo>
                    <a:lnTo>
                      <a:pt x="957" y="1030"/>
                    </a:lnTo>
                    <a:lnTo>
                      <a:pt x="964" y="1019"/>
                    </a:lnTo>
                    <a:lnTo>
                      <a:pt x="970" y="1007"/>
                    </a:lnTo>
                    <a:lnTo>
                      <a:pt x="976" y="995"/>
                    </a:lnTo>
                    <a:lnTo>
                      <a:pt x="982" y="986"/>
                    </a:lnTo>
                    <a:lnTo>
                      <a:pt x="979" y="986"/>
                    </a:lnTo>
                    <a:lnTo>
                      <a:pt x="975" y="989"/>
                    </a:lnTo>
                    <a:lnTo>
                      <a:pt x="969" y="995"/>
                    </a:lnTo>
                    <a:lnTo>
                      <a:pt x="963" y="1003"/>
                    </a:lnTo>
                    <a:lnTo>
                      <a:pt x="957" y="1012"/>
                    </a:lnTo>
                    <a:lnTo>
                      <a:pt x="951" y="1019"/>
                    </a:lnTo>
                    <a:lnTo>
                      <a:pt x="945" y="1025"/>
                    </a:lnTo>
                    <a:lnTo>
                      <a:pt x="941" y="1027"/>
                    </a:lnTo>
                    <a:lnTo>
                      <a:pt x="938" y="1027"/>
                    </a:lnTo>
                    <a:lnTo>
                      <a:pt x="934" y="1026"/>
                    </a:lnTo>
                    <a:lnTo>
                      <a:pt x="929" y="1025"/>
                    </a:lnTo>
                    <a:lnTo>
                      <a:pt x="923" y="1024"/>
                    </a:lnTo>
                    <a:lnTo>
                      <a:pt x="918" y="1022"/>
                    </a:lnTo>
                    <a:lnTo>
                      <a:pt x="913" y="1020"/>
                    </a:lnTo>
                    <a:lnTo>
                      <a:pt x="910" y="1017"/>
                    </a:lnTo>
                    <a:lnTo>
                      <a:pt x="908" y="1014"/>
                    </a:lnTo>
                    <a:lnTo>
                      <a:pt x="908" y="1010"/>
                    </a:lnTo>
                    <a:lnTo>
                      <a:pt x="908" y="1003"/>
                    </a:lnTo>
                    <a:lnTo>
                      <a:pt x="910" y="994"/>
                    </a:lnTo>
                    <a:lnTo>
                      <a:pt x="913" y="985"/>
                    </a:lnTo>
                    <a:lnTo>
                      <a:pt x="917" y="974"/>
                    </a:lnTo>
                    <a:lnTo>
                      <a:pt x="922" y="965"/>
                    </a:lnTo>
                    <a:lnTo>
                      <a:pt x="930" y="955"/>
                    </a:lnTo>
                    <a:lnTo>
                      <a:pt x="940" y="945"/>
                    </a:lnTo>
                    <a:lnTo>
                      <a:pt x="930" y="948"/>
                    </a:lnTo>
                    <a:lnTo>
                      <a:pt x="922" y="954"/>
                    </a:lnTo>
                    <a:lnTo>
                      <a:pt x="914" y="960"/>
                    </a:lnTo>
                    <a:lnTo>
                      <a:pt x="907" y="967"/>
                    </a:lnTo>
                    <a:lnTo>
                      <a:pt x="901" y="976"/>
                    </a:lnTo>
                    <a:lnTo>
                      <a:pt x="895" y="985"/>
                    </a:lnTo>
                    <a:lnTo>
                      <a:pt x="891" y="996"/>
                    </a:lnTo>
                    <a:lnTo>
                      <a:pt x="887" y="1007"/>
                    </a:lnTo>
                    <a:lnTo>
                      <a:pt x="881" y="1004"/>
                    </a:lnTo>
                    <a:lnTo>
                      <a:pt x="874" y="999"/>
                    </a:lnTo>
                    <a:lnTo>
                      <a:pt x="868" y="994"/>
                    </a:lnTo>
                    <a:lnTo>
                      <a:pt x="863" y="988"/>
                    </a:lnTo>
                    <a:lnTo>
                      <a:pt x="859" y="982"/>
                    </a:lnTo>
                    <a:lnTo>
                      <a:pt x="856" y="975"/>
                    </a:lnTo>
                    <a:lnTo>
                      <a:pt x="854" y="968"/>
                    </a:lnTo>
                    <a:lnTo>
                      <a:pt x="855" y="962"/>
                    </a:lnTo>
                    <a:lnTo>
                      <a:pt x="861" y="948"/>
                    </a:lnTo>
                    <a:lnTo>
                      <a:pt x="869" y="934"/>
                    </a:lnTo>
                    <a:lnTo>
                      <a:pt x="879" y="921"/>
                    </a:lnTo>
                    <a:lnTo>
                      <a:pt x="892" y="910"/>
                    </a:lnTo>
                    <a:lnTo>
                      <a:pt x="904" y="901"/>
                    </a:lnTo>
                    <a:lnTo>
                      <a:pt x="916" y="894"/>
                    </a:lnTo>
                    <a:lnTo>
                      <a:pt x="926" y="889"/>
                    </a:lnTo>
                    <a:lnTo>
                      <a:pt x="934" y="888"/>
                    </a:lnTo>
                    <a:lnTo>
                      <a:pt x="945" y="891"/>
                    </a:lnTo>
                    <a:lnTo>
                      <a:pt x="956" y="895"/>
                    </a:lnTo>
                    <a:lnTo>
                      <a:pt x="965" y="901"/>
                    </a:lnTo>
                    <a:lnTo>
                      <a:pt x="974" y="907"/>
                    </a:lnTo>
                    <a:lnTo>
                      <a:pt x="982" y="912"/>
                    </a:lnTo>
                    <a:lnTo>
                      <a:pt x="992" y="917"/>
                    </a:lnTo>
                    <a:lnTo>
                      <a:pt x="1001" y="919"/>
                    </a:lnTo>
                    <a:lnTo>
                      <a:pt x="1012" y="919"/>
                    </a:lnTo>
                    <a:lnTo>
                      <a:pt x="1024" y="916"/>
                    </a:lnTo>
                    <a:lnTo>
                      <a:pt x="1034" y="912"/>
                    </a:lnTo>
                    <a:lnTo>
                      <a:pt x="1041" y="908"/>
                    </a:lnTo>
                    <a:lnTo>
                      <a:pt x="1049" y="903"/>
                    </a:lnTo>
                    <a:lnTo>
                      <a:pt x="1058" y="898"/>
                    </a:lnTo>
                    <a:lnTo>
                      <a:pt x="1067" y="893"/>
                    </a:lnTo>
                    <a:lnTo>
                      <a:pt x="1078" y="888"/>
                    </a:lnTo>
                    <a:lnTo>
                      <a:pt x="1092" y="884"/>
                    </a:lnTo>
                    <a:lnTo>
                      <a:pt x="1092" y="877"/>
                    </a:lnTo>
                    <a:lnTo>
                      <a:pt x="1089" y="873"/>
                    </a:lnTo>
                    <a:lnTo>
                      <a:pt x="1083" y="871"/>
                    </a:lnTo>
                    <a:lnTo>
                      <a:pt x="1076" y="869"/>
                    </a:lnTo>
                    <a:lnTo>
                      <a:pt x="1068" y="869"/>
                    </a:lnTo>
                    <a:lnTo>
                      <a:pt x="1061" y="869"/>
                    </a:lnTo>
                    <a:lnTo>
                      <a:pt x="1055" y="868"/>
                    </a:lnTo>
                    <a:lnTo>
                      <a:pt x="1053" y="867"/>
                    </a:lnTo>
                    <a:lnTo>
                      <a:pt x="1049" y="850"/>
                    </a:lnTo>
                    <a:lnTo>
                      <a:pt x="1045" y="826"/>
                    </a:lnTo>
                    <a:lnTo>
                      <a:pt x="1042" y="802"/>
                    </a:lnTo>
                    <a:lnTo>
                      <a:pt x="1040" y="789"/>
                    </a:lnTo>
                    <a:lnTo>
                      <a:pt x="1038" y="784"/>
                    </a:lnTo>
                    <a:lnTo>
                      <a:pt x="1034" y="776"/>
                    </a:lnTo>
                    <a:lnTo>
                      <a:pt x="1028" y="772"/>
                    </a:lnTo>
                    <a:lnTo>
                      <a:pt x="1023" y="772"/>
                    </a:lnTo>
                    <a:lnTo>
                      <a:pt x="1017" y="776"/>
                    </a:lnTo>
                    <a:lnTo>
                      <a:pt x="1008" y="779"/>
                    </a:lnTo>
                    <a:lnTo>
                      <a:pt x="997" y="782"/>
                    </a:lnTo>
                    <a:lnTo>
                      <a:pt x="985" y="785"/>
                    </a:lnTo>
                    <a:lnTo>
                      <a:pt x="975" y="786"/>
                    </a:lnTo>
                    <a:lnTo>
                      <a:pt x="964" y="788"/>
                    </a:lnTo>
                    <a:lnTo>
                      <a:pt x="956" y="790"/>
                    </a:lnTo>
                    <a:lnTo>
                      <a:pt x="952" y="792"/>
                    </a:lnTo>
                    <a:lnTo>
                      <a:pt x="948" y="796"/>
                    </a:lnTo>
                    <a:lnTo>
                      <a:pt x="944" y="799"/>
                    </a:lnTo>
                    <a:lnTo>
                      <a:pt x="941" y="802"/>
                    </a:lnTo>
                    <a:lnTo>
                      <a:pt x="937" y="804"/>
                    </a:lnTo>
                    <a:lnTo>
                      <a:pt x="932" y="807"/>
                    </a:lnTo>
                    <a:lnTo>
                      <a:pt x="928" y="808"/>
                    </a:lnTo>
                    <a:lnTo>
                      <a:pt x="922" y="810"/>
                    </a:lnTo>
                    <a:lnTo>
                      <a:pt x="917" y="811"/>
                    </a:lnTo>
                    <a:lnTo>
                      <a:pt x="908" y="812"/>
                    </a:lnTo>
                    <a:lnTo>
                      <a:pt x="897" y="813"/>
                    </a:lnTo>
                    <a:lnTo>
                      <a:pt x="884" y="814"/>
                    </a:lnTo>
                    <a:lnTo>
                      <a:pt x="869" y="815"/>
                    </a:lnTo>
                    <a:lnTo>
                      <a:pt x="856" y="815"/>
                    </a:lnTo>
                    <a:lnTo>
                      <a:pt x="842" y="815"/>
                    </a:lnTo>
                    <a:lnTo>
                      <a:pt x="831" y="814"/>
                    </a:lnTo>
                    <a:lnTo>
                      <a:pt x="822" y="813"/>
                    </a:lnTo>
                    <a:lnTo>
                      <a:pt x="835" y="791"/>
                    </a:lnTo>
                    <a:lnTo>
                      <a:pt x="839" y="769"/>
                    </a:lnTo>
                    <a:lnTo>
                      <a:pt x="836" y="752"/>
                    </a:lnTo>
                    <a:lnTo>
                      <a:pt x="832" y="745"/>
                    </a:lnTo>
                    <a:lnTo>
                      <a:pt x="829" y="747"/>
                    </a:lnTo>
                    <a:lnTo>
                      <a:pt x="828" y="751"/>
                    </a:lnTo>
                    <a:lnTo>
                      <a:pt x="829" y="756"/>
                    </a:lnTo>
                    <a:lnTo>
                      <a:pt x="830" y="762"/>
                    </a:lnTo>
                    <a:lnTo>
                      <a:pt x="830" y="769"/>
                    </a:lnTo>
                    <a:lnTo>
                      <a:pt x="828" y="774"/>
                    </a:lnTo>
                    <a:lnTo>
                      <a:pt x="823" y="779"/>
                    </a:lnTo>
                    <a:lnTo>
                      <a:pt x="813" y="781"/>
                    </a:lnTo>
                    <a:lnTo>
                      <a:pt x="813" y="771"/>
                    </a:lnTo>
                    <a:lnTo>
                      <a:pt x="813" y="761"/>
                    </a:lnTo>
                    <a:lnTo>
                      <a:pt x="812" y="753"/>
                    </a:lnTo>
                    <a:lnTo>
                      <a:pt x="809" y="750"/>
                    </a:lnTo>
                    <a:lnTo>
                      <a:pt x="805" y="752"/>
                    </a:lnTo>
                    <a:lnTo>
                      <a:pt x="803" y="756"/>
                    </a:lnTo>
                    <a:lnTo>
                      <a:pt x="801" y="762"/>
                    </a:lnTo>
                    <a:lnTo>
                      <a:pt x="800" y="770"/>
                    </a:lnTo>
                    <a:lnTo>
                      <a:pt x="798" y="779"/>
                    </a:lnTo>
                    <a:lnTo>
                      <a:pt x="794" y="787"/>
                    </a:lnTo>
                    <a:lnTo>
                      <a:pt x="788" y="795"/>
                    </a:lnTo>
                    <a:lnTo>
                      <a:pt x="780" y="802"/>
                    </a:lnTo>
                    <a:lnTo>
                      <a:pt x="774" y="806"/>
                    </a:lnTo>
                    <a:lnTo>
                      <a:pt x="764" y="813"/>
                    </a:lnTo>
                    <a:lnTo>
                      <a:pt x="753" y="822"/>
                    </a:lnTo>
                    <a:lnTo>
                      <a:pt x="741" y="830"/>
                    </a:lnTo>
                    <a:lnTo>
                      <a:pt x="728" y="841"/>
                    </a:lnTo>
                    <a:lnTo>
                      <a:pt x="717" y="852"/>
                    </a:lnTo>
                    <a:lnTo>
                      <a:pt x="708" y="862"/>
                    </a:lnTo>
                    <a:lnTo>
                      <a:pt x="704" y="872"/>
                    </a:lnTo>
                    <a:lnTo>
                      <a:pt x="701" y="888"/>
                    </a:lnTo>
                    <a:lnTo>
                      <a:pt x="699" y="901"/>
                    </a:lnTo>
                    <a:lnTo>
                      <a:pt x="695" y="911"/>
                    </a:lnTo>
                    <a:lnTo>
                      <a:pt x="688" y="915"/>
                    </a:lnTo>
                    <a:lnTo>
                      <a:pt x="680" y="915"/>
                    </a:lnTo>
                    <a:lnTo>
                      <a:pt x="674" y="913"/>
                    </a:lnTo>
                    <a:lnTo>
                      <a:pt x="668" y="910"/>
                    </a:lnTo>
                    <a:lnTo>
                      <a:pt x="664" y="907"/>
                    </a:lnTo>
                    <a:lnTo>
                      <a:pt x="656" y="916"/>
                    </a:lnTo>
                    <a:lnTo>
                      <a:pt x="648" y="924"/>
                    </a:lnTo>
                    <a:lnTo>
                      <a:pt x="640" y="933"/>
                    </a:lnTo>
                    <a:lnTo>
                      <a:pt x="631" y="941"/>
                    </a:lnTo>
                    <a:lnTo>
                      <a:pt x="624" y="949"/>
                    </a:lnTo>
                    <a:lnTo>
                      <a:pt x="616" y="955"/>
                    </a:lnTo>
                    <a:lnTo>
                      <a:pt x="609" y="959"/>
                    </a:lnTo>
                    <a:lnTo>
                      <a:pt x="602" y="961"/>
                    </a:lnTo>
                    <a:lnTo>
                      <a:pt x="594" y="963"/>
                    </a:lnTo>
                    <a:lnTo>
                      <a:pt x="582" y="965"/>
                    </a:lnTo>
                    <a:lnTo>
                      <a:pt x="570" y="967"/>
                    </a:lnTo>
                    <a:lnTo>
                      <a:pt x="555" y="970"/>
                    </a:lnTo>
                    <a:lnTo>
                      <a:pt x="539" y="973"/>
                    </a:lnTo>
                    <a:lnTo>
                      <a:pt x="523" y="974"/>
                    </a:lnTo>
                    <a:lnTo>
                      <a:pt x="508" y="975"/>
                    </a:lnTo>
                    <a:lnTo>
                      <a:pt x="495" y="974"/>
                    </a:lnTo>
                    <a:lnTo>
                      <a:pt x="496" y="967"/>
                    </a:lnTo>
                    <a:lnTo>
                      <a:pt x="498" y="961"/>
                    </a:lnTo>
                    <a:lnTo>
                      <a:pt x="500" y="955"/>
                    </a:lnTo>
                    <a:lnTo>
                      <a:pt x="504" y="951"/>
                    </a:lnTo>
                    <a:lnTo>
                      <a:pt x="509" y="946"/>
                    </a:lnTo>
                    <a:lnTo>
                      <a:pt x="513" y="938"/>
                    </a:lnTo>
                    <a:lnTo>
                      <a:pt x="515" y="932"/>
                    </a:lnTo>
                    <a:lnTo>
                      <a:pt x="512" y="929"/>
                    </a:lnTo>
                    <a:lnTo>
                      <a:pt x="505" y="931"/>
                    </a:lnTo>
                    <a:lnTo>
                      <a:pt x="501" y="935"/>
                    </a:lnTo>
                    <a:lnTo>
                      <a:pt x="499" y="941"/>
                    </a:lnTo>
                    <a:lnTo>
                      <a:pt x="499" y="946"/>
                    </a:lnTo>
                    <a:lnTo>
                      <a:pt x="497" y="951"/>
                    </a:lnTo>
                    <a:lnTo>
                      <a:pt x="491" y="957"/>
                    </a:lnTo>
                    <a:lnTo>
                      <a:pt x="485" y="964"/>
                    </a:lnTo>
                    <a:lnTo>
                      <a:pt x="480" y="970"/>
                    </a:lnTo>
                    <a:lnTo>
                      <a:pt x="475" y="970"/>
                    </a:lnTo>
                    <a:lnTo>
                      <a:pt x="470" y="969"/>
                    </a:lnTo>
                    <a:lnTo>
                      <a:pt x="464" y="967"/>
                    </a:lnTo>
                    <a:lnTo>
                      <a:pt x="459" y="966"/>
                    </a:lnTo>
                    <a:lnTo>
                      <a:pt x="454" y="963"/>
                    </a:lnTo>
                    <a:lnTo>
                      <a:pt x="451" y="961"/>
                    </a:lnTo>
                    <a:lnTo>
                      <a:pt x="449" y="958"/>
                    </a:lnTo>
                    <a:lnTo>
                      <a:pt x="450" y="955"/>
                    </a:lnTo>
                    <a:lnTo>
                      <a:pt x="453" y="949"/>
                    </a:lnTo>
                    <a:lnTo>
                      <a:pt x="456" y="942"/>
                    </a:lnTo>
                    <a:lnTo>
                      <a:pt x="459" y="935"/>
                    </a:lnTo>
                    <a:lnTo>
                      <a:pt x="464" y="928"/>
                    </a:lnTo>
                    <a:lnTo>
                      <a:pt x="463" y="923"/>
                    </a:lnTo>
                    <a:lnTo>
                      <a:pt x="459" y="921"/>
                    </a:lnTo>
                    <a:lnTo>
                      <a:pt x="454" y="922"/>
                    </a:lnTo>
                    <a:lnTo>
                      <a:pt x="450" y="926"/>
                    </a:lnTo>
                    <a:lnTo>
                      <a:pt x="445" y="932"/>
                    </a:lnTo>
                    <a:lnTo>
                      <a:pt x="441" y="940"/>
                    </a:lnTo>
                    <a:lnTo>
                      <a:pt x="436" y="947"/>
                    </a:lnTo>
                    <a:lnTo>
                      <a:pt x="431" y="954"/>
                    </a:lnTo>
                    <a:lnTo>
                      <a:pt x="427" y="950"/>
                    </a:lnTo>
                    <a:lnTo>
                      <a:pt x="422" y="946"/>
                    </a:lnTo>
                    <a:lnTo>
                      <a:pt x="416" y="943"/>
                    </a:lnTo>
                    <a:lnTo>
                      <a:pt x="410" y="942"/>
                    </a:lnTo>
                    <a:lnTo>
                      <a:pt x="415" y="935"/>
                    </a:lnTo>
                    <a:lnTo>
                      <a:pt x="420" y="929"/>
                    </a:lnTo>
                    <a:lnTo>
                      <a:pt x="425" y="922"/>
                    </a:lnTo>
                    <a:lnTo>
                      <a:pt x="429" y="918"/>
                    </a:lnTo>
                    <a:lnTo>
                      <a:pt x="433" y="912"/>
                    </a:lnTo>
                    <a:lnTo>
                      <a:pt x="437" y="908"/>
                    </a:lnTo>
                    <a:lnTo>
                      <a:pt x="442" y="904"/>
                    </a:lnTo>
                    <a:lnTo>
                      <a:pt x="446" y="902"/>
                    </a:lnTo>
                    <a:lnTo>
                      <a:pt x="450" y="900"/>
                    </a:lnTo>
                    <a:lnTo>
                      <a:pt x="454" y="897"/>
                    </a:lnTo>
                    <a:lnTo>
                      <a:pt x="458" y="893"/>
                    </a:lnTo>
                    <a:lnTo>
                      <a:pt x="463" y="890"/>
                    </a:lnTo>
                    <a:lnTo>
                      <a:pt x="467" y="887"/>
                    </a:lnTo>
                    <a:lnTo>
                      <a:pt x="472" y="885"/>
                    </a:lnTo>
                    <a:lnTo>
                      <a:pt x="476" y="884"/>
                    </a:lnTo>
                    <a:lnTo>
                      <a:pt x="480" y="884"/>
                    </a:lnTo>
                    <a:lnTo>
                      <a:pt x="485" y="885"/>
                    </a:lnTo>
                    <a:lnTo>
                      <a:pt x="492" y="887"/>
                    </a:lnTo>
                    <a:lnTo>
                      <a:pt x="500" y="889"/>
                    </a:lnTo>
                    <a:lnTo>
                      <a:pt x="509" y="891"/>
                    </a:lnTo>
                    <a:lnTo>
                      <a:pt x="517" y="892"/>
                    </a:lnTo>
                    <a:lnTo>
                      <a:pt x="526" y="892"/>
                    </a:lnTo>
                    <a:lnTo>
                      <a:pt x="534" y="891"/>
                    </a:lnTo>
                    <a:lnTo>
                      <a:pt x="541" y="888"/>
                    </a:lnTo>
                    <a:lnTo>
                      <a:pt x="547" y="884"/>
                    </a:lnTo>
                    <a:lnTo>
                      <a:pt x="553" y="879"/>
                    </a:lnTo>
                    <a:lnTo>
                      <a:pt x="557" y="875"/>
                    </a:lnTo>
                    <a:lnTo>
                      <a:pt x="562" y="870"/>
                    </a:lnTo>
                    <a:lnTo>
                      <a:pt x="565" y="864"/>
                    </a:lnTo>
                    <a:lnTo>
                      <a:pt x="568" y="859"/>
                    </a:lnTo>
                    <a:lnTo>
                      <a:pt x="571" y="854"/>
                    </a:lnTo>
                    <a:lnTo>
                      <a:pt x="571" y="849"/>
                    </a:lnTo>
                    <a:lnTo>
                      <a:pt x="572" y="844"/>
                    </a:lnTo>
                    <a:lnTo>
                      <a:pt x="575" y="838"/>
                    </a:lnTo>
                    <a:lnTo>
                      <a:pt x="577" y="832"/>
                    </a:lnTo>
                    <a:lnTo>
                      <a:pt x="581" y="827"/>
                    </a:lnTo>
                    <a:lnTo>
                      <a:pt x="585" y="821"/>
                    </a:lnTo>
                    <a:lnTo>
                      <a:pt x="590" y="816"/>
                    </a:lnTo>
                    <a:lnTo>
                      <a:pt x="596" y="811"/>
                    </a:lnTo>
                    <a:lnTo>
                      <a:pt x="602" y="808"/>
                    </a:lnTo>
                    <a:lnTo>
                      <a:pt x="609" y="806"/>
                    </a:lnTo>
                    <a:lnTo>
                      <a:pt x="616" y="804"/>
                    </a:lnTo>
                    <a:lnTo>
                      <a:pt x="623" y="802"/>
                    </a:lnTo>
                    <a:lnTo>
                      <a:pt x="629" y="801"/>
                    </a:lnTo>
                    <a:lnTo>
                      <a:pt x="635" y="800"/>
                    </a:lnTo>
                    <a:lnTo>
                      <a:pt x="640" y="799"/>
                    </a:lnTo>
                    <a:lnTo>
                      <a:pt x="645" y="799"/>
                    </a:lnTo>
                    <a:lnTo>
                      <a:pt x="649" y="799"/>
                    </a:lnTo>
                    <a:lnTo>
                      <a:pt x="655" y="796"/>
                    </a:lnTo>
                    <a:lnTo>
                      <a:pt x="659" y="790"/>
                    </a:lnTo>
                    <a:lnTo>
                      <a:pt x="659" y="785"/>
                    </a:lnTo>
                    <a:lnTo>
                      <a:pt x="653" y="783"/>
                    </a:lnTo>
                    <a:lnTo>
                      <a:pt x="648" y="783"/>
                    </a:lnTo>
                    <a:lnTo>
                      <a:pt x="642" y="783"/>
                    </a:lnTo>
                    <a:lnTo>
                      <a:pt x="637" y="783"/>
                    </a:lnTo>
                    <a:lnTo>
                      <a:pt x="631" y="782"/>
                    </a:lnTo>
                    <a:lnTo>
                      <a:pt x="625" y="780"/>
                    </a:lnTo>
                    <a:lnTo>
                      <a:pt x="619" y="776"/>
                    </a:lnTo>
                    <a:lnTo>
                      <a:pt x="612" y="770"/>
                    </a:lnTo>
                    <a:lnTo>
                      <a:pt x="606" y="762"/>
                    </a:lnTo>
                    <a:lnTo>
                      <a:pt x="600" y="767"/>
                    </a:lnTo>
                    <a:lnTo>
                      <a:pt x="592" y="772"/>
                    </a:lnTo>
                    <a:lnTo>
                      <a:pt x="583" y="777"/>
                    </a:lnTo>
                    <a:lnTo>
                      <a:pt x="573" y="781"/>
                    </a:lnTo>
                    <a:lnTo>
                      <a:pt x="563" y="784"/>
                    </a:lnTo>
                    <a:lnTo>
                      <a:pt x="553" y="786"/>
                    </a:lnTo>
                    <a:lnTo>
                      <a:pt x="543" y="788"/>
                    </a:lnTo>
                    <a:lnTo>
                      <a:pt x="534" y="788"/>
                    </a:lnTo>
                    <a:lnTo>
                      <a:pt x="525" y="787"/>
                    </a:lnTo>
                    <a:lnTo>
                      <a:pt x="516" y="786"/>
                    </a:lnTo>
                    <a:lnTo>
                      <a:pt x="508" y="785"/>
                    </a:lnTo>
                    <a:lnTo>
                      <a:pt x="499" y="782"/>
                    </a:lnTo>
                    <a:lnTo>
                      <a:pt x="490" y="778"/>
                    </a:lnTo>
                    <a:lnTo>
                      <a:pt x="481" y="772"/>
                    </a:lnTo>
                    <a:lnTo>
                      <a:pt x="474" y="766"/>
                    </a:lnTo>
                    <a:lnTo>
                      <a:pt x="468" y="757"/>
                    </a:lnTo>
                    <a:lnTo>
                      <a:pt x="463" y="757"/>
                    </a:lnTo>
                    <a:lnTo>
                      <a:pt x="458" y="757"/>
                    </a:lnTo>
                    <a:lnTo>
                      <a:pt x="452" y="757"/>
                    </a:lnTo>
                    <a:lnTo>
                      <a:pt x="446" y="756"/>
                    </a:lnTo>
                    <a:lnTo>
                      <a:pt x="440" y="756"/>
                    </a:lnTo>
                    <a:lnTo>
                      <a:pt x="434" y="754"/>
                    </a:lnTo>
                    <a:lnTo>
                      <a:pt x="430" y="753"/>
                    </a:lnTo>
                    <a:lnTo>
                      <a:pt x="427" y="750"/>
                    </a:lnTo>
                    <a:lnTo>
                      <a:pt x="424" y="746"/>
                    </a:lnTo>
                    <a:lnTo>
                      <a:pt x="420" y="740"/>
                    </a:lnTo>
                    <a:lnTo>
                      <a:pt x="415" y="733"/>
                    </a:lnTo>
                    <a:lnTo>
                      <a:pt x="410" y="724"/>
                    </a:lnTo>
                    <a:lnTo>
                      <a:pt x="403" y="715"/>
                    </a:lnTo>
                    <a:lnTo>
                      <a:pt x="397" y="707"/>
                    </a:lnTo>
                    <a:lnTo>
                      <a:pt x="391" y="699"/>
                    </a:lnTo>
                    <a:lnTo>
                      <a:pt x="385" y="694"/>
                    </a:lnTo>
                    <a:lnTo>
                      <a:pt x="378" y="689"/>
                    </a:lnTo>
                    <a:lnTo>
                      <a:pt x="371" y="683"/>
                    </a:lnTo>
                    <a:lnTo>
                      <a:pt x="363" y="678"/>
                    </a:lnTo>
                    <a:lnTo>
                      <a:pt x="355" y="672"/>
                    </a:lnTo>
                    <a:lnTo>
                      <a:pt x="347" y="667"/>
                    </a:lnTo>
                    <a:lnTo>
                      <a:pt x="341" y="662"/>
                    </a:lnTo>
                    <a:lnTo>
                      <a:pt x="337" y="658"/>
                    </a:lnTo>
                    <a:lnTo>
                      <a:pt x="335" y="654"/>
                    </a:lnTo>
                    <a:lnTo>
                      <a:pt x="333" y="648"/>
                    </a:lnTo>
                    <a:lnTo>
                      <a:pt x="332" y="642"/>
                    </a:lnTo>
                    <a:lnTo>
                      <a:pt x="332" y="635"/>
                    </a:lnTo>
                    <a:lnTo>
                      <a:pt x="334" y="628"/>
                    </a:lnTo>
                    <a:lnTo>
                      <a:pt x="336" y="621"/>
                    </a:lnTo>
                    <a:lnTo>
                      <a:pt x="337" y="614"/>
                    </a:lnTo>
                    <a:lnTo>
                      <a:pt x="339" y="608"/>
                    </a:lnTo>
                    <a:lnTo>
                      <a:pt x="342" y="603"/>
                    </a:lnTo>
                    <a:lnTo>
                      <a:pt x="339" y="598"/>
                    </a:lnTo>
                    <a:lnTo>
                      <a:pt x="334" y="595"/>
                    </a:lnTo>
                    <a:lnTo>
                      <a:pt x="328" y="595"/>
                    </a:lnTo>
                    <a:lnTo>
                      <a:pt x="324" y="602"/>
                    </a:lnTo>
                    <a:lnTo>
                      <a:pt x="322" y="611"/>
                    </a:lnTo>
                    <a:lnTo>
                      <a:pt x="322" y="619"/>
                    </a:lnTo>
                    <a:lnTo>
                      <a:pt x="320" y="626"/>
                    </a:lnTo>
                    <a:lnTo>
                      <a:pt x="316" y="629"/>
                    </a:lnTo>
                    <a:lnTo>
                      <a:pt x="313" y="630"/>
                    </a:lnTo>
                    <a:lnTo>
                      <a:pt x="309" y="631"/>
                    </a:lnTo>
                    <a:lnTo>
                      <a:pt x="305" y="632"/>
                    </a:lnTo>
                    <a:lnTo>
                      <a:pt x="301" y="633"/>
                    </a:lnTo>
                    <a:lnTo>
                      <a:pt x="296" y="635"/>
                    </a:lnTo>
                    <a:lnTo>
                      <a:pt x="291" y="637"/>
                    </a:lnTo>
                    <a:lnTo>
                      <a:pt x="287" y="639"/>
                    </a:lnTo>
                    <a:lnTo>
                      <a:pt x="283" y="642"/>
                    </a:lnTo>
                    <a:lnTo>
                      <a:pt x="277" y="647"/>
                    </a:lnTo>
                    <a:lnTo>
                      <a:pt x="269" y="649"/>
                    </a:lnTo>
                    <a:lnTo>
                      <a:pt x="262" y="649"/>
                    </a:lnTo>
                    <a:lnTo>
                      <a:pt x="256" y="649"/>
                    </a:lnTo>
                    <a:lnTo>
                      <a:pt x="250" y="649"/>
                    </a:lnTo>
                    <a:lnTo>
                      <a:pt x="243" y="650"/>
                    </a:lnTo>
                    <a:lnTo>
                      <a:pt x="236" y="653"/>
                    </a:lnTo>
                    <a:lnTo>
                      <a:pt x="230" y="657"/>
                    </a:lnTo>
                    <a:lnTo>
                      <a:pt x="226" y="659"/>
                    </a:lnTo>
                    <a:lnTo>
                      <a:pt x="222" y="661"/>
                    </a:lnTo>
                    <a:lnTo>
                      <a:pt x="218" y="663"/>
                    </a:lnTo>
                    <a:lnTo>
                      <a:pt x="212" y="664"/>
                    </a:lnTo>
                    <a:lnTo>
                      <a:pt x="206" y="664"/>
                    </a:lnTo>
                    <a:lnTo>
                      <a:pt x="200" y="664"/>
                    </a:lnTo>
                    <a:lnTo>
                      <a:pt x="194" y="663"/>
                    </a:lnTo>
                    <a:lnTo>
                      <a:pt x="188" y="662"/>
                    </a:lnTo>
                    <a:lnTo>
                      <a:pt x="182" y="660"/>
                    </a:lnTo>
                    <a:lnTo>
                      <a:pt x="177" y="659"/>
                    </a:lnTo>
                    <a:lnTo>
                      <a:pt x="171" y="657"/>
                    </a:lnTo>
                    <a:lnTo>
                      <a:pt x="165" y="655"/>
                    </a:lnTo>
                    <a:lnTo>
                      <a:pt x="160" y="653"/>
                    </a:lnTo>
                    <a:lnTo>
                      <a:pt x="154" y="650"/>
                    </a:lnTo>
                    <a:lnTo>
                      <a:pt x="149" y="647"/>
                    </a:lnTo>
                    <a:lnTo>
                      <a:pt x="143" y="643"/>
                    </a:lnTo>
                    <a:lnTo>
                      <a:pt x="133" y="647"/>
                    </a:lnTo>
                    <a:lnTo>
                      <a:pt x="121" y="650"/>
                    </a:lnTo>
                    <a:lnTo>
                      <a:pt x="107" y="653"/>
                    </a:lnTo>
                    <a:lnTo>
                      <a:pt x="94" y="656"/>
                    </a:lnTo>
                    <a:lnTo>
                      <a:pt x="78" y="656"/>
                    </a:lnTo>
                    <a:lnTo>
                      <a:pt x="64" y="653"/>
                    </a:lnTo>
                    <a:lnTo>
                      <a:pt x="50" y="648"/>
                    </a:lnTo>
                    <a:lnTo>
                      <a:pt x="39" y="638"/>
                    </a:lnTo>
                    <a:lnTo>
                      <a:pt x="41" y="635"/>
                    </a:lnTo>
                    <a:lnTo>
                      <a:pt x="44" y="632"/>
                    </a:lnTo>
                    <a:lnTo>
                      <a:pt x="47" y="629"/>
                    </a:lnTo>
                    <a:lnTo>
                      <a:pt x="51" y="627"/>
                    </a:lnTo>
                    <a:lnTo>
                      <a:pt x="47" y="624"/>
                    </a:lnTo>
                    <a:lnTo>
                      <a:pt x="44" y="621"/>
                    </a:lnTo>
                    <a:lnTo>
                      <a:pt x="40" y="619"/>
                    </a:lnTo>
                    <a:lnTo>
                      <a:pt x="36" y="617"/>
                    </a:lnTo>
                    <a:lnTo>
                      <a:pt x="39" y="614"/>
                    </a:lnTo>
                    <a:lnTo>
                      <a:pt x="41" y="611"/>
                    </a:lnTo>
                    <a:lnTo>
                      <a:pt x="42" y="610"/>
                    </a:lnTo>
                    <a:lnTo>
                      <a:pt x="45" y="608"/>
                    </a:lnTo>
                    <a:lnTo>
                      <a:pt x="46" y="606"/>
                    </a:lnTo>
                    <a:lnTo>
                      <a:pt x="46" y="603"/>
                    </a:lnTo>
                    <a:lnTo>
                      <a:pt x="45" y="600"/>
                    </a:lnTo>
                    <a:lnTo>
                      <a:pt x="42" y="598"/>
                    </a:lnTo>
                    <a:lnTo>
                      <a:pt x="38" y="600"/>
                    </a:lnTo>
                    <a:lnTo>
                      <a:pt x="33" y="602"/>
                    </a:lnTo>
                    <a:lnTo>
                      <a:pt x="28" y="604"/>
                    </a:lnTo>
                    <a:lnTo>
                      <a:pt x="23" y="604"/>
                    </a:lnTo>
                    <a:lnTo>
                      <a:pt x="18" y="605"/>
                    </a:lnTo>
                    <a:lnTo>
                      <a:pt x="13" y="606"/>
                    </a:lnTo>
                    <a:lnTo>
                      <a:pt x="10" y="606"/>
                    </a:lnTo>
                    <a:lnTo>
                      <a:pt x="7" y="605"/>
                    </a:lnTo>
                    <a:lnTo>
                      <a:pt x="3" y="603"/>
                    </a:lnTo>
                    <a:lnTo>
                      <a:pt x="0" y="599"/>
                    </a:lnTo>
                    <a:lnTo>
                      <a:pt x="0" y="596"/>
                    </a:lnTo>
                    <a:lnTo>
                      <a:pt x="3" y="593"/>
                    </a:lnTo>
                    <a:lnTo>
                      <a:pt x="8" y="591"/>
                    </a:lnTo>
                    <a:lnTo>
                      <a:pt x="12" y="588"/>
                    </a:lnTo>
                    <a:lnTo>
                      <a:pt x="15" y="587"/>
                    </a:lnTo>
                    <a:lnTo>
                      <a:pt x="18" y="586"/>
                    </a:lnTo>
                    <a:lnTo>
                      <a:pt x="22" y="574"/>
                    </a:lnTo>
                    <a:lnTo>
                      <a:pt x="26" y="562"/>
                    </a:lnTo>
                    <a:lnTo>
                      <a:pt x="30" y="552"/>
                    </a:lnTo>
                    <a:lnTo>
                      <a:pt x="34" y="542"/>
                    </a:lnTo>
                    <a:lnTo>
                      <a:pt x="38" y="532"/>
                    </a:lnTo>
                    <a:lnTo>
                      <a:pt x="43" y="522"/>
                    </a:lnTo>
                    <a:lnTo>
                      <a:pt x="46" y="514"/>
                    </a:lnTo>
                    <a:lnTo>
                      <a:pt x="51" y="507"/>
                    </a:lnTo>
                    <a:lnTo>
                      <a:pt x="57" y="498"/>
                    </a:lnTo>
                    <a:lnTo>
                      <a:pt x="64" y="487"/>
                    </a:lnTo>
                    <a:lnTo>
                      <a:pt x="72" y="475"/>
                    </a:lnTo>
                    <a:lnTo>
                      <a:pt x="82" y="464"/>
                    </a:lnTo>
                    <a:lnTo>
                      <a:pt x="92" y="452"/>
                    </a:lnTo>
                    <a:lnTo>
                      <a:pt x="102" y="441"/>
                    </a:lnTo>
                    <a:lnTo>
                      <a:pt x="112" y="433"/>
                    </a:lnTo>
                    <a:lnTo>
                      <a:pt x="122" y="427"/>
                    </a:lnTo>
                    <a:lnTo>
                      <a:pt x="135" y="422"/>
                    </a:lnTo>
                    <a:lnTo>
                      <a:pt x="154" y="416"/>
                    </a:lnTo>
                    <a:lnTo>
                      <a:pt x="176" y="409"/>
                    </a:lnTo>
                    <a:lnTo>
                      <a:pt x="200" y="401"/>
                    </a:lnTo>
                    <a:lnTo>
                      <a:pt x="223" y="393"/>
                    </a:lnTo>
                    <a:lnTo>
                      <a:pt x="245" y="386"/>
                    </a:lnTo>
                    <a:lnTo>
                      <a:pt x="263" y="381"/>
                    </a:lnTo>
                    <a:lnTo>
                      <a:pt x="276" y="377"/>
                    </a:lnTo>
                    <a:lnTo>
                      <a:pt x="270" y="385"/>
                    </a:lnTo>
                    <a:lnTo>
                      <a:pt x="265" y="393"/>
                    </a:lnTo>
                    <a:lnTo>
                      <a:pt x="261" y="402"/>
                    </a:lnTo>
                    <a:lnTo>
                      <a:pt x="257" y="413"/>
                    </a:lnTo>
                    <a:lnTo>
                      <a:pt x="263" y="412"/>
                    </a:lnTo>
                    <a:lnTo>
                      <a:pt x="270" y="411"/>
                    </a:lnTo>
                    <a:lnTo>
                      <a:pt x="276" y="409"/>
                    </a:lnTo>
                    <a:lnTo>
                      <a:pt x="282" y="406"/>
                    </a:lnTo>
                    <a:lnTo>
                      <a:pt x="289" y="404"/>
                    </a:lnTo>
                    <a:lnTo>
                      <a:pt x="294" y="401"/>
                    </a:lnTo>
                    <a:lnTo>
                      <a:pt x="299" y="397"/>
                    </a:lnTo>
                    <a:lnTo>
                      <a:pt x="303" y="394"/>
                    </a:lnTo>
                    <a:lnTo>
                      <a:pt x="306" y="368"/>
                    </a:lnTo>
                    <a:lnTo>
                      <a:pt x="310" y="339"/>
                    </a:lnTo>
                    <a:lnTo>
                      <a:pt x="314" y="309"/>
                    </a:lnTo>
                    <a:lnTo>
                      <a:pt x="320" y="280"/>
                    </a:lnTo>
                    <a:lnTo>
                      <a:pt x="327" y="250"/>
                    </a:lnTo>
                    <a:lnTo>
                      <a:pt x="336" y="223"/>
                    </a:lnTo>
                    <a:lnTo>
                      <a:pt x="346" y="198"/>
                    </a:lnTo>
                    <a:lnTo>
                      <a:pt x="360" y="178"/>
                    </a:lnTo>
                    <a:lnTo>
                      <a:pt x="375" y="160"/>
                    </a:lnTo>
                    <a:lnTo>
                      <a:pt x="391" y="143"/>
                    </a:lnTo>
                    <a:lnTo>
                      <a:pt x="406" y="127"/>
                    </a:lnTo>
                    <a:lnTo>
                      <a:pt x="421" y="112"/>
                    </a:lnTo>
                    <a:lnTo>
                      <a:pt x="436" y="99"/>
                    </a:lnTo>
                    <a:lnTo>
                      <a:pt x="451" y="87"/>
                    </a:lnTo>
                    <a:lnTo>
                      <a:pt x="464" y="77"/>
                    </a:lnTo>
                    <a:lnTo>
                      <a:pt x="477" y="68"/>
                    </a:lnTo>
                    <a:lnTo>
                      <a:pt x="491" y="59"/>
                    </a:lnTo>
                    <a:lnTo>
                      <a:pt x="505" y="51"/>
                    </a:lnTo>
                    <a:lnTo>
                      <a:pt x="517" y="43"/>
                    </a:lnTo>
                    <a:lnTo>
                      <a:pt x="531" y="34"/>
                    </a:lnTo>
                    <a:lnTo>
                      <a:pt x="543" y="26"/>
                    </a:lnTo>
                    <a:lnTo>
                      <a:pt x="553" y="19"/>
                    </a:lnTo>
                    <a:lnTo>
                      <a:pt x="561" y="14"/>
                    </a:lnTo>
                    <a:lnTo>
                      <a:pt x="566" y="11"/>
                    </a:lnTo>
                    <a:lnTo>
                      <a:pt x="571" y="8"/>
                    </a:lnTo>
                    <a:lnTo>
                      <a:pt x="576" y="4"/>
                    </a:lnTo>
                    <a:lnTo>
                      <a:pt x="583" y="1"/>
                    </a:lnTo>
                    <a:lnTo>
                      <a:pt x="590" y="0"/>
                    </a:lnTo>
                    <a:lnTo>
                      <a:pt x="596" y="2"/>
                    </a:lnTo>
                    <a:lnTo>
                      <a:pt x="599" y="7"/>
                    </a:lnTo>
                    <a:lnTo>
                      <a:pt x="600" y="17"/>
                    </a:lnTo>
                    <a:lnTo>
                      <a:pt x="596" y="3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88"/>
              <p:cNvSpPr>
                <a:spLocks noChangeArrowheads="1"/>
              </p:cNvSpPr>
              <p:nvPr/>
            </p:nvSpPr>
            <p:spPr bwMode="auto">
              <a:xfrm>
                <a:off x="654" y="93"/>
                <a:ext cx="108" cy="183"/>
              </a:xfrm>
              <a:custGeom>
                <a:avLst/>
                <a:gdLst>
                  <a:gd name="T0" fmla="*/ 108 w 108"/>
                  <a:gd name="T1" fmla="*/ 0 h 183"/>
                  <a:gd name="T2" fmla="*/ 98 w 108"/>
                  <a:gd name="T3" fmla="*/ 3 h 183"/>
                  <a:gd name="T4" fmla="*/ 90 w 108"/>
                  <a:gd name="T5" fmla="*/ 6 h 183"/>
                  <a:gd name="T6" fmla="*/ 81 w 108"/>
                  <a:gd name="T7" fmla="*/ 11 h 183"/>
                  <a:gd name="T8" fmla="*/ 74 w 108"/>
                  <a:gd name="T9" fmla="*/ 16 h 183"/>
                  <a:gd name="T10" fmla="*/ 67 w 108"/>
                  <a:gd name="T11" fmla="*/ 21 h 183"/>
                  <a:gd name="T12" fmla="*/ 61 w 108"/>
                  <a:gd name="T13" fmla="*/ 27 h 183"/>
                  <a:gd name="T14" fmla="*/ 55 w 108"/>
                  <a:gd name="T15" fmla="*/ 32 h 183"/>
                  <a:gd name="T16" fmla="*/ 50 w 108"/>
                  <a:gd name="T17" fmla="*/ 38 h 183"/>
                  <a:gd name="T18" fmla="*/ 62 w 108"/>
                  <a:gd name="T19" fmla="*/ 50 h 183"/>
                  <a:gd name="T20" fmla="*/ 52 w 108"/>
                  <a:gd name="T21" fmla="*/ 60 h 183"/>
                  <a:gd name="T22" fmla="*/ 44 w 108"/>
                  <a:gd name="T23" fmla="*/ 70 h 183"/>
                  <a:gd name="T24" fmla="*/ 38 w 108"/>
                  <a:gd name="T25" fmla="*/ 78 h 183"/>
                  <a:gd name="T26" fmla="*/ 34 w 108"/>
                  <a:gd name="T27" fmla="*/ 85 h 183"/>
                  <a:gd name="T28" fmla="*/ 50 w 108"/>
                  <a:gd name="T29" fmla="*/ 87 h 183"/>
                  <a:gd name="T30" fmla="*/ 45 w 108"/>
                  <a:gd name="T31" fmla="*/ 94 h 183"/>
                  <a:gd name="T32" fmla="*/ 39 w 108"/>
                  <a:gd name="T33" fmla="*/ 102 h 183"/>
                  <a:gd name="T34" fmla="*/ 33 w 108"/>
                  <a:gd name="T35" fmla="*/ 109 h 183"/>
                  <a:gd name="T36" fmla="*/ 28 w 108"/>
                  <a:gd name="T37" fmla="*/ 117 h 183"/>
                  <a:gd name="T38" fmla="*/ 21 w 108"/>
                  <a:gd name="T39" fmla="*/ 123 h 183"/>
                  <a:gd name="T40" fmla="*/ 15 w 108"/>
                  <a:gd name="T41" fmla="*/ 130 h 183"/>
                  <a:gd name="T42" fmla="*/ 7 w 108"/>
                  <a:gd name="T43" fmla="*/ 136 h 183"/>
                  <a:gd name="T44" fmla="*/ 0 w 108"/>
                  <a:gd name="T45" fmla="*/ 143 h 183"/>
                  <a:gd name="T46" fmla="*/ 15 w 108"/>
                  <a:gd name="T47" fmla="*/ 159 h 183"/>
                  <a:gd name="T48" fmla="*/ 5 w 108"/>
                  <a:gd name="T49" fmla="*/ 171 h 183"/>
                  <a:gd name="T50" fmla="*/ 10 w 108"/>
                  <a:gd name="T51" fmla="*/ 172 h 183"/>
                  <a:gd name="T52" fmla="*/ 17 w 108"/>
                  <a:gd name="T53" fmla="*/ 173 h 183"/>
                  <a:gd name="T54" fmla="*/ 24 w 108"/>
                  <a:gd name="T55" fmla="*/ 173 h 183"/>
                  <a:gd name="T56" fmla="*/ 30 w 108"/>
                  <a:gd name="T57" fmla="*/ 172 h 183"/>
                  <a:gd name="T58" fmla="*/ 25 w 108"/>
                  <a:gd name="T59" fmla="*/ 183 h 183"/>
                  <a:gd name="T60" fmla="*/ 29 w 108"/>
                  <a:gd name="T61" fmla="*/ 182 h 183"/>
                  <a:gd name="T62" fmla="*/ 33 w 108"/>
                  <a:gd name="T63" fmla="*/ 179 h 183"/>
                  <a:gd name="T64" fmla="*/ 39 w 108"/>
                  <a:gd name="T65" fmla="*/ 175 h 183"/>
                  <a:gd name="T66" fmla="*/ 46 w 108"/>
                  <a:gd name="T67" fmla="*/ 170 h 183"/>
                  <a:gd name="T68" fmla="*/ 52 w 108"/>
                  <a:gd name="T69" fmla="*/ 166 h 183"/>
                  <a:gd name="T70" fmla="*/ 57 w 108"/>
                  <a:gd name="T71" fmla="*/ 161 h 183"/>
                  <a:gd name="T72" fmla="*/ 61 w 108"/>
                  <a:gd name="T73" fmla="*/ 156 h 183"/>
                  <a:gd name="T74" fmla="*/ 64 w 108"/>
                  <a:gd name="T75" fmla="*/ 152 h 183"/>
                  <a:gd name="T76" fmla="*/ 68 w 108"/>
                  <a:gd name="T77" fmla="*/ 141 h 183"/>
                  <a:gd name="T78" fmla="*/ 72 w 108"/>
                  <a:gd name="T79" fmla="*/ 125 h 183"/>
                  <a:gd name="T80" fmla="*/ 77 w 108"/>
                  <a:gd name="T81" fmla="*/ 108 h 183"/>
                  <a:gd name="T82" fmla="*/ 81 w 108"/>
                  <a:gd name="T83" fmla="*/ 91 h 183"/>
                  <a:gd name="T84" fmla="*/ 88 w 108"/>
                  <a:gd name="T85" fmla="*/ 71 h 183"/>
                  <a:gd name="T86" fmla="*/ 96 w 108"/>
                  <a:gd name="T87" fmla="*/ 44 h 183"/>
                  <a:gd name="T88" fmla="*/ 104 w 108"/>
                  <a:gd name="T89" fmla="*/ 18 h 183"/>
                  <a:gd name="T90" fmla="*/ 108 w 108"/>
                  <a:gd name="T91" fmla="*/ 0 h 183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08"/>
                  <a:gd name="T139" fmla="*/ 0 h 183"/>
                  <a:gd name="T140" fmla="*/ 108 w 108"/>
                  <a:gd name="T141" fmla="*/ 183 h 183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08" h="183">
                    <a:moveTo>
                      <a:pt x="108" y="0"/>
                    </a:moveTo>
                    <a:lnTo>
                      <a:pt x="98" y="3"/>
                    </a:lnTo>
                    <a:lnTo>
                      <a:pt x="90" y="6"/>
                    </a:lnTo>
                    <a:lnTo>
                      <a:pt x="81" y="11"/>
                    </a:lnTo>
                    <a:lnTo>
                      <a:pt x="74" y="16"/>
                    </a:lnTo>
                    <a:lnTo>
                      <a:pt x="67" y="21"/>
                    </a:lnTo>
                    <a:lnTo>
                      <a:pt x="61" y="27"/>
                    </a:lnTo>
                    <a:lnTo>
                      <a:pt x="55" y="32"/>
                    </a:lnTo>
                    <a:lnTo>
                      <a:pt x="50" y="38"/>
                    </a:lnTo>
                    <a:lnTo>
                      <a:pt x="62" y="50"/>
                    </a:lnTo>
                    <a:lnTo>
                      <a:pt x="52" y="60"/>
                    </a:lnTo>
                    <a:lnTo>
                      <a:pt x="44" y="70"/>
                    </a:lnTo>
                    <a:lnTo>
                      <a:pt x="38" y="78"/>
                    </a:lnTo>
                    <a:lnTo>
                      <a:pt x="34" y="85"/>
                    </a:lnTo>
                    <a:lnTo>
                      <a:pt x="50" y="87"/>
                    </a:lnTo>
                    <a:lnTo>
                      <a:pt x="45" y="94"/>
                    </a:lnTo>
                    <a:lnTo>
                      <a:pt x="39" y="102"/>
                    </a:lnTo>
                    <a:lnTo>
                      <a:pt x="33" y="109"/>
                    </a:lnTo>
                    <a:lnTo>
                      <a:pt x="28" y="117"/>
                    </a:lnTo>
                    <a:lnTo>
                      <a:pt x="21" y="123"/>
                    </a:lnTo>
                    <a:lnTo>
                      <a:pt x="15" y="130"/>
                    </a:lnTo>
                    <a:lnTo>
                      <a:pt x="7" y="136"/>
                    </a:lnTo>
                    <a:lnTo>
                      <a:pt x="0" y="143"/>
                    </a:lnTo>
                    <a:lnTo>
                      <a:pt x="15" y="159"/>
                    </a:lnTo>
                    <a:lnTo>
                      <a:pt x="5" y="171"/>
                    </a:lnTo>
                    <a:lnTo>
                      <a:pt x="10" y="172"/>
                    </a:lnTo>
                    <a:lnTo>
                      <a:pt x="17" y="173"/>
                    </a:lnTo>
                    <a:lnTo>
                      <a:pt x="24" y="173"/>
                    </a:lnTo>
                    <a:lnTo>
                      <a:pt x="30" y="172"/>
                    </a:lnTo>
                    <a:lnTo>
                      <a:pt x="25" y="183"/>
                    </a:lnTo>
                    <a:lnTo>
                      <a:pt x="29" y="182"/>
                    </a:lnTo>
                    <a:lnTo>
                      <a:pt x="33" y="179"/>
                    </a:lnTo>
                    <a:lnTo>
                      <a:pt x="39" y="175"/>
                    </a:lnTo>
                    <a:lnTo>
                      <a:pt x="46" y="170"/>
                    </a:lnTo>
                    <a:lnTo>
                      <a:pt x="52" y="166"/>
                    </a:lnTo>
                    <a:lnTo>
                      <a:pt x="57" y="161"/>
                    </a:lnTo>
                    <a:lnTo>
                      <a:pt x="61" y="156"/>
                    </a:lnTo>
                    <a:lnTo>
                      <a:pt x="64" y="152"/>
                    </a:lnTo>
                    <a:lnTo>
                      <a:pt x="68" y="141"/>
                    </a:lnTo>
                    <a:lnTo>
                      <a:pt x="72" y="125"/>
                    </a:lnTo>
                    <a:lnTo>
                      <a:pt x="77" y="108"/>
                    </a:lnTo>
                    <a:lnTo>
                      <a:pt x="81" y="91"/>
                    </a:lnTo>
                    <a:lnTo>
                      <a:pt x="88" y="71"/>
                    </a:lnTo>
                    <a:lnTo>
                      <a:pt x="96" y="44"/>
                    </a:lnTo>
                    <a:lnTo>
                      <a:pt x="104" y="1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89"/>
              <p:cNvSpPr>
                <a:spLocks noChangeArrowheads="1"/>
              </p:cNvSpPr>
              <p:nvPr/>
            </p:nvSpPr>
            <p:spPr bwMode="auto">
              <a:xfrm>
                <a:off x="1594" y="623"/>
                <a:ext cx="173" cy="172"/>
              </a:xfrm>
              <a:custGeom>
                <a:avLst/>
                <a:gdLst>
                  <a:gd name="T0" fmla="*/ 65 w 173"/>
                  <a:gd name="T1" fmla="*/ 13 h 172"/>
                  <a:gd name="T2" fmla="*/ 80 w 173"/>
                  <a:gd name="T3" fmla="*/ 0 h 172"/>
                  <a:gd name="T4" fmla="*/ 99 w 173"/>
                  <a:gd name="T5" fmla="*/ 3 h 172"/>
                  <a:gd name="T6" fmla="*/ 110 w 173"/>
                  <a:gd name="T7" fmla="*/ 21 h 172"/>
                  <a:gd name="T8" fmla="*/ 109 w 173"/>
                  <a:gd name="T9" fmla="*/ 37 h 172"/>
                  <a:gd name="T10" fmla="*/ 118 w 173"/>
                  <a:gd name="T11" fmla="*/ 39 h 172"/>
                  <a:gd name="T12" fmla="*/ 126 w 173"/>
                  <a:gd name="T13" fmla="*/ 36 h 172"/>
                  <a:gd name="T14" fmla="*/ 139 w 173"/>
                  <a:gd name="T15" fmla="*/ 37 h 172"/>
                  <a:gd name="T16" fmla="*/ 152 w 173"/>
                  <a:gd name="T17" fmla="*/ 47 h 172"/>
                  <a:gd name="T18" fmla="*/ 164 w 173"/>
                  <a:gd name="T19" fmla="*/ 59 h 172"/>
                  <a:gd name="T20" fmla="*/ 172 w 173"/>
                  <a:gd name="T21" fmla="*/ 72 h 172"/>
                  <a:gd name="T22" fmla="*/ 171 w 173"/>
                  <a:gd name="T23" fmla="*/ 85 h 172"/>
                  <a:gd name="T24" fmla="*/ 171 w 173"/>
                  <a:gd name="T25" fmla="*/ 98 h 172"/>
                  <a:gd name="T26" fmla="*/ 165 w 173"/>
                  <a:gd name="T27" fmla="*/ 119 h 172"/>
                  <a:gd name="T28" fmla="*/ 155 w 173"/>
                  <a:gd name="T29" fmla="*/ 128 h 172"/>
                  <a:gd name="T30" fmla="*/ 153 w 173"/>
                  <a:gd name="T31" fmla="*/ 140 h 172"/>
                  <a:gd name="T32" fmla="*/ 145 w 173"/>
                  <a:gd name="T33" fmla="*/ 151 h 172"/>
                  <a:gd name="T34" fmla="*/ 129 w 173"/>
                  <a:gd name="T35" fmla="*/ 156 h 172"/>
                  <a:gd name="T36" fmla="*/ 119 w 173"/>
                  <a:gd name="T37" fmla="*/ 162 h 172"/>
                  <a:gd name="T38" fmla="*/ 110 w 173"/>
                  <a:gd name="T39" fmla="*/ 170 h 172"/>
                  <a:gd name="T40" fmla="*/ 93 w 173"/>
                  <a:gd name="T41" fmla="*/ 171 h 172"/>
                  <a:gd name="T42" fmla="*/ 76 w 173"/>
                  <a:gd name="T43" fmla="*/ 163 h 172"/>
                  <a:gd name="T44" fmla="*/ 60 w 173"/>
                  <a:gd name="T45" fmla="*/ 158 h 172"/>
                  <a:gd name="T46" fmla="*/ 42 w 173"/>
                  <a:gd name="T47" fmla="*/ 156 h 172"/>
                  <a:gd name="T48" fmla="*/ 28 w 173"/>
                  <a:gd name="T49" fmla="*/ 147 h 172"/>
                  <a:gd name="T50" fmla="*/ 24 w 173"/>
                  <a:gd name="T51" fmla="*/ 136 h 172"/>
                  <a:gd name="T52" fmla="*/ 37 w 173"/>
                  <a:gd name="T53" fmla="*/ 124 h 172"/>
                  <a:gd name="T54" fmla="*/ 40 w 173"/>
                  <a:gd name="T55" fmla="*/ 109 h 172"/>
                  <a:gd name="T56" fmla="*/ 28 w 173"/>
                  <a:gd name="T57" fmla="*/ 107 h 172"/>
                  <a:gd name="T58" fmla="*/ 20 w 173"/>
                  <a:gd name="T59" fmla="*/ 109 h 172"/>
                  <a:gd name="T60" fmla="*/ 12 w 173"/>
                  <a:gd name="T61" fmla="*/ 109 h 172"/>
                  <a:gd name="T62" fmla="*/ 4 w 173"/>
                  <a:gd name="T63" fmla="*/ 104 h 172"/>
                  <a:gd name="T64" fmla="*/ 0 w 173"/>
                  <a:gd name="T65" fmla="*/ 94 h 172"/>
                  <a:gd name="T66" fmla="*/ 7 w 173"/>
                  <a:gd name="T67" fmla="*/ 83 h 172"/>
                  <a:gd name="T68" fmla="*/ 22 w 173"/>
                  <a:gd name="T69" fmla="*/ 70 h 172"/>
                  <a:gd name="T70" fmla="*/ 36 w 173"/>
                  <a:gd name="T71" fmla="*/ 58 h 172"/>
                  <a:gd name="T72" fmla="*/ 33 w 173"/>
                  <a:gd name="T73" fmla="*/ 45 h 172"/>
                  <a:gd name="T74" fmla="*/ 34 w 173"/>
                  <a:gd name="T75" fmla="*/ 36 h 172"/>
                  <a:gd name="T76" fmla="*/ 41 w 173"/>
                  <a:gd name="T77" fmla="*/ 27 h 172"/>
                  <a:gd name="T78" fmla="*/ 56 w 173"/>
                  <a:gd name="T79" fmla="*/ 23 h 17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73"/>
                  <a:gd name="T121" fmla="*/ 0 h 172"/>
                  <a:gd name="T122" fmla="*/ 173 w 173"/>
                  <a:gd name="T123" fmla="*/ 172 h 17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73" h="172">
                    <a:moveTo>
                      <a:pt x="65" y="25"/>
                    </a:moveTo>
                    <a:lnTo>
                      <a:pt x="65" y="13"/>
                    </a:lnTo>
                    <a:lnTo>
                      <a:pt x="71" y="5"/>
                    </a:lnTo>
                    <a:lnTo>
                      <a:pt x="80" y="0"/>
                    </a:lnTo>
                    <a:lnTo>
                      <a:pt x="89" y="0"/>
                    </a:lnTo>
                    <a:lnTo>
                      <a:pt x="99" y="3"/>
                    </a:lnTo>
                    <a:lnTo>
                      <a:pt x="107" y="10"/>
                    </a:lnTo>
                    <a:lnTo>
                      <a:pt x="110" y="21"/>
                    </a:lnTo>
                    <a:lnTo>
                      <a:pt x="106" y="35"/>
                    </a:lnTo>
                    <a:lnTo>
                      <a:pt x="109" y="37"/>
                    </a:lnTo>
                    <a:lnTo>
                      <a:pt x="114" y="38"/>
                    </a:lnTo>
                    <a:lnTo>
                      <a:pt x="118" y="39"/>
                    </a:lnTo>
                    <a:lnTo>
                      <a:pt x="122" y="38"/>
                    </a:lnTo>
                    <a:lnTo>
                      <a:pt x="126" y="36"/>
                    </a:lnTo>
                    <a:lnTo>
                      <a:pt x="132" y="35"/>
                    </a:lnTo>
                    <a:lnTo>
                      <a:pt x="139" y="37"/>
                    </a:lnTo>
                    <a:lnTo>
                      <a:pt x="147" y="43"/>
                    </a:lnTo>
                    <a:lnTo>
                      <a:pt x="152" y="47"/>
                    </a:lnTo>
                    <a:lnTo>
                      <a:pt x="158" y="52"/>
                    </a:lnTo>
                    <a:lnTo>
                      <a:pt x="164" y="59"/>
                    </a:lnTo>
                    <a:lnTo>
                      <a:pt x="169" y="65"/>
                    </a:lnTo>
                    <a:lnTo>
                      <a:pt x="172" y="72"/>
                    </a:lnTo>
                    <a:lnTo>
                      <a:pt x="173" y="79"/>
                    </a:lnTo>
                    <a:lnTo>
                      <a:pt x="171" y="85"/>
                    </a:lnTo>
                    <a:lnTo>
                      <a:pt x="166" y="91"/>
                    </a:lnTo>
                    <a:lnTo>
                      <a:pt x="171" y="98"/>
                    </a:lnTo>
                    <a:lnTo>
                      <a:pt x="171" y="108"/>
                    </a:lnTo>
                    <a:lnTo>
                      <a:pt x="165" y="119"/>
                    </a:lnTo>
                    <a:lnTo>
                      <a:pt x="153" y="123"/>
                    </a:lnTo>
                    <a:lnTo>
                      <a:pt x="155" y="128"/>
                    </a:lnTo>
                    <a:lnTo>
                      <a:pt x="156" y="134"/>
                    </a:lnTo>
                    <a:lnTo>
                      <a:pt x="153" y="140"/>
                    </a:lnTo>
                    <a:lnTo>
                      <a:pt x="149" y="146"/>
                    </a:lnTo>
                    <a:lnTo>
                      <a:pt x="145" y="151"/>
                    </a:lnTo>
                    <a:lnTo>
                      <a:pt x="137" y="154"/>
                    </a:lnTo>
                    <a:lnTo>
                      <a:pt x="129" y="156"/>
                    </a:lnTo>
                    <a:lnTo>
                      <a:pt x="119" y="155"/>
                    </a:lnTo>
                    <a:lnTo>
                      <a:pt x="119" y="162"/>
                    </a:lnTo>
                    <a:lnTo>
                      <a:pt x="115" y="167"/>
                    </a:lnTo>
                    <a:lnTo>
                      <a:pt x="110" y="170"/>
                    </a:lnTo>
                    <a:lnTo>
                      <a:pt x="102" y="172"/>
                    </a:lnTo>
                    <a:lnTo>
                      <a:pt x="93" y="171"/>
                    </a:lnTo>
                    <a:lnTo>
                      <a:pt x="85" y="168"/>
                    </a:lnTo>
                    <a:lnTo>
                      <a:pt x="76" y="163"/>
                    </a:lnTo>
                    <a:lnTo>
                      <a:pt x="68" y="154"/>
                    </a:lnTo>
                    <a:lnTo>
                      <a:pt x="60" y="158"/>
                    </a:lnTo>
                    <a:lnTo>
                      <a:pt x="51" y="158"/>
                    </a:lnTo>
                    <a:lnTo>
                      <a:pt x="42" y="156"/>
                    </a:lnTo>
                    <a:lnTo>
                      <a:pt x="34" y="152"/>
                    </a:lnTo>
                    <a:lnTo>
                      <a:pt x="28" y="147"/>
                    </a:lnTo>
                    <a:lnTo>
                      <a:pt x="24" y="141"/>
                    </a:lnTo>
                    <a:lnTo>
                      <a:pt x="24" y="136"/>
                    </a:lnTo>
                    <a:lnTo>
                      <a:pt x="28" y="132"/>
                    </a:lnTo>
                    <a:lnTo>
                      <a:pt x="37" y="124"/>
                    </a:lnTo>
                    <a:lnTo>
                      <a:pt x="42" y="116"/>
                    </a:lnTo>
                    <a:lnTo>
                      <a:pt x="40" y="109"/>
                    </a:lnTo>
                    <a:lnTo>
                      <a:pt x="33" y="105"/>
                    </a:lnTo>
                    <a:lnTo>
                      <a:pt x="28" y="107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6" y="110"/>
                    </a:lnTo>
                    <a:lnTo>
                      <a:pt x="12" y="109"/>
                    </a:lnTo>
                    <a:lnTo>
                      <a:pt x="8" y="107"/>
                    </a:lnTo>
                    <a:lnTo>
                      <a:pt x="4" y="104"/>
                    </a:lnTo>
                    <a:lnTo>
                      <a:pt x="1" y="100"/>
                    </a:lnTo>
                    <a:lnTo>
                      <a:pt x="0" y="94"/>
                    </a:lnTo>
                    <a:lnTo>
                      <a:pt x="2" y="89"/>
                    </a:lnTo>
                    <a:lnTo>
                      <a:pt x="7" y="83"/>
                    </a:lnTo>
                    <a:lnTo>
                      <a:pt x="14" y="77"/>
                    </a:lnTo>
                    <a:lnTo>
                      <a:pt x="22" y="70"/>
                    </a:lnTo>
                    <a:lnTo>
                      <a:pt x="29" y="64"/>
                    </a:lnTo>
                    <a:lnTo>
                      <a:pt x="36" y="58"/>
                    </a:lnTo>
                    <a:lnTo>
                      <a:pt x="42" y="53"/>
                    </a:lnTo>
                    <a:lnTo>
                      <a:pt x="33" y="45"/>
                    </a:lnTo>
                    <a:lnTo>
                      <a:pt x="32" y="41"/>
                    </a:lnTo>
                    <a:lnTo>
                      <a:pt x="34" y="36"/>
                    </a:lnTo>
                    <a:lnTo>
                      <a:pt x="37" y="32"/>
                    </a:lnTo>
                    <a:lnTo>
                      <a:pt x="41" y="27"/>
                    </a:lnTo>
                    <a:lnTo>
                      <a:pt x="48" y="24"/>
                    </a:lnTo>
                    <a:lnTo>
                      <a:pt x="56" y="23"/>
                    </a:lnTo>
                    <a:lnTo>
                      <a:pt x="65" y="2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90"/>
              <p:cNvSpPr>
                <a:spLocks noChangeArrowheads="1"/>
              </p:cNvSpPr>
              <p:nvPr/>
            </p:nvSpPr>
            <p:spPr bwMode="auto">
              <a:xfrm>
                <a:off x="1682" y="702"/>
                <a:ext cx="58" cy="57"/>
              </a:xfrm>
              <a:custGeom>
                <a:avLst/>
                <a:gdLst>
                  <a:gd name="T0" fmla="*/ 0 w 58"/>
                  <a:gd name="T1" fmla="*/ 31 h 57"/>
                  <a:gd name="T2" fmla="*/ 2 w 58"/>
                  <a:gd name="T3" fmla="*/ 29 h 57"/>
                  <a:gd name="T4" fmla="*/ 5 w 58"/>
                  <a:gd name="T5" fmla="*/ 28 h 57"/>
                  <a:gd name="T6" fmla="*/ 10 w 58"/>
                  <a:gd name="T7" fmla="*/ 27 h 57"/>
                  <a:gd name="T8" fmla="*/ 16 w 58"/>
                  <a:gd name="T9" fmla="*/ 27 h 57"/>
                  <a:gd name="T10" fmla="*/ 21 w 58"/>
                  <a:gd name="T11" fmla="*/ 26 h 57"/>
                  <a:gd name="T12" fmla="*/ 26 w 58"/>
                  <a:gd name="T13" fmla="*/ 26 h 57"/>
                  <a:gd name="T14" fmla="*/ 31 w 58"/>
                  <a:gd name="T15" fmla="*/ 25 h 57"/>
                  <a:gd name="T16" fmla="*/ 33 w 58"/>
                  <a:gd name="T17" fmla="*/ 23 h 57"/>
                  <a:gd name="T18" fmla="*/ 37 w 58"/>
                  <a:gd name="T19" fmla="*/ 17 h 57"/>
                  <a:gd name="T20" fmla="*/ 41 w 58"/>
                  <a:gd name="T21" fmla="*/ 9 h 57"/>
                  <a:gd name="T22" fmla="*/ 47 w 58"/>
                  <a:gd name="T23" fmla="*/ 2 h 57"/>
                  <a:gd name="T24" fmla="*/ 55 w 58"/>
                  <a:gd name="T25" fmla="*/ 0 h 57"/>
                  <a:gd name="T26" fmla="*/ 57 w 58"/>
                  <a:gd name="T27" fmla="*/ 3 h 57"/>
                  <a:gd name="T28" fmla="*/ 58 w 58"/>
                  <a:gd name="T29" fmla="*/ 9 h 57"/>
                  <a:gd name="T30" fmla="*/ 57 w 58"/>
                  <a:gd name="T31" fmla="*/ 18 h 57"/>
                  <a:gd name="T32" fmla="*/ 54 w 58"/>
                  <a:gd name="T33" fmla="*/ 28 h 57"/>
                  <a:gd name="T34" fmla="*/ 49 w 58"/>
                  <a:gd name="T35" fmla="*/ 39 h 57"/>
                  <a:gd name="T36" fmla="*/ 43 w 58"/>
                  <a:gd name="T37" fmla="*/ 48 h 57"/>
                  <a:gd name="T38" fmla="*/ 36 w 58"/>
                  <a:gd name="T39" fmla="*/ 55 h 57"/>
                  <a:gd name="T40" fmla="*/ 28 w 58"/>
                  <a:gd name="T41" fmla="*/ 57 h 57"/>
                  <a:gd name="T42" fmla="*/ 32 w 58"/>
                  <a:gd name="T43" fmla="*/ 51 h 57"/>
                  <a:gd name="T44" fmla="*/ 35 w 58"/>
                  <a:gd name="T45" fmla="*/ 43 h 57"/>
                  <a:gd name="T46" fmla="*/ 36 w 58"/>
                  <a:gd name="T47" fmla="*/ 37 h 57"/>
                  <a:gd name="T48" fmla="*/ 36 w 58"/>
                  <a:gd name="T49" fmla="*/ 32 h 57"/>
                  <a:gd name="T50" fmla="*/ 31 w 58"/>
                  <a:gd name="T51" fmla="*/ 34 h 57"/>
                  <a:gd name="T52" fmla="*/ 25 w 58"/>
                  <a:gd name="T53" fmla="*/ 35 h 57"/>
                  <a:gd name="T54" fmla="*/ 19 w 58"/>
                  <a:gd name="T55" fmla="*/ 36 h 57"/>
                  <a:gd name="T56" fmla="*/ 12 w 58"/>
                  <a:gd name="T57" fmla="*/ 37 h 57"/>
                  <a:gd name="T58" fmla="*/ 7 w 58"/>
                  <a:gd name="T59" fmla="*/ 36 h 57"/>
                  <a:gd name="T60" fmla="*/ 3 w 58"/>
                  <a:gd name="T61" fmla="*/ 35 h 57"/>
                  <a:gd name="T62" fmla="*/ 0 w 58"/>
                  <a:gd name="T63" fmla="*/ 34 h 57"/>
                  <a:gd name="T64" fmla="*/ 0 w 58"/>
                  <a:gd name="T65" fmla="*/ 31 h 5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8"/>
                  <a:gd name="T100" fmla="*/ 0 h 57"/>
                  <a:gd name="T101" fmla="*/ 58 w 58"/>
                  <a:gd name="T102" fmla="*/ 57 h 5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8" h="57">
                    <a:moveTo>
                      <a:pt x="0" y="31"/>
                    </a:moveTo>
                    <a:lnTo>
                      <a:pt x="2" y="29"/>
                    </a:lnTo>
                    <a:lnTo>
                      <a:pt x="5" y="28"/>
                    </a:lnTo>
                    <a:lnTo>
                      <a:pt x="10" y="27"/>
                    </a:lnTo>
                    <a:lnTo>
                      <a:pt x="16" y="27"/>
                    </a:lnTo>
                    <a:lnTo>
                      <a:pt x="21" y="26"/>
                    </a:lnTo>
                    <a:lnTo>
                      <a:pt x="26" y="26"/>
                    </a:lnTo>
                    <a:lnTo>
                      <a:pt x="31" y="25"/>
                    </a:lnTo>
                    <a:lnTo>
                      <a:pt x="33" y="23"/>
                    </a:lnTo>
                    <a:lnTo>
                      <a:pt x="37" y="17"/>
                    </a:lnTo>
                    <a:lnTo>
                      <a:pt x="41" y="9"/>
                    </a:lnTo>
                    <a:lnTo>
                      <a:pt x="47" y="2"/>
                    </a:lnTo>
                    <a:lnTo>
                      <a:pt x="55" y="0"/>
                    </a:lnTo>
                    <a:lnTo>
                      <a:pt x="57" y="3"/>
                    </a:lnTo>
                    <a:lnTo>
                      <a:pt x="58" y="9"/>
                    </a:lnTo>
                    <a:lnTo>
                      <a:pt x="57" y="18"/>
                    </a:lnTo>
                    <a:lnTo>
                      <a:pt x="54" y="28"/>
                    </a:lnTo>
                    <a:lnTo>
                      <a:pt x="49" y="39"/>
                    </a:lnTo>
                    <a:lnTo>
                      <a:pt x="43" y="48"/>
                    </a:lnTo>
                    <a:lnTo>
                      <a:pt x="36" y="55"/>
                    </a:lnTo>
                    <a:lnTo>
                      <a:pt x="28" y="57"/>
                    </a:lnTo>
                    <a:lnTo>
                      <a:pt x="32" y="51"/>
                    </a:lnTo>
                    <a:lnTo>
                      <a:pt x="35" y="43"/>
                    </a:lnTo>
                    <a:lnTo>
                      <a:pt x="36" y="37"/>
                    </a:lnTo>
                    <a:lnTo>
                      <a:pt x="36" y="32"/>
                    </a:lnTo>
                    <a:lnTo>
                      <a:pt x="31" y="34"/>
                    </a:lnTo>
                    <a:lnTo>
                      <a:pt x="25" y="35"/>
                    </a:lnTo>
                    <a:lnTo>
                      <a:pt x="19" y="36"/>
                    </a:lnTo>
                    <a:lnTo>
                      <a:pt x="12" y="37"/>
                    </a:lnTo>
                    <a:lnTo>
                      <a:pt x="7" y="36"/>
                    </a:lnTo>
                    <a:lnTo>
                      <a:pt x="3" y="35"/>
                    </a:lnTo>
                    <a:lnTo>
                      <a:pt x="0" y="34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91"/>
              <p:cNvSpPr>
                <a:spLocks noChangeArrowheads="1"/>
              </p:cNvSpPr>
              <p:nvPr/>
            </p:nvSpPr>
            <p:spPr bwMode="auto">
              <a:xfrm>
                <a:off x="1508" y="542"/>
                <a:ext cx="28" cy="60"/>
              </a:xfrm>
              <a:custGeom>
                <a:avLst/>
                <a:gdLst>
                  <a:gd name="T0" fmla="*/ 7 w 28"/>
                  <a:gd name="T1" fmla="*/ 0 h 60"/>
                  <a:gd name="T2" fmla="*/ 21 w 28"/>
                  <a:gd name="T3" fmla="*/ 8 h 60"/>
                  <a:gd name="T4" fmla="*/ 28 w 28"/>
                  <a:gd name="T5" fmla="*/ 34 h 60"/>
                  <a:gd name="T6" fmla="*/ 28 w 28"/>
                  <a:gd name="T7" fmla="*/ 59 h 60"/>
                  <a:gd name="T8" fmla="*/ 24 w 28"/>
                  <a:gd name="T9" fmla="*/ 60 h 60"/>
                  <a:gd name="T10" fmla="*/ 20 w 28"/>
                  <a:gd name="T11" fmla="*/ 50 h 60"/>
                  <a:gd name="T12" fmla="*/ 15 w 28"/>
                  <a:gd name="T13" fmla="*/ 40 h 60"/>
                  <a:gd name="T14" fmla="*/ 9 w 28"/>
                  <a:gd name="T15" fmla="*/ 32 h 60"/>
                  <a:gd name="T16" fmla="*/ 4 w 28"/>
                  <a:gd name="T17" fmla="*/ 23 h 60"/>
                  <a:gd name="T18" fmla="*/ 1 w 28"/>
                  <a:gd name="T19" fmla="*/ 16 h 60"/>
                  <a:gd name="T20" fmla="*/ 0 w 28"/>
                  <a:gd name="T21" fmla="*/ 9 h 60"/>
                  <a:gd name="T22" fmla="*/ 1 w 28"/>
                  <a:gd name="T23" fmla="*/ 4 h 60"/>
                  <a:gd name="T24" fmla="*/ 7 w 28"/>
                  <a:gd name="T25" fmla="*/ 0 h 6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60"/>
                  <a:gd name="T41" fmla="*/ 28 w 28"/>
                  <a:gd name="T42" fmla="*/ 60 h 6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60">
                    <a:moveTo>
                      <a:pt x="7" y="0"/>
                    </a:moveTo>
                    <a:lnTo>
                      <a:pt x="21" y="8"/>
                    </a:lnTo>
                    <a:lnTo>
                      <a:pt x="28" y="34"/>
                    </a:lnTo>
                    <a:lnTo>
                      <a:pt x="28" y="59"/>
                    </a:lnTo>
                    <a:lnTo>
                      <a:pt x="24" y="60"/>
                    </a:lnTo>
                    <a:lnTo>
                      <a:pt x="20" y="50"/>
                    </a:lnTo>
                    <a:lnTo>
                      <a:pt x="15" y="40"/>
                    </a:lnTo>
                    <a:lnTo>
                      <a:pt x="9" y="32"/>
                    </a:lnTo>
                    <a:lnTo>
                      <a:pt x="4" y="23"/>
                    </a:lnTo>
                    <a:lnTo>
                      <a:pt x="1" y="16"/>
                    </a:lnTo>
                    <a:lnTo>
                      <a:pt x="0" y="9"/>
                    </a:lnTo>
                    <a:lnTo>
                      <a:pt x="1" y="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92"/>
              <p:cNvSpPr>
                <a:spLocks noChangeArrowheads="1"/>
              </p:cNvSpPr>
              <p:nvPr/>
            </p:nvSpPr>
            <p:spPr bwMode="auto">
              <a:xfrm>
                <a:off x="1271" y="778"/>
                <a:ext cx="39" cy="57"/>
              </a:xfrm>
              <a:custGeom>
                <a:avLst/>
                <a:gdLst>
                  <a:gd name="T0" fmla="*/ 0 w 39"/>
                  <a:gd name="T1" fmla="*/ 0 h 57"/>
                  <a:gd name="T2" fmla="*/ 5 w 39"/>
                  <a:gd name="T3" fmla="*/ 4 h 57"/>
                  <a:gd name="T4" fmla="*/ 12 w 39"/>
                  <a:gd name="T5" fmla="*/ 9 h 57"/>
                  <a:gd name="T6" fmla="*/ 20 w 39"/>
                  <a:gd name="T7" fmla="*/ 14 h 57"/>
                  <a:gd name="T8" fmla="*/ 27 w 39"/>
                  <a:gd name="T9" fmla="*/ 19 h 57"/>
                  <a:gd name="T10" fmla="*/ 33 w 39"/>
                  <a:gd name="T11" fmla="*/ 24 h 57"/>
                  <a:gd name="T12" fmla="*/ 38 w 39"/>
                  <a:gd name="T13" fmla="*/ 27 h 57"/>
                  <a:gd name="T14" fmla="*/ 39 w 39"/>
                  <a:gd name="T15" fmla="*/ 30 h 57"/>
                  <a:gd name="T16" fmla="*/ 37 w 39"/>
                  <a:gd name="T17" fmla="*/ 31 h 57"/>
                  <a:gd name="T18" fmla="*/ 29 w 39"/>
                  <a:gd name="T19" fmla="*/ 30 h 57"/>
                  <a:gd name="T20" fmla="*/ 23 w 39"/>
                  <a:gd name="T21" fmla="*/ 29 h 57"/>
                  <a:gd name="T22" fmla="*/ 18 w 39"/>
                  <a:gd name="T23" fmla="*/ 28 h 57"/>
                  <a:gd name="T24" fmla="*/ 15 w 39"/>
                  <a:gd name="T25" fmla="*/ 28 h 57"/>
                  <a:gd name="T26" fmla="*/ 15 w 39"/>
                  <a:gd name="T27" fmla="*/ 32 h 57"/>
                  <a:gd name="T28" fmla="*/ 17 w 39"/>
                  <a:gd name="T29" fmla="*/ 41 h 57"/>
                  <a:gd name="T30" fmla="*/ 23 w 39"/>
                  <a:gd name="T31" fmla="*/ 50 h 57"/>
                  <a:gd name="T32" fmla="*/ 30 w 39"/>
                  <a:gd name="T33" fmla="*/ 57 h 57"/>
                  <a:gd name="T34" fmla="*/ 23 w 39"/>
                  <a:gd name="T35" fmla="*/ 56 h 57"/>
                  <a:gd name="T36" fmla="*/ 17 w 39"/>
                  <a:gd name="T37" fmla="*/ 53 h 57"/>
                  <a:gd name="T38" fmla="*/ 12 w 39"/>
                  <a:gd name="T39" fmla="*/ 48 h 57"/>
                  <a:gd name="T40" fmla="*/ 8 w 39"/>
                  <a:gd name="T41" fmla="*/ 42 h 57"/>
                  <a:gd name="T42" fmla="*/ 4 w 39"/>
                  <a:gd name="T43" fmla="*/ 34 h 57"/>
                  <a:gd name="T44" fmla="*/ 2 w 39"/>
                  <a:gd name="T45" fmla="*/ 25 h 57"/>
                  <a:gd name="T46" fmla="*/ 0 w 39"/>
                  <a:gd name="T47" fmla="*/ 13 h 57"/>
                  <a:gd name="T48" fmla="*/ 0 w 39"/>
                  <a:gd name="T49" fmla="*/ 0 h 5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9"/>
                  <a:gd name="T76" fmla="*/ 0 h 57"/>
                  <a:gd name="T77" fmla="*/ 39 w 39"/>
                  <a:gd name="T78" fmla="*/ 57 h 5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9" h="57">
                    <a:moveTo>
                      <a:pt x="0" y="0"/>
                    </a:moveTo>
                    <a:lnTo>
                      <a:pt x="5" y="4"/>
                    </a:lnTo>
                    <a:lnTo>
                      <a:pt x="12" y="9"/>
                    </a:lnTo>
                    <a:lnTo>
                      <a:pt x="20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8" y="27"/>
                    </a:lnTo>
                    <a:lnTo>
                      <a:pt x="39" y="30"/>
                    </a:lnTo>
                    <a:lnTo>
                      <a:pt x="37" y="31"/>
                    </a:lnTo>
                    <a:lnTo>
                      <a:pt x="29" y="30"/>
                    </a:lnTo>
                    <a:lnTo>
                      <a:pt x="23" y="29"/>
                    </a:lnTo>
                    <a:lnTo>
                      <a:pt x="18" y="28"/>
                    </a:lnTo>
                    <a:lnTo>
                      <a:pt x="15" y="28"/>
                    </a:lnTo>
                    <a:lnTo>
                      <a:pt x="15" y="32"/>
                    </a:lnTo>
                    <a:lnTo>
                      <a:pt x="17" y="41"/>
                    </a:lnTo>
                    <a:lnTo>
                      <a:pt x="23" y="50"/>
                    </a:lnTo>
                    <a:lnTo>
                      <a:pt x="30" y="57"/>
                    </a:lnTo>
                    <a:lnTo>
                      <a:pt x="23" y="56"/>
                    </a:lnTo>
                    <a:lnTo>
                      <a:pt x="17" y="53"/>
                    </a:lnTo>
                    <a:lnTo>
                      <a:pt x="12" y="48"/>
                    </a:lnTo>
                    <a:lnTo>
                      <a:pt x="8" y="42"/>
                    </a:lnTo>
                    <a:lnTo>
                      <a:pt x="4" y="34"/>
                    </a:lnTo>
                    <a:lnTo>
                      <a:pt x="2" y="25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93"/>
              <p:cNvSpPr>
                <a:spLocks noChangeArrowheads="1"/>
              </p:cNvSpPr>
              <p:nvPr/>
            </p:nvSpPr>
            <p:spPr bwMode="auto">
              <a:xfrm>
                <a:off x="1321" y="923"/>
                <a:ext cx="42" cy="23"/>
              </a:xfrm>
              <a:custGeom>
                <a:avLst/>
                <a:gdLst>
                  <a:gd name="T0" fmla="*/ 0 w 42"/>
                  <a:gd name="T1" fmla="*/ 23 h 23"/>
                  <a:gd name="T2" fmla="*/ 1 w 42"/>
                  <a:gd name="T3" fmla="*/ 16 h 23"/>
                  <a:gd name="T4" fmla="*/ 5 w 42"/>
                  <a:gd name="T5" fmla="*/ 10 h 23"/>
                  <a:gd name="T6" fmla="*/ 10 w 42"/>
                  <a:gd name="T7" fmla="*/ 5 h 23"/>
                  <a:gd name="T8" fmla="*/ 18 w 42"/>
                  <a:gd name="T9" fmla="*/ 2 h 23"/>
                  <a:gd name="T10" fmla="*/ 25 w 42"/>
                  <a:gd name="T11" fmla="*/ 0 h 23"/>
                  <a:gd name="T12" fmla="*/ 32 w 42"/>
                  <a:gd name="T13" fmla="*/ 1 h 23"/>
                  <a:gd name="T14" fmla="*/ 38 w 42"/>
                  <a:gd name="T15" fmla="*/ 3 h 23"/>
                  <a:gd name="T16" fmla="*/ 42 w 42"/>
                  <a:gd name="T17" fmla="*/ 8 h 23"/>
                  <a:gd name="T18" fmla="*/ 38 w 42"/>
                  <a:gd name="T19" fmla="*/ 10 h 23"/>
                  <a:gd name="T20" fmla="*/ 32 w 42"/>
                  <a:gd name="T21" fmla="*/ 12 h 23"/>
                  <a:gd name="T22" fmla="*/ 27 w 42"/>
                  <a:gd name="T23" fmla="*/ 14 h 23"/>
                  <a:gd name="T24" fmla="*/ 21 w 42"/>
                  <a:gd name="T25" fmla="*/ 16 h 23"/>
                  <a:gd name="T26" fmla="*/ 14 w 42"/>
                  <a:gd name="T27" fmla="*/ 18 h 23"/>
                  <a:gd name="T28" fmla="*/ 9 w 42"/>
                  <a:gd name="T29" fmla="*/ 20 h 23"/>
                  <a:gd name="T30" fmla="*/ 4 w 42"/>
                  <a:gd name="T31" fmla="*/ 22 h 23"/>
                  <a:gd name="T32" fmla="*/ 0 w 42"/>
                  <a:gd name="T33" fmla="*/ 23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2"/>
                  <a:gd name="T52" fmla="*/ 0 h 23"/>
                  <a:gd name="T53" fmla="*/ 42 w 42"/>
                  <a:gd name="T54" fmla="*/ 23 h 2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2" h="23">
                    <a:moveTo>
                      <a:pt x="0" y="23"/>
                    </a:moveTo>
                    <a:lnTo>
                      <a:pt x="1" y="16"/>
                    </a:lnTo>
                    <a:lnTo>
                      <a:pt x="5" y="10"/>
                    </a:lnTo>
                    <a:lnTo>
                      <a:pt x="10" y="5"/>
                    </a:lnTo>
                    <a:lnTo>
                      <a:pt x="18" y="2"/>
                    </a:lnTo>
                    <a:lnTo>
                      <a:pt x="25" y="0"/>
                    </a:lnTo>
                    <a:lnTo>
                      <a:pt x="32" y="1"/>
                    </a:lnTo>
                    <a:lnTo>
                      <a:pt x="38" y="3"/>
                    </a:lnTo>
                    <a:lnTo>
                      <a:pt x="42" y="8"/>
                    </a:lnTo>
                    <a:lnTo>
                      <a:pt x="38" y="10"/>
                    </a:lnTo>
                    <a:lnTo>
                      <a:pt x="32" y="12"/>
                    </a:lnTo>
                    <a:lnTo>
                      <a:pt x="27" y="14"/>
                    </a:lnTo>
                    <a:lnTo>
                      <a:pt x="21" y="16"/>
                    </a:lnTo>
                    <a:lnTo>
                      <a:pt x="14" y="18"/>
                    </a:lnTo>
                    <a:lnTo>
                      <a:pt x="9" y="20"/>
                    </a:lnTo>
                    <a:lnTo>
                      <a:pt x="4" y="22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94"/>
              <p:cNvSpPr>
                <a:spLocks noChangeArrowheads="1"/>
              </p:cNvSpPr>
              <p:nvPr/>
            </p:nvSpPr>
            <p:spPr bwMode="auto">
              <a:xfrm>
                <a:off x="939" y="647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5 w 41"/>
                  <a:gd name="T3" fmla="*/ 6 h 67"/>
                  <a:gd name="T4" fmla="*/ 11 w 41"/>
                  <a:gd name="T5" fmla="*/ 15 h 67"/>
                  <a:gd name="T6" fmla="*/ 18 w 41"/>
                  <a:gd name="T7" fmla="*/ 24 h 67"/>
                  <a:gd name="T8" fmla="*/ 26 w 41"/>
                  <a:gd name="T9" fmla="*/ 34 h 67"/>
                  <a:gd name="T10" fmla="*/ 32 w 41"/>
                  <a:gd name="T11" fmla="*/ 44 h 67"/>
                  <a:gd name="T12" fmla="*/ 37 w 41"/>
                  <a:gd name="T13" fmla="*/ 54 h 67"/>
                  <a:gd name="T14" fmla="*/ 40 w 41"/>
                  <a:gd name="T15" fmla="*/ 62 h 67"/>
                  <a:gd name="T16" fmla="*/ 41 w 41"/>
                  <a:gd name="T17" fmla="*/ 67 h 67"/>
                  <a:gd name="T18" fmla="*/ 36 w 41"/>
                  <a:gd name="T19" fmla="*/ 65 h 67"/>
                  <a:gd name="T20" fmla="*/ 31 w 41"/>
                  <a:gd name="T21" fmla="*/ 65 h 67"/>
                  <a:gd name="T22" fmla="*/ 25 w 41"/>
                  <a:gd name="T23" fmla="*/ 65 h 67"/>
                  <a:gd name="T24" fmla="*/ 19 w 41"/>
                  <a:gd name="T25" fmla="*/ 65 h 67"/>
                  <a:gd name="T26" fmla="*/ 19 w 41"/>
                  <a:gd name="T27" fmla="*/ 49 h 67"/>
                  <a:gd name="T28" fmla="*/ 12 w 41"/>
                  <a:gd name="T29" fmla="*/ 30 h 67"/>
                  <a:gd name="T30" fmla="*/ 4 w 41"/>
                  <a:gd name="T31" fmla="*/ 14 h 67"/>
                  <a:gd name="T32" fmla="*/ 0 w 41"/>
                  <a:gd name="T33" fmla="*/ 0 h 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1"/>
                  <a:gd name="T52" fmla="*/ 0 h 67"/>
                  <a:gd name="T53" fmla="*/ 41 w 41"/>
                  <a:gd name="T54" fmla="*/ 67 h 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1" h="67">
                    <a:moveTo>
                      <a:pt x="0" y="0"/>
                    </a:moveTo>
                    <a:lnTo>
                      <a:pt x="5" y="6"/>
                    </a:lnTo>
                    <a:lnTo>
                      <a:pt x="11" y="15"/>
                    </a:lnTo>
                    <a:lnTo>
                      <a:pt x="18" y="24"/>
                    </a:lnTo>
                    <a:lnTo>
                      <a:pt x="26" y="34"/>
                    </a:lnTo>
                    <a:lnTo>
                      <a:pt x="32" y="44"/>
                    </a:lnTo>
                    <a:lnTo>
                      <a:pt x="37" y="54"/>
                    </a:lnTo>
                    <a:lnTo>
                      <a:pt x="40" y="62"/>
                    </a:lnTo>
                    <a:lnTo>
                      <a:pt x="41" y="67"/>
                    </a:lnTo>
                    <a:lnTo>
                      <a:pt x="36" y="65"/>
                    </a:lnTo>
                    <a:lnTo>
                      <a:pt x="31" y="65"/>
                    </a:lnTo>
                    <a:lnTo>
                      <a:pt x="25" y="65"/>
                    </a:lnTo>
                    <a:lnTo>
                      <a:pt x="19" y="65"/>
                    </a:lnTo>
                    <a:lnTo>
                      <a:pt x="19" y="49"/>
                    </a:lnTo>
                    <a:lnTo>
                      <a:pt x="12" y="30"/>
                    </a:lnTo>
                    <a:lnTo>
                      <a:pt x="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95"/>
              <p:cNvSpPr>
                <a:spLocks noChangeArrowheads="1"/>
              </p:cNvSpPr>
              <p:nvPr/>
            </p:nvSpPr>
            <p:spPr bwMode="auto">
              <a:xfrm>
                <a:off x="783" y="917"/>
                <a:ext cx="38" cy="23"/>
              </a:xfrm>
              <a:custGeom>
                <a:avLst/>
                <a:gdLst>
                  <a:gd name="T0" fmla="*/ 38 w 38"/>
                  <a:gd name="T1" fmla="*/ 0 h 23"/>
                  <a:gd name="T2" fmla="*/ 35 w 38"/>
                  <a:gd name="T3" fmla="*/ 0 h 23"/>
                  <a:gd name="T4" fmla="*/ 31 w 38"/>
                  <a:gd name="T5" fmla="*/ 1 h 23"/>
                  <a:gd name="T6" fmla="*/ 26 w 38"/>
                  <a:gd name="T7" fmla="*/ 3 h 23"/>
                  <a:gd name="T8" fmla="*/ 21 w 38"/>
                  <a:gd name="T9" fmla="*/ 7 h 23"/>
                  <a:gd name="T10" fmla="*/ 16 w 38"/>
                  <a:gd name="T11" fmla="*/ 11 h 23"/>
                  <a:gd name="T12" fmla="*/ 10 w 38"/>
                  <a:gd name="T13" fmla="*/ 15 h 23"/>
                  <a:gd name="T14" fmla="*/ 5 w 38"/>
                  <a:gd name="T15" fmla="*/ 19 h 23"/>
                  <a:gd name="T16" fmla="*/ 0 w 38"/>
                  <a:gd name="T17" fmla="*/ 22 h 23"/>
                  <a:gd name="T18" fmla="*/ 4 w 38"/>
                  <a:gd name="T19" fmla="*/ 23 h 23"/>
                  <a:gd name="T20" fmla="*/ 6 w 38"/>
                  <a:gd name="T21" fmla="*/ 23 h 23"/>
                  <a:gd name="T22" fmla="*/ 8 w 38"/>
                  <a:gd name="T23" fmla="*/ 23 h 23"/>
                  <a:gd name="T24" fmla="*/ 9 w 38"/>
                  <a:gd name="T25" fmla="*/ 23 h 23"/>
                  <a:gd name="T26" fmla="*/ 13 w 38"/>
                  <a:gd name="T27" fmla="*/ 21 h 23"/>
                  <a:gd name="T28" fmla="*/ 18 w 38"/>
                  <a:gd name="T29" fmla="*/ 17 h 23"/>
                  <a:gd name="T30" fmla="*/ 22 w 38"/>
                  <a:gd name="T31" fmla="*/ 14 h 23"/>
                  <a:gd name="T32" fmla="*/ 26 w 38"/>
                  <a:gd name="T33" fmla="*/ 10 h 23"/>
                  <a:gd name="T34" fmla="*/ 31 w 38"/>
                  <a:gd name="T35" fmla="*/ 7 h 23"/>
                  <a:gd name="T36" fmla="*/ 34 w 38"/>
                  <a:gd name="T37" fmla="*/ 5 h 23"/>
                  <a:gd name="T38" fmla="*/ 37 w 38"/>
                  <a:gd name="T39" fmla="*/ 2 h 23"/>
                  <a:gd name="T40" fmla="*/ 38 w 38"/>
                  <a:gd name="T41" fmla="*/ 0 h 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8"/>
                  <a:gd name="T64" fmla="*/ 0 h 23"/>
                  <a:gd name="T65" fmla="*/ 38 w 38"/>
                  <a:gd name="T66" fmla="*/ 23 h 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8" h="23">
                    <a:moveTo>
                      <a:pt x="38" y="0"/>
                    </a:moveTo>
                    <a:lnTo>
                      <a:pt x="35" y="0"/>
                    </a:lnTo>
                    <a:lnTo>
                      <a:pt x="31" y="1"/>
                    </a:lnTo>
                    <a:lnTo>
                      <a:pt x="26" y="3"/>
                    </a:lnTo>
                    <a:lnTo>
                      <a:pt x="21" y="7"/>
                    </a:lnTo>
                    <a:lnTo>
                      <a:pt x="16" y="11"/>
                    </a:lnTo>
                    <a:lnTo>
                      <a:pt x="10" y="15"/>
                    </a:lnTo>
                    <a:lnTo>
                      <a:pt x="5" y="1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3" y="21"/>
                    </a:lnTo>
                    <a:lnTo>
                      <a:pt x="18" y="17"/>
                    </a:lnTo>
                    <a:lnTo>
                      <a:pt x="22" y="14"/>
                    </a:lnTo>
                    <a:lnTo>
                      <a:pt x="26" y="10"/>
                    </a:lnTo>
                    <a:lnTo>
                      <a:pt x="31" y="7"/>
                    </a:lnTo>
                    <a:lnTo>
                      <a:pt x="34" y="5"/>
                    </a:lnTo>
                    <a:lnTo>
                      <a:pt x="37" y="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96"/>
              <p:cNvSpPr>
                <a:spLocks noChangeArrowheads="1"/>
              </p:cNvSpPr>
              <p:nvPr/>
            </p:nvSpPr>
            <p:spPr bwMode="auto">
              <a:xfrm>
                <a:off x="565" y="628"/>
                <a:ext cx="17" cy="59"/>
              </a:xfrm>
              <a:custGeom>
                <a:avLst/>
                <a:gdLst>
                  <a:gd name="T0" fmla="*/ 13 w 17"/>
                  <a:gd name="T1" fmla="*/ 0 h 59"/>
                  <a:gd name="T2" fmla="*/ 5 w 17"/>
                  <a:gd name="T3" fmla="*/ 14 h 59"/>
                  <a:gd name="T4" fmla="*/ 0 w 17"/>
                  <a:gd name="T5" fmla="*/ 36 h 59"/>
                  <a:gd name="T6" fmla="*/ 1 w 17"/>
                  <a:gd name="T7" fmla="*/ 53 h 59"/>
                  <a:gd name="T8" fmla="*/ 8 w 17"/>
                  <a:gd name="T9" fmla="*/ 59 h 59"/>
                  <a:gd name="T10" fmla="*/ 11 w 17"/>
                  <a:gd name="T11" fmla="*/ 52 h 59"/>
                  <a:gd name="T12" fmla="*/ 12 w 17"/>
                  <a:gd name="T13" fmla="*/ 38 h 59"/>
                  <a:gd name="T14" fmla="*/ 12 w 17"/>
                  <a:gd name="T15" fmla="*/ 23 h 59"/>
                  <a:gd name="T16" fmla="*/ 14 w 17"/>
                  <a:gd name="T17" fmla="*/ 13 h 59"/>
                  <a:gd name="T18" fmla="*/ 16 w 17"/>
                  <a:gd name="T19" fmla="*/ 8 h 59"/>
                  <a:gd name="T20" fmla="*/ 17 w 17"/>
                  <a:gd name="T21" fmla="*/ 5 h 59"/>
                  <a:gd name="T22" fmla="*/ 15 w 17"/>
                  <a:gd name="T23" fmla="*/ 2 h 59"/>
                  <a:gd name="T24" fmla="*/ 13 w 17"/>
                  <a:gd name="T25" fmla="*/ 0 h 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59"/>
                  <a:gd name="T41" fmla="*/ 17 w 17"/>
                  <a:gd name="T42" fmla="*/ 59 h 5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59">
                    <a:moveTo>
                      <a:pt x="13" y="0"/>
                    </a:moveTo>
                    <a:lnTo>
                      <a:pt x="5" y="14"/>
                    </a:lnTo>
                    <a:lnTo>
                      <a:pt x="0" y="36"/>
                    </a:lnTo>
                    <a:lnTo>
                      <a:pt x="1" y="53"/>
                    </a:lnTo>
                    <a:lnTo>
                      <a:pt x="8" y="59"/>
                    </a:lnTo>
                    <a:lnTo>
                      <a:pt x="11" y="52"/>
                    </a:lnTo>
                    <a:lnTo>
                      <a:pt x="12" y="38"/>
                    </a:lnTo>
                    <a:lnTo>
                      <a:pt x="12" y="23"/>
                    </a:lnTo>
                    <a:lnTo>
                      <a:pt x="14" y="13"/>
                    </a:lnTo>
                    <a:lnTo>
                      <a:pt x="16" y="8"/>
                    </a:lnTo>
                    <a:lnTo>
                      <a:pt x="17" y="5"/>
                    </a:lnTo>
                    <a:lnTo>
                      <a:pt x="15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97"/>
              <p:cNvSpPr>
                <a:spLocks noChangeArrowheads="1"/>
              </p:cNvSpPr>
              <p:nvPr/>
            </p:nvSpPr>
            <p:spPr bwMode="auto">
              <a:xfrm>
                <a:off x="276" y="557"/>
                <a:ext cx="224" cy="64"/>
              </a:xfrm>
              <a:custGeom>
                <a:avLst/>
                <a:gdLst>
                  <a:gd name="T0" fmla="*/ 0 w 224"/>
                  <a:gd name="T1" fmla="*/ 59 h 64"/>
                  <a:gd name="T2" fmla="*/ 1 w 224"/>
                  <a:gd name="T3" fmla="*/ 58 h 64"/>
                  <a:gd name="T4" fmla="*/ 7 w 224"/>
                  <a:gd name="T5" fmla="*/ 57 h 64"/>
                  <a:gd name="T6" fmla="*/ 15 w 224"/>
                  <a:gd name="T7" fmla="*/ 54 h 64"/>
                  <a:gd name="T8" fmla="*/ 27 w 224"/>
                  <a:gd name="T9" fmla="*/ 50 h 64"/>
                  <a:gd name="T10" fmla="*/ 41 w 224"/>
                  <a:gd name="T11" fmla="*/ 46 h 64"/>
                  <a:gd name="T12" fmla="*/ 57 w 224"/>
                  <a:gd name="T13" fmla="*/ 41 h 64"/>
                  <a:gd name="T14" fmla="*/ 73 w 224"/>
                  <a:gd name="T15" fmla="*/ 36 h 64"/>
                  <a:gd name="T16" fmla="*/ 91 w 224"/>
                  <a:gd name="T17" fmla="*/ 30 h 64"/>
                  <a:gd name="T18" fmla="*/ 110 w 224"/>
                  <a:gd name="T19" fmla="*/ 25 h 64"/>
                  <a:gd name="T20" fmla="*/ 129 w 224"/>
                  <a:gd name="T21" fmla="*/ 20 h 64"/>
                  <a:gd name="T22" fmla="*/ 148 w 224"/>
                  <a:gd name="T23" fmla="*/ 16 h 64"/>
                  <a:gd name="T24" fmla="*/ 166 w 224"/>
                  <a:gd name="T25" fmla="*/ 11 h 64"/>
                  <a:gd name="T26" fmla="*/ 183 w 224"/>
                  <a:gd name="T27" fmla="*/ 7 h 64"/>
                  <a:gd name="T28" fmla="*/ 198 w 224"/>
                  <a:gd name="T29" fmla="*/ 4 h 64"/>
                  <a:gd name="T30" fmla="*/ 212 w 224"/>
                  <a:gd name="T31" fmla="*/ 1 h 64"/>
                  <a:gd name="T32" fmla="*/ 224 w 224"/>
                  <a:gd name="T33" fmla="*/ 0 h 64"/>
                  <a:gd name="T34" fmla="*/ 219 w 224"/>
                  <a:gd name="T35" fmla="*/ 6 h 64"/>
                  <a:gd name="T36" fmla="*/ 0 w 224"/>
                  <a:gd name="T37" fmla="*/ 64 h 64"/>
                  <a:gd name="T38" fmla="*/ 0 w 224"/>
                  <a:gd name="T39" fmla="*/ 59 h 6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24"/>
                  <a:gd name="T61" fmla="*/ 0 h 64"/>
                  <a:gd name="T62" fmla="*/ 224 w 224"/>
                  <a:gd name="T63" fmla="*/ 64 h 6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24" h="64">
                    <a:moveTo>
                      <a:pt x="0" y="59"/>
                    </a:moveTo>
                    <a:lnTo>
                      <a:pt x="1" y="58"/>
                    </a:lnTo>
                    <a:lnTo>
                      <a:pt x="7" y="57"/>
                    </a:lnTo>
                    <a:lnTo>
                      <a:pt x="15" y="54"/>
                    </a:lnTo>
                    <a:lnTo>
                      <a:pt x="27" y="50"/>
                    </a:lnTo>
                    <a:lnTo>
                      <a:pt x="41" y="46"/>
                    </a:lnTo>
                    <a:lnTo>
                      <a:pt x="57" y="41"/>
                    </a:lnTo>
                    <a:lnTo>
                      <a:pt x="73" y="36"/>
                    </a:lnTo>
                    <a:lnTo>
                      <a:pt x="91" y="30"/>
                    </a:lnTo>
                    <a:lnTo>
                      <a:pt x="110" y="25"/>
                    </a:lnTo>
                    <a:lnTo>
                      <a:pt x="129" y="20"/>
                    </a:lnTo>
                    <a:lnTo>
                      <a:pt x="148" y="16"/>
                    </a:lnTo>
                    <a:lnTo>
                      <a:pt x="166" y="11"/>
                    </a:lnTo>
                    <a:lnTo>
                      <a:pt x="183" y="7"/>
                    </a:lnTo>
                    <a:lnTo>
                      <a:pt x="198" y="4"/>
                    </a:lnTo>
                    <a:lnTo>
                      <a:pt x="212" y="1"/>
                    </a:lnTo>
                    <a:lnTo>
                      <a:pt x="224" y="0"/>
                    </a:lnTo>
                    <a:lnTo>
                      <a:pt x="219" y="6"/>
                    </a:lnTo>
                    <a:lnTo>
                      <a:pt x="0" y="64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Freeform 98"/>
              <p:cNvSpPr>
                <a:spLocks noChangeArrowheads="1"/>
              </p:cNvSpPr>
              <p:nvPr/>
            </p:nvSpPr>
            <p:spPr bwMode="auto">
              <a:xfrm>
                <a:off x="298" y="590"/>
                <a:ext cx="247" cy="40"/>
              </a:xfrm>
              <a:custGeom>
                <a:avLst/>
                <a:gdLst>
                  <a:gd name="T0" fmla="*/ 0 w 247"/>
                  <a:gd name="T1" fmla="*/ 36 h 40"/>
                  <a:gd name="T2" fmla="*/ 3 w 247"/>
                  <a:gd name="T3" fmla="*/ 36 h 40"/>
                  <a:gd name="T4" fmla="*/ 10 w 247"/>
                  <a:gd name="T5" fmla="*/ 34 h 40"/>
                  <a:gd name="T6" fmla="*/ 21 w 247"/>
                  <a:gd name="T7" fmla="*/ 33 h 40"/>
                  <a:gd name="T8" fmla="*/ 35 w 247"/>
                  <a:gd name="T9" fmla="*/ 31 h 40"/>
                  <a:gd name="T10" fmla="*/ 52 w 247"/>
                  <a:gd name="T11" fmla="*/ 29 h 40"/>
                  <a:gd name="T12" fmla="*/ 71 w 247"/>
                  <a:gd name="T13" fmla="*/ 26 h 40"/>
                  <a:gd name="T14" fmla="*/ 92 w 247"/>
                  <a:gd name="T15" fmla="*/ 22 h 40"/>
                  <a:gd name="T16" fmla="*/ 113 w 247"/>
                  <a:gd name="T17" fmla="*/ 19 h 40"/>
                  <a:gd name="T18" fmla="*/ 135 w 247"/>
                  <a:gd name="T19" fmla="*/ 15 h 40"/>
                  <a:gd name="T20" fmla="*/ 156 w 247"/>
                  <a:gd name="T21" fmla="*/ 12 h 40"/>
                  <a:gd name="T22" fmla="*/ 177 w 247"/>
                  <a:gd name="T23" fmla="*/ 9 h 40"/>
                  <a:gd name="T24" fmla="*/ 197 w 247"/>
                  <a:gd name="T25" fmla="*/ 6 h 40"/>
                  <a:gd name="T26" fmla="*/ 213 w 247"/>
                  <a:gd name="T27" fmla="*/ 4 h 40"/>
                  <a:gd name="T28" fmla="*/ 228 w 247"/>
                  <a:gd name="T29" fmla="*/ 2 h 40"/>
                  <a:gd name="T30" fmla="*/ 240 w 247"/>
                  <a:gd name="T31" fmla="*/ 1 h 40"/>
                  <a:gd name="T32" fmla="*/ 247 w 247"/>
                  <a:gd name="T33" fmla="*/ 0 h 40"/>
                  <a:gd name="T34" fmla="*/ 241 w 247"/>
                  <a:gd name="T35" fmla="*/ 6 h 40"/>
                  <a:gd name="T36" fmla="*/ 234 w 247"/>
                  <a:gd name="T37" fmla="*/ 7 h 40"/>
                  <a:gd name="T38" fmla="*/ 223 w 247"/>
                  <a:gd name="T39" fmla="*/ 8 h 40"/>
                  <a:gd name="T40" fmla="*/ 210 w 247"/>
                  <a:gd name="T41" fmla="*/ 10 h 40"/>
                  <a:gd name="T42" fmla="*/ 193 w 247"/>
                  <a:gd name="T43" fmla="*/ 12 h 40"/>
                  <a:gd name="T44" fmla="*/ 174 w 247"/>
                  <a:gd name="T45" fmla="*/ 15 h 40"/>
                  <a:gd name="T46" fmla="*/ 155 w 247"/>
                  <a:gd name="T47" fmla="*/ 18 h 40"/>
                  <a:gd name="T48" fmla="*/ 134 w 247"/>
                  <a:gd name="T49" fmla="*/ 21 h 40"/>
                  <a:gd name="T50" fmla="*/ 113 w 247"/>
                  <a:gd name="T51" fmla="*/ 24 h 40"/>
                  <a:gd name="T52" fmla="*/ 93 w 247"/>
                  <a:gd name="T53" fmla="*/ 27 h 40"/>
                  <a:gd name="T54" fmla="*/ 73 w 247"/>
                  <a:gd name="T55" fmla="*/ 30 h 40"/>
                  <a:gd name="T56" fmla="*/ 55 w 247"/>
                  <a:gd name="T57" fmla="*/ 32 h 40"/>
                  <a:gd name="T58" fmla="*/ 38 w 247"/>
                  <a:gd name="T59" fmla="*/ 35 h 40"/>
                  <a:gd name="T60" fmla="*/ 26 w 247"/>
                  <a:gd name="T61" fmla="*/ 37 h 40"/>
                  <a:gd name="T62" fmla="*/ 15 w 247"/>
                  <a:gd name="T63" fmla="*/ 39 h 40"/>
                  <a:gd name="T64" fmla="*/ 8 w 247"/>
                  <a:gd name="T65" fmla="*/ 40 h 40"/>
                  <a:gd name="T66" fmla="*/ 6 w 247"/>
                  <a:gd name="T67" fmla="*/ 40 h 40"/>
                  <a:gd name="T68" fmla="*/ 0 w 247"/>
                  <a:gd name="T69" fmla="*/ 36 h 4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47"/>
                  <a:gd name="T106" fmla="*/ 0 h 40"/>
                  <a:gd name="T107" fmla="*/ 247 w 247"/>
                  <a:gd name="T108" fmla="*/ 40 h 4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47" h="40">
                    <a:moveTo>
                      <a:pt x="0" y="36"/>
                    </a:moveTo>
                    <a:lnTo>
                      <a:pt x="3" y="36"/>
                    </a:lnTo>
                    <a:lnTo>
                      <a:pt x="10" y="34"/>
                    </a:lnTo>
                    <a:lnTo>
                      <a:pt x="21" y="33"/>
                    </a:lnTo>
                    <a:lnTo>
                      <a:pt x="35" y="31"/>
                    </a:lnTo>
                    <a:lnTo>
                      <a:pt x="52" y="29"/>
                    </a:lnTo>
                    <a:lnTo>
                      <a:pt x="71" y="26"/>
                    </a:lnTo>
                    <a:lnTo>
                      <a:pt x="92" y="22"/>
                    </a:lnTo>
                    <a:lnTo>
                      <a:pt x="113" y="19"/>
                    </a:lnTo>
                    <a:lnTo>
                      <a:pt x="135" y="15"/>
                    </a:lnTo>
                    <a:lnTo>
                      <a:pt x="156" y="12"/>
                    </a:lnTo>
                    <a:lnTo>
                      <a:pt x="177" y="9"/>
                    </a:lnTo>
                    <a:lnTo>
                      <a:pt x="197" y="6"/>
                    </a:lnTo>
                    <a:lnTo>
                      <a:pt x="213" y="4"/>
                    </a:lnTo>
                    <a:lnTo>
                      <a:pt x="228" y="2"/>
                    </a:lnTo>
                    <a:lnTo>
                      <a:pt x="240" y="1"/>
                    </a:lnTo>
                    <a:lnTo>
                      <a:pt x="247" y="0"/>
                    </a:lnTo>
                    <a:lnTo>
                      <a:pt x="241" y="6"/>
                    </a:lnTo>
                    <a:lnTo>
                      <a:pt x="234" y="7"/>
                    </a:lnTo>
                    <a:lnTo>
                      <a:pt x="223" y="8"/>
                    </a:lnTo>
                    <a:lnTo>
                      <a:pt x="210" y="10"/>
                    </a:lnTo>
                    <a:lnTo>
                      <a:pt x="193" y="12"/>
                    </a:lnTo>
                    <a:lnTo>
                      <a:pt x="174" y="15"/>
                    </a:lnTo>
                    <a:lnTo>
                      <a:pt x="155" y="18"/>
                    </a:lnTo>
                    <a:lnTo>
                      <a:pt x="134" y="21"/>
                    </a:lnTo>
                    <a:lnTo>
                      <a:pt x="113" y="24"/>
                    </a:lnTo>
                    <a:lnTo>
                      <a:pt x="93" y="27"/>
                    </a:lnTo>
                    <a:lnTo>
                      <a:pt x="73" y="30"/>
                    </a:lnTo>
                    <a:lnTo>
                      <a:pt x="55" y="32"/>
                    </a:lnTo>
                    <a:lnTo>
                      <a:pt x="38" y="35"/>
                    </a:lnTo>
                    <a:lnTo>
                      <a:pt x="26" y="37"/>
                    </a:lnTo>
                    <a:lnTo>
                      <a:pt x="15" y="39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Freeform 99"/>
              <p:cNvSpPr>
                <a:spLocks noChangeArrowheads="1"/>
              </p:cNvSpPr>
              <p:nvPr/>
            </p:nvSpPr>
            <p:spPr bwMode="auto">
              <a:xfrm>
                <a:off x="351" y="623"/>
                <a:ext cx="71" cy="13"/>
              </a:xfrm>
              <a:custGeom>
                <a:avLst/>
                <a:gdLst>
                  <a:gd name="T0" fmla="*/ 10 w 71"/>
                  <a:gd name="T1" fmla="*/ 0 h 13"/>
                  <a:gd name="T2" fmla="*/ 71 w 71"/>
                  <a:gd name="T3" fmla="*/ 13 h 13"/>
                  <a:gd name="T4" fmla="*/ 0 w 71"/>
                  <a:gd name="T5" fmla="*/ 5 h 13"/>
                  <a:gd name="T6" fmla="*/ 10 w 71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1"/>
                  <a:gd name="T13" fmla="*/ 0 h 13"/>
                  <a:gd name="T14" fmla="*/ 71 w 71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1" h="13">
                    <a:moveTo>
                      <a:pt x="10" y="0"/>
                    </a:moveTo>
                    <a:lnTo>
                      <a:pt x="71" y="13"/>
                    </a:lnTo>
                    <a:lnTo>
                      <a:pt x="0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Freeform 100"/>
              <p:cNvSpPr>
                <a:spLocks noChangeArrowheads="1"/>
              </p:cNvSpPr>
              <p:nvPr/>
            </p:nvSpPr>
            <p:spPr bwMode="auto">
              <a:xfrm>
                <a:off x="336" y="479"/>
                <a:ext cx="93" cy="50"/>
              </a:xfrm>
              <a:custGeom>
                <a:avLst/>
                <a:gdLst>
                  <a:gd name="T0" fmla="*/ 6 w 93"/>
                  <a:gd name="T1" fmla="*/ 50 h 50"/>
                  <a:gd name="T2" fmla="*/ 2 w 93"/>
                  <a:gd name="T3" fmla="*/ 46 h 50"/>
                  <a:gd name="T4" fmla="*/ 0 w 93"/>
                  <a:gd name="T5" fmla="*/ 40 h 50"/>
                  <a:gd name="T6" fmla="*/ 1 w 93"/>
                  <a:gd name="T7" fmla="*/ 33 h 50"/>
                  <a:gd name="T8" fmla="*/ 5 w 93"/>
                  <a:gd name="T9" fmla="*/ 26 h 50"/>
                  <a:gd name="T10" fmla="*/ 8 w 93"/>
                  <a:gd name="T11" fmla="*/ 22 h 50"/>
                  <a:gd name="T12" fmla="*/ 11 w 93"/>
                  <a:gd name="T13" fmla="*/ 17 h 50"/>
                  <a:gd name="T14" fmla="*/ 15 w 93"/>
                  <a:gd name="T15" fmla="*/ 12 h 50"/>
                  <a:gd name="T16" fmla="*/ 21 w 93"/>
                  <a:gd name="T17" fmla="*/ 7 h 50"/>
                  <a:gd name="T18" fmla="*/ 28 w 93"/>
                  <a:gd name="T19" fmla="*/ 4 h 50"/>
                  <a:gd name="T20" fmla="*/ 37 w 93"/>
                  <a:gd name="T21" fmla="*/ 2 h 50"/>
                  <a:gd name="T22" fmla="*/ 49 w 93"/>
                  <a:gd name="T23" fmla="*/ 1 h 50"/>
                  <a:gd name="T24" fmla="*/ 62 w 93"/>
                  <a:gd name="T25" fmla="*/ 3 h 50"/>
                  <a:gd name="T26" fmla="*/ 58 w 93"/>
                  <a:gd name="T27" fmla="*/ 5 h 50"/>
                  <a:gd name="T28" fmla="*/ 55 w 93"/>
                  <a:gd name="T29" fmla="*/ 7 h 50"/>
                  <a:gd name="T30" fmla="*/ 52 w 93"/>
                  <a:gd name="T31" fmla="*/ 11 h 50"/>
                  <a:gd name="T32" fmla="*/ 49 w 93"/>
                  <a:gd name="T33" fmla="*/ 16 h 50"/>
                  <a:gd name="T34" fmla="*/ 53 w 93"/>
                  <a:gd name="T35" fmla="*/ 16 h 50"/>
                  <a:gd name="T36" fmla="*/ 58 w 93"/>
                  <a:gd name="T37" fmla="*/ 15 h 50"/>
                  <a:gd name="T38" fmla="*/ 62 w 93"/>
                  <a:gd name="T39" fmla="*/ 14 h 50"/>
                  <a:gd name="T40" fmla="*/ 68 w 93"/>
                  <a:gd name="T41" fmla="*/ 12 h 50"/>
                  <a:gd name="T42" fmla="*/ 73 w 93"/>
                  <a:gd name="T43" fmla="*/ 9 h 50"/>
                  <a:gd name="T44" fmla="*/ 77 w 93"/>
                  <a:gd name="T45" fmla="*/ 6 h 50"/>
                  <a:gd name="T46" fmla="*/ 82 w 93"/>
                  <a:gd name="T47" fmla="*/ 4 h 50"/>
                  <a:gd name="T48" fmla="*/ 85 w 93"/>
                  <a:gd name="T49" fmla="*/ 0 h 50"/>
                  <a:gd name="T50" fmla="*/ 91 w 93"/>
                  <a:gd name="T51" fmla="*/ 4 h 50"/>
                  <a:gd name="T52" fmla="*/ 93 w 93"/>
                  <a:gd name="T53" fmla="*/ 9 h 50"/>
                  <a:gd name="T54" fmla="*/ 92 w 93"/>
                  <a:gd name="T55" fmla="*/ 15 h 50"/>
                  <a:gd name="T56" fmla="*/ 89 w 93"/>
                  <a:gd name="T57" fmla="*/ 21 h 50"/>
                  <a:gd name="T58" fmla="*/ 87 w 93"/>
                  <a:gd name="T59" fmla="*/ 24 h 50"/>
                  <a:gd name="T60" fmla="*/ 84 w 93"/>
                  <a:gd name="T61" fmla="*/ 28 h 50"/>
                  <a:gd name="T62" fmla="*/ 80 w 93"/>
                  <a:gd name="T63" fmla="*/ 32 h 50"/>
                  <a:gd name="T64" fmla="*/ 76 w 93"/>
                  <a:gd name="T65" fmla="*/ 36 h 50"/>
                  <a:gd name="T66" fmla="*/ 71 w 93"/>
                  <a:gd name="T67" fmla="*/ 40 h 50"/>
                  <a:gd name="T68" fmla="*/ 66 w 93"/>
                  <a:gd name="T69" fmla="*/ 43 h 50"/>
                  <a:gd name="T70" fmla="*/ 60 w 93"/>
                  <a:gd name="T71" fmla="*/ 45 h 50"/>
                  <a:gd name="T72" fmla="*/ 55 w 93"/>
                  <a:gd name="T73" fmla="*/ 46 h 50"/>
                  <a:gd name="T74" fmla="*/ 48 w 93"/>
                  <a:gd name="T75" fmla="*/ 45 h 50"/>
                  <a:gd name="T76" fmla="*/ 41 w 93"/>
                  <a:gd name="T77" fmla="*/ 43 h 50"/>
                  <a:gd name="T78" fmla="*/ 34 w 93"/>
                  <a:gd name="T79" fmla="*/ 40 h 50"/>
                  <a:gd name="T80" fmla="*/ 28 w 93"/>
                  <a:gd name="T81" fmla="*/ 37 h 50"/>
                  <a:gd name="T82" fmla="*/ 21 w 93"/>
                  <a:gd name="T83" fmla="*/ 36 h 50"/>
                  <a:gd name="T84" fmla="*/ 15 w 93"/>
                  <a:gd name="T85" fmla="*/ 38 h 50"/>
                  <a:gd name="T86" fmla="*/ 10 w 93"/>
                  <a:gd name="T87" fmla="*/ 42 h 50"/>
                  <a:gd name="T88" fmla="*/ 6 w 93"/>
                  <a:gd name="T89" fmla="*/ 50 h 5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93"/>
                  <a:gd name="T136" fmla="*/ 0 h 50"/>
                  <a:gd name="T137" fmla="*/ 93 w 93"/>
                  <a:gd name="T138" fmla="*/ 50 h 5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93" h="50">
                    <a:moveTo>
                      <a:pt x="6" y="50"/>
                    </a:moveTo>
                    <a:lnTo>
                      <a:pt x="2" y="46"/>
                    </a:lnTo>
                    <a:lnTo>
                      <a:pt x="0" y="40"/>
                    </a:lnTo>
                    <a:lnTo>
                      <a:pt x="1" y="33"/>
                    </a:lnTo>
                    <a:lnTo>
                      <a:pt x="5" y="26"/>
                    </a:lnTo>
                    <a:lnTo>
                      <a:pt x="8" y="22"/>
                    </a:lnTo>
                    <a:lnTo>
                      <a:pt x="11" y="17"/>
                    </a:lnTo>
                    <a:lnTo>
                      <a:pt x="15" y="12"/>
                    </a:lnTo>
                    <a:lnTo>
                      <a:pt x="21" y="7"/>
                    </a:lnTo>
                    <a:lnTo>
                      <a:pt x="28" y="4"/>
                    </a:lnTo>
                    <a:lnTo>
                      <a:pt x="37" y="2"/>
                    </a:lnTo>
                    <a:lnTo>
                      <a:pt x="49" y="1"/>
                    </a:lnTo>
                    <a:lnTo>
                      <a:pt x="62" y="3"/>
                    </a:lnTo>
                    <a:lnTo>
                      <a:pt x="58" y="5"/>
                    </a:lnTo>
                    <a:lnTo>
                      <a:pt x="55" y="7"/>
                    </a:lnTo>
                    <a:lnTo>
                      <a:pt x="52" y="11"/>
                    </a:lnTo>
                    <a:lnTo>
                      <a:pt x="49" y="16"/>
                    </a:lnTo>
                    <a:lnTo>
                      <a:pt x="53" y="16"/>
                    </a:lnTo>
                    <a:lnTo>
                      <a:pt x="58" y="15"/>
                    </a:lnTo>
                    <a:lnTo>
                      <a:pt x="62" y="14"/>
                    </a:lnTo>
                    <a:lnTo>
                      <a:pt x="68" y="12"/>
                    </a:lnTo>
                    <a:lnTo>
                      <a:pt x="73" y="9"/>
                    </a:lnTo>
                    <a:lnTo>
                      <a:pt x="77" y="6"/>
                    </a:lnTo>
                    <a:lnTo>
                      <a:pt x="82" y="4"/>
                    </a:lnTo>
                    <a:lnTo>
                      <a:pt x="85" y="0"/>
                    </a:lnTo>
                    <a:lnTo>
                      <a:pt x="91" y="4"/>
                    </a:lnTo>
                    <a:lnTo>
                      <a:pt x="93" y="9"/>
                    </a:lnTo>
                    <a:lnTo>
                      <a:pt x="92" y="15"/>
                    </a:lnTo>
                    <a:lnTo>
                      <a:pt x="89" y="21"/>
                    </a:lnTo>
                    <a:lnTo>
                      <a:pt x="87" y="24"/>
                    </a:lnTo>
                    <a:lnTo>
                      <a:pt x="84" y="28"/>
                    </a:lnTo>
                    <a:lnTo>
                      <a:pt x="80" y="32"/>
                    </a:lnTo>
                    <a:lnTo>
                      <a:pt x="76" y="36"/>
                    </a:lnTo>
                    <a:lnTo>
                      <a:pt x="71" y="40"/>
                    </a:lnTo>
                    <a:lnTo>
                      <a:pt x="66" y="43"/>
                    </a:lnTo>
                    <a:lnTo>
                      <a:pt x="60" y="45"/>
                    </a:lnTo>
                    <a:lnTo>
                      <a:pt x="55" y="46"/>
                    </a:lnTo>
                    <a:lnTo>
                      <a:pt x="48" y="45"/>
                    </a:lnTo>
                    <a:lnTo>
                      <a:pt x="41" y="43"/>
                    </a:lnTo>
                    <a:lnTo>
                      <a:pt x="34" y="40"/>
                    </a:lnTo>
                    <a:lnTo>
                      <a:pt x="28" y="37"/>
                    </a:lnTo>
                    <a:lnTo>
                      <a:pt x="21" y="36"/>
                    </a:lnTo>
                    <a:lnTo>
                      <a:pt x="15" y="38"/>
                    </a:lnTo>
                    <a:lnTo>
                      <a:pt x="10" y="42"/>
                    </a:lnTo>
                    <a:lnTo>
                      <a:pt x="6" y="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3" name="Group 96"/>
          <p:cNvGrpSpPr>
            <a:grpSpLocks/>
          </p:cNvGrpSpPr>
          <p:nvPr/>
        </p:nvGrpSpPr>
        <p:grpSpPr bwMode="auto">
          <a:xfrm>
            <a:off x="357158" y="3429000"/>
            <a:ext cx="2447925" cy="1295400"/>
            <a:chOff x="0" y="0"/>
            <a:chExt cx="1542" cy="816"/>
          </a:xfrm>
        </p:grpSpPr>
        <p:sp>
          <p:nvSpPr>
            <p:cNvPr id="154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1542" cy="816"/>
            </a:xfrm>
            <a:prstGeom prst="rect">
              <a:avLst/>
            </a:prstGeom>
            <a:noFill/>
            <a:ln w="63500" cmpd="dbl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55" name="Picture 10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1" y="52"/>
              <a:ext cx="397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6" name="Picture 10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1" y="408"/>
              <a:ext cx="397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7" name="Picture 10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0" y="227"/>
              <a:ext cx="397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8" name="Picture 10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88" y="45"/>
              <a:ext cx="397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9" name="Picture 10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88" y="408"/>
              <a:ext cx="397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0" name="Group 103"/>
          <p:cNvGrpSpPr>
            <a:grpSpLocks/>
          </p:cNvGrpSpPr>
          <p:nvPr/>
        </p:nvGrpSpPr>
        <p:grpSpPr bwMode="auto">
          <a:xfrm>
            <a:off x="3786182" y="3500438"/>
            <a:ext cx="2447925" cy="1295400"/>
            <a:chOff x="0" y="0"/>
            <a:chExt cx="1542" cy="816"/>
          </a:xfrm>
        </p:grpSpPr>
        <p:sp>
          <p:nvSpPr>
            <p:cNvPr id="161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1542" cy="816"/>
            </a:xfrm>
            <a:prstGeom prst="rect">
              <a:avLst/>
            </a:prstGeom>
            <a:noFill/>
            <a:ln w="63500" cmpd="dbl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2" name="Picture 106" descr="000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9" y="45"/>
              <a:ext cx="515" cy="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3" name="Group 106"/>
          <p:cNvGrpSpPr>
            <a:grpSpLocks/>
          </p:cNvGrpSpPr>
          <p:nvPr/>
        </p:nvGrpSpPr>
        <p:grpSpPr bwMode="auto">
          <a:xfrm>
            <a:off x="6500826" y="1285860"/>
            <a:ext cx="2447925" cy="1295400"/>
            <a:chOff x="0" y="0"/>
            <a:chExt cx="1542" cy="816"/>
          </a:xfrm>
        </p:grpSpPr>
        <p:sp>
          <p:nvSpPr>
            <p:cNvPr id="164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1542" cy="816"/>
            </a:xfrm>
            <a:prstGeom prst="rect">
              <a:avLst/>
            </a:prstGeom>
            <a:noFill/>
            <a:ln w="63500" cmpd="dbl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0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5"/>
              <a:ext cx="401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6" name="Picture 10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2" y="317"/>
              <a:ext cx="401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7" name="Picture 10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25" y="45"/>
              <a:ext cx="401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8" name="Picture 1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88" y="317"/>
              <a:ext cx="401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70" name="直接连接符 169"/>
          <p:cNvCxnSpPr/>
          <p:nvPr/>
        </p:nvCxnSpPr>
        <p:spPr>
          <a:xfrm flipV="1">
            <a:off x="0" y="928670"/>
            <a:ext cx="9144000" cy="714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矩形 15"/>
          <p:cNvSpPr>
            <a:spLocks noChangeArrowheads="1"/>
          </p:cNvSpPr>
          <p:nvPr/>
        </p:nvSpPr>
        <p:spPr bwMode="auto">
          <a:xfrm>
            <a:off x="1000100" y="2643182"/>
            <a:ext cx="904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 dirty="0"/>
              <a:t>3</a:t>
            </a:r>
          </a:p>
        </p:txBody>
      </p:sp>
      <p:sp>
        <p:nvSpPr>
          <p:cNvPr id="172" name="矩形 15"/>
          <p:cNvSpPr>
            <a:spLocks noChangeArrowheads="1"/>
          </p:cNvSpPr>
          <p:nvPr/>
        </p:nvSpPr>
        <p:spPr bwMode="auto">
          <a:xfrm>
            <a:off x="4521175" y="2649532"/>
            <a:ext cx="904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 dirty="0"/>
              <a:t>2</a:t>
            </a:r>
          </a:p>
        </p:txBody>
      </p:sp>
      <p:sp>
        <p:nvSpPr>
          <p:cNvPr id="173" name="矩形 15"/>
          <p:cNvSpPr>
            <a:spLocks noChangeArrowheads="1"/>
          </p:cNvSpPr>
          <p:nvPr/>
        </p:nvSpPr>
        <p:spPr bwMode="auto">
          <a:xfrm>
            <a:off x="714348" y="4786322"/>
            <a:ext cx="904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 dirty="0"/>
              <a:t>5</a:t>
            </a:r>
          </a:p>
        </p:txBody>
      </p:sp>
      <p:sp>
        <p:nvSpPr>
          <p:cNvPr id="174" name="矩形 15"/>
          <p:cNvSpPr>
            <a:spLocks noChangeArrowheads="1"/>
          </p:cNvSpPr>
          <p:nvPr/>
        </p:nvSpPr>
        <p:spPr bwMode="auto">
          <a:xfrm>
            <a:off x="6286512" y="3857628"/>
            <a:ext cx="904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 dirty="0"/>
              <a:t>1</a:t>
            </a:r>
          </a:p>
        </p:txBody>
      </p:sp>
      <p:sp>
        <p:nvSpPr>
          <p:cNvPr id="175" name="矩形 15"/>
          <p:cNvSpPr>
            <a:spLocks noChangeArrowheads="1"/>
          </p:cNvSpPr>
          <p:nvPr/>
        </p:nvSpPr>
        <p:spPr bwMode="auto">
          <a:xfrm>
            <a:off x="7500958" y="2714620"/>
            <a:ext cx="904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 dirty="0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72" grpId="0"/>
      <p:bldP spid="173" grpId="0"/>
      <p:bldP spid="174" grpId="0"/>
      <p:bldP spid="1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ianxia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142852"/>
            <a:ext cx="9144000" cy="671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7610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二、认识加法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1142984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0FM@L$$8ECXIUAC%$@[ZUB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71612"/>
            <a:ext cx="2114550" cy="2371725"/>
          </a:xfrm>
          <a:prstGeom prst="rect">
            <a:avLst/>
          </a:prstGeom>
        </p:spPr>
      </p:pic>
      <p:pic>
        <p:nvPicPr>
          <p:cNvPr id="7" name="图片 6" descr="XYY5Q(37H@[_A8`05$G_U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1500174"/>
            <a:ext cx="2228850" cy="2447925"/>
          </a:xfrm>
          <a:prstGeom prst="rect">
            <a:avLst/>
          </a:prstGeom>
        </p:spPr>
      </p:pic>
      <p:pic>
        <p:nvPicPr>
          <p:cNvPr id="8193" name="Picture 1" descr="C:\Users\Administrator\AppData\Roaming\Tencent\Users\304636911\QQ\WinTemp\RichOle\LR741_)[GM1D3P[9]W@KR)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02" y="4000504"/>
            <a:ext cx="1500198" cy="1714512"/>
          </a:xfrm>
          <a:prstGeom prst="rect">
            <a:avLst/>
          </a:prstGeom>
          <a:noFill/>
        </p:spPr>
      </p:pic>
      <p:sp>
        <p:nvSpPr>
          <p:cNvPr id="9" name="云形标注 8"/>
          <p:cNvSpPr/>
          <p:nvPr/>
        </p:nvSpPr>
        <p:spPr>
          <a:xfrm>
            <a:off x="4071934" y="2357430"/>
            <a:ext cx="4714908" cy="1500198"/>
          </a:xfrm>
          <a:prstGeom prst="cloudCallout">
            <a:avLst>
              <a:gd name="adj1" fmla="val 30950"/>
              <a:gd name="adj2" fmla="val 615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喜羊羊和美羊羊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一共有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_GB2312" pitchFamily="49" charset="-122"/>
              </a:rPr>
              <a:t>多少个气球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？你是怎么想的 ？</a:t>
            </a:r>
          </a:p>
        </p:txBody>
      </p:sp>
      <p:pic>
        <p:nvPicPr>
          <p:cNvPr id="8194" name="Picture 2" descr="F:\xiaohuang\课件\9IA~%10P6L2`F266}M9)UL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4857760"/>
            <a:ext cx="1928826" cy="1643074"/>
          </a:xfrm>
          <a:prstGeom prst="rect">
            <a:avLst/>
          </a:prstGeom>
          <a:noFill/>
        </p:spPr>
      </p:pic>
      <p:sp>
        <p:nvSpPr>
          <p:cNvPr id="14" name="云形标注 13"/>
          <p:cNvSpPr/>
          <p:nvPr/>
        </p:nvSpPr>
        <p:spPr>
          <a:xfrm>
            <a:off x="0" y="4071942"/>
            <a:ext cx="3500430" cy="1214446"/>
          </a:xfrm>
          <a:prstGeom prst="cloudCallout">
            <a:avLst>
              <a:gd name="adj1" fmla="val 60077"/>
              <a:gd name="adj2" fmla="val 3476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一共有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_GB2312" pitchFamily="49" charset="-122"/>
              </a:rPr>
              <a:t>4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_GB2312" pitchFamily="49" charset="-122"/>
              </a:rPr>
              <a:t>个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气球，我是用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_GB2312" pitchFamily="49" charset="-122"/>
              </a:rPr>
              <a:t>加法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计算的。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12"/>
          <p:cNvSpPr>
            <a:spLocks noChangeArrowheads="1"/>
          </p:cNvSpPr>
          <p:nvPr/>
        </p:nvSpPr>
        <p:spPr bwMode="auto">
          <a:xfrm>
            <a:off x="571472" y="2595738"/>
            <a:ext cx="2447925" cy="752475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0099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楷体_GB2312" pitchFamily="49" charset="-122"/>
            </a:endParaRP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785786" y="2792410"/>
            <a:ext cx="1171575" cy="279400"/>
            <a:chOff x="0" y="0"/>
            <a:chExt cx="953" cy="226"/>
          </a:xfrm>
        </p:grpSpPr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0" y="0"/>
              <a:ext cx="227" cy="226"/>
            </a:xfrm>
            <a:prstGeom prst="ellipse">
              <a:avLst/>
            </a:prstGeom>
            <a:solidFill>
              <a:srgbClr val="181FB4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Oval 15"/>
            <p:cNvSpPr>
              <a:spLocks noChangeArrowheads="1"/>
            </p:cNvSpPr>
            <p:nvPr/>
          </p:nvSpPr>
          <p:spPr bwMode="auto">
            <a:xfrm>
              <a:off x="363" y="0"/>
              <a:ext cx="227" cy="226"/>
            </a:xfrm>
            <a:prstGeom prst="ellipse">
              <a:avLst/>
            </a:prstGeom>
            <a:solidFill>
              <a:srgbClr val="181FB4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>
              <a:off x="726" y="0"/>
              <a:ext cx="227" cy="226"/>
            </a:xfrm>
            <a:prstGeom prst="ellipse">
              <a:avLst/>
            </a:prstGeom>
            <a:solidFill>
              <a:srgbClr val="181FB4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2533624" y="2792410"/>
            <a:ext cx="279400" cy="277812"/>
          </a:xfrm>
          <a:prstGeom prst="ellipse">
            <a:avLst/>
          </a:prstGeom>
          <a:solidFill>
            <a:srgbClr val="181FB4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8596" y="3381556"/>
            <a:ext cx="27003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000" b="1" dirty="0">
                <a:solidFill>
                  <a:srgbClr val="181FB4"/>
                </a:solidFill>
              </a:rPr>
              <a:t>3</a:t>
            </a:r>
            <a:r>
              <a:rPr lang="zh-CN" altLang="en-US" sz="3000" b="1" dirty="0">
                <a:solidFill>
                  <a:srgbClr val="181FB4"/>
                </a:solidFill>
                <a:ea typeface="楷体_GB2312" pitchFamily="49" charset="-122"/>
              </a:rPr>
              <a:t>＋</a:t>
            </a:r>
            <a:r>
              <a:rPr lang="en-US" altLang="zh-CN" sz="3000" b="1" dirty="0">
                <a:solidFill>
                  <a:srgbClr val="181FB4"/>
                </a:solidFill>
              </a:rPr>
              <a:t>1</a:t>
            </a:r>
            <a:r>
              <a:rPr lang="zh-CN" altLang="en-US" sz="3000" b="1" dirty="0">
                <a:solidFill>
                  <a:srgbClr val="181FB4"/>
                </a:solidFill>
                <a:ea typeface="楷体_GB2312" pitchFamily="49" charset="-122"/>
              </a:rPr>
              <a:t>＝</a:t>
            </a:r>
            <a:r>
              <a:rPr lang="en-US" altLang="zh-CN" sz="3000" b="1" dirty="0">
                <a:solidFill>
                  <a:srgbClr val="181FB4"/>
                </a:solidFill>
              </a:rPr>
              <a:t>4</a:t>
            </a:r>
          </a:p>
        </p:txBody>
      </p:sp>
      <p:sp>
        <p:nvSpPr>
          <p:cNvPr id="17" name="矩形 15"/>
          <p:cNvSpPr>
            <a:spLocks noChangeArrowheads="1"/>
          </p:cNvSpPr>
          <p:nvPr/>
        </p:nvSpPr>
        <p:spPr bwMode="auto">
          <a:xfrm>
            <a:off x="601634" y="3356156"/>
            <a:ext cx="17621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000" b="1" dirty="0" smtClean="0">
                <a:solidFill>
                  <a:srgbClr val="FF0000"/>
                </a:solidFill>
                <a:ea typeface="楷体_GB2312" pitchFamily="49" charset="-122"/>
              </a:rPr>
              <a:t>＋</a:t>
            </a:r>
            <a:endParaRPr 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en-US" sz="1000" b="1" dirty="0" smtClean="0">
                <a:solidFill>
                  <a:srgbClr val="FF0000"/>
                </a:solidFill>
                <a:ea typeface="楷体_GB2312" pitchFamily="49" charset="-122"/>
              </a:rPr>
              <a:t>●</a:t>
            </a:r>
          </a:p>
          <a:p>
            <a:pPr algn="ctr"/>
            <a:r>
              <a:rPr lang="en-US" altLang="zh-CN" sz="1000" b="1" dirty="0" smtClean="0">
                <a:solidFill>
                  <a:srgbClr val="FF0000"/>
                </a:solidFill>
                <a:ea typeface="楷体_GB2312" pitchFamily="49" charset="-122"/>
              </a:rPr>
              <a:t>●</a:t>
            </a:r>
          </a:p>
          <a:p>
            <a:pPr algn="ctr"/>
            <a:r>
              <a:rPr lang="en-US" altLang="zh-CN" sz="1000" b="1" dirty="0" smtClean="0">
                <a:solidFill>
                  <a:srgbClr val="FF0000"/>
                </a:solidFill>
                <a:ea typeface="楷体_GB2312" pitchFamily="49" charset="-122"/>
              </a:rPr>
              <a:t>●</a:t>
            </a:r>
          </a:p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加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号</a:t>
            </a:r>
          </a:p>
        </p:txBody>
      </p:sp>
      <p:cxnSp>
        <p:nvCxnSpPr>
          <p:cNvPr id="21" name="直接箭头连接符 20"/>
          <p:cNvCxnSpPr/>
          <p:nvPr/>
        </p:nvCxnSpPr>
        <p:spPr>
          <a:xfrm rot="16200000" flipH="1">
            <a:off x="2500298" y="3953060"/>
            <a:ext cx="1214446" cy="107157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000232" y="3812449"/>
            <a:ext cx="142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rgbClr val="FF0000"/>
                </a:solidFill>
                <a:ea typeface="楷体_GB2312" pitchFamily="49" charset="-122"/>
              </a:rPr>
              <a:t>●</a:t>
            </a:r>
          </a:p>
          <a:p>
            <a:pPr algn="ctr"/>
            <a:r>
              <a:rPr lang="en-US" altLang="zh-CN" sz="1000" b="1" dirty="0" smtClean="0">
                <a:solidFill>
                  <a:srgbClr val="FF0000"/>
                </a:solidFill>
                <a:ea typeface="楷体_GB2312" pitchFamily="49" charset="-122"/>
              </a:rPr>
              <a:t>●</a:t>
            </a:r>
          </a:p>
          <a:p>
            <a:pPr algn="ctr"/>
            <a:r>
              <a:rPr lang="en-US" altLang="zh-CN" sz="1000" b="1" dirty="0" smtClean="0">
                <a:solidFill>
                  <a:srgbClr val="FF0000"/>
                </a:solidFill>
                <a:ea typeface="楷体_GB2312" pitchFamily="49" charset="-122"/>
              </a:rPr>
              <a:t>●</a:t>
            </a:r>
          </a:p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928794" y="431025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</a:rPr>
              <a:t>等号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20" name="横卷形 19"/>
          <p:cNvSpPr/>
          <p:nvPr/>
        </p:nvSpPr>
        <p:spPr>
          <a:xfrm>
            <a:off x="3786182" y="4429132"/>
            <a:ext cx="4500594" cy="1500198"/>
          </a:xfrm>
          <a:prstGeom prst="horizontalScroll">
            <a:avLst/>
          </a:prstGeom>
          <a:solidFill>
            <a:srgbClr val="CECD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读作：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加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等于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2" name="图片 21" descr="P%62E$R}E3S]2NP{Q]L(F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428604"/>
            <a:ext cx="1752600" cy="1962150"/>
          </a:xfrm>
          <a:prstGeom prst="rect">
            <a:avLst/>
          </a:prstGeom>
        </p:spPr>
      </p:pic>
      <p:sp>
        <p:nvSpPr>
          <p:cNvPr id="25" name="圆角矩形标注 24"/>
          <p:cNvSpPr/>
          <p:nvPr/>
        </p:nvSpPr>
        <p:spPr>
          <a:xfrm>
            <a:off x="4286248" y="357166"/>
            <a:ext cx="4643470" cy="2143140"/>
          </a:xfrm>
          <a:prstGeom prst="wedgeRoundRectCallout">
            <a:avLst>
              <a:gd name="adj1" fmla="val -61969"/>
              <a:gd name="adj2" fmla="val 1245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357686" y="50004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b="1" dirty="0" smtClean="0"/>
              <a:t>1. </a:t>
            </a:r>
            <a:r>
              <a:rPr lang="zh-CN" altLang="en-US" b="1" dirty="0" smtClean="0">
                <a:latin typeface="楷体_GB2312" pitchFamily="49" charset="-122"/>
              </a:rPr>
              <a:t>你能用小圆片来摆一摆刚才的过程吗？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b="1" dirty="0" smtClean="0"/>
              <a:t>2. </a:t>
            </a:r>
            <a:r>
              <a:rPr lang="zh-CN" altLang="en-US" b="1" dirty="0" smtClean="0">
                <a:latin typeface="楷体_GB2312" pitchFamily="49" charset="-122"/>
              </a:rPr>
              <a:t>合并用</a:t>
            </a:r>
            <a:r>
              <a:rPr lang="zh-CN" altLang="en-US" b="1" dirty="0" smtClean="0">
                <a:latin typeface="方正楷体简体" pitchFamily="65" charset="-122"/>
              </a:rPr>
              <a:t>“</a:t>
            </a:r>
            <a:r>
              <a:rPr lang="en-US" altLang="zh-CN" b="1" dirty="0" smtClean="0"/>
              <a:t>＋</a:t>
            </a:r>
            <a:r>
              <a:rPr lang="en-US" altLang="zh-CN" b="1" dirty="0" smtClean="0">
                <a:latin typeface="方正楷体简体" pitchFamily="65" charset="-122"/>
              </a:rPr>
              <a:t>”</a:t>
            </a:r>
            <a:r>
              <a:rPr lang="zh-CN" altLang="en-US" b="1" dirty="0" smtClean="0">
                <a:latin typeface="楷体_GB2312" pitchFamily="49" charset="-122"/>
              </a:rPr>
              <a:t>表示，你能试着用手势表示合并吗？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b="1" dirty="0" smtClean="0"/>
              <a:t>3. </a:t>
            </a:r>
            <a:r>
              <a:rPr lang="zh-CN" altLang="en-US" b="1" dirty="0" smtClean="0">
                <a:latin typeface="楷体_GB2312" pitchFamily="49" charset="-122"/>
              </a:rPr>
              <a:t>认识加法算式，并说一说算式中各部分表示什么意思？ </a:t>
            </a:r>
            <a:endParaRPr lang="en-US" altLang="zh-CN" b="1" dirty="0" smtClean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15" grpId="0" animBg="1" autoUpdateAnimBg="0"/>
      <p:bldP spid="16" grpId="0" autoUpdateAnimBg="0"/>
      <p:bldP spid="23" grpId="0"/>
      <p:bldP spid="24" grpId="0"/>
      <p:bldP spid="20" grpId="0" animBg="1"/>
      <p:bldP spid="25" grpId="0" animBg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20" y="1071546"/>
            <a:ext cx="6130925" cy="8509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 smtClean="0">
                <a:solidFill>
                  <a:schemeClr val="tx1"/>
                </a:solidFill>
                <a:latin typeface="楷体_GB2312" pitchFamily="49" charset="-122"/>
              </a:rPr>
              <a:t>（一）体会</a:t>
            </a:r>
            <a:r>
              <a:rPr lang="zh-CN" altLang="en-US" sz="3000" b="1" dirty="0" smtClean="0">
                <a:solidFill>
                  <a:schemeClr val="tx1"/>
                </a:solidFill>
                <a:latin typeface="方正楷体简体" pitchFamily="65" charset="-122"/>
              </a:rPr>
              <a:t>“</a:t>
            </a:r>
            <a:r>
              <a:rPr lang="zh-CN" altLang="en-US" sz="3000" b="1" dirty="0" smtClean="0">
                <a:solidFill>
                  <a:schemeClr val="tx1"/>
                </a:solidFill>
                <a:latin typeface="楷体_GB2312" pitchFamily="49" charset="-122"/>
              </a:rPr>
              <a:t>加法</a:t>
            </a:r>
            <a:r>
              <a:rPr lang="en-US" sz="3000" b="1" dirty="0" smtClean="0">
                <a:solidFill>
                  <a:schemeClr val="tx1"/>
                </a:solidFill>
                <a:latin typeface="方正楷体简体" pitchFamily="65" charset="-122"/>
              </a:rPr>
              <a:t>”</a:t>
            </a:r>
            <a:r>
              <a:rPr lang="zh-CN" altLang="en-US" sz="3000" b="1" dirty="0" smtClean="0">
                <a:solidFill>
                  <a:schemeClr val="tx1"/>
                </a:solidFill>
                <a:latin typeface="楷体_GB2312" pitchFamily="49" charset="-122"/>
              </a:rPr>
              <a:t>意思</a:t>
            </a:r>
          </a:p>
        </p:txBody>
      </p:sp>
      <p:pic>
        <p:nvPicPr>
          <p:cNvPr id="6" name="Picture 11" descr="1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357430"/>
            <a:ext cx="7597775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428728" y="1857364"/>
            <a:ext cx="71247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+mn-ea"/>
                <a:cs typeface="+mn-cs"/>
              </a:rPr>
              <a:t>看图说一说</a:t>
            </a:r>
            <a:r>
              <a:rPr lang="zh-CN" altLang="en-US" sz="2600" b="1" kern="0" dirty="0" smtClean="0">
                <a:latin typeface="楷体_GB2312" pitchFamily="49" charset="-122"/>
              </a:rPr>
              <a:t>图中</a:t>
            </a: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+mn-ea"/>
                <a:cs typeface="+mn-cs"/>
              </a:rPr>
              <a:t>表示的意思。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2571736" y="4643446"/>
            <a:ext cx="3810000" cy="64135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181FB4"/>
                </a:solidFill>
              </a:rPr>
              <a:t>1</a:t>
            </a:r>
            <a:r>
              <a:rPr lang="zh-CN" altLang="en-US" sz="3600" b="1" dirty="0">
                <a:solidFill>
                  <a:srgbClr val="181FB4"/>
                </a:solidFill>
                <a:ea typeface="楷体_GB2312" pitchFamily="49" charset="-122"/>
              </a:rPr>
              <a:t>＋</a:t>
            </a:r>
            <a:r>
              <a:rPr lang="en-US" altLang="zh-CN" sz="3600" b="1" dirty="0">
                <a:solidFill>
                  <a:srgbClr val="181FB4"/>
                </a:solidFill>
              </a:rPr>
              <a:t>2</a:t>
            </a:r>
            <a:r>
              <a:rPr lang="zh-CN" altLang="en-US" sz="3600" b="1" dirty="0">
                <a:solidFill>
                  <a:srgbClr val="181FB4"/>
                </a:solidFill>
                <a:ea typeface="楷体_GB2312" pitchFamily="49" charset="-122"/>
              </a:rPr>
              <a:t>＝</a:t>
            </a:r>
            <a:r>
              <a:rPr lang="en-US" altLang="zh-CN" sz="3600" b="1" dirty="0">
                <a:solidFill>
                  <a:srgbClr val="181FB4"/>
                </a:solidFill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2844" y="285728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练习</a:t>
            </a:r>
            <a:endParaRPr lang="zh-CN" altLang="en-US" sz="3600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横卷形 10"/>
          <p:cNvSpPr/>
          <p:nvPr/>
        </p:nvSpPr>
        <p:spPr>
          <a:xfrm>
            <a:off x="357158" y="5357802"/>
            <a:ext cx="4500594" cy="1500198"/>
          </a:xfrm>
          <a:prstGeom prst="horizontalScroll">
            <a:avLst/>
          </a:prstGeom>
          <a:solidFill>
            <a:srgbClr val="CECD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读作：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加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等于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00826" y="4643446"/>
            <a:ext cx="1000132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读作</a:t>
            </a:r>
            <a:endParaRPr lang="zh-CN" altLang="en-US" sz="2400" dirty="0"/>
          </a:p>
        </p:txBody>
      </p:sp>
      <p:cxnSp>
        <p:nvCxnSpPr>
          <p:cNvPr id="16" name="曲线连接符 15"/>
          <p:cNvCxnSpPr/>
          <p:nvPr/>
        </p:nvCxnSpPr>
        <p:spPr>
          <a:xfrm rot="10800000" flipV="1">
            <a:off x="4857752" y="4929198"/>
            <a:ext cx="2714644" cy="1214446"/>
          </a:xfrm>
          <a:prstGeom prst="curvedConnector3">
            <a:avLst>
              <a:gd name="adj1" fmla="val -30259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1" descr="1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000240"/>
            <a:ext cx="42481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357158" y="428604"/>
            <a:ext cx="61309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（二）体会</a:t>
            </a:r>
            <a:r>
              <a:rPr lang="zh-CN" altLang="en-US" sz="3000" b="1" dirty="0">
                <a:latin typeface="方正楷体简体" pitchFamily="65" charset="-122"/>
                <a:ea typeface="楷体_GB2312" pitchFamily="49" charset="-122"/>
              </a:rPr>
              <a:t>“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加法</a:t>
            </a:r>
            <a:r>
              <a:rPr lang="en-US" sz="3000" b="1" dirty="0">
                <a:latin typeface="方正楷体简体" pitchFamily="65" charset="-122"/>
                <a:ea typeface="楷体_GB2312" pitchFamily="49" charset="-122"/>
              </a:rPr>
              <a:t>”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意思</a:t>
            </a: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1509683" y="1247754"/>
            <a:ext cx="71247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0000"/>
              </a:lnSpc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看图说一</a:t>
            </a:r>
            <a:r>
              <a:rPr lang="zh-CN" altLang="en-US" sz="2600" b="1" dirty="0" smtClean="0">
                <a:latin typeface="楷体_GB2312" pitchFamily="49" charset="-122"/>
                <a:ea typeface="楷体_GB2312" pitchFamily="49" charset="-122"/>
              </a:rPr>
              <a:t>说图中表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示的意思。</a:t>
            </a:r>
          </a:p>
        </p:txBody>
      </p:sp>
      <p:sp>
        <p:nvSpPr>
          <p:cNvPr id="31" name="矩形 15"/>
          <p:cNvSpPr>
            <a:spLocks noChangeArrowheads="1"/>
          </p:cNvSpPr>
          <p:nvPr/>
        </p:nvSpPr>
        <p:spPr bwMode="auto">
          <a:xfrm>
            <a:off x="4429124" y="3929066"/>
            <a:ext cx="271464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181FB4"/>
                </a:solidFill>
              </a:rPr>
              <a:t>2</a:t>
            </a:r>
            <a:r>
              <a:rPr lang="zh-CN" altLang="en-US" sz="3600" b="1" dirty="0">
                <a:solidFill>
                  <a:srgbClr val="181FB4"/>
                </a:solidFill>
                <a:ea typeface="楷体_GB2312" pitchFamily="49" charset="-122"/>
              </a:rPr>
              <a:t>＋</a:t>
            </a:r>
            <a:r>
              <a:rPr lang="en-US" altLang="zh-CN" sz="3600" b="1" dirty="0">
                <a:solidFill>
                  <a:srgbClr val="181FB4"/>
                </a:solidFill>
              </a:rPr>
              <a:t>2</a:t>
            </a:r>
            <a:r>
              <a:rPr lang="zh-CN" altLang="en-US" sz="3600" b="1" dirty="0">
                <a:solidFill>
                  <a:srgbClr val="181FB4"/>
                </a:solidFill>
                <a:ea typeface="楷体_GB2312" pitchFamily="49" charset="-122"/>
              </a:rPr>
              <a:t>＝</a:t>
            </a:r>
            <a:r>
              <a:rPr lang="en-US" altLang="zh-CN" sz="3600" b="1" dirty="0">
                <a:solidFill>
                  <a:srgbClr val="181FB4"/>
                </a:solidFill>
              </a:rPr>
              <a:t>4</a:t>
            </a:r>
          </a:p>
        </p:txBody>
      </p:sp>
      <p:sp>
        <p:nvSpPr>
          <p:cNvPr id="32" name="横卷形 31"/>
          <p:cNvSpPr/>
          <p:nvPr/>
        </p:nvSpPr>
        <p:spPr>
          <a:xfrm>
            <a:off x="357158" y="5357802"/>
            <a:ext cx="4500594" cy="1500198"/>
          </a:xfrm>
          <a:prstGeom prst="horizontalScroll">
            <a:avLst/>
          </a:prstGeom>
          <a:solidFill>
            <a:srgbClr val="CECD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读作：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加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等于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000892" y="3929066"/>
            <a:ext cx="1000132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读作</a:t>
            </a:r>
            <a:endParaRPr lang="zh-CN" altLang="en-US" sz="2400" dirty="0"/>
          </a:p>
        </p:txBody>
      </p:sp>
      <p:cxnSp>
        <p:nvCxnSpPr>
          <p:cNvPr id="35" name="曲线连接符 34"/>
          <p:cNvCxnSpPr>
            <a:endCxn id="32" idx="3"/>
          </p:cNvCxnSpPr>
          <p:nvPr/>
        </p:nvCxnSpPr>
        <p:spPr>
          <a:xfrm rot="10800000" flipV="1">
            <a:off x="4857752" y="4214817"/>
            <a:ext cx="3286148" cy="1893083"/>
          </a:xfrm>
          <a:prstGeom prst="curvedConnector3">
            <a:avLst>
              <a:gd name="adj1" fmla="val -21454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1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8807" y="1293792"/>
            <a:ext cx="21907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14282" y="428604"/>
            <a:ext cx="71247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latin typeface="楷体_GB2312" pitchFamily="49" charset="-122"/>
                <a:ea typeface="楷体_GB2312" pitchFamily="49" charset="-122"/>
              </a:rPr>
              <a:t>看图说一说算式表示的意思。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2571736" y="3714752"/>
            <a:ext cx="3657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181FB4"/>
                </a:solidFill>
              </a:rPr>
              <a:t>4</a:t>
            </a:r>
            <a:r>
              <a:rPr lang="zh-CN" altLang="en-US" sz="3600" b="1" dirty="0">
                <a:solidFill>
                  <a:srgbClr val="181FB4"/>
                </a:solidFill>
                <a:ea typeface="楷体_GB2312" pitchFamily="49" charset="-122"/>
              </a:rPr>
              <a:t>＋</a:t>
            </a:r>
            <a:r>
              <a:rPr lang="en-US" altLang="zh-CN" sz="3600" b="1" dirty="0">
                <a:solidFill>
                  <a:srgbClr val="181FB4"/>
                </a:solidFill>
              </a:rPr>
              <a:t>1</a:t>
            </a:r>
            <a:r>
              <a:rPr lang="zh-CN" altLang="en-US" sz="3600" b="1" dirty="0">
                <a:solidFill>
                  <a:srgbClr val="181FB4"/>
                </a:solidFill>
                <a:ea typeface="楷体_GB2312" pitchFamily="49" charset="-122"/>
              </a:rPr>
              <a:t>＝</a:t>
            </a:r>
            <a:r>
              <a:rPr lang="en-US" altLang="zh-CN" sz="3600" b="1" dirty="0">
                <a:solidFill>
                  <a:srgbClr val="181FB4"/>
                </a:solidFill>
              </a:rPr>
              <a:t>5</a:t>
            </a:r>
          </a:p>
        </p:txBody>
      </p:sp>
      <p:sp>
        <p:nvSpPr>
          <p:cNvPr id="11" name="横卷形 10"/>
          <p:cNvSpPr/>
          <p:nvPr/>
        </p:nvSpPr>
        <p:spPr>
          <a:xfrm>
            <a:off x="0" y="5357802"/>
            <a:ext cx="4500594" cy="1500198"/>
          </a:xfrm>
          <a:prstGeom prst="horizontalScroll">
            <a:avLst/>
          </a:prstGeom>
          <a:solidFill>
            <a:srgbClr val="CECD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读作：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加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等于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72264" y="3857628"/>
            <a:ext cx="1000132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读作</a:t>
            </a:r>
            <a:endParaRPr lang="zh-CN" altLang="en-US" sz="2400" dirty="0"/>
          </a:p>
        </p:txBody>
      </p:sp>
      <p:cxnSp>
        <p:nvCxnSpPr>
          <p:cNvPr id="13" name="曲线连接符 12"/>
          <p:cNvCxnSpPr>
            <a:stCxn id="12" idx="3"/>
            <a:endCxn id="11" idx="3"/>
          </p:cNvCxnSpPr>
          <p:nvPr/>
        </p:nvCxnSpPr>
        <p:spPr>
          <a:xfrm flipH="1">
            <a:off x="4500594" y="4179099"/>
            <a:ext cx="3071802" cy="1928802"/>
          </a:xfrm>
          <a:prstGeom prst="curvedConnector3">
            <a:avLst>
              <a:gd name="adj1" fmla="val -22510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857232"/>
            <a:ext cx="500066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6130925" cy="8509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 smtClean="0">
                <a:solidFill>
                  <a:schemeClr val="tx1"/>
                </a:solidFill>
                <a:latin typeface="楷体_GB2312" pitchFamily="49" charset="-122"/>
              </a:rPr>
              <a:t>（三）理解</a:t>
            </a:r>
            <a:r>
              <a:rPr lang="zh-CN" altLang="en-US" sz="3000" b="1" dirty="0" smtClean="0">
                <a:solidFill>
                  <a:schemeClr val="tx1"/>
                </a:solidFill>
                <a:latin typeface="方正楷体简体" pitchFamily="65" charset="-122"/>
              </a:rPr>
              <a:t>“</a:t>
            </a:r>
            <a:r>
              <a:rPr lang="zh-CN" altLang="en-US" sz="3000" b="1" dirty="0" smtClean="0">
                <a:solidFill>
                  <a:schemeClr val="tx1"/>
                </a:solidFill>
                <a:latin typeface="楷体_GB2312" pitchFamily="49" charset="-122"/>
              </a:rPr>
              <a:t>加法</a:t>
            </a:r>
            <a:r>
              <a:rPr lang="en-US" sz="3000" b="1" dirty="0" smtClean="0">
                <a:solidFill>
                  <a:schemeClr val="tx1"/>
                </a:solidFill>
                <a:latin typeface="方正楷体简体" pitchFamily="65" charset="-122"/>
              </a:rPr>
              <a:t>”</a:t>
            </a:r>
            <a:r>
              <a:rPr lang="zh-CN" altLang="en-US" sz="3000" b="1" dirty="0" smtClean="0">
                <a:solidFill>
                  <a:schemeClr val="tx1"/>
                </a:solidFill>
                <a:latin typeface="楷体_GB2312" pitchFamily="49" charset="-122"/>
              </a:rPr>
              <a:t>意思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28596" y="3786190"/>
            <a:ext cx="7704138" cy="12700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+mn-ea"/>
                <a:cs typeface="+mn-cs"/>
              </a:rPr>
              <a:t> 一共有几只小松鼠？你是怎么想的？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+mn-ea"/>
                <a:cs typeface="+mn-cs"/>
              </a:rPr>
              <a:t>你能用一道加法算式表示这幅图的意思吗？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</TotalTime>
  <Words>384</Words>
  <Application>Microsoft Office PowerPoint</Application>
  <PresentationFormat>全屏显示(4:3)</PresentationFormat>
  <Paragraphs>53</Paragraphs>
  <Slides>14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一、复习</vt:lpstr>
      <vt:lpstr>幻灯片 3</vt:lpstr>
      <vt:lpstr>二、认识加法</vt:lpstr>
      <vt:lpstr>幻灯片 5</vt:lpstr>
      <vt:lpstr>（一）体会“加法”意思</vt:lpstr>
      <vt:lpstr>幻灯片 7</vt:lpstr>
      <vt:lpstr>幻灯片 8</vt:lpstr>
      <vt:lpstr>（三）理解“加法”意思</vt:lpstr>
      <vt:lpstr>幻灯片 10</vt:lpstr>
      <vt:lpstr>幻灯片 11</vt:lpstr>
      <vt:lpstr>小结</vt:lpstr>
      <vt:lpstr>作业</vt:lpstr>
      <vt:lpstr>幻灯片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143</cp:revision>
  <dcterms:created xsi:type="dcterms:W3CDTF">2013-10-11T08:01:39Z</dcterms:created>
  <dcterms:modified xsi:type="dcterms:W3CDTF">2013-10-17T01:39:55Z</dcterms:modified>
</cp:coreProperties>
</file>