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318" r:id="rId4"/>
    <p:sldId id="257" r:id="rId5"/>
    <p:sldId id="315" r:id="rId6"/>
    <p:sldId id="260" r:id="rId7"/>
    <p:sldId id="291" r:id="rId8"/>
    <p:sldId id="295" r:id="rId9"/>
    <p:sldId id="301" r:id="rId10"/>
    <p:sldId id="304" r:id="rId11"/>
    <p:sldId id="316" r:id="rId12"/>
    <p:sldId id="317" r:id="rId13"/>
    <p:sldId id="289" r:id="rId14"/>
    <p:sldId id="288" r:id="rId15"/>
    <p:sldId id="287" r:id="rId16"/>
    <p:sldId id="286" r:id="rId17"/>
    <p:sldId id="284" r:id="rId18"/>
    <p:sldId id="282" r:id="rId19"/>
    <p:sldId id="281" r:id="rId20"/>
    <p:sldId id="280" r:id="rId21"/>
    <p:sldId id="279" r:id="rId22"/>
    <p:sldId id="278" r:id="rId23"/>
    <p:sldId id="312" r:id="rId24"/>
    <p:sldId id="313" r:id="rId25"/>
    <p:sldId id="314" r:id="rId26"/>
    <p:sldId id="277" r:id="rId27"/>
    <p:sldId id="276" r:id="rId28"/>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96633"/>
    <a:srgbClr val="008000"/>
    <a:srgbClr val="00CCFF"/>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98563"/>
  </p:normalViewPr>
  <p:slideViewPr>
    <p:cSldViewPr showGuides="1">
      <p:cViewPr>
        <p:scale>
          <a:sx n="66" d="100"/>
          <a:sy n="66" d="100"/>
        </p:scale>
        <p:origin x="-144"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dirty="0"/>
          </a:p>
        </p:txBody>
      </p:sp>
      <p:sp>
        <p:nvSpPr>
          <p:cNvPr id="9" name="灯片编号占位符 8"/>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dirty="0"/>
          </a:p>
        </p:txBody>
      </p:sp>
      <p:sp>
        <p:nvSpPr>
          <p:cNvPr id="5" name="灯片编号占位符 4"/>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dirty="0"/>
          </a:p>
        </p:txBody>
      </p:sp>
      <p:sp>
        <p:nvSpPr>
          <p:cNvPr id="4" name="灯片编号占位符 3"/>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6562" name="标题 6656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66563" name="文本占位符 6656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6564" name="日期占位符 66563"/>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p>
        </p:txBody>
      </p:sp>
      <p:sp>
        <p:nvSpPr>
          <p:cNvPr id="66565" name="页脚占位符 66564"/>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dirty="0"/>
          </a:p>
        </p:txBody>
      </p:sp>
      <p:sp>
        <p:nvSpPr>
          <p:cNvPr id="66566" name="灯片编号占位符 66565"/>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dirty="0"/>
            </a:fld>
            <a:endParaRPr 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24.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png"/><Relationship Id="rId1"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24.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24.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33.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png"/><Relationship Id="rId1" Type="http://schemas.openxmlformats.org/officeDocument/2006/relationships/image" Target="../media/image37.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13.jpeg"/><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19.jpeg"/><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128" name="矩形 5127"/>
          <p:cNvSpPr/>
          <p:nvPr/>
        </p:nvSpPr>
        <p:spPr>
          <a:xfrm>
            <a:off x="5638800" y="3810000"/>
            <a:ext cx="2767013" cy="1206500"/>
          </a:xfrm>
          <a:prstGeom prst="rect">
            <a:avLst/>
          </a:prstGeom>
        </p:spPr>
        <p:txBody>
          <a:bodyPr wrap="none" fromWordArt="1">
            <a:prstTxWarp prst="textSlantUp">
              <a:avLst>
                <a:gd name="adj" fmla="val 32056"/>
              </a:avLst>
            </a:prstTxWarp>
            <a:normAutofit/>
          </a:bodyPr>
          <a:p>
            <a:pPr algn="ctr"/>
            <a:r>
              <a:rPr lang="zh-CN" altLang="en-US" sz="36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Arial" panose="020B0604020202020204" pitchFamily="34" charset="0"/>
                <a:ea typeface="Arial" panose="020B0604020202020204" pitchFamily="34" charset="0"/>
              </a:rPr>
              <a:t>Unit 2</a:t>
            </a:r>
            <a:endParaRPr lang="zh-CN" altLang="en-US" sz="36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Arial" panose="020B0604020202020204" pitchFamily="34" charset="0"/>
              <a:ea typeface="Arial" panose="020B0604020202020204" pitchFamily="34" charset="0"/>
            </a:endParaRPr>
          </a:p>
        </p:txBody>
      </p:sp>
    </p:spTree>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9636" name="文本框 69635"/>
          <p:cNvSpPr txBox="1"/>
          <p:nvPr/>
        </p:nvSpPr>
        <p:spPr>
          <a:xfrm>
            <a:off x="228600" y="0"/>
            <a:ext cx="8534400" cy="6530975"/>
          </a:xfrm>
          <a:prstGeom prst="rect">
            <a:avLst/>
          </a:prstGeom>
          <a:noFill/>
          <a:ln w="76200">
            <a:noFill/>
          </a:ln>
        </p:spPr>
        <p:txBody>
          <a:bodyPr>
            <a:spAutoFit/>
          </a:bodyPr>
          <a:p>
            <a:pPr lvl="0">
              <a:lnSpc>
                <a:spcPct val="110000"/>
              </a:lnSpc>
            </a:pPr>
            <a:r>
              <a:rPr lang="en-US" altLang="zh-CN" sz="3200" b="1" dirty="0">
                <a:solidFill>
                  <a:srgbClr val="008000"/>
                </a:solidFill>
                <a:latin typeface="Times New Roman" panose="02020603050405020304" pitchFamily="18" charset="0"/>
                <a:ea typeface="宋体" panose="02010600030101010101" pitchFamily="2" charset="-122"/>
              </a:rPr>
              <a:t>2. </a:t>
            </a:r>
            <a:r>
              <a:rPr lang="zh-CN" altLang="en-US" sz="3200" b="1" dirty="0">
                <a:solidFill>
                  <a:srgbClr val="008000"/>
                </a:solidFill>
                <a:latin typeface="Times New Roman" panose="02020603050405020304" pitchFamily="18" charset="0"/>
                <a:ea typeface="宋体" panose="02010600030101010101" pitchFamily="2" charset="-122"/>
              </a:rPr>
              <a:t>正文</a:t>
            </a:r>
            <a:endParaRPr lang="zh-CN" altLang="en-US" sz="3200" b="1" dirty="0">
              <a:solidFill>
                <a:srgbClr val="008000"/>
              </a:solidFill>
              <a:latin typeface="Times New Roman" panose="02020603050405020304" pitchFamily="18" charset="0"/>
              <a:ea typeface="宋体" panose="02010600030101010101" pitchFamily="2" charset="-122"/>
            </a:endParaRPr>
          </a:p>
          <a:p>
            <a:pPr lvl="0">
              <a:lnSpc>
                <a:spcPct val="110000"/>
              </a:lnSpc>
            </a:pPr>
            <a:r>
              <a:rPr lang="zh-CN" altLang="en-US" sz="3200" b="1" dirty="0">
                <a:latin typeface="Times New Roman" panose="02020603050405020304" pitchFamily="18" charset="0"/>
                <a:ea typeface="宋体" panose="02010600030101010101" pitchFamily="2" charset="-122"/>
              </a:rPr>
              <a:t>★ 喜欢该运动的原因：</a:t>
            </a:r>
            <a:endParaRPr lang="zh-CN" altLang="en-US" sz="3200" b="1" dirty="0">
              <a:latin typeface="Times New Roman" panose="02020603050405020304" pitchFamily="18" charset="0"/>
              <a:ea typeface="宋体" panose="02010600030101010101" pitchFamily="2" charset="-122"/>
            </a:endParaRPr>
          </a:p>
          <a:p>
            <a:pPr lvl="0">
              <a:lnSpc>
                <a:spcPct val="110000"/>
              </a:lnSpc>
            </a:pPr>
            <a:r>
              <a:rPr lang="en-US" altLang="zh-CN" sz="3200" b="1">
                <a:latin typeface="Times New Roman" panose="02020603050405020304" pitchFamily="18" charset="0"/>
                <a:ea typeface="宋体" panose="02010600030101010101" pitchFamily="2" charset="-122"/>
              </a:rPr>
              <a:t>I like ... because ...</a:t>
            </a:r>
            <a:endParaRPr lang="en-US" altLang="zh-CN" sz="3200" b="1">
              <a:latin typeface="Times New Roman" panose="02020603050405020304" pitchFamily="18" charset="0"/>
              <a:ea typeface="宋体" panose="02010600030101010101" pitchFamily="2" charset="-122"/>
            </a:endParaRPr>
          </a:p>
          <a:p>
            <a:pPr lvl="0">
              <a:lnSpc>
                <a:spcPct val="110000"/>
              </a:lnSpc>
            </a:pPr>
            <a:r>
              <a:rPr lang="en-US" altLang="zh-CN" sz="3200" b="1">
                <a:latin typeface="Times New Roman" panose="02020603050405020304" pitchFamily="18" charset="0"/>
                <a:ea typeface="宋体" panose="02010600030101010101" pitchFamily="2" charset="-122"/>
              </a:rPr>
              <a:t>The reason why I like ... is that ...</a:t>
            </a:r>
            <a:endParaRPr lang="en-US" altLang="zh-CN" sz="3200" b="1">
              <a:latin typeface="Times New Roman" panose="02020603050405020304" pitchFamily="18" charset="0"/>
              <a:ea typeface="宋体" panose="02010600030101010101" pitchFamily="2" charset="-122"/>
            </a:endParaRPr>
          </a:p>
          <a:p>
            <a:pPr lvl="0">
              <a:lnSpc>
                <a:spcPct val="110000"/>
              </a:lnSpc>
            </a:pPr>
            <a:r>
              <a:rPr lang="en-US" altLang="zh-CN" sz="3200" b="1">
                <a:latin typeface="Times New Roman" panose="02020603050405020304" pitchFamily="18" charset="0"/>
                <a:ea typeface="宋体" panose="02010600030101010101" pitchFamily="2" charset="-122"/>
              </a:rPr>
              <a:t>Most people like ... because ...</a:t>
            </a:r>
            <a:endParaRPr lang="en-US" altLang="zh-CN" sz="3200" b="1">
              <a:latin typeface="Times New Roman" panose="02020603050405020304" pitchFamily="18" charset="0"/>
              <a:ea typeface="宋体" panose="02010600030101010101" pitchFamily="2" charset="-122"/>
            </a:endParaRPr>
          </a:p>
          <a:p>
            <a:pPr lvl="0">
              <a:lnSpc>
                <a:spcPct val="110000"/>
              </a:lnSpc>
            </a:pPr>
            <a:r>
              <a:rPr lang="en-US" altLang="zh-CN" sz="3200" b="1">
                <a:latin typeface="Times New Roman" panose="02020603050405020304" pitchFamily="18" charset="0"/>
                <a:ea typeface="宋体" panose="02010600030101010101" pitchFamily="2" charset="-122"/>
              </a:rPr>
              <a:t>My favorite player / footballer / athlete is ... I like him / her because ...</a:t>
            </a:r>
            <a:endParaRPr lang="en-US" altLang="zh-CN" sz="3200" b="1">
              <a:latin typeface="Times New Roman" panose="02020603050405020304" pitchFamily="18" charset="0"/>
              <a:ea typeface="宋体" panose="02010600030101010101" pitchFamily="2" charset="-122"/>
            </a:endParaRPr>
          </a:p>
          <a:p>
            <a:pPr lvl="0">
              <a:lnSpc>
                <a:spcPct val="110000"/>
              </a:lnSpc>
            </a:pPr>
            <a:r>
              <a:rPr lang="zh-CN" altLang="en-US" sz="3200" b="1" dirty="0">
                <a:latin typeface="Times New Roman" panose="02020603050405020304" pitchFamily="18" charset="0"/>
                <a:ea typeface="宋体" panose="02010600030101010101" pitchFamily="2" charset="-122"/>
              </a:rPr>
              <a:t>★ 喜欢上该运动的时间： </a:t>
            </a:r>
            <a:endParaRPr lang="zh-CN" altLang="en-US" sz="3200" b="1" dirty="0">
              <a:latin typeface="Times New Roman" panose="02020603050405020304" pitchFamily="18" charset="0"/>
              <a:ea typeface="宋体" panose="02010600030101010101" pitchFamily="2" charset="-122"/>
            </a:endParaRPr>
          </a:p>
          <a:p>
            <a:pPr lvl="0">
              <a:lnSpc>
                <a:spcPct val="110000"/>
              </a:lnSpc>
            </a:pPr>
            <a:r>
              <a:rPr lang="en-US" altLang="zh-CN" sz="3200" b="1">
                <a:latin typeface="Times New Roman" panose="02020603050405020304" pitchFamily="18" charset="0"/>
                <a:ea typeface="宋体" panose="02010600030101010101" pitchFamily="2" charset="-122"/>
              </a:rPr>
              <a:t>When I was ... years old, ...</a:t>
            </a:r>
            <a:endParaRPr lang="en-US" altLang="zh-CN" sz="3200" b="1">
              <a:latin typeface="Times New Roman" panose="02020603050405020304" pitchFamily="18" charset="0"/>
              <a:ea typeface="宋体" panose="02010600030101010101" pitchFamily="2" charset="-122"/>
            </a:endParaRPr>
          </a:p>
          <a:p>
            <a:pPr lvl="0">
              <a:lnSpc>
                <a:spcPct val="110000"/>
              </a:lnSpc>
            </a:pPr>
            <a:r>
              <a:rPr lang="en-US" altLang="zh-CN" sz="3200" b="1">
                <a:latin typeface="Times New Roman" panose="02020603050405020304" pitchFamily="18" charset="0"/>
                <a:ea typeface="宋体" panose="02010600030101010101" pitchFamily="2" charset="-122"/>
              </a:rPr>
              <a:t>At the age of ..., I showed great interest in ...</a:t>
            </a:r>
            <a:endParaRPr lang="en-US" altLang="zh-CN" sz="3200" b="1">
              <a:latin typeface="Times New Roman" panose="02020603050405020304" pitchFamily="18" charset="0"/>
              <a:ea typeface="宋体" panose="02010600030101010101" pitchFamily="2" charset="-122"/>
            </a:endParaRPr>
          </a:p>
          <a:p>
            <a:pPr lvl="0">
              <a:lnSpc>
                <a:spcPct val="110000"/>
              </a:lnSpc>
            </a:pPr>
            <a:r>
              <a:rPr lang="en-US" altLang="zh-CN" sz="3200" b="1">
                <a:latin typeface="Times New Roman" panose="02020603050405020304" pitchFamily="18" charset="0"/>
                <a:ea typeface="宋体" panose="02010600030101010101" pitchFamily="2" charset="-122"/>
              </a:rPr>
              <a:t>I became interested in ... when I was ...</a:t>
            </a:r>
            <a:endParaRPr lang="en-US" altLang="zh-CN" sz="3200" b="1">
              <a:latin typeface="Times New Roman" panose="02020603050405020304" pitchFamily="18" charset="0"/>
              <a:ea typeface="宋体" panose="02010600030101010101" pitchFamily="2" charset="-122"/>
            </a:endParaRPr>
          </a:p>
          <a:p>
            <a:pPr lvl="0">
              <a:lnSpc>
                <a:spcPct val="110000"/>
              </a:lnSpc>
            </a:pPr>
            <a:r>
              <a:rPr lang="en-US" altLang="zh-CN" sz="3200" b="1">
                <a:latin typeface="Times New Roman" panose="02020603050405020304" pitchFamily="18" charset="0"/>
                <a:ea typeface="宋体" panose="02010600030101010101" pitchFamily="2" charset="-122"/>
              </a:rPr>
              <a:t>I first learned to ... at the age of ...</a:t>
            </a:r>
            <a:endParaRPr lang="en-US" altLang="zh-CN" sz="3200" b="1">
              <a:latin typeface="Times New Roman" panose="02020603050405020304" pitchFamily="18" charset="0"/>
              <a:ea typeface="宋体" panose="02010600030101010101" pitchFamily="2" charset="-122"/>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9636">
                                            <p:txEl>
                                              <p:charRg st="18" end="41"/>
                                            </p:txEl>
                                          </p:spTgt>
                                        </p:tgtEl>
                                        <p:attrNameLst>
                                          <p:attrName>style.visibility</p:attrName>
                                        </p:attrNameLst>
                                      </p:cBhvr>
                                      <p:to>
                                        <p:strVal val="visible"/>
                                      </p:to>
                                    </p:set>
                                    <p:animEffect transition="in" filter="wipe(down)">
                                      <p:cBhvr>
                                        <p:cTn id="7" dur="500"/>
                                        <p:tgtEl>
                                          <p:spTgt spid="69636">
                                            <p:txEl>
                                              <p:charRg st="18" end="4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9636">
                                            <p:txEl>
                                              <p:charRg st="41" end="79"/>
                                            </p:txEl>
                                          </p:spTgt>
                                        </p:tgtEl>
                                        <p:attrNameLst>
                                          <p:attrName>style.visibility</p:attrName>
                                        </p:attrNameLst>
                                      </p:cBhvr>
                                      <p:to>
                                        <p:strVal val="visible"/>
                                      </p:to>
                                    </p:set>
                                    <p:animEffect transition="in" filter="wipe(down)">
                                      <p:cBhvr>
                                        <p:cTn id="10" dur="500"/>
                                        <p:tgtEl>
                                          <p:spTgt spid="69636">
                                            <p:txEl>
                                              <p:charRg st="41" end="79"/>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69636">
                                            <p:txEl>
                                              <p:charRg st="79" end="112"/>
                                            </p:txEl>
                                          </p:spTgt>
                                        </p:tgtEl>
                                        <p:attrNameLst>
                                          <p:attrName>style.visibility</p:attrName>
                                        </p:attrNameLst>
                                      </p:cBhvr>
                                      <p:to>
                                        <p:strVal val="visible"/>
                                      </p:to>
                                    </p:set>
                                    <p:animEffect transition="in" filter="wipe(down)">
                                      <p:cBhvr>
                                        <p:cTn id="13" dur="500"/>
                                        <p:tgtEl>
                                          <p:spTgt spid="69636">
                                            <p:txEl>
                                              <p:charRg st="79" end="11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69636">
                                            <p:txEl>
                                              <p:charRg st="112" end="190"/>
                                            </p:txEl>
                                          </p:spTgt>
                                        </p:tgtEl>
                                        <p:attrNameLst>
                                          <p:attrName>style.visibility</p:attrName>
                                        </p:attrNameLst>
                                      </p:cBhvr>
                                      <p:to>
                                        <p:strVal val="visible"/>
                                      </p:to>
                                    </p:set>
                                    <p:animEffect transition="in" filter="wipe(down)">
                                      <p:cBhvr>
                                        <p:cTn id="16" dur="500"/>
                                        <p:tgtEl>
                                          <p:spTgt spid="69636">
                                            <p:txEl>
                                              <p:charRg st="112" end="19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69636">
                                            <p:txEl>
                                              <p:charRg st="190" end="204"/>
                                            </p:txEl>
                                          </p:spTgt>
                                        </p:tgtEl>
                                        <p:attrNameLst>
                                          <p:attrName>style.visibility</p:attrName>
                                        </p:attrNameLst>
                                      </p:cBhvr>
                                      <p:to>
                                        <p:strVal val="visible"/>
                                      </p:to>
                                    </p:set>
                                    <p:animEffect transition="in" filter="wipe(down)">
                                      <p:cBhvr>
                                        <p:cTn id="21" dur="500"/>
                                        <p:tgtEl>
                                          <p:spTgt spid="69636">
                                            <p:txEl>
                                              <p:charRg st="190" end="204"/>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69636">
                                            <p:txEl>
                                              <p:charRg st="204" end="234"/>
                                            </p:txEl>
                                          </p:spTgt>
                                        </p:tgtEl>
                                        <p:attrNameLst>
                                          <p:attrName>style.visibility</p:attrName>
                                        </p:attrNameLst>
                                      </p:cBhvr>
                                      <p:to>
                                        <p:strVal val="visible"/>
                                      </p:to>
                                    </p:set>
                                    <p:animEffect transition="in" filter="wipe(down)">
                                      <p:cBhvr>
                                        <p:cTn id="24" dur="500"/>
                                        <p:tgtEl>
                                          <p:spTgt spid="69636">
                                            <p:txEl>
                                              <p:charRg st="204" end="234"/>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69636">
                                            <p:txEl>
                                              <p:charRg st="234" end="284"/>
                                            </p:txEl>
                                          </p:spTgt>
                                        </p:tgtEl>
                                        <p:attrNameLst>
                                          <p:attrName>style.visibility</p:attrName>
                                        </p:attrNameLst>
                                      </p:cBhvr>
                                      <p:to>
                                        <p:strVal val="visible"/>
                                      </p:to>
                                    </p:set>
                                    <p:animEffect transition="in" filter="wipe(down)">
                                      <p:cBhvr>
                                        <p:cTn id="27" dur="500"/>
                                        <p:tgtEl>
                                          <p:spTgt spid="69636">
                                            <p:txEl>
                                              <p:charRg st="234" end="284"/>
                                            </p:txEl>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69636">
                                            <p:txEl>
                                              <p:charRg st="284" end="326"/>
                                            </p:txEl>
                                          </p:spTgt>
                                        </p:tgtEl>
                                        <p:attrNameLst>
                                          <p:attrName>style.visibility</p:attrName>
                                        </p:attrNameLst>
                                      </p:cBhvr>
                                      <p:to>
                                        <p:strVal val="visible"/>
                                      </p:to>
                                    </p:set>
                                    <p:animEffect transition="in" filter="wipe(down)">
                                      <p:cBhvr>
                                        <p:cTn id="30" dur="500"/>
                                        <p:tgtEl>
                                          <p:spTgt spid="69636">
                                            <p:txEl>
                                              <p:charRg st="284" end="326"/>
                                            </p:txEl>
                                          </p:spTgt>
                                        </p:tgtEl>
                                      </p:cBhvr>
                                    </p:animEffect>
                                  </p:childTnLst>
                                </p:cTn>
                              </p:par>
                              <p:par>
                                <p:cTn id="31" presetID="22" presetClass="entr" presetSubtype="4" fill="hold" nodeType="withEffect">
                                  <p:stCondLst>
                                    <p:cond delay="0"/>
                                  </p:stCondLst>
                                  <p:childTnLst>
                                    <p:set>
                                      <p:cBhvr>
                                        <p:cTn id="32" dur="1" fill="hold">
                                          <p:stCondLst>
                                            <p:cond delay="0"/>
                                          </p:stCondLst>
                                        </p:cTn>
                                        <p:tgtEl>
                                          <p:spTgt spid="69636">
                                            <p:txEl>
                                              <p:charRg st="326" end="367"/>
                                            </p:txEl>
                                          </p:spTgt>
                                        </p:tgtEl>
                                        <p:attrNameLst>
                                          <p:attrName>style.visibility</p:attrName>
                                        </p:attrNameLst>
                                      </p:cBhvr>
                                      <p:to>
                                        <p:strVal val="visible"/>
                                      </p:to>
                                    </p:set>
                                    <p:animEffect transition="in" filter="wipe(down)">
                                      <p:cBhvr>
                                        <p:cTn id="33" dur="500"/>
                                        <p:tgtEl>
                                          <p:spTgt spid="69636">
                                            <p:txEl>
                                              <p:charRg st="326" end="36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70658" name="文本框 70657"/>
          <p:cNvSpPr txBox="1"/>
          <p:nvPr/>
        </p:nvSpPr>
        <p:spPr>
          <a:xfrm>
            <a:off x="685800" y="873125"/>
            <a:ext cx="7848600" cy="4765675"/>
          </a:xfrm>
          <a:prstGeom prst="rect">
            <a:avLst/>
          </a:prstGeom>
          <a:noFill/>
          <a:ln w="76200">
            <a:noFill/>
          </a:ln>
        </p:spPr>
        <p:txBody>
          <a:bodyPr>
            <a:spAutoFit/>
          </a:bodyPr>
          <a:p>
            <a:pPr lvl="0">
              <a:lnSpc>
                <a:spcPct val="120000"/>
              </a:lnSpc>
            </a:pPr>
            <a:r>
              <a:rPr lang="zh-CN" altLang="en-US" sz="3200" b="1" dirty="0">
                <a:latin typeface="Times New Roman" panose="02020603050405020304" pitchFamily="18" charset="0"/>
                <a:ea typeface="宋体" panose="02010600030101010101" pitchFamily="2" charset="-122"/>
              </a:rPr>
              <a:t>★ 如何从事该运动：</a:t>
            </a:r>
            <a:endParaRPr lang="zh-CN" altLang="en-US" sz="3200" b="1" dirty="0">
              <a:latin typeface="Times New Roman" panose="02020603050405020304" pitchFamily="18" charset="0"/>
              <a:ea typeface="宋体" panose="02010600030101010101" pitchFamily="2" charset="-122"/>
            </a:endParaRPr>
          </a:p>
          <a:p>
            <a:pPr lvl="0">
              <a:lnSpc>
                <a:spcPct val="120000"/>
              </a:lnSpc>
            </a:pPr>
            <a:r>
              <a:rPr lang="en-US" altLang="zh-CN" sz="3200" b="1" err="1">
                <a:latin typeface="Times New Roman" panose="02020603050405020304" pitchFamily="18" charset="0"/>
                <a:ea typeface="宋体" panose="02010600030101010101" pitchFamily="2" charset="-122"/>
              </a:rPr>
              <a:t>I often practise</a:t>
            </a:r>
            <a:r>
              <a:rPr lang="en-US" altLang="zh-CN" sz="3200" b="1">
                <a:latin typeface="Times New Roman" panose="02020603050405020304" pitchFamily="18" charset="0"/>
                <a:ea typeface="宋体" panose="02010600030101010101" pitchFamily="2" charset="-122"/>
              </a:rPr>
              <a:t> it ...</a:t>
            </a:r>
            <a:endParaRPr lang="en-US" altLang="zh-CN" sz="3200" b="1">
              <a:latin typeface="Times New Roman" panose="02020603050405020304" pitchFamily="18" charset="0"/>
              <a:ea typeface="宋体" panose="02010600030101010101" pitchFamily="2" charset="-122"/>
            </a:endParaRPr>
          </a:p>
          <a:p>
            <a:pPr lvl="0">
              <a:lnSpc>
                <a:spcPct val="120000"/>
              </a:lnSpc>
            </a:pPr>
            <a:r>
              <a:rPr lang="en-US" altLang="zh-CN" sz="3200" b="1">
                <a:latin typeface="Times New Roman" panose="02020603050405020304" pitchFamily="18" charset="0"/>
                <a:ea typeface="宋体" panose="02010600030101010101" pitchFamily="2" charset="-122"/>
              </a:rPr>
              <a:t>Whenever I have time, ...</a:t>
            </a:r>
            <a:endParaRPr lang="en-US" altLang="zh-CN" sz="3200" b="1">
              <a:latin typeface="Times New Roman" panose="02020603050405020304" pitchFamily="18" charset="0"/>
              <a:ea typeface="宋体" panose="02010600030101010101" pitchFamily="2" charset="-122"/>
            </a:endParaRPr>
          </a:p>
          <a:p>
            <a:pPr lvl="0">
              <a:lnSpc>
                <a:spcPct val="120000"/>
              </a:lnSpc>
            </a:pPr>
            <a:r>
              <a:rPr lang="en-US" altLang="zh-CN" sz="3200" b="1">
                <a:latin typeface="Times New Roman" panose="02020603050405020304" pitchFamily="18" charset="0"/>
                <a:ea typeface="宋体" panose="02010600030101010101" pitchFamily="2" charset="-122"/>
              </a:rPr>
              <a:t>Apart from ..., I ... every weekend.</a:t>
            </a:r>
            <a:endParaRPr lang="en-US" altLang="zh-CN" sz="3200" b="1">
              <a:latin typeface="Times New Roman" panose="02020603050405020304" pitchFamily="18" charset="0"/>
              <a:ea typeface="宋体" panose="02010600030101010101" pitchFamily="2" charset="-122"/>
            </a:endParaRPr>
          </a:p>
          <a:p>
            <a:pPr lvl="0">
              <a:lnSpc>
                <a:spcPct val="120000"/>
              </a:lnSpc>
            </a:pPr>
            <a:r>
              <a:rPr lang="en-US" altLang="zh-CN" sz="3200" b="1" dirty="0">
                <a:solidFill>
                  <a:srgbClr val="008000"/>
                </a:solidFill>
                <a:latin typeface="Times New Roman" panose="02020603050405020304" pitchFamily="18" charset="0"/>
                <a:ea typeface="宋体" panose="02010600030101010101" pitchFamily="2" charset="-122"/>
              </a:rPr>
              <a:t>3. </a:t>
            </a:r>
            <a:r>
              <a:rPr lang="zh-CN" altLang="en-US" sz="3200" b="1" dirty="0">
                <a:solidFill>
                  <a:srgbClr val="008000"/>
                </a:solidFill>
                <a:latin typeface="Times New Roman" panose="02020603050405020304" pitchFamily="18" charset="0"/>
                <a:ea typeface="宋体" panose="02010600030101010101" pitchFamily="2" charset="-122"/>
              </a:rPr>
              <a:t>结尾</a:t>
            </a:r>
            <a:endParaRPr lang="zh-CN" altLang="en-US" sz="3200" b="1" dirty="0">
              <a:solidFill>
                <a:srgbClr val="008000"/>
              </a:solidFill>
              <a:latin typeface="Times New Roman" panose="02020603050405020304" pitchFamily="18" charset="0"/>
              <a:ea typeface="宋体" panose="02010600030101010101" pitchFamily="2" charset="-122"/>
            </a:endParaRPr>
          </a:p>
          <a:p>
            <a:pPr lvl="0">
              <a:lnSpc>
                <a:spcPct val="120000"/>
              </a:lnSpc>
            </a:pPr>
            <a:r>
              <a:rPr lang="en-US" altLang="zh-CN" sz="3200" b="1">
                <a:latin typeface="Times New Roman" panose="02020603050405020304" pitchFamily="18" charset="0"/>
                <a:ea typeface="宋体" panose="02010600030101010101" pitchFamily="2" charset="-122"/>
              </a:rPr>
              <a:t>I become more and more ... by playing ...</a:t>
            </a:r>
            <a:endParaRPr lang="en-US" altLang="zh-CN" sz="3200" b="1">
              <a:latin typeface="Times New Roman" panose="02020603050405020304" pitchFamily="18" charset="0"/>
              <a:ea typeface="宋体" panose="02010600030101010101" pitchFamily="2" charset="-122"/>
            </a:endParaRPr>
          </a:p>
          <a:p>
            <a:pPr lvl="0">
              <a:lnSpc>
                <a:spcPct val="120000"/>
              </a:lnSpc>
            </a:pPr>
            <a:r>
              <a:rPr lang="en-US" altLang="zh-CN" sz="3200" b="1">
                <a:latin typeface="Times New Roman" panose="02020603050405020304" pitchFamily="18" charset="0"/>
                <a:ea typeface="宋体" panose="02010600030101010101" pitchFamily="2" charset="-122"/>
              </a:rPr>
              <a:t>I hope in the future I can ...</a:t>
            </a:r>
            <a:endParaRPr lang="en-US" altLang="zh-CN" sz="3200" b="1">
              <a:latin typeface="Times New Roman" panose="02020603050405020304" pitchFamily="18" charset="0"/>
              <a:ea typeface="宋体" panose="02010600030101010101" pitchFamily="2" charset="-122"/>
            </a:endParaRPr>
          </a:p>
          <a:p>
            <a:pPr lvl="0">
              <a:lnSpc>
                <a:spcPct val="120000"/>
              </a:lnSpc>
            </a:pPr>
            <a:r>
              <a:rPr lang="en-US" altLang="zh-CN" sz="3200" b="1" err="1">
                <a:latin typeface="Times New Roman" panose="02020603050405020304" pitchFamily="18" charset="0"/>
                <a:ea typeface="宋体" panose="02010600030101010101" pitchFamily="2" charset="-122"/>
              </a:rPr>
              <a:t>I really want to be a(n</a:t>
            </a:r>
            <a:r>
              <a:rPr lang="en-US" altLang="zh-CN" sz="3200" b="1">
                <a:latin typeface="Times New Roman" panose="02020603050405020304" pitchFamily="18" charset="0"/>
                <a:ea typeface="宋体" panose="02010600030101010101" pitchFamily="2" charset="-122"/>
              </a:rPr>
              <a:t>) ... when I grow up.</a:t>
            </a:r>
            <a:endParaRPr lang="en-US" altLang="zh-CN" sz="3200" b="1">
              <a:latin typeface="Times New Roman" panose="02020603050405020304" pitchFamily="18" charset="0"/>
              <a:ea typeface="宋体" panose="02010600030101010101" pitchFamily="2" charset="-122"/>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0658">
                                            <p:txEl>
                                              <p:charRg st="98" end="104"/>
                                            </p:txEl>
                                          </p:spTgt>
                                        </p:tgtEl>
                                        <p:attrNameLst>
                                          <p:attrName>style.visibility</p:attrName>
                                        </p:attrNameLst>
                                      </p:cBhvr>
                                      <p:to>
                                        <p:strVal val="visible"/>
                                      </p:to>
                                    </p:set>
                                    <p:animEffect transition="in" filter="wipe(down)">
                                      <p:cBhvr>
                                        <p:cTn id="7" dur="500"/>
                                        <p:tgtEl>
                                          <p:spTgt spid="70658">
                                            <p:txEl>
                                              <p:charRg st="98" end="10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0658">
                                            <p:txEl>
                                              <p:charRg st="104" end="146"/>
                                            </p:txEl>
                                          </p:spTgt>
                                        </p:tgtEl>
                                        <p:attrNameLst>
                                          <p:attrName>style.visibility</p:attrName>
                                        </p:attrNameLst>
                                      </p:cBhvr>
                                      <p:to>
                                        <p:strVal val="visible"/>
                                      </p:to>
                                    </p:set>
                                    <p:animEffect transition="in" filter="wipe(down)">
                                      <p:cBhvr>
                                        <p:cTn id="10" dur="500"/>
                                        <p:tgtEl>
                                          <p:spTgt spid="70658">
                                            <p:txEl>
                                              <p:charRg st="104" end="146"/>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70658">
                                            <p:txEl>
                                              <p:charRg st="146" end="177"/>
                                            </p:txEl>
                                          </p:spTgt>
                                        </p:tgtEl>
                                        <p:attrNameLst>
                                          <p:attrName>style.visibility</p:attrName>
                                        </p:attrNameLst>
                                      </p:cBhvr>
                                      <p:to>
                                        <p:strVal val="visible"/>
                                      </p:to>
                                    </p:set>
                                    <p:animEffect transition="in" filter="wipe(down)">
                                      <p:cBhvr>
                                        <p:cTn id="13" dur="500"/>
                                        <p:tgtEl>
                                          <p:spTgt spid="70658">
                                            <p:txEl>
                                              <p:charRg st="146" end="177"/>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70658">
                                            <p:txEl>
                                              <p:charRg st="177" end="222"/>
                                            </p:txEl>
                                          </p:spTgt>
                                        </p:tgtEl>
                                        <p:attrNameLst>
                                          <p:attrName>style.visibility</p:attrName>
                                        </p:attrNameLst>
                                      </p:cBhvr>
                                      <p:to>
                                        <p:strVal val="visible"/>
                                      </p:to>
                                    </p:set>
                                    <p:animEffect transition="in" filter="wipe(down)">
                                      <p:cBhvr>
                                        <p:cTn id="16" dur="500"/>
                                        <p:tgtEl>
                                          <p:spTgt spid="70658">
                                            <p:txEl>
                                              <p:charRg st="177" end="2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grpSp>
        <p:nvGrpSpPr>
          <p:cNvPr id="8203" name="组合 8202"/>
          <p:cNvGrpSpPr/>
          <p:nvPr/>
        </p:nvGrpSpPr>
        <p:grpSpPr>
          <a:xfrm>
            <a:off x="520700" y="990600"/>
            <a:ext cx="8013700" cy="4746625"/>
            <a:chOff x="432" y="384"/>
            <a:chExt cx="5048" cy="2990"/>
          </a:xfrm>
        </p:grpSpPr>
        <p:pic>
          <p:nvPicPr>
            <p:cNvPr id="8195" name="图片 8194" descr="Christmas_XP_015"/>
            <p:cNvPicPr>
              <a:picLocks noChangeAspect="1"/>
            </p:cNvPicPr>
            <p:nvPr/>
          </p:nvPicPr>
          <p:blipFill>
            <a:blip r:embed="rId2"/>
            <a:stretch>
              <a:fillRect/>
            </a:stretch>
          </p:blipFill>
          <p:spPr>
            <a:xfrm>
              <a:off x="2065" y="384"/>
              <a:ext cx="1491" cy="1296"/>
            </a:xfrm>
            <a:prstGeom prst="rect">
              <a:avLst/>
            </a:prstGeom>
            <a:noFill/>
            <a:ln w="9525">
              <a:noFill/>
            </a:ln>
          </p:spPr>
        </p:pic>
        <p:pic>
          <p:nvPicPr>
            <p:cNvPr id="8194" name="图片 8193" descr="4"/>
            <p:cNvPicPr>
              <a:picLocks noChangeAspect="1"/>
            </p:cNvPicPr>
            <p:nvPr/>
          </p:nvPicPr>
          <p:blipFill>
            <a:blip r:embed="rId3"/>
            <a:stretch>
              <a:fillRect/>
            </a:stretch>
          </p:blipFill>
          <p:spPr>
            <a:xfrm>
              <a:off x="1824" y="823"/>
              <a:ext cx="1872" cy="505"/>
            </a:xfrm>
            <a:prstGeom prst="rect">
              <a:avLst/>
            </a:prstGeom>
            <a:noFill/>
            <a:ln w="9525">
              <a:noFill/>
            </a:ln>
          </p:spPr>
        </p:pic>
        <p:pic>
          <p:nvPicPr>
            <p:cNvPr id="8197" name="图片 8196" descr="7"/>
            <p:cNvPicPr>
              <a:picLocks noChangeAspect="1"/>
            </p:cNvPicPr>
            <p:nvPr/>
          </p:nvPicPr>
          <p:blipFill>
            <a:blip r:embed="rId4"/>
            <a:stretch>
              <a:fillRect/>
            </a:stretch>
          </p:blipFill>
          <p:spPr>
            <a:xfrm>
              <a:off x="4080" y="2496"/>
              <a:ext cx="1400" cy="822"/>
            </a:xfrm>
            <a:prstGeom prst="rect">
              <a:avLst/>
            </a:prstGeom>
            <a:noFill/>
            <a:ln w="9525">
              <a:noFill/>
            </a:ln>
          </p:spPr>
        </p:pic>
        <p:pic>
          <p:nvPicPr>
            <p:cNvPr id="8198" name="图片 8197" descr="6"/>
            <p:cNvPicPr>
              <a:picLocks noChangeAspect="1"/>
            </p:cNvPicPr>
            <p:nvPr/>
          </p:nvPicPr>
          <p:blipFill>
            <a:blip r:embed="rId5"/>
            <a:stretch>
              <a:fillRect/>
            </a:stretch>
          </p:blipFill>
          <p:spPr>
            <a:xfrm>
              <a:off x="2112" y="2496"/>
              <a:ext cx="1496" cy="878"/>
            </a:xfrm>
            <a:prstGeom prst="rect">
              <a:avLst/>
            </a:prstGeom>
            <a:noFill/>
            <a:ln w="9525">
              <a:noFill/>
            </a:ln>
          </p:spPr>
        </p:pic>
        <p:pic>
          <p:nvPicPr>
            <p:cNvPr id="8199" name="图片 8198" descr="5"/>
            <p:cNvPicPr>
              <a:picLocks noChangeAspect="1"/>
            </p:cNvPicPr>
            <p:nvPr/>
          </p:nvPicPr>
          <p:blipFill>
            <a:blip r:embed="rId6"/>
            <a:stretch>
              <a:fillRect/>
            </a:stretch>
          </p:blipFill>
          <p:spPr>
            <a:xfrm>
              <a:off x="432" y="2496"/>
              <a:ext cx="1400" cy="822"/>
            </a:xfrm>
            <a:prstGeom prst="rect">
              <a:avLst/>
            </a:prstGeom>
            <a:noFill/>
            <a:ln w="9525">
              <a:noFill/>
            </a:ln>
          </p:spPr>
        </p:pic>
        <p:sp>
          <p:nvSpPr>
            <p:cNvPr id="8200" name="直接连接符 8199"/>
            <p:cNvSpPr/>
            <p:nvPr/>
          </p:nvSpPr>
          <p:spPr>
            <a:xfrm flipH="1">
              <a:off x="1199" y="1632"/>
              <a:ext cx="1537" cy="959"/>
            </a:xfrm>
            <a:prstGeom prst="line">
              <a:avLst/>
            </a:prstGeom>
            <a:ln w="76200" cap="flat" cmpd="sng">
              <a:solidFill>
                <a:srgbClr val="FF6600"/>
              </a:solidFill>
              <a:prstDash val="solid"/>
              <a:headEnd type="none" w="med" len="med"/>
              <a:tailEnd type="none" w="med" len="med"/>
            </a:ln>
          </p:spPr>
        </p:sp>
        <p:sp>
          <p:nvSpPr>
            <p:cNvPr id="8201" name="直接连接符 8200"/>
            <p:cNvSpPr/>
            <p:nvPr/>
          </p:nvSpPr>
          <p:spPr>
            <a:xfrm>
              <a:off x="2832" y="1632"/>
              <a:ext cx="0" cy="1104"/>
            </a:xfrm>
            <a:prstGeom prst="line">
              <a:avLst/>
            </a:prstGeom>
            <a:ln w="76200" cap="flat" cmpd="sng">
              <a:solidFill>
                <a:srgbClr val="FF6600"/>
              </a:solidFill>
              <a:prstDash val="solid"/>
              <a:headEnd type="none" w="med" len="med"/>
              <a:tailEnd type="none" w="med" len="med"/>
            </a:ln>
          </p:spPr>
        </p:sp>
        <p:sp>
          <p:nvSpPr>
            <p:cNvPr id="8202" name="直接连接符 8201"/>
            <p:cNvSpPr/>
            <p:nvPr/>
          </p:nvSpPr>
          <p:spPr>
            <a:xfrm>
              <a:off x="2880" y="1584"/>
              <a:ext cx="1728" cy="1056"/>
            </a:xfrm>
            <a:prstGeom prst="line">
              <a:avLst/>
            </a:prstGeom>
            <a:ln w="76200" cap="flat" cmpd="sng">
              <a:solidFill>
                <a:srgbClr val="FF6600"/>
              </a:solidFill>
              <a:prstDash val="solid"/>
              <a:headEnd type="none" w="med" len="med"/>
              <a:tailEnd type="none" w="med" len="med"/>
            </a:ln>
          </p:spPr>
        </p:sp>
      </p:grpSp>
    </p:spTree>
  </p:cSld>
  <p:clrMapOvr>
    <a:masterClrMapping/>
  </p:clrMapOvr>
  <p:transition>
    <p:cover dir="d"/>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9218" name="图片 9217" descr="5"/>
          <p:cNvPicPr>
            <a:picLocks noChangeAspect="1"/>
          </p:cNvPicPr>
          <p:nvPr/>
        </p:nvPicPr>
        <p:blipFill>
          <a:blip r:embed="rId2"/>
          <a:stretch>
            <a:fillRect/>
          </a:stretch>
        </p:blipFill>
        <p:spPr>
          <a:xfrm>
            <a:off x="3048000" y="304800"/>
            <a:ext cx="2667000" cy="1393825"/>
          </a:xfrm>
          <a:prstGeom prst="rect">
            <a:avLst/>
          </a:prstGeom>
          <a:noFill/>
          <a:ln w="9525">
            <a:noFill/>
          </a:ln>
        </p:spPr>
      </p:pic>
      <p:sp>
        <p:nvSpPr>
          <p:cNvPr id="9221" name="文本框 9220"/>
          <p:cNvSpPr txBox="1"/>
          <p:nvPr/>
        </p:nvSpPr>
        <p:spPr>
          <a:xfrm>
            <a:off x="609600" y="1905000"/>
            <a:ext cx="7924800" cy="1508125"/>
          </a:xfrm>
          <a:prstGeom prst="rect">
            <a:avLst/>
          </a:prstGeom>
          <a:noFill/>
          <a:ln w="76200" cap="flat" cmpd="sng">
            <a:solidFill>
              <a:srgbClr val="008000"/>
            </a:solidFill>
            <a:prstDash val="solid"/>
            <a:miter/>
            <a:headEnd type="none" w="med" len="med"/>
            <a:tailEnd type="none" w="med" len="med"/>
          </a:ln>
        </p:spPr>
        <p:txBody>
          <a:bodyPr>
            <a:spAutoFit/>
          </a:bodyPr>
          <a:p>
            <a:pPr lvl="0" algn="ctr">
              <a:lnSpc>
                <a:spcPct val="110000"/>
              </a:lnSpc>
            </a:pPr>
            <a:r>
              <a:rPr lang="en-US" altLang="zh-CN" sz="4000" b="1">
                <a:solidFill>
                  <a:srgbClr val="FF0066"/>
                </a:solidFill>
                <a:latin typeface="Times New Roman" panose="02020603050405020304" pitchFamily="18" charset="0"/>
                <a:ea typeface="宋体" panose="02010600030101010101" pitchFamily="2" charset="-122"/>
              </a:rPr>
              <a:t>How you became                                                   interested in that sport.</a:t>
            </a:r>
            <a:endParaRPr lang="en-US" altLang="zh-CN" sz="4000" b="1">
              <a:solidFill>
                <a:srgbClr val="FF0066"/>
              </a:solidFill>
              <a:latin typeface="Times New Roman" panose="02020603050405020304" pitchFamily="18" charset="0"/>
              <a:ea typeface="宋体" panose="02010600030101010101" pitchFamily="2" charset="-122"/>
            </a:endParaRPr>
          </a:p>
        </p:txBody>
      </p:sp>
    </p:spTree>
  </p:cSld>
  <p:clrMapOvr>
    <a:masterClrMapping/>
  </p:clrMapOvr>
  <p:transition>
    <p:cover dir="d"/>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0242" name="文本框 10241"/>
          <p:cNvSpPr txBox="1"/>
          <p:nvPr/>
        </p:nvSpPr>
        <p:spPr>
          <a:xfrm>
            <a:off x="685800" y="1143000"/>
            <a:ext cx="7848600" cy="3663950"/>
          </a:xfrm>
          <a:prstGeom prst="rect">
            <a:avLst/>
          </a:prstGeom>
          <a:noFill/>
          <a:ln w="76200">
            <a:noFill/>
          </a:ln>
        </p:spPr>
        <p:txBody>
          <a:bodyPr>
            <a:spAutoFit/>
          </a:bodyPr>
          <a:p>
            <a:pPr lvl="0">
              <a:lnSpc>
                <a:spcPct val="130000"/>
              </a:lnSpc>
            </a:pPr>
            <a:r>
              <a:rPr lang="en-US" altLang="zh-CN" sz="3600" b="1">
                <a:latin typeface="Times New Roman" panose="02020603050405020304" pitchFamily="18" charset="0"/>
                <a:ea typeface="宋体" panose="02010600030101010101" pitchFamily="2" charset="-122"/>
              </a:rPr>
              <a:t>I first became _________ in football _____ I was nine. Now I play in my school team and join my friends for a game every week on __ _______ _____. It’s fun.</a:t>
            </a:r>
            <a:endParaRPr lang="en-US" altLang="zh-CN" sz="3600" b="1">
              <a:latin typeface="Times New Roman" panose="02020603050405020304" pitchFamily="18" charset="0"/>
              <a:ea typeface="宋体" panose="02010600030101010101" pitchFamily="2" charset="-122"/>
            </a:endParaRPr>
          </a:p>
        </p:txBody>
      </p:sp>
      <p:sp>
        <p:nvSpPr>
          <p:cNvPr id="10243" name="矩形 10242"/>
          <p:cNvSpPr/>
          <p:nvPr/>
        </p:nvSpPr>
        <p:spPr>
          <a:xfrm>
            <a:off x="3505200" y="1204913"/>
            <a:ext cx="2114550" cy="806450"/>
          </a:xfrm>
          <a:prstGeom prst="rect">
            <a:avLst/>
          </a:prstGeom>
          <a:noFill/>
          <a:ln w="76200">
            <a:noFill/>
          </a:ln>
        </p:spPr>
        <p:txBody>
          <a:bodyPr wrap="none" anchor="t">
            <a:spAutoFit/>
          </a:bodyPr>
          <a:p>
            <a:pPr lvl="0">
              <a:lnSpc>
                <a:spcPct val="130000"/>
              </a:lnSpc>
            </a:pPr>
            <a:r>
              <a:rPr lang="en-US" altLang="zh-CN" sz="3600" b="1">
                <a:solidFill>
                  <a:srgbClr val="FF0066"/>
                </a:solidFill>
                <a:latin typeface="Times New Roman" panose="02020603050405020304" pitchFamily="18" charset="0"/>
                <a:ea typeface="宋体" panose="02010600030101010101" pitchFamily="2" charset="-122"/>
              </a:rPr>
              <a:t>interested</a:t>
            </a:r>
            <a:endParaRPr lang="en-US" altLang="zh-CN" sz="3600" b="1">
              <a:solidFill>
                <a:srgbClr val="FF0066"/>
              </a:solidFill>
              <a:latin typeface="Times New Roman" panose="02020603050405020304" pitchFamily="18" charset="0"/>
              <a:ea typeface="宋体" panose="02010600030101010101" pitchFamily="2" charset="-122"/>
            </a:endParaRPr>
          </a:p>
        </p:txBody>
      </p:sp>
      <p:sp>
        <p:nvSpPr>
          <p:cNvPr id="10244" name="矩形 10243"/>
          <p:cNvSpPr/>
          <p:nvPr/>
        </p:nvSpPr>
        <p:spPr>
          <a:xfrm>
            <a:off x="762000" y="1890713"/>
            <a:ext cx="1225550" cy="806450"/>
          </a:xfrm>
          <a:prstGeom prst="rect">
            <a:avLst/>
          </a:prstGeom>
          <a:noFill/>
          <a:ln w="76200">
            <a:noFill/>
          </a:ln>
        </p:spPr>
        <p:txBody>
          <a:bodyPr wrap="none" anchor="t">
            <a:spAutoFit/>
          </a:bodyPr>
          <a:p>
            <a:pPr lvl="0">
              <a:lnSpc>
                <a:spcPct val="130000"/>
              </a:lnSpc>
            </a:pPr>
            <a:r>
              <a:rPr lang="en-US" altLang="zh-CN" sz="3600" b="1">
                <a:solidFill>
                  <a:srgbClr val="FF0066"/>
                </a:solidFill>
                <a:latin typeface="Times New Roman" panose="02020603050405020304" pitchFamily="18" charset="0"/>
                <a:ea typeface="宋体" panose="02010600030101010101" pitchFamily="2" charset="-122"/>
              </a:rPr>
              <a:t>when</a:t>
            </a:r>
            <a:endParaRPr lang="en-US" altLang="zh-CN" sz="3600" b="1">
              <a:solidFill>
                <a:srgbClr val="FF0066"/>
              </a:solidFill>
              <a:latin typeface="Times New Roman" panose="02020603050405020304" pitchFamily="18" charset="0"/>
              <a:ea typeface="宋体" panose="02010600030101010101" pitchFamily="2" charset="-122"/>
            </a:endParaRPr>
          </a:p>
        </p:txBody>
      </p:sp>
      <p:sp>
        <p:nvSpPr>
          <p:cNvPr id="10245" name="矩形 10244"/>
          <p:cNvSpPr/>
          <p:nvPr/>
        </p:nvSpPr>
        <p:spPr>
          <a:xfrm>
            <a:off x="4800600" y="3352800"/>
            <a:ext cx="3397250" cy="806450"/>
          </a:xfrm>
          <a:prstGeom prst="rect">
            <a:avLst/>
          </a:prstGeom>
          <a:noFill/>
          <a:ln w="76200">
            <a:noFill/>
          </a:ln>
        </p:spPr>
        <p:txBody>
          <a:bodyPr wrap="none" anchor="t">
            <a:spAutoFit/>
          </a:bodyPr>
          <a:p>
            <a:pPr lvl="0">
              <a:lnSpc>
                <a:spcPct val="130000"/>
              </a:lnSpc>
            </a:pPr>
            <a:r>
              <a:rPr lang="en-US" altLang="zh-CN" sz="3600" b="1">
                <a:solidFill>
                  <a:srgbClr val="FF0066"/>
                </a:solidFill>
                <a:latin typeface="Times New Roman" panose="02020603050405020304" pitchFamily="18" charset="0"/>
                <a:ea typeface="宋体" panose="02010600030101010101" pitchFamily="2" charset="-122"/>
              </a:rPr>
              <a:t>a   regular  basis</a:t>
            </a:r>
            <a:endParaRPr lang="en-US" altLang="zh-CN" sz="3600" b="1">
              <a:solidFill>
                <a:srgbClr val="FF0066"/>
              </a:solidFill>
              <a:latin typeface="Times New Roman" panose="02020603050405020304" pitchFamily="18" charset="0"/>
              <a:ea typeface="宋体" panose="02010600030101010101" pitchFamily="2" charset="-122"/>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243"/>
                                        </p:tgtEl>
                                        <p:attrNameLst>
                                          <p:attrName>style.visibility</p:attrName>
                                        </p:attrNameLst>
                                      </p:cBhvr>
                                      <p:to>
                                        <p:strVal val="visible"/>
                                      </p:to>
                                    </p:set>
                                    <p:anim calcmode="lin" valueType="num">
                                      <p:cBhvr>
                                        <p:cTn id="7" dur="500" fill="hold"/>
                                        <p:tgtEl>
                                          <p:spTgt spid="1024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243"/>
                                        </p:tgtEl>
                                        <p:attrNameLst>
                                          <p:attrName>ppt_y</p:attrName>
                                        </p:attrNameLst>
                                      </p:cBhvr>
                                      <p:tavLst>
                                        <p:tav tm="0">
                                          <p:val>
                                            <p:strVal val="#ppt_y"/>
                                          </p:val>
                                        </p:tav>
                                        <p:tav tm="100000">
                                          <p:val>
                                            <p:strVal val="#ppt_y"/>
                                          </p:val>
                                        </p:tav>
                                      </p:tavLst>
                                    </p:anim>
                                    <p:anim calcmode="lin" valueType="num">
                                      <p:cBhvr>
                                        <p:cTn id="9" dur="500" fill="hold"/>
                                        <p:tgtEl>
                                          <p:spTgt spid="1024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24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243"/>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10244"/>
                                        </p:tgtEl>
                                        <p:attrNameLst>
                                          <p:attrName>style.visibility</p:attrName>
                                        </p:attrNameLst>
                                      </p:cBhvr>
                                      <p:to>
                                        <p:strVal val="visible"/>
                                      </p:to>
                                    </p:set>
                                    <p:anim calcmode="lin" valueType="num">
                                      <p:cBhvr>
                                        <p:cTn id="16" dur="500" fill="hold"/>
                                        <p:tgtEl>
                                          <p:spTgt spid="1024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0244"/>
                                        </p:tgtEl>
                                        <p:attrNameLst>
                                          <p:attrName>ppt_y</p:attrName>
                                        </p:attrNameLst>
                                      </p:cBhvr>
                                      <p:tavLst>
                                        <p:tav tm="0">
                                          <p:val>
                                            <p:strVal val="#ppt_y"/>
                                          </p:val>
                                        </p:tav>
                                        <p:tav tm="100000">
                                          <p:val>
                                            <p:strVal val="#ppt_y"/>
                                          </p:val>
                                        </p:tav>
                                      </p:tavLst>
                                    </p:anim>
                                    <p:anim calcmode="lin" valueType="num">
                                      <p:cBhvr>
                                        <p:cTn id="18" dur="500" fill="hold"/>
                                        <p:tgtEl>
                                          <p:spTgt spid="1024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024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0244"/>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10245"/>
                                        </p:tgtEl>
                                        <p:attrNameLst>
                                          <p:attrName>style.visibility</p:attrName>
                                        </p:attrNameLst>
                                      </p:cBhvr>
                                      <p:to>
                                        <p:strVal val="visible"/>
                                      </p:to>
                                    </p:set>
                                    <p:anim calcmode="lin" valueType="num">
                                      <p:cBhvr>
                                        <p:cTn id="25" dur="500" fill="hold"/>
                                        <p:tgtEl>
                                          <p:spTgt spid="1024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245"/>
                                        </p:tgtEl>
                                        <p:attrNameLst>
                                          <p:attrName>ppt_y</p:attrName>
                                        </p:attrNameLst>
                                      </p:cBhvr>
                                      <p:tavLst>
                                        <p:tav tm="0">
                                          <p:val>
                                            <p:strVal val="#ppt_y"/>
                                          </p:val>
                                        </p:tav>
                                        <p:tav tm="100000">
                                          <p:val>
                                            <p:strVal val="#ppt_y"/>
                                          </p:val>
                                        </p:tav>
                                      </p:tavLst>
                                    </p:anim>
                                    <p:anim calcmode="lin" valueType="num">
                                      <p:cBhvr>
                                        <p:cTn id="27" dur="500" fill="hold"/>
                                        <p:tgtEl>
                                          <p:spTgt spid="1024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24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P spid="10244" grpId="0"/>
      <p:bldP spid="1024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1267" name="图片 11266" descr="6"/>
          <p:cNvPicPr>
            <a:picLocks noChangeAspect="1"/>
          </p:cNvPicPr>
          <p:nvPr/>
        </p:nvPicPr>
        <p:blipFill>
          <a:blip r:embed="rId2"/>
          <a:stretch>
            <a:fillRect/>
          </a:stretch>
        </p:blipFill>
        <p:spPr>
          <a:xfrm>
            <a:off x="3124200" y="228600"/>
            <a:ext cx="3136900" cy="1371600"/>
          </a:xfrm>
          <a:prstGeom prst="rect">
            <a:avLst/>
          </a:prstGeom>
          <a:noFill/>
          <a:ln w="9525">
            <a:noFill/>
          </a:ln>
        </p:spPr>
      </p:pic>
      <p:sp>
        <p:nvSpPr>
          <p:cNvPr id="11269" name="文本框 11268"/>
          <p:cNvSpPr txBox="1"/>
          <p:nvPr/>
        </p:nvSpPr>
        <p:spPr>
          <a:xfrm>
            <a:off x="2057400" y="1676400"/>
            <a:ext cx="5334000" cy="777875"/>
          </a:xfrm>
          <a:prstGeom prst="rect">
            <a:avLst/>
          </a:prstGeom>
          <a:noFill/>
          <a:ln w="76200" cap="flat" cmpd="sng">
            <a:solidFill>
              <a:srgbClr val="008000"/>
            </a:solidFill>
            <a:prstDash val="solid"/>
            <a:miter/>
            <a:headEnd type="none" w="med" len="med"/>
            <a:tailEnd type="none" w="med" len="med"/>
          </a:ln>
        </p:spPr>
        <p:txBody>
          <a:bodyPr>
            <a:spAutoFit/>
          </a:bodyPr>
          <a:p>
            <a:pPr lvl="0" algn="ctr">
              <a:spcBef>
                <a:spcPct val="50000"/>
              </a:spcBef>
            </a:pPr>
            <a:r>
              <a:rPr lang="en-US" altLang="zh-CN" sz="4000" b="1">
                <a:solidFill>
                  <a:srgbClr val="FF0066"/>
                </a:solidFill>
                <a:latin typeface="Times New Roman" panose="02020603050405020304" pitchFamily="18" charset="0"/>
                <a:ea typeface="宋体" panose="02010600030101010101" pitchFamily="2" charset="-122"/>
              </a:rPr>
              <a:t>Your favourite athlete</a:t>
            </a:r>
            <a:endParaRPr lang="en-US" altLang="zh-CN" sz="4000" b="1">
              <a:solidFill>
                <a:srgbClr val="FF0066"/>
              </a:solidFill>
              <a:latin typeface="Times New Roman" panose="02020603050405020304" pitchFamily="18" charset="0"/>
              <a:ea typeface="宋体" panose="02010600030101010101" pitchFamily="2" charset="-122"/>
            </a:endParaRPr>
          </a:p>
        </p:txBody>
      </p:sp>
      <p:sp>
        <p:nvSpPr>
          <p:cNvPr id="11270" name="文本框 11269"/>
          <p:cNvSpPr txBox="1"/>
          <p:nvPr/>
        </p:nvSpPr>
        <p:spPr>
          <a:xfrm>
            <a:off x="457200" y="3048000"/>
            <a:ext cx="8229600" cy="2949575"/>
          </a:xfrm>
          <a:prstGeom prst="rect">
            <a:avLst/>
          </a:prstGeom>
          <a:noFill/>
          <a:ln w="76200">
            <a:noFill/>
          </a:ln>
        </p:spPr>
        <p:txBody>
          <a:bodyPr>
            <a:spAutoFit/>
          </a:bodyPr>
          <a:p>
            <a:pPr lvl="0">
              <a:lnSpc>
                <a:spcPct val="130000"/>
              </a:lnSpc>
            </a:pPr>
            <a:r>
              <a:rPr lang="en-US" altLang="zh-CN" sz="3600" b="1" err="1">
                <a:latin typeface="Times New Roman" panose="02020603050405020304" pitchFamily="18" charset="0"/>
                <a:ea typeface="宋体" panose="02010600030101010101" pitchFamily="2" charset="-122"/>
              </a:rPr>
              <a:t>My favourite _________ is David Beckham although I also _____ Ronaldo</a:t>
            </a:r>
            <a:r>
              <a:rPr lang="en-US" altLang="zh-CN" sz="3600" b="1">
                <a:latin typeface="Times New Roman" panose="02020603050405020304" pitchFamily="18" charset="0"/>
                <a:ea typeface="宋体" panose="02010600030101010101" pitchFamily="2" charset="-122"/>
              </a:rPr>
              <a:t>. They are both ________ and have great ______ too.</a:t>
            </a:r>
            <a:endParaRPr lang="en-US" altLang="zh-CN" sz="3600" b="1">
              <a:latin typeface="Times New Roman" panose="02020603050405020304" pitchFamily="18" charset="0"/>
              <a:ea typeface="宋体" panose="02010600030101010101" pitchFamily="2" charset="-122"/>
            </a:endParaRPr>
          </a:p>
        </p:txBody>
      </p:sp>
      <p:sp>
        <p:nvSpPr>
          <p:cNvPr id="11271" name="矩形 11270"/>
          <p:cNvSpPr/>
          <p:nvPr/>
        </p:nvSpPr>
        <p:spPr>
          <a:xfrm>
            <a:off x="3200400" y="3079750"/>
            <a:ext cx="2089150" cy="806450"/>
          </a:xfrm>
          <a:prstGeom prst="rect">
            <a:avLst/>
          </a:prstGeom>
          <a:noFill/>
          <a:ln w="76200">
            <a:noFill/>
          </a:ln>
        </p:spPr>
        <p:txBody>
          <a:bodyPr wrap="none" anchor="t">
            <a:spAutoFit/>
          </a:bodyPr>
          <a:p>
            <a:pPr lvl="0">
              <a:lnSpc>
                <a:spcPct val="130000"/>
              </a:lnSpc>
            </a:pPr>
            <a:r>
              <a:rPr lang="en-US" altLang="zh-CN" sz="3600" b="1">
                <a:solidFill>
                  <a:srgbClr val="FF0066"/>
                </a:solidFill>
                <a:latin typeface="Times New Roman" panose="02020603050405020304" pitchFamily="18" charset="0"/>
                <a:ea typeface="宋体" panose="02010600030101010101" pitchFamily="2" charset="-122"/>
              </a:rPr>
              <a:t>footballer</a:t>
            </a:r>
            <a:endParaRPr lang="en-US" altLang="zh-CN" sz="3600" b="1">
              <a:solidFill>
                <a:srgbClr val="FF0066"/>
              </a:solidFill>
              <a:latin typeface="Times New Roman" panose="02020603050405020304" pitchFamily="18" charset="0"/>
              <a:ea typeface="宋体" panose="02010600030101010101" pitchFamily="2" charset="-122"/>
            </a:endParaRPr>
          </a:p>
        </p:txBody>
      </p:sp>
      <p:sp>
        <p:nvSpPr>
          <p:cNvPr id="11272" name="矩形 11271"/>
          <p:cNvSpPr/>
          <p:nvPr/>
        </p:nvSpPr>
        <p:spPr>
          <a:xfrm>
            <a:off x="5638800" y="3810000"/>
            <a:ext cx="895350" cy="806450"/>
          </a:xfrm>
          <a:prstGeom prst="rect">
            <a:avLst/>
          </a:prstGeom>
          <a:noFill/>
          <a:ln w="76200">
            <a:noFill/>
          </a:ln>
        </p:spPr>
        <p:txBody>
          <a:bodyPr wrap="none" anchor="t">
            <a:spAutoFit/>
          </a:bodyPr>
          <a:p>
            <a:pPr lvl="0">
              <a:lnSpc>
                <a:spcPct val="130000"/>
              </a:lnSpc>
            </a:pPr>
            <a:r>
              <a:rPr lang="en-US" altLang="zh-CN" sz="3600" b="1">
                <a:solidFill>
                  <a:srgbClr val="FF0066"/>
                </a:solidFill>
                <a:latin typeface="Times New Roman" panose="02020603050405020304" pitchFamily="18" charset="0"/>
                <a:ea typeface="宋体" panose="02010600030101010101" pitchFamily="2" charset="-122"/>
              </a:rPr>
              <a:t>like</a:t>
            </a:r>
            <a:endParaRPr lang="en-US" altLang="zh-CN" sz="3600" b="1">
              <a:solidFill>
                <a:srgbClr val="FF0066"/>
              </a:solidFill>
              <a:latin typeface="Times New Roman" panose="02020603050405020304" pitchFamily="18" charset="0"/>
              <a:ea typeface="宋体" panose="02010600030101010101" pitchFamily="2" charset="-122"/>
            </a:endParaRPr>
          </a:p>
        </p:txBody>
      </p:sp>
      <p:sp>
        <p:nvSpPr>
          <p:cNvPr id="11273" name="矩形 11272"/>
          <p:cNvSpPr/>
          <p:nvPr/>
        </p:nvSpPr>
        <p:spPr>
          <a:xfrm>
            <a:off x="3429000" y="4495800"/>
            <a:ext cx="1885950" cy="806450"/>
          </a:xfrm>
          <a:prstGeom prst="rect">
            <a:avLst/>
          </a:prstGeom>
          <a:noFill/>
          <a:ln w="76200">
            <a:noFill/>
          </a:ln>
        </p:spPr>
        <p:txBody>
          <a:bodyPr wrap="none" anchor="t">
            <a:spAutoFit/>
          </a:bodyPr>
          <a:p>
            <a:pPr lvl="0">
              <a:lnSpc>
                <a:spcPct val="130000"/>
              </a:lnSpc>
            </a:pPr>
            <a:r>
              <a:rPr lang="en-US" altLang="zh-CN" sz="3600" b="1">
                <a:solidFill>
                  <a:srgbClr val="FF0066"/>
                </a:solidFill>
                <a:latin typeface="Times New Roman" panose="02020603050405020304" pitchFamily="18" charset="0"/>
                <a:ea typeface="宋体" panose="02010600030101010101" pitchFamily="2" charset="-122"/>
              </a:rPr>
              <a:t>excellent</a:t>
            </a:r>
            <a:endParaRPr lang="en-US" altLang="zh-CN" sz="3600" b="1">
              <a:solidFill>
                <a:srgbClr val="FF0066"/>
              </a:solidFill>
              <a:latin typeface="Times New Roman" panose="02020603050405020304" pitchFamily="18" charset="0"/>
              <a:ea typeface="宋体" panose="02010600030101010101" pitchFamily="2" charset="-122"/>
            </a:endParaRPr>
          </a:p>
        </p:txBody>
      </p:sp>
      <p:sp>
        <p:nvSpPr>
          <p:cNvPr id="11274" name="矩形 11273"/>
          <p:cNvSpPr/>
          <p:nvPr/>
        </p:nvSpPr>
        <p:spPr>
          <a:xfrm>
            <a:off x="762000" y="5181600"/>
            <a:ext cx="1174750" cy="806450"/>
          </a:xfrm>
          <a:prstGeom prst="rect">
            <a:avLst/>
          </a:prstGeom>
          <a:noFill/>
          <a:ln w="76200">
            <a:noFill/>
          </a:ln>
        </p:spPr>
        <p:txBody>
          <a:bodyPr wrap="none" anchor="t">
            <a:spAutoFit/>
          </a:bodyPr>
          <a:p>
            <a:pPr lvl="0">
              <a:lnSpc>
                <a:spcPct val="130000"/>
              </a:lnSpc>
            </a:pPr>
            <a:r>
              <a:rPr lang="en-US" altLang="zh-CN" sz="3600" b="1">
                <a:solidFill>
                  <a:srgbClr val="FF0066"/>
                </a:solidFill>
                <a:latin typeface="Times New Roman" panose="02020603050405020304" pitchFamily="18" charset="0"/>
                <a:ea typeface="宋体" panose="02010600030101010101" pitchFamily="2" charset="-122"/>
              </a:rPr>
              <a:t>skills</a:t>
            </a:r>
            <a:endParaRPr lang="en-US" altLang="zh-CN" sz="3600" b="1">
              <a:solidFill>
                <a:srgbClr val="FF0066"/>
              </a:solidFill>
              <a:latin typeface="Times New Roman" panose="02020603050405020304" pitchFamily="18" charset="0"/>
              <a:ea typeface="宋体" panose="02010600030101010101" pitchFamily="2" charset="-122"/>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1271"/>
                                        </p:tgtEl>
                                        <p:attrNameLst>
                                          <p:attrName>style.visibility</p:attrName>
                                        </p:attrNameLst>
                                      </p:cBhvr>
                                      <p:to>
                                        <p:strVal val="visible"/>
                                      </p:to>
                                    </p:set>
                                    <p:anim calcmode="lin" valueType="num">
                                      <p:cBhvr>
                                        <p:cTn id="7" dur="500" fill="hold"/>
                                        <p:tgtEl>
                                          <p:spTgt spid="11271"/>
                                        </p:tgtEl>
                                        <p:attrNameLst>
                                          <p:attrName>ppt_w</p:attrName>
                                        </p:attrNameLst>
                                      </p:cBhvr>
                                      <p:tavLst>
                                        <p:tav tm="0">
                                          <p:val>
                                            <p:fltVal val="0.000000"/>
                                          </p:val>
                                        </p:tav>
                                        <p:tav tm="100000">
                                          <p:val>
                                            <p:strVal val="#ppt_w"/>
                                          </p:val>
                                        </p:tav>
                                      </p:tavLst>
                                    </p:anim>
                                    <p:anim calcmode="lin" valueType="num">
                                      <p:cBhvr>
                                        <p:cTn id="8" dur="500" fill="hold"/>
                                        <p:tgtEl>
                                          <p:spTgt spid="11271"/>
                                        </p:tgtEl>
                                        <p:attrNameLst>
                                          <p:attrName>ppt_h</p:attrName>
                                        </p:attrNameLst>
                                      </p:cBhvr>
                                      <p:tavLst>
                                        <p:tav tm="0">
                                          <p:val>
                                            <p:fltVal val="0.000000"/>
                                          </p:val>
                                        </p:tav>
                                        <p:tav tm="100000">
                                          <p:val>
                                            <p:strVal val="#ppt_h"/>
                                          </p:val>
                                        </p:tav>
                                      </p:tavLst>
                                    </p:anim>
                                    <p:anim calcmode="lin" valueType="num">
                                      <p:cBhvr>
                                        <p:cTn id="9" dur="500" fill="hold"/>
                                        <p:tgtEl>
                                          <p:spTgt spid="11271"/>
                                        </p:tgtEl>
                                        <p:attrNameLst>
                                          <p:attrName>style.rotation</p:attrName>
                                        </p:attrNameLst>
                                      </p:cBhvr>
                                      <p:tavLst>
                                        <p:tav tm="0">
                                          <p:val>
                                            <p:fltVal val="360.000000"/>
                                          </p:val>
                                        </p:tav>
                                        <p:tav tm="100000">
                                          <p:val>
                                            <p:fltVal val="0.000000"/>
                                          </p:val>
                                        </p:tav>
                                      </p:tavLst>
                                    </p:anim>
                                    <p:animEffect transition="in" filter="fade">
                                      <p:cBhvr>
                                        <p:cTn id="10" dur="500"/>
                                        <p:tgtEl>
                                          <p:spTgt spid="11271"/>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1272"/>
                                        </p:tgtEl>
                                        <p:attrNameLst>
                                          <p:attrName>style.visibility</p:attrName>
                                        </p:attrNameLst>
                                      </p:cBhvr>
                                      <p:to>
                                        <p:strVal val="visible"/>
                                      </p:to>
                                    </p:set>
                                    <p:anim calcmode="lin" valueType="num">
                                      <p:cBhvr>
                                        <p:cTn id="15" dur="500" fill="hold"/>
                                        <p:tgtEl>
                                          <p:spTgt spid="11272"/>
                                        </p:tgtEl>
                                        <p:attrNameLst>
                                          <p:attrName>ppt_w</p:attrName>
                                        </p:attrNameLst>
                                      </p:cBhvr>
                                      <p:tavLst>
                                        <p:tav tm="0">
                                          <p:val>
                                            <p:fltVal val="0.000000"/>
                                          </p:val>
                                        </p:tav>
                                        <p:tav tm="100000">
                                          <p:val>
                                            <p:strVal val="#ppt_w"/>
                                          </p:val>
                                        </p:tav>
                                      </p:tavLst>
                                    </p:anim>
                                    <p:anim calcmode="lin" valueType="num">
                                      <p:cBhvr>
                                        <p:cTn id="16" dur="500" fill="hold"/>
                                        <p:tgtEl>
                                          <p:spTgt spid="11272"/>
                                        </p:tgtEl>
                                        <p:attrNameLst>
                                          <p:attrName>ppt_h</p:attrName>
                                        </p:attrNameLst>
                                      </p:cBhvr>
                                      <p:tavLst>
                                        <p:tav tm="0">
                                          <p:val>
                                            <p:fltVal val="0.000000"/>
                                          </p:val>
                                        </p:tav>
                                        <p:tav tm="100000">
                                          <p:val>
                                            <p:strVal val="#ppt_h"/>
                                          </p:val>
                                        </p:tav>
                                      </p:tavLst>
                                    </p:anim>
                                    <p:anim calcmode="lin" valueType="num">
                                      <p:cBhvr>
                                        <p:cTn id="17" dur="500" fill="hold"/>
                                        <p:tgtEl>
                                          <p:spTgt spid="11272"/>
                                        </p:tgtEl>
                                        <p:attrNameLst>
                                          <p:attrName>style.rotation</p:attrName>
                                        </p:attrNameLst>
                                      </p:cBhvr>
                                      <p:tavLst>
                                        <p:tav tm="0">
                                          <p:val>
                                            <p:fltVal val="360.000000"/>
                                          </p:val>
                                        </p:tav>
                                        <p:tav tm="100000">
                                          <p:val>
                                            <p:fltVal val="0.000000"/>
                                          </p:val>
                                        </p:tav>
                                      </p:tavLst>
                                    </p:anim>
                                    <p:animEffect transition="in" filter="fade">
                                      <p:cBhvr>
                                        <p:cTn id="18" dur="500"/>
                                        <p:tgtEl>
                                          <p:spTgt spid="11272"/>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11273"/>
                                        </p:tgtEl>
                                        <p:attrNameLst>
                                          <p:attrName>style.visibility</p:attrName>
                                        </p:attrNameLst>
                                      </p:cBhvr>
                                      <p:to>
                                        <p:strVal val="visible"/>
                                      </p:to>
                                    </p:set>
                                    <p:anim calcmode="lin" valueType="num">
                                      <p:cBhvr>
                                        <p:cTn id="23" dur="500" fill="hold"/>
                                        <p:tgtEl>
                                          <p:spTgt spid="11273"/>
                                        </p:tgtEl>
                                        <p:attrNameLst>
                                          <p:attrName>ppt_w</p:attrName>
                                        </p:attrNameLst>
                                      </p:cBhvr>
                                      <p:tavLst>
                                        <p:tav tm="0">
                                          <p:val>
                                            <p:fltVal val="0.000000"/>
                                          </p:val>
                                        </p:tav>
                                        <p:tav tm="100000">
                                          <p:val>
                                            <p:strVal val="#ppt_w"/>
                                          </p:val>
                                        </p:tav>
                                      </p:tavLst>
                                    </p:anim>
                                    <p:anim calcmode="lin" valueType="num">
                                      <p:cBhvr>
                                        <p:cTn id="24" dur="500" fill="hold"/>
                                        <p:tgtEl>
                                          <p:spTgt spid="11273"/>
                                        </p:tgtEl>
                                        <p:attrNameLst>
                                          <p:attrName>ppt_h</p:attrName>
                                        </p:attrNameLst>
                                      </p:cBhvr>
                                      <p:tavLst>
                                        <p:tav tm="0">
                                          <p:val>
                                            <p:fltVal val="0.000000"/>
                                          </p:val>
                                        </p:tav>
                                        <p:tav tm="100000">
                                          <p:val>
                                            <p:strVal val="#ppt_h"/>
                                          </p:val>
                                        </p:tav>
                                      </p:tavLst>
                                    </p:anim>
                                    <p:anim calcmode="lin" valueType="num">
                                      <p:cBhvr>
                                        <p:cTn id="25" dur="500" fill="hold"/>
                                        <p:tgtEl>
                                          <p:spTgt spid="11273"/>
                                        </p:tgtEl>
                                        <p:attrNameLst>
                                          <p:attrName>style.rotation</p:attrName>
                                        </p:attrNameLst>
                                      </p:cBhvr>
                                      <p:tavLst>
                                        <p:tav tm="0">
                                          <p:val>
                                            <p:fltVal val="360.000000"/>
                                          </p:val>
                                        </p:tav>
                                        <p:tav tm="100000">
                                          <p:val>
                                            <p:fltVal val="0.000000"/>
                                          </p:val>
                                        </p:tav>
                                      </p:tavLst>
                                    </p:anim>
                                    <p:animEffect transition="in" filter="fade">
                                      <p:cBhvr>
                                        <p:cTn id="26" dur="500"/>
                                        <p:tgtEl>
                                          <p:spTgt spid="11273"/>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11274"/>
                                        </p:tgtEl>
                                        <p:attrNameLst>
                                          <p:attrName>style.visibility</p:attrName>
                                        </p:attrNameLst>
                                      </p:cBhvr>
                                      <p:to>
                                        <p:strVal val="visible"/>
                                      </p:to>
                                    </p:set>
                                    <p:anim calcmode="lin" valueType="num">
                                      <p:cBhvr>
                                        <p:cTn id="31" dur="500" fill="hold"/>
                                        <p:tgtEl>
                                          <p:spTgt spid="11274"/>
                                        </p:tgtEl>
                                        <p:attrNameLst>
                                          <p:attrName>ppt_w</p:attrName>
                                        </p:attrNameLst>
                                      </p:cBhvr>
                                      <p:tavLst>
                                        <p:tav tm="0">
                                          <p:val>
                                            <p:fltVal val="0.000000"/>
                                          </p:val>
                                        </p:tav>
                                        <p:tav tm="100000">
                                          <p:val>
                                            <p:strVal val="#ppt_w"/>
                                          </p:val>
                                        </p:tav>
                                      </p:tavLst>
                                    </p:anim>
                                    <p:anim calcmode="lin" valueType="num">
                                      <p:cBhvr>
                                        <p:cTn id="32" dur="500" fill="hold"/>
                                        <p:tgtEl>
                                          <p:spTgt spid="11274"/>
                                        </p:tgtEl>
                                        <p:attrNameLst>
                                          <p:attrName>ppt_h</p:attrName>
                                        </p:attrNameLst>
                                      </p:cBhvr>
                                      <p:tavLst>
                                        <p:tav tm="0">
                                          <p:val>
                                            <p:fltVal val="0.000000"/>
                                          </p:val>
                                        </p:tav>
                                        <p:tav tm="100000">
                                          <p:val>
                                            <p:strVal val="#ppt_h"/>
                                          </p:val>
                                        </p:tav>
                                      </p:tavLst>
                                    </p:anim>
                                    <p:anim calcmode="lin" valueType="num">
                                      <p:cBhvr>
                                        <p:cTn id="33" dur="500" fill="hold"/>
                                        <p:tgtEl>
                                          <p:spTgt spid="11274"/>
                                        </p:tgtEl>
                                        <p:attrNameLst>
                                          <p:attrName>style.rotation</p:attrName>
                                        </p:attrNameLst>
                                      </p:cBhvr>
                                      <p:tavLst>
                                        <p:tav tm="0">
                                          <p:val>
                                            <p:fltVal val="360.000000"/>
                                          </p:val>
                                        </p:tav>
                                        <p:tav tm="100000">
                                          <p:val>
                                            <p:fltVal val="0.000000"/>
                                          </p:val>
                                        </p:tav>
                                      </p:tavLst>
                                    </p:anim>
                                    <p:animEffect transition="in" filter="fade">
                                      <p:cBhvr>
                                        <p:cTn id="34" dur="500"/>
                                        <p:tgtEl>
                                          <p:spTgt spid="11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1" grpId="0"/>
      <p:bldP spid="11272" grpId="0"/>
      <p:bldP spid="11273" grpId="0"/>
      <p:bldP spid="1127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3314" name="图片 13313" descr="7"/>
          <p:cNvPicPr>
            <a:picLocks noChangeAspect="1"/>
          </p:cNvPicPr>
          <p:nvPr/>
        </p:nvPicPr>
        <p:blipFill>
          <a:blip r:embed="rId2"/>
          <a:stretch>
            <a:fillRect/>
          </a:stretch>
        </p:blipFill>
        <p:spPr>
          <a:xfrm>
            <a:off x="3886200" y="0"/>
            <a:ext cx="2362200" cy="1387475"/>
          </a:xfrm>
          <a:prstGeom prst="rect">
            <a:avLst/>
          </a:prstGeom>
          <a:noFill/>
          <a:ln w="9525">
            <a:noFill/>
          </a:ln>
        </p:spPr>
      </p:pic>
      <p:sp>
        <p:nvSpPr>
          <p:cNvPr id="13317" name="文本框 13316"/>
          <p:cNvSpPr txBox="1"/>
          <p:nvPr/>
        </p:nvSpPr>
        <p:spPr>
          <a:xfrm>
            <a:off x="762000" y="1371600"/>
            <a:ext cx="7848600" cy="773113"/>
          </a:xfrm>
          <a:prstGeom prst="rect">
            <a:avLst/>
          </a:prstGeom>
          <a:noFill/>
          <a:ln w="76200" cap="flat" cmpd="sng">
            <a:solidFill>
              <a:srgbClr val="008000"/>
            </a:solidFill>
            <a:prstDash val="solid"/>
            <a:miter/>
            <a:headEnd type="none" w="med" len="med"/>
            <a:tailEnd type="none" w="med" len="med"/>
          </a:ln>
        </p:spPr>
        <p:txBody>
          <a:bodyPr>
            <a:spAutoFit/>
          </a:bodyPr>
          <a:p>
            <a:pPr lvl="0">
              <a:lnSpc>
                <a:spcPct val="110000"/>
              </a:lnSpc>
            </a:pPr>
            <a:r>
              <a:rPr lang="en-US" altLang="zh-CN" sz="3600" b="1">
                <a:solidFill>
                  <a:srgbClr val="FF0066"/>
                </a:solidFill>
                <a:latin typeface="Times New Roman" panose="02020603050405020304" pitchFamily="18" charset="0"/>
                <a:ea typeface="宋体" panose="02010600030101010101" pitchFamily="2" charset="-122"/>
              </a:rPr>
              <a:t>What do you do to improve your skill?</a:t>
            </a:r>
            <a:endParaRPr lang="en-US" altLang="zh-CN" sz="3600" b="1">
              <a:solidFill>
                <a:srgbClr val="FF0066"/>
              </a:solidFill>
              <a:latin typeface="Times New Roman" panose="02020603050405020304" pitchFamily="18" charset="0"/>
              <a:ea typeface="宋体" panose="02010600030101010101" pitchFamily="2" charset="-122"/>
            </a:endParaRPr>
          </a:p>
        </p:txBody>
      </p:sp>
      <p:sp>
        <p:nvSpPr>
          <p:cNvPr id="13318" name="文本框 13317"/>
          <p:cNvSpPr txBox="1"/>
          <p:nvPr/>
        </p:nvSpPr>
        <p:spPr>
          <a:xfrm>
            <a:off x="685800" y="2286000"/>
            <a:ext cx="8153400" cy="4044950"/>
          </a:xfrm>
          <a:prstGeom prst="rect">
            <a:avLst/>
          </a:prstGeom>
          <a:noFill/>
          <a:ln w="76200">
            <a:noFill/>
          </a:ln>
        </p:spPr>
        <p:txBody>
          <a:bodyPr>
            <a:spAutoFit/>
          </a:bodyPr>
          <a:p>
            <a:pPr lvl="0">
              <a:lnSpc>
                <a:spcPct val="120000"/>
              </a:lnSpc>
            </a:pPr>
            <a:r>
              <a:rPr lang="en-US" altLang="zh-CN" sz="3600" b="1">
                <a:latin typeface="Times New Roman" panose="02020603050405020304" pitchFamily="18" charset="0"/>
                <a:ea typeface="宋体" panose="02010600030101010101" pitchFamily="2" charset="-122"/>
              </a:rPr>
              <a:t>Apart from ________ at school I go to sports school every weekend. I learn many skills there, such as ________ the ball and ________. I especially like playing on the _____ like Beckham but being a _______ is good as well.</a:t>
            </a:r>
            <a:endParaRPr lang="en-US" altLang="zh-CN" sz="3600" b="1">
              <a:latin typeface="Times New Roman" panose="02020603050405020304" pitchFamily="18" charset="0"/>
              <a:ea typeface="宋体" panose="02010600030101010101" pitchFamily="2" charset="-122"/>
            </a:endParaRPr>
          </a:p>
        </p:txBody>
      </p:sp>
      <p:sp>
        <p:nvSpPr>
          <p:cNvPr id="13319" name="矩形 13318"/>
          <p:cNvSpPr/>
          <p:nvPr/>
        </p:nvSpPr>
        <p:spPr>
          <a:xfrm>
            <a:off x="3200400" y="2286000"/>
            <a:ext cx="1631950" cy="750888"/>
          </a:xfrm>
          <a:prstGeom prst="rect">
            <a:avLst/>
          </a:prstGeom>
          <a:noFill/>
          <a:ln w="76200">
            <a:noFill/>
          </a:ln>
        </p:spPr>
        <p:txBody>
          <a:bodyPr wrap="none" anchor="t">
            <a:spAutoFit/>
          </a:bodyPr>
          <a:p>
            <a:pPr lvl="0">
              <a:lnSpc>
                <a:spcPct val="120000"/>
              </a:lnSpc>
            </a:pPr>
            <a:r>
              <a:rPr lang="en-US" altLang="zh-CN" sz="3600" b="1">
                <a:solidFill>
                  <a:srgbClr val="FF0066"/>
                </a:solidFill>
                <a:latin typeface="Times New Roman" panose="02020603050405020304" pitchFamily="18" charset="0"/>
                <a:ea typeface="宋体" panose="02010600030101010101" pitchFamily="2" charset="-122"/>
              </a:rPr>
              <a:t>playing</a:t>
            </a:r>
            <a:endParaRPr lang="en-US" altLang="zh-CN" sz="3600" b="1">
              <a:solidFill>
                <a:srgbClr val="FF0066"/>
              </a:solidFill>
              <a:latin typeface="Times New Roman" panose="02020603050405020304" pitchFamily="18" charset="0"/>
              <a:ea typeface="宋体" panose="02010600030101010101" pitchFamily="2" charset="-122"/>
            </a:endParaRPr>
          </a:p>
        </p:txBody>
      </p:sp>
      <p:sp>
        <p:nvSpPr>
          <p:cNvPr id="13320" name="矩形 13319"/>
          <p:cNvSpPr/>
          <p:nvPr/>
        </p:nvSpPr>
        <p:spPr>
          <a:xfrm>
            <a:off x="5943600" y="3581400"/>
            <a:ext cx="1631950" cy="750888"/>
          </a:xfrm>
          <a:prstGeom prst="rect">
            <a:avLst/>
          </a:prstGeom>
          <a:noFill/>
          <a:ln w="76200">
            <a:noFill/>
          </a:ln>
        </p:spPr>
        <p:txBody>
          <a:bodyPr wrap="none" anchor="t">
            <a:spAutoFit/>
          </a:bodyPr>
          <a:p>
            <a:pPr lvl="0">
              <a:lnSpc>
                <a:spcPct val="120000"/>
              </a:lnSpc>
            </a:pPr>
            <a:r>
              <a:rPr lang="en-US" altLang="zh-CN" sz="3600" b="1">
                <a:solidFill>
                  <a:srgbClr val="FF0066"/>
                </a:solidFill>
                <a:latin typeface="Times New Roman" panose="02020603050405020304" pitchFamily="18" charset="0"/>
                <a:ea typeface="宋体" panose="02010600030101010101" pitchFamily="2" charset="-122"/>
              </a:rPr>
              <a:t>passing</a:t>
            </a:r>
            <a:endParaRPr lang="en-US" altLang="zh-CN" sz="3600" b="1">
              <a:solidFill>
                <a:srgbClr val="FF0066"/>
              </a:solidFill>
              <a:latin typeface="Times New Roman" panose="02020603050405020304" pitchFamily="18" charset="0"/>
              <a:ea typeface="宋体" panose="02010600030101010101" pitchFamily="2" charset="-122"/>
            </a:endParaRPr>
          </a:p>
        </p:txBody>
      </p:sp>
      <p:sp>
        <p:nvSpPr>
          <p:cNvPr id="13321" name="矩形 13320"/>
          <p:cNvSpPr/>
          <p:nvPr/>
        </p:nvSpPr>
        <p:spPr>
          <a:xfrm>
            <a:off x="2514600" y="4267200"/>
            <a:ext cx="1606550" cy="750888"/>
          </a:xfrm>
          <a:prstGeom prst="rect">
            <a:avLst/>
          </a:prstGeom>
          <a:noFill/>
          <a:ln w="76200">
            <a:noFill/>
          </a:ln>
        </p:spPr>
        <p:txBody>
          <a:bodyPr wrap="none" anchor="t">
            <a:spAutoFit/>
          </a:bodyPr>
          <a:p>
            <a:pPr lvl="0">
              <a:lnSpc>
                <a:spcPct val="120000"/>
              </a:lnSpc>
            </a:pPr>
            <a:r>
              <a:rPr lang="en-US" altLang="zh-CN" sz="3600" b="1">
                <a:solidFill>
                  <a:srgbClr val="FF0066"/>
                </a:solidFill>
                <a:latin typeface="Times New Roman" panose="02020603050405020304" pitchFamily="18" charset="0"/>
                <a:ea typeface="宋体" panose="02010600030101010101" pitchFamily="2" charset="-122"/>
              </a:rPr>
              <a:t>scoring</a:t>
            </a:r>
            <a:endParaRPr lang="en-US" altLang="zh-CN" sz="3600" b="1">
              <a:solidFill>
                <a:srgbClr val="FF0066"/>
              </a:solidFill>
              <a:latin typeface="Times New Roman" panose="02020603050405020304" pitchFamily="18" charset="0"/>
              <a:ea typeface="宋体" panose="02010600030101010101" pitchFamily="2" charset="-122"/>
            </a:endParaRPr>
          </a:p>
        </p:txBody>
      </p:sp>
      <p:sp>
        <p:nvSpPr>
          <p:cNvPr id="13322" name="矩形 13321"/>
          <p:cNvSpPr/>
          <p:nvPr/>
        </p:nvSpPr>
        <p:spPr>
          <a:xfrm>
            <a:off x="3733800" y="4953000"/>
            <a:ext cx="1123950" cy="750888"/>
          </a:xfrm>
          <a:prstGeom prst="rect">
            <a:avLst/>
          </a:prstGeom>
          <a:noFill/>
          <a:ln w="76200">
            <a:noFill/>
          </a:ln>
        </p:spPr>
        <p:txBody>
          <a:bodyPr wrap="none" anchor="t">
            <a:spAutoFit/>
          </a:bodyPr>
          <a:p>
            <a:pPr lvl="0">
              <a:lnSpc>
                <a:spcPct val="120000"/>
              </a:lnSpc>
            </a:pPr>
            <a:r>
              <a:rPr lang="en-US" altLang="zh-CN" sz="3600" b="1">
                <a:solidFill>
                  <a:srgbClr val="FF0066"/>
                </a:solidFill>
                <a:latin typeface="Times New Roman" panose="02020603050405020304" pitchFamily="18" charset="0"/>
                <a:ea typeface="宋体" panose="02010600030101010101" pitchFamily="2" charset="-122"/>
              </a:rPr>
              <a:t>wing</a:t>
            </a:r>
            <a:endParaRPr lang="en-US" altLang="zh-CN" sz="3600" b="1">
              <a:solidFill>
                <a:srgbClr val="FF0066"/>
              </a:solidFill>
              <a:latin typeface="Times New Roman" panose="02020603050405020304" pitchFamily="18" charset="0"/>
              <a:ea typeface="宋体" panose="02010600030101010101" pitchFamily="2" charset="-122"/>
            </a:endParaRPr>
          </a:p>
        </p:txBody>
      </p:sp>
      <p:sp>
        <p:nvSpPr>
          <p:cNvPr id="13323" name="矩形 13322"/>
          <p:cNvSpPr/>
          <p:nvPr/>
        </p:nvSpPr>
        <p:spPr>
          <a:xfrm>
            <a:off x="2362200" y="5562600"/>
            <a:ext cx="1504950" cy="750888"/>
          </a:xfrm>
          <a:prstGeom prst="rect">
            <a:avLst/>
          </a:prstGeom>
          <a:noFill/>
          <a:ln w="76200">
            <a:noFill/>
          </a:ln>
        </p:spPr>
        <p:txBody>
          <a:bodyPr wrap="none" anchor="t">
            <a:spAutoFit/>
          </a:bodyPr>
          <a:p>
            <a:pPr lvl="0">
              <a:lnSpc>
                <a:spcPct val="120000"/>
              </a:lnSpc>
            </a:pPr>
            <a:r>
              <a:rPr lang="en-US" altLang="zh-CN" sz="3600" b="1">
                <a:solidFill>
                  <a:srgbClr val="FF0066"/>
                </a:solidFill>
                <a:latin typeface="Times New Roman" panose="02020603050405020304" pitchFamily="18" charset="0"/>
                <a:ea typeface="宋体" panose="02010600030101010101" pitchFamily="2" charset="-122"/>
              </a:rPr>
              <a:t>striker</a:t>
            </a:r>
            <a:endParaRPr lang="en-US" altLang="zh-CN" sz="3600" b="1">
              <a:solidFill>
                <a:srgbClr val="FF0066"/>
              </a:solidFill>
              <a:latin typeface="Times New Roman" panose="02020603050405020304" pitchFamily="18" charset="0"/>
              <a:ea typeface="宋体" panose="02010600030101010101" pitchFamily="2" charset="-122"/>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3319"/>
                                        </p:tgtEl>
                                        <p:attrNameLst>
                                          <p:attrName>style.visibility</p:attrName>
                                        </p:attrNameLst>
                                      </p:cBhvr>
                                      <p:to>
                                        <p:strVal val="visible"/>
                                      </p:to>
                                    </p:set>
                                    <p:anim calcmode="lin" valueType="num">
                                      <p:cBhvr>
                                        <p:cTn id="7" dur="500" fill="hold"/>
                                        <p:tgtEl>
                                          <p:spTgt spid="133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319"/>
                                        </p:tgtEl>
                                        <p:attrNameLst>
                                          <p:attrName>ppt_y</p:attrName>
                                        </p:attrNameLst>
                                      </p:cBhvr>
                                      <p:tavLst>
                                        <p:tav tm="0">
                                          <p:val>
                                            <p:strVal val="#ppt_y"/>
                                          </p:val>
                                        </p:tav>
                                        <p:tav tm="100000">
                                          <p:val>
                                            <p:strVal val="#ppt_y"/>
                                          </p:val>
                                        </p:tav>
                                      </p:tavLst>
                                    </p:anim>
                                    <p:anim calcmode="lin" valueType="num">
                                      <p:cBhvr>
                                        <p:cTn id="9" dur="500" fill="hold"/>
                                        <p:tgtEl>
                                          <p:spTgt spid="133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3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319"/>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13320"/>
                                        </p:tgtEl>
                                        <p:attrNameLst>
                                          <p:attrName>style.visibility</p:attrName>
                                        </p:attrNameLst>
                                      </p:cBhvr>
                                      <p:to>
                                        <p:strVal val="visible"/>
                                      </p:to>
                                    </p:set>
                                    <p:anim calcmode="lin" valueType="num">
                                      <p:cBhvr>
                                        <p:cTn id="16" dur="500" fill="hold"/>
                                        <p:tgtEl>
                                          <p:spTgt spid="1332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3320"/>
                                        </p:tgtEl>
                                        <p:attrNameLst>
                                          <p:attrName>ppt_y</p:attrName>
                                        </p:attrNameLst>
                                      </p:cBhvr>
                                      <p:tavLst>
                                        <p:tav tm="0">
                                          <p:val>
                                            <p:strVal val="#ppt_y"/>
                                          </p:val>
                                        </p:tav>
                                        <p:tav tm="100000">
                                          <p:val>
                                            <p:strVal val="#ppt_y"/>
                                          </p:val>
                                        </p:tav>
                                      </p:tavLst>
                                    </p:anim>
                                    <p:anim calcmode="lin" valueType="num">
                                      <p:cBhvr>
                                        <p:cTn id="18" dur="500" fill="hold"/>
                                        <p:tgtEl>
                                          <p:spTgt spid="1332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332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3320"/>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13321"/>
                                        </p:tgtEl>
                                        <p:attrNameLst>
                                          <p:attrName>style.visibility</p:attrName>
                                        </p:attrNameLst>
                                      </p:cBhvr>
                                      <p:to>
                                        <p:strVal val="visible"/>
                                      </p:to>
                                    </p:set>
                                    <p:anim calcmode="lin" valueType="num">
                                      <p:cBhvr>
                                        <p:cTn id="25" dur="500" fill="hold"/>
                                        <p:tgtEl>
                                          <p:spTgt spid="1332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3321"/>
                                        </p:tgtEl>
                                        <p:attrNameLst>
                                          <p:attrName>ppt_y</p:attrName>
                                        </p:attrNameLst>
                                      </p:cBhvr>
                                      <p:tavLst>
                                        <p:tav tm="0">
                                          <p:val>
                                            <p:strVal val="#ppt_y"/>
                                          </p:val>
                                        </p:tav>
                                        <p:tav tm="100000">
                                          <p:val>
                                            <p:strVal val="#ppt_y"/>
                                          </p:val>
                                        </p:tav>
                                      </p:tavLst>
                                    </p:anim>
                                    <p:anim calcmode="lin" valueType="num">
                                      <p:cBhvr>
                                        <p:cTn id="27" dur="500" fill="hold"/>
                                        <p:tgtEl>
                                          <p:spTgt spid="1332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332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3321"/>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13322"/>
                                        </p:tgtEl>
                                        <p:attrNameLst>
                                          <p:attrName>style.visibility</p:attrName>
                                        </p:attrNameLst>
                                      </p:cBhvr>
                                      <p:to>
                                        <p:strVal val="visible"/>
                                      </p:to>
                                    </p:set>
                                    <p:anim calcmode="lin" valueType="num">
                                      <p:cBhvr>
                                        <p:cTn id="34" dur="500" fill="hold"/>
                                        <p:tgtEl>
                                          <p:spTgt spid="13322"/>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3322"/>
                                        </p:tgtEl>
                                        <p:attrNameLst>
                                          <p:attrName>ppt_y</p:attrName>
                                        </p:attrNameLst>
                                      </p:cBhvr>
                                      <p:tavLst>
                                        <p:tav tm="0">
                                          <p:val>
                                            <p:strVal val="#ppt_y"/>
                                          </p:val>
                                        </p:tav>
                                        <p:tav tm="100000">
                                          <p:val>
                                            <p:strVal val="#ppt_y"/>
                                          </p:val>
                                        </p:tav>
                                      </p:tavLst>
                                    </p:anim>
                                    <p:anim calcmode="lin" valueType="num">
                                      <p:cBhvr>
                                        <p:cTn id="36" dur="500" fill="hold"/>
                                        <p:tgtEl>
                                          <p:spTgt spid="13322"/>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332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3322"/>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13323"/>
                                        </p:tgtEl>
                                        <p:attrNameLst>
                                          <p:attrName>style.visibility</p:attrName>
                                        </p:attrNameLst>
                                      </p:cBhvr>
                                      <p:to>
                                        <p:strVal val="visible"/>
                                      </p:to>
                                    </p:set>
                                    <p:anim calcmode="lin" valueType="num">
                                      <p:cBhvr>
                                        <p:cTn id="43" dur="500" fill="hold"/>
                                        <p:tgtEl>
                                          <p:spTgt spid="13323"/>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3323"/>
                                        </p:tgtEl>
                                        <p:attrNameLst>
                                          <p:attrName>ppt_y</p:attrName>
                                        </p:attrNameLst>
                                      </p:cBhvr>
                                      <p:tavLst>
                                        <p:tav tm="0">
                                          <p:val>
                                            <p:strVal val="#ppt_y"/>
                                          </p:val>
                                        </p:tav>
                                        <p:tav tm="100000">
                                          <p:val>
                                            <p:strVal val="#ppt_y"/>
                                          </p:val>
                                        </p:tav>
                                      </p:tavLst>
                                    </p:anim>
                                    <p:anim calcmode="lin" valueType="num">
                                      <p:cBhvr>
                                        <p:cTn id="45" dur="500" fill="hold"/>
                                        <p:tgtEl>
                                          <p:spTgt spid="13323"/>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3323"/>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3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9" grpId="0"/>
      <p:bldP spid="13320" grpId="0"/>
      <p:bldP spid="13321" grpId="0"/>
      <p:bldP spid="13322" grpId="0"/>
      <p:bldP spid="1332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5362" name="图片 15361" descr="7"/>
          <p:cNvPicPr>
            <a:picLocks noChangeAspect="1"/>
          </p:cNvPicPr>
          <p:nvPr/>
        </p:nvPicPr>
        <p:blipFill>
          <a:blip r:embed="rId2"/>
          <a:stretch>
            <a:fillRect/>
          </a:stretch>
        </p:blipFill>
        <p:spPr>
          <a:xfrm>
            <a:off x="457200" y="762000"/>
            <a:ext cx="4343400" cy="1114425"/>
          </a:xfrm>
          <a:prstGeom prst="rect">
            <a:avLst/>
          </a:prstGeom>
          <a:noFill/>
          <a:ln w="9525">
            <a:noFill/>
          </a:ln>
        </p:spPr>
      </p:pic>
      <p:pic>
        <p:nvPicPr>
          <p:cNvPr id="15365" name="图片 15364" descr="8"/>
          <p:cNvPicPr>
            <a:picLocks noChangeAspect="1"/>
          </p:cNvPicPr>
          <p:nvPr/>
        </p:nvPicPr>
        <p:blipFill>
          <a:blip r:embed="rId3"/>
          <a:stretch>
            <a:fillRect/>
          </a:stretch>
        </p:blipFill>
        <p:spPr>
          <a:xfrm rot="1107629">
            <a:off x="5638800" y="533400"/>
            <a:ext cx="2667000" cy="1524000"/>
          </a:xfrm>
          <a:prstGeom prst="rect">
            <a:avLst/>
          </a:prstGeom>
          <a:noFill/>
          <a:ln w="9525">
            <a:noFill/>
          </a:ln>
        </p:spPr>
      </p:pic>
      <p:sp>
        <p:nvSpPr>
          <p:cNvPr id="15366" name="文本框 15365"/>
          <p:cNvSpPr txBox="1"/>
          <p:nvPr/>
        </p:nvSpPr>
        <p:spPr>
          <a:xfrm>
            <a:off x="685800" y="2895600"/>
            <a:ext cx="8001000" cy="2144713"/>
          </a:xfrm>
          <a:prstGeom prst="rect">
            <a:avLst/>
          </a:prstGeom>
          <a:noFill/>
          <a:ln w="76200" cap="flat" cmpd="sng">
            <a:solidFill>
              <a:srgbClr val="008000"/>
            </a:solidFill>
            <a:prstDash val="solid"/>
            <a:miter/>
            <a:headEnd type="none" w="med" len="med"/>
            <a:tailEnd type="none" w="med" len="med"/>
          </a:ln>
        </p:spPr>
        <p:txBody>
          <a:bodyPr>
            <a:spAutoFit/>
          </a:bodyPr>
          <a:p>
            <a:pPr lvl="0">
              <a:lnSpc>
                <a:spcPct val="120000"/>
              </a:lnSpc>
            </a:pPr>
            <a:r>
              <a:rPr lang="en-US" altLang="zh-CN" sz="3600" b="1">
                <a:solidFill>
                  <a:srgbClr val="FF0066"/>
                </a:solidFill>
                <a:latin typeface="Times New Roman" panose="02020603050405020304" pitchFamily="18" charset="0"/>
                <a:ea typeface="宋体" panose="02010600030101010101" pitchFamily="2" charset="-122"/>
              </a:rPr>
              <a:t>first, second, finally, although, but, apart from, besides, such as, especially, as well, both … and …  </a:t>
            </a:r>
            <a:endParaRPr lang="en-US" altLang="zh-CN" sz="3600" b="1">
              <a:solidFill>
                <a:srgbClr val="FF0066"/>
              </a:solidFill>
              <a:latin typeface="Times New Roman" panose="02020603050405020304" pitchFamily="18" charset="0"/>
              <a:ea typeface="宋体" panose="02010600030101010101" pitchFamily="2" charset="-122"/>
            </a:endParaRPr>
          </a:p>
        </p:txBody>
      </p:sp>
    </p:spTree>
  </p:cSld>
  <p:clrMapOvr>
    <a:masterClrMapping/>
  </p:clrMapOvr>
  <p:transition>
    <p:cover dir="d"/>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6386" name="文本框 16385"/>
          <p:cNvSpPr txBox="1"/>
          <p:nvPr/>
        </p:nvSpPr>
        <p:spPr>
          <a:xfrm>
            <a:off x="685800" y="1265238"/>
            <a:ext cx="7848600" cy="3663950"/>
          </a:xfrm>
          <a:prstGeom prst="rect">
            <a:avLst/>
          </a:prstGeom>
          <a:noFill/>
          <a:ln w="76200">
            <a:noFill/>
          </a:ln>
        </p:spPr>
        <p:txBody>
          <a:bodyPr>
            <a:spAutoFit/>
          </a:bodyPr>
          <a:p>
            <a:pPr lvl="0">
              <a:lnSpc>
                <a:spcPct val="130000"/>
              </a:lnSpc>
            </a:pPr>
            <a:r>
              <a:rPr lang="en-US" altLang="zh-CN" sz="3600" b="1">
                <a:latin typeface="Times New Roman" panose="02020603050405020304" pitchFamily="18" charset="0"/>
                <a:ea typeface="宋体" panose="02010600030101010101" pitchFamily="2" charset="-122"/>
              </a:rPr>
              <a:t>I _____ became interested in football when I was nine. _____ I play in my school team and join my friends for a game every week on a regular basis. It’s fun.</a:t>
            </a:r>
            <a:endParaRPr lang="en-US" altLang="zh-CN" sz="3600" b="1">
              <a:latin typeface="Times New Roman" panose="02020603050405020304" pitchFamily="18" charset="0"/>
              <a:ea typeface="宋体" panose="02010600030101010101" pitchFamily="2" charset="-122"/>
            </a:endParaRPr>
          </a:p>
        </p:txBody>
      </p:sp>
      <p:sp>
        <p:nvSpPr>
          <p:cNvPr id="16387" name="矩形 16386"/>
          <p:cNvSpPr/>
          <p:nvPr/>
        </p:nvSpPr>
        <p:spPr>
          <a:xfrm>
            <a:off x="1066800" y="1295400"/>
            <a:ext cx="996950" cy="806450"/>
          </a:xfrm>
          <a:prstGeom prst="rect">
            <a:avLst/>
          </a:prstGeom>
          <a:noFill/>
          <a:ln w="76200">
            <a:noFill/>
          </a:ln>
        </p:spPr>
        <p:txBody>
          <a:bodyPr wrap="none" anchor="t">
            <a:spAutoFit/>
          </a:bodyPr>
          <a:p>
            <a:pPr lvl="0">
              <a:lnSpc>
                <a:spcPct val="130000"/>
              </a:lnSpc>
            </a:pPr>
            <a:r>
              <a:rPr lang="en-US" altLang="zh-CN" sz="3600" b="1">
                <a:solidFill>
                  <a:srgbClr val="FF0066"/>
                </a:solidFill>
                <a:latin typeface="Times New Roman" panose="02020603050405020304" pitchFamily="18" charset="0"/>
                <a:ea typeface="宋体" panose="02010600030101010101" pitchFamily="2" charset="-122"/>
              </a:rPr>
              <a:t>first</a:t>
            </a:r>
            <a:endParaRPr lang="en-US" altLang="zh-CN" sz="3600" b="1">
              <a:solidFill>
                <a:srgbClr val="FF0066"/>
              </a:solidFill>
              <a:latin typeface="Times New Roman" panose="02020603050405020304" pitchFamily="18" charset="0"/>
              <a:ea typeface="宋体" panose="02010600030101010101" pitchFamily="2" charset="-122"/>
            </a:endParaRPr>
          </a:p>
        </p:txBody>
      </p:sp>
      <p:sp>
        <p:nvSpPr>
          <p:cNvPr id="16388" name="矩形 16387"/>
          <p:cNvSpPr/>
          <p:nvPr/>
        </p:nvSpPr>
        <p:spPr>
          <a:xfrm>
            <a:off x="4114800" y="2057400"/>
            <a:ext cx="1073150" cy="750888"/>
          </a:xfrm>
          <a:prstGeom prst="rect">
            <a:avLst/>
          </a:prstGeom>
          <a:noFill/>
          <a:ln w="76200">
            <a:noFill/>
          </a:ln>
        </p:spPr>
        <p:txBody>
          <a:bodyPr wrap="none" anchor="t">
            <a:spAutoFit/>
          </a:bodyPr>
          <a:p>
            <a:pPr lvl="0">
              <a:lnSpc>
                <a:spcPct val="120000"/>
              </a:lnSpc>
            </a:pPr>
            <a:r>
              <a:rPr lang="en-US" altLang="zh-CN" sz="3600" b="1">
                <a:solidFill>
                  <a:srgbClr val="FF0066"/>
                </a:solidFill>
                <a:latin typeface="Times New Roman" panose="02020603050405020304" pitchFamily="18" charset="0"/>
                <a:ea typeface="宋体" panose="02010600030101010101" pitchFamily="2" charset="-122"/>
              </a:rPr>
              <a:t>Now</a:t>
            </a:r>
            <a:endParaRPr lang="en-US" altLang="zh-CN" sz="3600" b="1">
              <a:solidFill>
                <a:srgbClr val="FF0066"/>
              </a:solidFill>
              <a:latin typeface="Times New Roman" panose="02020603050405020304" pitchFamily="18" charset="0"/>
              <a:ea typeface="宋体" panose="02010600030101010101" pitchFamily="2" charset="-122"/>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p:cTn id="7" dur="500" fill="hold"/>
                                        <p:tgtEl>
                                          <p:spTgt spid="16387"/>
                                        </p:tgtEl>
                                        <p:attrNameLst>
                                          <p:attrName>ppt_w</p:attrName>
                                        </p:attrNameLst>
                                      </p:cBhvr>
                                      <p:tavLst>
                                        <p:tav tm="0">
                                          <p:val>
                                            <p:fltVal val="0.000000"/>
                                          </p:val>
                                        </p:tav>
                                        <p:tav tm="100000">
                                          <p:val>
                                            <p:strVal val="#ppt_w"/>
                                          </p:val>
                                        </p:tav>
                                      </p:tavLst>
                                    </p:anim>
                                    <p:anim calcmode="lin" valueType="num">
                                      <p:cBhvr>
                                        <p:cTn id="8" dur="500" fill="hold"/>
                                        <p:tgtEl>
                                          <p:spTgt spid="16387"/>
                                        </p:tgtEl>
                                        <p:attrNameLst>
                                          <p:attrName>ppt_h</p:attrName>
                                        </p:attrNameLst>
                                      </p:cBhvr>
                                      <p:tavLst>
                                        <p:tav tm="0">
                                          <p:val>
                                            <p:fltVal val="0.000000"/>
                                          </p:val>
                                        </p:tav>
                                        <p:tav tm="100000">
                                          <p:val>
                                            <p:strVal val="#ppt_h"/>
                                          </p:val>
                                        </p:tav>
                                      </p:tavLst>
                                    </p:anim>
                                    <p:anim calcmode="lin" valueType="num">
                                      <p:cBhvr>
                                        <p:cTn id="9" dur="500" fill="hold"/>
                                        <p:tgtEl>
                                          <p:spTgt spid="16387"/>
                                        </p:tgtEl>
                                        <p:attrNameLst>
                                          <p:attrName>style.rotation</p:attrName>
                                        </p:attrNameLst>
                                      </p:cBhvr>
                                      <p:tavLst>
                                        <p:tav tm="0">
                                          <p:val>
                                            <p:fltVal val="360.000000"/>
                                          </p:val>
                                        </p:tav>
                                        <p:tav tm="100000">
                                          <p:val>
                                            <p:fltVal val="0.000000"/>
                                          </p:val>
                                        </p:tav>
                                      </p:tavLst>
                                    </p:anim>
                                    <p:animEffect transition="in" filter="fade">
                                      <p:cBhvr>
                                        <p:cTn id="10" dur="500"/>
                                        <p:tgtEl>
                                          <p:spTgt spid="16387"/>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6388"/>
                                        </p:tgtEl>
                                        <p:attrNameLst>
                                          <p:attrName>style.visibility</p:attrName>
                                        </p:attrNameLst>
                                      </p:cBhvr>
                                      <p:to>
                                        <p:strVal val="visible"/>
                                      </p:to>
                                    </p:set>
                                    <p:anim calcmode="lin" valueType="num">
                                      <p:cBhvr>
                                        <p:cTn id="15" dur="500" fill="hold"/>
                                        <p:tgtEl>
                                          <p:spTgt spid="16388"/>
                                        </p:tgtEl>
                                        <p:attrNameLst>
                                          <p:attrName>ppt_w</p:attrName>
                                        </p:attrNameLst>
                                      </p:cBhvr>
                                      <p:tavLst>
                                        <p:tav tm="0">
                                          <p:val>
                                            <p:fltVal val="0.000000"/>
                                          </p:val>
                                        </p:tav>
                                        <p:tav tm="100000">
                                          <p:val>
                                            <p:strVal val="#ppt_w"/>
                                          </p:val>
                                        </p:tav>
                                      </p:tavLst>
                                    </p:anim>
                                    <p:anim calcmode="lin" valueType="num">
                                      <p:cBhvr>
                                        <p:cTn id="16" dur="500" fill="hold"/>
                                        <p:tgtEl>
                                          <p:spTgt spid="16388"/>
                                        </p:tgtEl>
                                        <p:attrNameLst>
                                          <p:attrName>ppt_h</p:attrName>
                                        </p:attrNameLst>
                                      </p:cBhvr>
                                      <p:tavLst>
                                        <p:tav tm="0">
                                          <p:val>
                                            <p:fltVal val="0.000000"/>
                                          </p:val>
                                        </p:tav>
                                        <p:tav tm="100000">
                                          <p:val>
                                            <p:strVal val="#ppt_h"/>
                                          </p:val>
                                        </p:tav>
                                      </p:tavLst>
                                    </p:anim>
                                    <p:anim calcmode="lin" valueType="num">
                                      <p:cBhvr>
                                        <p:cTn id="17" dur="500" fill="hold"/>
                                        <p:tgtEl>
                                          <p:spTgt spid="16388"/>
                                        </p:tgtEl>
                                        <p:attrNameLst>
                                          <p:attrName>style.rotation</p:attrName>
                                        </p:attrNameLst>
                                      </p:cBhvr>
                                      <p:tavLst>
                                        <p:tav tm="0">
                                          <p:val>
                                            <p:fltVal val="360.000000"/>
                                          </p:val>
                                        </p:tav>
                                        <p:tav tm="100000">
                                          <p:val>
                                            <p:fltVal val="0.000000"/>
                                          </p:val>
                                        </p:tav>
                                      </p:tavLst>
                                    </p:anim>
                                    <p:animEffect transition="in" filter="fade">
                                      <p:cBhvr>
                                        <p:cTn id="18" dur="5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7410" name="文本框 17409"/>
          <p:cNvSpPr txBox="1"/>
          <p:nvPr/>
        </p:nvSpPr>
        <p:spPr>
          <a:xfrm>
            <a:off x="609600" y="1527175"/>
            <a:ext cx="8001000" cy="2949575"/>
          </a:xfrm>
          <a:prstGeom prst="rect">
            <a:avLst/>
          </a:prstGeom>
          <a:noFill/>
          <a:ln w="76200">
            <a:noFill/>
          </a:ln>
        </p:spPr>
        <p:txBody>
          <a:bodyPr>
            <a:spAutoFit/>
          </a:bodyPr>
          <a:p>
            <a:pPr lvl="0">
              <a:lnSpc>
                <a:spcPct val="130000"/>
              </a:lnSpc>
            </a:pPr>
            <a:r>
              <a:rPr lang="en-US" altLang="zh-CN" sz="3600" b="1" err="1">
                <a:latin typeface="Times New Roman" panose="02020603050405020304" pitchFamily="18" charset="0"/>
                <a:ea typeface="宋体" panose="02010600030101010101" pitchFamily="2" charset="-122"/>
              </a:rPr>
              <a:t>My footballer is David Beckham __________ I also like Ronaldo</a:t>
            </a:r>
            <a:r>
              <a:rPr lang="en-US" altLang="zh-CN" sz="3600" b="1">
                <a:latin typeface="Times New Roman" panose="02020603050405020304" pitchFamily="18" charset="0"/>
                <a:ea typeface="宋体" panose="02010600030101010101" pitchFamily="2" charset="-122"/>
              </a:rPr>
              <a:t>. They are _____ excellent ____ have great skills too.</a:t>
            </a:r>
            <a:endParaRPr lang="en-US" altLang="zh-CN" sz="3600" b="1">
              <a:latin typeface="Times New Roman" panose="02020603050405020304" pitchFamily="18" charset="0"/>
              <a:ea typeface="宋体" panose="02010600030101010101" pitchFamily="2" charset="-122"/>
            </a:endParaRPr>
          </a:p>
        </p:txBody>
      </p:sp>
      <p:sp>
        <p:nvSpPr>
          <p:cNvPr id="17411" name="矩形 17410"/>
          <p:cNvSpPr/>
          <p:nvPr/>
        </p:nvSpPr>
        <p:spPr>
          <a:xfrm>
            <a:off x="914400" y="2286000"/>
            <a:ext cx="1911350" cy="806450"/>
          </a:xfrm>
          <a:prstGeom prst="rect">
            <a:avLst/>
          </a:prstGeom>
          <a:noFill/>
          <a:ln w="76200">
            <a:noFill/>
          </a:ln>
        </p:spPr>
        <p:txBody>
          <a:bodyPr wrap="none" anchor="t">
            <a:spAutoFit/>
          </a:bodyPr>
          <a:p>
            <a:pPr lvl="0">
              <a:lnSpc>
                <a:spcPct val="130000"/>
              </a:lnSpc>
            </a:pPr>
            <a:r>
              <a:rPr lang="en-US" altLang="zh-CN" sz="3600" b="1">
                <a:solidFill>
                  <a:srgbClr val="FF0066"/>
                </a:solidFill>
                <a:latin typeface="Times New Roman" panose="02020603050405020304" pitchFamily="18" charset="0"/>
                <a:ea typeface="宋体" panose="02010600030101010101" pitchFamily="2" charset="-122"/>
              </a:rPr>
              <a:t>although</a:t>
            </a:r>
            <a:endParaRPr lang="en-US" altLang="zh-CN" sz="3600" b="1">
              <a:solidFill>
                <a:srgbClr val="FF0066"/>
              </a:solidFill>
              <a:latin typeface="Times New Roman" panose="02020603050405020304" pitchFamily="18" charset="0"/>
              <a:ea typeface="宋体" panose="02010600030101010101" pitchFamily="2" charset="-122"/>
            </a:endParaRPr>
          </a:p>
        </p:txBody>
      </p:sp>
      <p:sp>
        <p:nvSpPr>
          <p:cNvPr id="17412" name="矩形 17411"/>
          <p:cNvSpPr/>
          <p:nvPr/>
        </p:nvSpPr>
        <p:spPr>
          <a:xfrm>
            <a:off x="1524000" y="3033713"/>
            <a:ext cx="1073150" cy="806450"/>
          </a:xfrm>
          <a:prstGeom prst="rect">
            <a:avLst/>
          </a:prstGeom>
          <a:noFill/>
          <a:ln w="76200">
            <a:noFill/>
          </a:ln>
        </p:spPr>
        <p:txBody>
          <a:bodyPr wrap="none" anchor="t">
            <a:spAutoFit/>
          </a:bodyPr>
          <a:p>
            <a:pPr lvl="0">
              <a:lnSpc>
                <a:spcPct val="130000"/>
              </a:lnSpc>
            </a:pPr>
            <a:r>
              <a:rPr lang="en-US" altLang="zh-CN" sz="3600" b="1">
                <a:solidFill>
                  <a:srgbClr val="FF0066"/>
                </a:solidFill>
                <a:latin typeface="Times New Roman" panose="02020603050405020304" pitchFamily="18" charset="0"/>
                <a:ea typeface="宋体" panose="02010600030101010101" pitchFamily="2" charset="-122"/>
              </a:rPr>
              <a:t>both</a:t>
            </a:r>
            <a:endParaRPr lang="en-US" altLang="zh-CN" sz="3600" b="1">
              <a:solidFill>
                <a:srgbClr val="FF0066"/>
              </a:solidFill>
              <a:latin typeface="Times New Roman" panose="02020603050405020304" pitchFamily="18" charset="0"/>
              <a:ea typeface="宋体" panose="02010600030101010101" pitchFamily="2" charset="-122"/>
            </a:endParaRPr>
          </a:p>
        </p:txBody>
      </p:sp>
      <p:sp>
        <p:nvSpPr>
          <p:cNvPr id="17413" name="矩形 17412"/>
          <p:cNvSpPr/>
          <p:nvPr/>
        </p:nvSpPr>
        <p:spPr>
          <a:xfrm>
            <a:off x="4419600" y="2957513"/>
            <a:ext cx="920750" cy="806450"/>
          </a:xfrm>
          <a:prstGeom prst="rect">
            <a:avLst/>
          </a:prstGeom>
          <a:noFill/>
          <a:ln w="76200">
            <a:noFill/>
          </a:ln>
        </p:spPr>
        <p:txBody>
          <a:bodyPr wrap="none" anchor="t">
            <a:spAutoFit/>
          </a:bodyPr>
          <a:p>
            <a:pPr lvl="0">
              <a:lnSpc>
                <a:spcPct val="130000"/>
              </a:lnSpc>
            </a:pPr>
            <a:r>
              <a:rPr lang="en-US" altLang="zh-CN" sz="3600" b="1">
                <a:solidFill>
                  <a:srgbClr val="FF0066"/>
                </a:solidFill>
                <a:latin typeface="Times New Roman" panose="02020603050405020304" pitchFamily="18" charset="0"/>
                <a:ea typeface="宋体" panose="02010600030101010101" pitchFamily="2" charset="-122"/>
              </a:rPr>
              <a:t>and</a:t>
            </a:r>
            <a:endParaRPr lang="en-US" altLang="zh-CN" sz="3600" b="1">
              <a:solidFill>
                <a:srgbClr val="FF0066"/>
              </a:solidFill>
              <a:latin typeface="Times New Roman" panose="02020603050405020304" pitchFamily="18" charset="0"/>
              <a:ea typeface="宋体" panose="02010600030101010101" pitchFamily="2" charset="-122"/>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p:cTn id="7" dur="500" fill="hold"/>
                                        <p:tgtEl>
                                          <p:spTgt spid="17411"/>
                                        </p:tgtEl>
                                        <p:attrNameLst>
                                          <p:attrName>ppt_w</p:attrName>
                                        </p:attrNameLst>
                                      </p:cBhvr>
                                      <p:tavLst>
                                        <p:tav tm="0">
                                          <p:val>
                                            <p:fltVal val="0.000000"/>
                                          </p:val>
                                        </p:tav>
                                        <p:tav tm="100000">
                                          <p:val>
                                            <p:strVal val="#ppt_w"/>
                                          </p:val>
                                        </p:tav>
                                      </p:tavLst>
                                    </p:anim>
                                    <p:anim calcmode="lin" valueType="num">
                                      <p:cBhvr>
                                        <p:cTn id="8" dur="500" fill="hold"/>
                                        <p:tgtEl>
                                          <p:spTgt spid="1741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7412"/>
                                        </p:tgtEl>
                                        <p:attrNameLst>
                                          <p:attrName>style.visibility</p:attrName>
                                        </p:attrNameLst>
                                      </p:cBhvr>
                                      <p:to>
                                        <p:strVal val="visible"/>
                                      </p:to>
                                    </p:set>
                                    <p:anim calcmode="lin" valueType="num">
                                      <p:cBhvr>
                                        <p:cTn id="13" dur="500" fill="hold"/>
                                        <p:tgtEl>
                                          <p:spTgt spid="17412"/>
                                        </p:tgtEl>
                                        <p:attrNameLst>
                                          <p:attrName>ppt_w</p:attrName>
                                        </p:attrNameLst>
                                      </p:cBhvr>
                                      <p:tavLst>
                                        <p:tav tm="0">
                                          <p:val>
                                            <p:fltVal val="0.000000"/>
                                          </p:val>
                                        </p:tav>
                                        <p:tav tm="100000">
                                          <p:val>
                                            <p:strVal val="#ppt_w"/>
                                          </p:val>
                                        </p:tav>
                                      </p:tavLst>
                                    </p:anim>
                                    <p:anim calcmode="lin" valueType="num">
                                      <p:cBhvr>
                                        <p:cTn id="14" dur="500" fill="hold"/>
                                        <p:tgtEl>
                                          <p:spTgt spid="17412"/>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17413"/>
                                        </p:tgtEl>
                                        <p:attrNameLst>
                                          <p:attrName>style.visibility</p:attrName>
                                        </p:attrNameLst>
                                      </p:cBhvr>
                                      <p:to>
                                        <p:strVal val="visible"/>
                                      </p:to>
                                    </p:set>
                                    <p:anim calcmode="lin" valueType="num">
                                      <p:cBhvr>
                                        <p:cTn id="17" dur="500" fill="hold"/>
                                        <p:tgtEl>
                                          <p:spTgt spid="17413"/>
                                        </p:tgtEl>
                                        <p:attrNameLst>
                                          <p:attrName>ppt_w</p:attrName>
                                        </p:attrNameLst>
                                      </p:cBhvr>
                                      <p:tavLst>
                                        <p:tav tm="0">
                                          <p:val>
                                            <p:fltVal val="0.000000"/>
                                          </p:val>
                                        </p:tav>
                                        <p:tav tm="100000">
                                          <p:val>
                                            <p:strVal val="#ppt_w"/>
                                          </p:val>
                                        </p:tav>
                                      </p:tavLst>
                                    </p:anim>
                                    <p:anim calcmode="lin" valueType="num">
                                      <p:cBhvr>
                                        <p:cTn id="18" dur="500" fill="hold"/>
                                        <p:tgtEl>
                                          <p:spTgt spid="174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2" grpId="0"/>
      <p:bldP spid="1741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71684" name="图片 71683" descr="3"/>
          <p:cNvPicPr>
            <a:picLocks noChangeAspect="1"/>
          </p:cNvPicPr>
          <p:nvPr/>
        </p:nvPicPr>
        <p:blipFill>
          <a:blip r:embed="rId2"/>
          <a:stretch>
            <a:fillRect/>
          </a:stretch>
        </p:blipFill>
        <p:spPr>
          <a:xfrm>
            <a:off x="685800" y="1981200"/>
            <a:ext cx="7620000" cy="2057400"/>
          </a:xfrm>
          <a:prstGeom prst="rect">
            <a:avLst/>
          </a:prstGeom>
          <a:noFill/>
          <a:ln w="9525">
            <a:noFill/>
          </a:ln>
        </p:spPr>
      </p:pic>
    </p:spTree>
  </p:cSld>
  <p:clrMapOvr>
    <a:masterClrMapping/>
  </p:clrMapOvr>
  <p:transition>
    <p:checker dir="vert"/>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8434" name="文本框 18433"/>
          <p:cNvSpPr txBox="1"/>
          <p:nvPr/>
        </p:nvSpPr>
        <p:spPr>
          <a:xfrm>
            <a:off x="533400" y="533400"/>
            <a:ext cx="8153400" cy="4378325"/>
          </a:xfrm>
          <a:prstGeom prst="rect">
            <a:avLst/>
          </a:prstGeom>
          <a:noFill/>
          <a:ln w="76200">
            <a:noFill/>
          </a:ln>
        </p:spPr>
        <p:txBody>
          <a:bodyPr>
            <a:spAutoFit/>
          </a:bodyPr>
          <a:p>
            <a:pPr lvl="0">
              <a:lnSpc>
                <a:spcPct val="130000"/>
              </a:lnSpc>
            </a:pPr>
            <a:r>
              <a:rPr lang="en-US" altLang="zh-CN" sz="3600" b="1">
                <a:latin typeface="Times New Roman" panose="02020603050405020304" pitchFamily="18" charset="0"/>
                <a:ea typeface="宋体" panose="02010600030101010101" pitchFamily="2" charset="-122"/>
              </a:rPr>
              <a:t>___________ playing at school I go to sports school every weekend. I learn many skills there, ________ passing the ball and scoring. I _________ like playing on the wing like Beckham ____ being a striker is good _______.</a:t>
            </a:r>
            <a:endParaRPr lang="en-US" altLang="zh-CN" sz="3600" b="1">
              <a:latin typeface="Times New Roman" panose="02020603050405020304" pitchFamily="18" charset="0"/>
              <a:ea typeface="宋体" panose="02010600030101010101" pitchFamily="2" charset="-122"/>
            </a:endParaRPr>
          </a:p>
        </p:txBody>
      </p:sp>
      <p:sp>
        <p:nvSpPr>
          <p:cNvPr id="18435" name="矩形 18434"/>
          <p:cNvSpPr/>
          <p:nvPr/>
        </p:nvSpPr>
        <p:spPr>
          <a:xfrm>
            <a:off x="533400" y="519113"/>
            <a:ext cx="2432050" cy="806450"/>
          </a:xfrm>
          <a:prstGeom prst="rect">
            <a:avLst/>
          </a:prstGeom>
          <a:noFill/>
          <a:ln w="76200">
            <a:noFill/>
          </a:ln>
        </p:spPr>
        <p:txBody>
          <a:bodyPr wrap="none" anchor="t">
            <a:spAutoFit/>
          </a:bodyPr>
          <a:p>
            <a:pPr lvl="0">
              <a:lnSpc>
                <a:spcPct val="130000"/>
              </a:lnSpc>
            </a:pPr>
            <a:r>
              <a:rPr lang="en-US" altLang="zh-CN" sz="3600" b="1">
                <a:solidFill>
                  <a:srgbClr val="FF0066"/>
                </a:solidFill>
                <a:latin typeface="Times New Roman" panose="02020603050405020304" pitchFamily="18" charset="0"/>
                <a:ea typeface="宋体" panose="02010600030101010101" pitchFamily="2" charset="-122"/>
              </a:rPr>
              <a:t>Apart from</a:t>
            </a:r>
            <a:endParaRPr lang="en-US" altLang="zh-CN" sz="3600" b="1">
              <a:solidFill>
                <a:srgbClr val="FF0066"/>
              </a:solidFill>
              <a:latin typeface="Times New Roman" panose="02020603050405020304" pitchFamily="18" charset="0"/>
              <a:ea typeface="宋体" panose="02010600030101010101" pitchFamily="2" charset="-122"/>
            </a:endParaRPr>
          </a:p>
        </p:txBody>
      </p:sp>
      <p:sp>
        <p:nvSpPr>
          <p:cNvPr id="18436" name="矩形 18435"/>
          <p:cNvSpPr/>
          <p:nvPr/>
        </p:nvSpPr>
        <p:spPr>
          <a:xfrm>
            <a:off x="4267200" y="1981200"/>
            <a:ext cx="1593850" cy="806450"/>
          </a:xfrm>
          <a:prstGeom prst="rect">
            <a:avLst/>
          </a:prstGeom>
          <a:noFill/>
          <a:ln w="76200">
            <a:noFill/>
          </a:ln>
        </p:spPr>
        <p:txBody>
          <a:bodyPr wrap="none" anchor="t">
            <a:spAutoFit/>
          </a:bodyPr>
          <a:p>
            <a:pPr lvl="0">
              <a:lnSpc>
                <a:spcPct val="130000"/>
              </a:lnSpc>
            </a:pPr>
            <a:r>
              <a:rPr lang="en-US" altLang="zh-CN" sz="3600" b="1">
                <a:solidFill>
                  <a:srgbClr val="FF0066"/>
                </a:solidFill>
                <a:latin typeface="Times New Roman" panose="02020603050405020304" pitchFamily="18" charset="0"/>
                <a:ea typeface="宋体" panose="02010600030101010101" pitchFamily="2" charset="-122"/>
              </a:rPr>
              <a:t>such as</a:t>
            </a:r>
            <a:endParaRPr lang="en-US" altLang="zh-CN" sz="3600" b="1">
              <a:solidFill>
                <a:srgbClr val="FF0066"/>
              </a:solidFill>
              <a:latin typeface="Times New Roman" panose="02020603050405020304" pitchFamily="18" charset="0"/>
              <a:ea typeface="宋体" panose="02010600030101010101" pitchFamily="2" charset="-122"/>
            </a:endParaRPr>
          </a:p>
        </p:txBody>
      </p:sp>
      <p:sp>
        <p:nvSpPr>
          <p:cNvPr id="18437" name="矩形 18436"/>
          <p:cNvSpPr/>
          <p:nvPr/>
        </p:nvSpPr>
        <p:spPr>
          <a:xfrm>
            <a:off x="4191000" y="2743200"/>
            <a:ext cx="2063750" cy="806450"/>
          </a:xfrm>
          <a:prstGeom prst="rect">
            <a:avLst/>
          </a:prstGeom>
          <a:noFill/>
          <a:ln w="76200">
            <a:noFill/>
          </a:ln>
        </p:spPr>
        <p:txBody>
          <a:bodyPr wrap="none" anchor="t">
            <a:spAutoFit/>
          </a:bodyPr>
          <a:p>
            <a:pPr lvl="0">
              <a:lnSpc>
                <a:spcPct val="130000"/>
              </a:lnSpc>
            </a:pPr>
            <a:r>
              <a:rPr lang="en-US" altLang="zh-CN" sz="3600" b="1">
                <a:solidFill>
                  <a:srgbClr val="FF0066"/>
                </a:solidFill>
                <a:latin typeface="Times New Roman" panose="02020603050405020304" pitchFamily="18" charset="0"/>
                <a:ea typeface="宋体" panose="02010600030101010101" pitchFamily="2" charset="-122"/>
              </a:rPr>
              <a:t>especially</a:t>
            </a:r>
            <a:endParaRPr lang="en-US" altLang="zh-CN" sz="3600" b="1">
              <a:solidFill>
                <a:srgbClr val="FF0066"/>
              </a:solidFill>
              <a:latin typeface="Times New Roman" panose="02020603050405020304" pitchFamily="18" charset="0"/>
              <a:ea typeface="宋体" panose="02010600030101010101" pitchFamily="2" charset="-122"/>
            </a:endParaRPr>
          </a:p>
        </p:txBody>
      </p:sp>
      <p:sp>
        <p:nvSpPr>
          <p:cNvPr id="18438" name="矩形 18437"/>
          <p:cNvSpPr/>
          <p:nvPr/>
        </p:nvSpPr>
        <p:spPr>
          <a:xfrm>
            <a:off x="7315200" y="3429000"/>
            <a:ext cx="844550" cy="806450"/>
          </a:xfrm>
          <a:prstGeom prst="rect">
            <a:avLst/>
          </a:prstGeom>
          <a:noFill/>
          <a:ln w="76200">
            <a:noFill/>
          </a:ln>
        </p:spPr>
        <p:txBody>
          <a:bodyPr wrap="none" anchor="t">
            <a:spAutoFit/>
          </a:bodyPr>
          <a:p>
            <a:pPr lvl="0">
              <a:lnSpc>
                <a:spcPct val="130000"/>
              </a:lnSpc>
            </a:pPr>
            <a:r>
              <a:rPr lang="en-US" altLang="zh-CN" sz="3600" b="1">
                <a:solidFill>
                  <a:srgbClr val="FF0066"/>
                </a:solidFill>
                <a:latin typeface="Times New Roman" panose="02020603050405020304" pitchFamily="18" charset="0"/>
                <a:ea typeface="宋体" panose="02010600030101010101" pitchFamily="2" charset="-122"/>
              </a:rPr>
              <a:t>but</a:t>
            </a:r>
            <a:endParaRPr lang="en-US" altLang="zh-CN" sz="3600" b="1">
              <a:solidFill>
                <a:srgbClr val="FF0066"/>
              </a:solidFill>
              <a:latin typeface="Times New Roman" panose="02020603050405020304" pitchFamily="18" charset="0"/>
              <a:ea typeface="宋体" panose="02010600030101010101" pitchFamily="2" charset="-122"/>
            </a:endParaRPr>
          </a:p>
        </p:txBody>
      </p:sp>
      <p:sp>
        <p:nvSpPr>
          <p:cNvPr id="18439" name="矩形 18438"/>
          <p:cNvSpPr/>
          <p:nvPr/>
        </p:nvSpPr>
        <p:spPr>
          <a:xfrm>
            <a:off x="5105400" y="4114800"/>
            <a:ext cx="1492250" cy="806450"/>
          </a:xfrm>
          <a:prstGeom prst="rect">
            <a:avLst/>
          </a:prstGeom>
          <a:noFill/>
          <a:ln w="76200">
            <a:noFill/>
          </a:ln>
        </p:spPr>
        <p:txBody>
          <a:bodyPr wrap="none" anchor="t">
            <a:spAutoFit/>
          </a:bodyPr>
          <a:p>
            <a:pPr lvl="0">
              <a:lnSpc>
                <a:spcPct val="130000"/>
              </a:lnSpc>
            </a:pPr>
            <a:r>
              <a:rPr lang="en-US" altLang="zh-CN" sz="3600" b="1">
                <a:solidFill>
                  <a:srgbClr val="FF0066"/>
                </a:solidFill>
                <a:latin typeface="Times New Roman" panose="02020603050405020304" pitchFamily="18" charset="0"/>
                <a:ea typeface="宋体" panose="02010600030101010101" pitchFamily="2" charset="-122"/>
              </a:rPr>
              <a:t>as well</a:t>
            </a:r>
            <a:endParaRPr lang="en-US" altLang="zh-CN" sz="3600" b="1">
              <a:solidFill>
                <a:srgbClr val="FF0066"/>
              </a:solidFill>
              <a:latin typeface="Times New Roman" panose="02020603050405020304" pitchFamily="18" charset="0"/>
              <a:ea typeface="宋体" panose="02010600030101010101" pitchFamily="2" charset="-122"/>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slide(fromBottom)">
                                      <p:cBhvr>
                                        <p:cTn id="7" dur="500"/>
                                        <p:tgtEl>
                                          <p:spTgt spid="1843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8436"/>
                                        </p:tgtEl>
                                        <p:attrNameLst>
                                          <p:attrName>style.visibility</p:attrName>
                                        </p:attrNameLst>
                                      </p:cBhvr>
                                      <p:to>
                                        <p:strVal val="visible"/>
                                      </p:to>
                                    </p:set>
                                    <p:animEffect transition="in" filter="slide(fromBottom)">
                                      <p:cBhvr>
                                        <p:cTn id="12" dur="500"/>
                                        <p:tgtEl>
                                          <p:spTgt spid="1843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8437"/>
                                        </p:tgtEl>
                                        <p:attrNameLst>
                                          <p:attrName>style.visibility</p:attrName>
                                        </p:attrNameLst>
                                      </p:cBhvr>
                                      <p:to>
                                        <p:strVal val="visible"/>
                                      </p:to>
                                    </p:set>
                                    <p:animEffect transition="in" filter="slide(fromBottom)">
                                      <p:cBhvr>
                                        <p:cTn id="17" dur="500"/>
                                        <p:tgtEl>
                                          <p:spTgt spid="1843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8438"/>
                                        </p:tgtEl>
                                        <p:attrNameLst>
                                          <p:attrName>style.visibility</p:attrName>
                                        </p:attrNameLst>
                                      </p:cBhvr>
                                      <p:to>
                                        <p:strVal val="visible"/>
                                      </p:to>
                                    </p:set>
                                    <p:animEffect transition="in" filter="slide(fromBottom)">
                                      <p:cBhvr>
                                        <p:cTn id="22" dur="500"/>
                                        <p:tgtEl>
                                          <p:spTgt spid="18438"/>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8439"/>
                                        </p:tgtEl>
                                        <p:attrNameLst>
                                          <p:attrName>style.visibility</p:attrName>
                                        </p:attrNameLst>
                                      </p:cBhvr>
                                      <p:to>
                                        <p:strVal val="visible"/>
                                      </p:to>
                                    </p:set>
                                    <p:animEffect transition="in" filter="slide(fromBottom)">
                                      <p:cBhvr>
                                        <p:cTn id="27" dur="5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6" grpId="0"/>
      <p:bldP spid="18437" grpId="0"/>
      <p:bldP spid="18438" grpId="0"/>
      <p:bldP spid="1843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9458" name="图片 19457" descr="11"/>
          <p:cNvPicPr>
            <a:picLocks noChangeAspect="1"/>
          </p:cNvPicPr>
          <p:nvPr/>
        </p:nvPicPr>
        <p:blipFill>
          <a:blip r:embed="rId2"/>
          <a:stretch>
            <a:fillRect/>
          </a:stretch>
        </p:blipFill>
        <p:spPr>
          <a:xfrm>
            <a:off x="2209800" y="1143000"/>
            <a:ext cx="5130800" cy="1789113"/>
          </a:xfrm>
          <a:prstGeom prst="rect">
            <a:avLst/>
          </a:prstGeom>
          <a:noFill/>
          <a:ln w="9525">
            <a:noFill/>
          </a:ln>
        </p:spPr>
      </p:pic>
      <p:sp>
        <p:nvSpPr>
          <p:cNvPr id="19461" name="文本框 19460"/>
          <p:cNvSpPr txBox="1"/>
          <p:nvPr/>
        </p:nvSpPr>
        <p:spPr>
          <a:xfrm>
            <a:off x="1143000" y="3429000"/>
            <a:ext cx="7239000" cy="990600"/>
          </a:xfrm>
          <a:prstGeom prst="rect">
            <a:avLst/>
          </a:prstGeom>
          <a:solidFill>
            <a:schemeClr val="bg1"/>
          </a:solidFill>
          <a:ln w="76200" cap="flat" cmpd="sng">
            <a:solidFill>
              <a:srgbClr val="FFFF00"/>
            </a:solidFill>
            <a:prstDash val="solid"/>
            <a:miter/>
            <a:headEnd type="none" w="med" len="med"/>
            <a:tailEnd type="none" w="med" len="med"/>
          </a:ln>
        </p:spPr>
        <p:txBody>
          <a:bodyPr>
            <a:spAutoFit/>
          </a:bodyPr>
          <a:p>
            <a:pPr lvl="0" algn="ctr">
              <a:spcBef>
                <a:spcPct val="50000"/>
              </a:spcBef>
            </a:pPr>
            <a:r>
              <a:rPr lang="en-US" altLang="zh-CN" sz="5400" b="1">
                <a:solidFill>
                  <a:srgbClr val="FF0066"/>
                </a:solidFill>
                <a:latin typeface="Times New Roman" panose="02020603050405020304" pitchFamily="18" charset="0"/>
                <a:ea typeface="宋体" panose="02010600030101010101" pitchFamily="2" charset="-122"/>
              </a:rPr>
              <a:t>My Favourite Sport</a:t>
            </a:r>
            <a:endParaRPr lang="en-US" altLang="zh-CN" sz="5400" b="1">
              <a:solidFill>
                <a:srgbClr val="FF0066"/>
              </a:solidFill>
              <a:latin typeface="Times New Roman" panose="02020603050405020304" pitchFamily="18" charset="0"/>
              <a:ea typeface="宋体" panose="02010600030101010101" pitchFamily="2" charset="-122"/>
            </a:endParaRPr>
          </a:p>
        </p:txBody>
      </p:sp>
    </p:spTree>
  </p:cSld>
  <p:clrMapOvr>
    <a:masterClrMapping/>
  </p:clrMapOvr>
  <p:transition>
    <p:circle/>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7174" name="Text Box 6"/>
          <p:cNvSpPr txBox="1"/>
          <p:nvPr/>
        </p:nvSpPr>
        <p:spPr>
          <a:xfrm>
            <a:off x="609600" y="3048000"/>
            <a:ext cx="8064500" cy="2727325"/>
          </a:xfrm>
          <a:prstGeom prst="rect">
            <a:avLst/>
          </a:prstGeom>
          <a:noFill/>
          <a:ln w="9525">
            <a:noFill/>
          </a:ln>
        </p:spPr>
        <p:txBody>
          <a:bodyPr>
            <a:spAutoFit/>
          </a:bodyPr>
          <a:p>
            <a:pPr lvl="0">
              <a:lnSpc>
                <a:spcPct val="120000"/>
              </a:lnSpc>
            </a:pPr>
            <a:r>
              <a:rPr lang="en-US" altLang="zh-CN" sz="3600" b="1">
                <a:solidFill>
                  <a:srgbClr val="FF0000"/>
                </a:solidFill>
                <a:latin typeface="Times New Roman" panose="02020603050405020304" pitchFamily="18" charset="0"/>
                <a:ea typeface="宋体" panose="02010600030101010101" pitchFamily="2" charset="-122"/>
              </a:rPr>
              <a:t>       Swimming is my favorite sport.</a:t>
            </a:r>
            <a:r>
              <a:rPr lang="en-US" altLang="zh-CN" sz="3600" b="1">
                <a:latin typeface="Times New Roman" panose="02020603050405020304" pitchFamily="18" charset="0"/>
                <a:ea typeface="宋体" panose="02010600030101010101" pitchFamily="2" charset="-122"/>
              </a:rPr>
              <a:t> I like it because it can bring me much fun. The process of learning how to swim is very interesting. </a:t>
            </a:r>
            <a:endParaRPr lang="en-US" altLang="zh-CN" sz="3600" b="1">
              <a:latin typeface="Times New Roman" panose="02020603050405020304" pitchFamily="18" charset="0"/>
              <a:ea typeface="宋体" panose="02010600030101010101" pitchFamily="2" charset="-122"/>
            </a:endParaRPr>
          </a:p>
        </p:txBody>
      </p:sp>
      <p:grpSp>
        <p:nvGrpSpPr>
          <p:cNvPr id="62470" name="组合 62469"/>
          <p:cNvGrpSpPr/>
          <p:nvPr/>
        </p:nvGrpSpPr>
        <p:grpSpPr>
          <a:xfrm>
            <a:off x="685800" y="533400"/>
            <a:ext cx="7620000" cy="2314575"/>
            <a:chOff x="384" y="30"/>
            <a:chExt cx="4800" cy="1458"/>
          </a:xfrm>
        </p:grpSpPr>
        <p:pic>
          <p:nvPicPr>
            <p:cNvPr id="62469" name="图片 62468" descr="wuxing"/>
            <p:cNvPicPr>
              <a:picLocks noChangeAspect="1"/>
            </p:cNvPicPr>
            <p:nvPr/>
          </p:nvPicPr>
          <p:blipFill>
            <a:blip r:embed="rId2"/>
            <a:stretch>
              <a:fillRect/>
            </a:stretch>
          </p:blipFill>
          <p:spPr>
            <a:xfrm>
              <a:off x="384" y="30"/>
              <a:ext cx="4800" cy="1458"/>
            </a:xfrm>
            <a:prstGeom prst="rect">
              <a:avLst/>
            </a:prstGeom>
            <a:noFill/>
            <a:ln w="9525">
              <a:noFill/>
            </a:ln>
          </p:spPr>
        </p:pic>
        <p:pic>
          <p:nvPicPr>
            <p:cNvPr id="62468" name="图片 62467" descr="未标题-1"/>
            <p:cNvPicPr>
              <a:picLocks noChangeAspect="1"/>
            </p:cNvPicPr>
            <p:nvPr/>
          </p:nvPicPr>
          <p:blipFill>
            <a:blip r:embed="rId3"/>
            <a:stretch>
              <a:fillRect/>
            </a:stretch>
          </p:blipFill>
          <p:spPr>
            <a:xfrm>
              <a:off x="1552" y="344"/>
              <a:ext cx="2480" cy="982"/>
            </a:xfrm>
            <a:prstGeom prst="rect">
              <a:avLst/>
            </a:prstGeom>
            <a:noFill/>
            <a:ln w="9525">
              <a:noFill/>
            </a:ln>
          </p:spPr>
        </p:pic>
      </p:grpSp>
    </p:spTree>
  </p:cSld>
  <p:clrMapOvr>
    <a:masterClrMapping/>
  </p:clrMapOvr>
  <p:transition>
    <p:circle/>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0483" name="Text Box 3"/>
          <p:cNvSpPr txBox="1"/>
          <p:nvPr/>
        </p:nvSpPr>
        <p:spPr>
          <a:xfrm>
            <a:off x="685800" y="609600"/>
            <a:ext cx="8229600" cy="5362575"/>
          </a:xfrm>
          <a:prstGeom prst="rect">
            <a:avLst/>
          </a:prstGeom>
          <a:noFill/>
          <a:ln w="9525">
            <a:noFill/>
          </a:ln>
        </p:spPr>
        <p:txBody>
          <a:bodyPr>
            <a:spAutoFit/>
          </a:bodyPr>
          <a:p>
            <a:pPr lvl="0">
              <a:lnSpc>
                <a:spcPct val="120000"/>
              </a:lnSpc>
            </a:pPr>
            <a:r>
              <a:rPr lang="en-US" altLang="zh-CN" sz="3600" b="1">
                <a:latin typeface="Times New Roman" panose="02020603050405020304" pitchFamily="18" charset="0"/>
                <a:ea typeface="宋体" panose="02010600030101010101" pitchFamily="2" charset="-122"/>
              </a:rPr>
              <a:t>You can try different ways of swimming, such as backstroke. You can swim at any time of the year if you like. In hot summer, if you jump into the river or swimming pool to have a swim, you will feel cool and comfortable. Even in cold winter, you can swim if you are brave enough. </a:t>
            </a:r>
            <a:endParaRPr lang="en-US" altLang="zh-CN" sz="3600" b="1">
              <a:latin typeface="Times New Roman" panose="02020603050405020304" pitchFamily="18" charset="0"/>
              <a:ea typeface="宋体" panose="02010600030101010101" pitchFamily="2" charset="-122"/>
            </a:endParaRPr>
          </a:p>
        </p:txBody>
      </p:sp>
    </p:spTree>
  </p:cSld>
  <p:clrMapOvr>
    <a:masterClrMapping/>
  </p:clrMapOvr>
  <p:transition>
    <p:circle/>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8197" name="Text Box 5"/>
          <p:cNvSpPr txBox="1"/>
          <p:nvPr/>
        </p:nvSpPr>
        <p:spPr>
          <a:xfrm>
            <a:off x="609600" y="914400"/>
            <a:ext cx="8229600" cy="4703763"/>
          </a:xfrm>
          <a:prstGeom prst="rect">
            <a:avLst/>
          </a:prstGeom>
          <a:noFill/>
          <a:ln w="9525">
            <a:noFill/>
          </a:ln>
        </p:spPr>
        <p:txBody>
          <a:bodyPr>
            <a:spAutoFit/>
          </a:bodyPr>
          <a:p>
            <a:pPr lvl="0">
              <a:lnSpc>
                <a:spcPct val="120000"/>
              </a:lnSpc>
            </a:pPr>
            <a:r>
              <a:rPr lang="en-US" altLang="zh-CN" sz="3600" b="1">
                <a:latin typeface="Times New Roman" panose="02020603050405020304" pitchFamily="18" charset="0"/>
                <a:ea typeface="宋体" panose="02010600030101010101" pitchFamily="2" charset="-122"/>
              </a:rPr>
              <a:t>It’s a healthy sport and it can build up our body. If you are a beginner, you must be careful. You’d better not swim alone and bring life buoy with you in case of danger. If you want to be a good swimmer, you must have a lot of practice and have great determination. </a:t>
            </a:r>
            <a:endParaRPr lang="en-US" altLang="zh-CN" sz="3600" b="1">
              <a:latin typeface="Times New Roman" panose="02020603050405020304" pitchFamily="18" charset="0"/>
              <a:ea typeface="宋体" panose="02010600030101010101" pitchFamily="2" charset="-122"/>
            </a:endParaRPr>
          </a:p>
        </p:txBody>
      </p:sp>
    </p:spTree>
  </p:cSld>
  <p:clrMapOvr>
    <a:masterClrMapping/>
  </p:clrMapOvr>
  <p:transition>
    <p:circle/>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20482" name="图片 20481" descr="homework3"/>
          <p:cNvPicPr>
            <a:picLocks noChangeAspect="1"/>
          </p:cNvPicPr>
          <p:nvPr/>
        </p:nvPicPr>
        <p:blipFill>
          <a:blip r:embed="rId2"/>
          <a:stretch>
            <a:fillRect/>
          </a:stretch>
        </p:blipFill>
        <p:spPr>
          <a:xfrm>
            <a:off x="1676400" y="1066800"/>
            <a:ext cx="5867400" cy="1835150"/>
          </a:xfrm>
          <a:prstGeom prst="rect">
            <a:avLst/>
          </a:prstGeom>
          <a:noFill/>
          <a:ln w="9525">
            <a:noFill/>
          </a:ln>
        </p:spPr>
      </p:pic>
      <p:sp>
        <p:nvSpPr>
          <p:cNvPr id="20488" name="文本框 20487"/>
          <p:cNvSpPr txBox="1"/>
          <p:nvPr/>
        </p:nvSpPr>
        <p:spPr>
          <a:xfrm>
            <a:off x="685800" y="2971800"/>
            <a:ext cx="7543800" cy="1409700"/>
          </a:xfrm>
          <a:prstGeom prst="rect">
            <a:avLst/>
          </a:prstGeom>
          <a:noFill/>
          <a:ln w="76200">
            <a:noFill/>
          </a:ln>
        </p:spPr>
        <p:txBody>
          <a:bodyPr>
            <a:spAutoFit/>
          </a:bodyPr>
          <a:p>
            <a:pPr lvl="0">
              <a:lnSpc>
                <a:spcPct val="120000"/>
              </a:lnSpc>
            </a:pPr>
            <a:r>
              <a:rPr lang="en-US" altLang="zh-CN" sz="3600" b="1">
                <a:latin typeface="Times New Roman" panose="02020603050405020304" pitchFamily="18" charset="0"/>
                <a:ea typeface="宋体" panose="02010600030101010101" pitchFamily="2" charset="-122"/>
              </a:rPr>
              <a:t>Write a passage about your favourite sport.</a:t>
            </a:r>
            <a:endParaRPr lang="en-US" altLang="zh-CN" sz="3600">
              <a:latin typeface="Times New Roman" panose="02020603050405020304" pitchFamily="18" charset="0"/>
              <a:ea typeface="宋体" panose="02010600030101010101" pitchFamily="2" charset="-122"/>
            </a:endParaRPr>
          </a:p>
        </p:txBody>
      </p:sp>
    </p:spTree>
  </p:cSld>
  <p:clrMapOvr>
    <a:masterClrMapping/>
  </p:clrMapOvr>
  <p:transition>
    <p:comb dir="vert"/>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Tree>
  </p:cSld>
  <p:clrMapOvr>
    <a:masterClrMapping/>
  </p:clrMapOvr>
  <p:transition>
    <p:wipe dir="d"/>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158" name="矩形 6157"/>
          <p:cNvSpPr/>
          <p:nvPr/>
        </p:nvSpPr>
        <p:spPr>
          <a:xfrm>
            <a:off x="1905000" y="2362200"/>
            <a:ext cx="5800725" cy="121920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panose="020B0604020202020204" pitchFamily="34" charset="0"/>
                <a:ea typeface="Arial" panose="020B0604020202020204" pitchFamily="34" charset="0"/>
              </a:rPr>
              <a:t>Speaking and writing</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panose="020B0604020202020204" pitchFamily="34" charset="0"/>
              <a:ea typeface="Arial" panose="020B0604020202020204" pitchFamily="34" charset="0"/>
            </a:endParaRPr>
          </a:p>
        </p:txBody>
      </p:sp>
    </p:spTree>
  </p:cSld>
  <p:clrMapOvr>
    <a:masterClrMapping/>
  </p:clrMapOvr>
  <p:transition>
    <p:comb dir="vert"/>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8612" name="文本框 68611"/>
          <p:cNvSpPr txBox="1"/>
          <p:nvPr/>
        </p:nvSpPr>
        <p:spPr>
          <a:xfrm>
            <a:off x="457200" y="2743200"/>
            <a:ext cx="8077200" cy="3386138"/>
          </a:xfrm>
          <a:prstGeom prst="rect">
            <a:avLst/>
          </a:prstGeom>
          <a:noFill/>
          <a:ln w="76200">
            <a:noFill/>
          </a:ln>
        </p:spPr>
        <p:txBody>
          <a:bodyPr>
            <a:spAutoFit/>
          </a:bodyPr>
          <a:p>
            <a:pPr lvl="0">
              <a:lnSpc>
                <a:spcPct val="120000"/>
              </a:lnSpc>
            </a:pPr>
            <a:r>
              <a:rPr lang="en-US" altLang="zh-CN" sz="3600" b="1">
                <a:latin typeface="Times New Roman" panose="02020603050405020304" pitchFamily="18" charset="0"/>
                <a:ea typeface="宋体" panose="02010600030101010101" pitchFamily="2" charset="-122"/>
              </a:rPr>
              <a:t>Atlanta's favourite sport was running. What is your favourite sport? Tell your partner about your favourite sport. Then listen to your partner’s talk about her/ his favourite sport. </a:t>
            </a:r>
            <a:endParaRPr lang="en-US" altLang="zh-CN" sz="3600" b="1">
              <a:latin typeface="Times New Roman" panose="02020603050405020304" pitchFamily="18" charset="0"/>
              <a:ea typeface="宋体" panose="02010600030101010101" pitchFamily="2" charset="-122"/>
            </a:endParaRPr>
          </a:p>
        </p:txBody>
      </p:sp>
      <p:sp>
        <p:nvSpPr>
          <p:cNvPr id="68614" name="矩形 68613"/>
          <p:cNvSpPr/>
          <p:nvPr/>
        </p:nvSpPr>
        <p:spPr>
          <a:xfrm>
            <a:off x="2438400" y="1752600"/>
            <a:ext cx="3505200" cy="99060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panose="020B0604020202020204" pitchFamily="34" charset="0"/>
                <a:ea typeface="Arial" panose="020B0604020202020204" pitchFamily="34" charset="0"/>
              </a:rPr>
              <a:t>Discussion</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Arial" panose="020B0604020202020204" pitchFamily="34" charset="0"/>
              <a:ea typeface="Arial" panose="020B0604020202020204" pitchFamily="34" charset="0"/>
            </a:endParaRPr>
          </a:p>
        </p:txBody>
      </p:sp>
    </p:spTree>
  </p:cSld>
  <p:clrMapOvr>
    <a:masterClrMapping/>
  </p:clrMapOvr>
  <p:transition>
    <p:split dir="in"/>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37890" name="图片 37889" descr="2"/>
          <p:cNvPicPr>
            <a:picLocks noChangeAspect="1"/>
          </p:cNvPicPr>
          <p:nvPr/>
        </p:nvPicPr>
        <p:blipFill>
          <a:blip r:embed="rId2"/>
          <a:srcRect t="16551" b="17241"/>
          <a:stretch>
            <a:fillRect/>
          </a:stretch>
        </p:blipFill>
        <p:spPr>
          <a:xfrm>
            <a:off x="2667000" y="2133600"/>
            <a:ext cx="3657600" cy="955675"/>
          </a:xfrm>
          <a:prstGeom prst="rect">
            <a:avLst/>
          </a:prstGeom>
          <a:noFill/>
          <a:ln w="9525">
            <a:noFill/>
          </a:ln>
        </p:spPr>
      </p:pic>
      <p:sp>
        <p:nvSpPr>
          <p:cNvPr id="37894" name="文本框 37893"/>
          <p:cNvSpPr txBox="1"/>
          <p:nvPr/>
        </p:nvSpPr>
        <p:spPr>
          <a:xfrm>
            <a:off x="914400" y="3463925"/>
            <a:ext cx="7315200" cy="1565275"/>
          </a:xfrm>
          <a:prstGeom prst="rect">
            <a:avLst/>
          </a:prstGeom>
          <a:noFill/>
          <a:ln w="9525" cap="flat" cmpd="sng">
            <a:solidFill>
              <a:srgbClr val="008000"/>
            </a:solidFill>
            <a:prstDash val="solid"/>
            <a:miter/>
            <a:headEnd type="none" w="med" len="med"/>
            <a:tailEnd type="none" w="med" len="med"/>
          </a:ln>
        </p:spPr>
        <p:txBody>
          <a:bodyPr>
            <a:spAutoFit/>
          </a:bodyPr>
          <a:p>
            <a:pPr lvl="0">
              <a:lnSpc>
                <a:spcPct val="120000"/>
              </a:lnSpc>
            </a:pPr>
            <a:r>
              <a:rPr lang="zh-CN" altLang="en-US" sz="4000" b="1" dirty="0">
                <a:solidFill>
                  <a:srgbClr val="FF0066"/>
                </a:solidFill>
                <a:latin typeface="Times New Roman" panose="02020603050405020304" pitchFamily="18" charset="0"/>
                <a:ea typeface="宋体" panose="02010600030101010101" pitchFamily="2" charset="-122"/>
              </a:rPr>
              <a:t>请根据图片提示说出运动项目名称</a:t>
            </a:r>
            <a:endParaRPr lang="zh-CN" altLang="en-US" sz="4000" b="1" dirty="0">
              <a:solidFill>
                <a:srgbClr val="FF0066"/>
              </a:solidFill>
              <a:latin typeface="Times New Roman" panose="02020603050405020304" pitchFamily="18" charset="0"/>
              <a:ea typeface="宋体" panose="02010600030101010101" pitchFamily="2" charset="-122"/>
            </a:endParaRPr>
          </a:p>
        </p:txBody>
      </p:sp>
      <p:sp>
        <p:nvSpPr>
          <p:cNvPr id="37895" name="矩形 37894"/>
          <p:cNvSpPr/>
          <p:nvPr/>
        </p:nvSpPr>
        <p:spPr>
          <a:xfrm>
            <a:off x="1447800" y="990600"/>
            <a:ext cx="6299200" cy="762000"/>
          </a:xfrm>
          <a:prstGeom prst="rect">
            <a:avLst/>
          </a:prstGeom>
          <a:noFill/>
          <a:ln w="76200">
            <a:noFill/>
          </a:ln>
        </p:spPr>
        <p:txBody>
          <a:bodyPr wrap="none" anchor="ctr">
            <a:spAutoFit/>
          </a:bodyPr>
          <a:p>
            <a:pPr lvl="0" algn="ctr">
              <a:lnSpc>
                <a:spcPct val="110000"/>
              </a:lnSpc>
            </a:pPr>
            <a:r>
              <a:rPr lang="zh-CN" altLang="en-US" sz="4000" b="1" dirty="0">
                <a:solidFill>
                  <a:srgbClr val="0000FF"/>
                </a:solidFill>
                <a:latin typeface="Arial" panose="020B0604020202020204" pitchFamily="34" charset="0"/>
                <a:ea typeface="宋体" panose="02010600030101010101" pitchFamily="2" charset="-122"/>
              </a:rPr>
              <a:t>如何描写最喜欢的一项运动</a:t>
            </a:r>
            <a:endParaRPr lang="zh-CN" altLang="en-US" sz="4000" b="1" dirty="0">
              <a:solidFill>
                <a:srgbClr val="0000FF"/>
              </a:solidFill>
              <a:latin typeface="Arial" panose="020B0604020202020204" pitchFamily="34" charset="0"/>
              <a:ea typeface="宋体" panose="02010600030101010101" pitchFamily="2" charset="-122"/>
            </a:endParaRPr>
          </a:p>
        </p:txBody>
      </p:sp>
    </p:spTree>
  </p:cSld>
  <p:clrMapOvr>
    <a:masterClrMapping/>
  </p:clrMapOvr>
  <p:transition>
    <p:comb/>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40962" name="图片 40961" descr="yl200210091"/>
          <p:cNvPicPr>
            <a:picLocks noChangeAspect="1"/>
          </p:cNvPicPr>
          <p:nvPr/>
        </p:nvPicPr>
        <p:blipFill>
          <a:blip r:embed="rId2"/>
          <a:stretch>
            <a:fillRect/>
          </a:stretch>
        </p:blipFill>
        <p:spPr>
          <a:xfrm>
            <a:off x="381000" y="1249363"/>
            <a:ext cx="2057400" cy="1582737"/>
          </a:xfrm>
          <a:prstGeom prst="rect">
            <a:avLst/>
          </a:prstGeom>
          <a:noFill/>
          <a:ln w="9525">
            <a:noFill/>
          </a:ln>
          <a:effectLst>
            <a:outerShdw dist="107763" dir="13499999" algn="ctr" rotWithShape="0">
              <a:srgbClr val="808080">
                <a:alpha val="50000"/>
              </a:srgbClr>
            </a:outerShdw>
          </a:effectLst>
        </p:spPr>
      </p:pic>
      <p:pic>
        <p:nvPicPr>
          <p:cNvPr id="40963" name="图片 40962" descr="1_6-12-44-312_20021009204052"/>
          <p:cNvPicPr>
            <a:picLocks noChangeAspect="1"/>
          </p:cNvPicPr>
          <p:nvPr/>
        </p:nvPicPr>
        <p:blipFill>
          <a:blip r:embed="rId3"/>
          <a:srcRect b="31313"/>
          <a:stretch>
            <a:fillRect/>
          </a:stretch>
        </p:blipFill>
        <p:spPr>
          <a:xfrm>
            <a:off x="3124200" y="1173163"/>
            <a:ext cx="1828800" cy="1693862"/>
          </a:xfrm>
          <a:prstGeom prst="rect">
            <a:avLst/>
          </a:prstGeom>
          <a:noFill/>
          <a:ln w="9525">
            <a:noFill/>
          </a:ln>
          <a:effectLst>
            <a:outerShdw dist="107763" dir="18900000" algn="ctr" rotWithShape="0">
              <a:srgbClr val="808080">
                <a:alpha val="50000"/>
              </a:srgbClr>
            </a:outerShdw>
          </a:effectLst>
        </p:spPr>
      </p:pic>
      <p:sp>
        <p:nvSpPr>
          <p:cNvPr id="40964" name="文本框 40963"/>
          <p:cNvSpPr txBox="1"/>
          <p:nvPr/>
        </p:nvSpPr>
        <p:spPr>
          <a:xfrm>
            <a:off x="304800" y="3001963"/>
            <a:ext cx="2590800" cy="579437"/>
          </a:xfrm>
          <a:prstGeom prst="rect">
            <a:avLst/>
          </a:prstGeom>
          <a:noFill/>
          <a:ln w="9525">
            <a:noFill/>
          </a:ln>
        </p:spPr>
        <p:txBody>
          <a:bodyPr>
            <a:spAutoFit/>
          </a:bodyPr>
          <a:p>
            <a:pPr lvl="0">
              <a:spcBef>
                <a:spcPct val="50000"/>
              </a:spcBef>
              <a:buClr>
                <a:srgbClr val="000000"/>
              </a:buClr>
            </a:pPr>
            <a:r>
              <a:rPr lang="en-US" altLang="zh-CN" sz="3200" b="1">
                <a:solidFill>
                  <a:srgbClr val="000066"/>
                </a:solidFill>
                <a:latin typeface="Arial" panose="020B0604020202020204" pitchFamily="34" charset="0"/>
                <a:ea typeface="宋体" panose="02010600030101010101" pitchFamily="2" charset="-122"/>
              </a:rPr>
              <a:t>table tennis </a:t>
            </a:r>
            <a:endParaRPr lang="en-US" altLang="zh-CN" sz="3200" b="1">
              <a:solidFill>
                <a:srgbClr val="000066"/>
              </a:solidFill>
              <a:latin typeface="Arial" panose="020B0604020202020204" pitchFamily="34" charset="0"/>
              <a:ea typeface="宋体" panose="02010600030101010101" pitchFamily="2" charset="-122"/>
            </a:endParaRPr>
          </a:p>
        </p:txBody>
      </p:sp>
      <p:sp>
        <p:nvSpPr>
          <p:cNvPr id="40966" name="文本框 40965"/>
          <p:cNvSpPr txBox="1"/>
          <p:nvPr/>
        </p:nvSpPr>
        <p:spPr>
          <a:xfrm>
            <a:off x="2819400" y="2925763"/>
            <a:ext cx="2971800" cy="579437"/>
          </a:xfrm>
          <a:prstGeom prst="rect">
            <a:avLst/>
          </a:prstGeom>
          <a:noFill/>
          <a:ln w="9525">
            <a:noFill/>
          </a:ln>
        </p:spPr>
        <p:txBody>
          <a:bodyPr>
            <a:spAutoFit/>
          </a:bodyPr>
          <a:p>
            <a:pPr lvl="0">
              <a:spcBef>
                <a:spcPct val="50000"/>
              </a:spcBef>
              <a:buClr>
                <a:srgbClr val="000000"/>
              </a:buClr>
            </a:pPr>
            <a:r>
              <a:rPr lang="en-US" altLang="zh-CN" sz="3200" b="1">
                <a:solidFill>
                  <a:srgbClr val="CC0000"/>
                </a:solidFill>
                <a:latin typeface="Arial" panose="020B0604020202020204" pitchFamily="34" charset="0"/>
                <a:ea typeface="宋体" panose="02010600030101010101" pitchFamily="2" charset="-122"/>
              </a:rPr>
              <a:t>gymnastics</a:t>
            </a:r>
            <a:endParaRPr lang="en-US" altLang="zh-CN" sz="3200" b="1">
              <a:solidFill>
                <a:srgbClr val="CC0000"/>
              </a:solidFill>
              <a:latin typeface="Arial" panose="020B0604020202020204" pitchFamily="34" charset="0"/>
              <a:ea typeface="宋体" panose="02010600030101010101" pitchFamily="2" charset="-122"/>
            </a:endParaRPr>
          </a:p>
        </p:txBody>
      </p:sp>
      <p:pic>
        <p:nvPicPr>
          <p:cNvPr id="40967" name="图片 40966" descr="1_6-12-44-312_20021027214138"/>
          <p:cNvPicPr>
            <a:picLocks noChangeAspect="1"/>
          </p:cNvPicPr>
          <p:nvPr/>
        </p:nvPicPr>
        <p:blipFill>
          <a:blip r:embed="rId4"/>
          <a:stretch>
            <a:fillRect/>
          </a:stretch>
        </p:blipFill>
        <p:spPr>
          <a:xfrm>
            <a:off x="5562600" y="1096963"/>
            <a:ext cx="3352800" cy="1820862"/>
          </a:xfrm>
          <a:prstGeom prst="rect">
            <a:avLst/>
          </a:prstGeom>
          <a:noFill/>
          <a:ln w="9525">
            <a:noFill/>
          </a:ln>
          <a:effectLst>
            <a:outerShdw dist="107763" dir="18900000" algn="ctr" rotWithShape="0">
              <a:srgbClr val="808080">
                <a:alpha val="50000"/>
              </a:srgbClr>
            </a:outerShdw>
          </a:effectLst>
        </p:spPr>
      </p:pic>
      <p:sp>
        <p:nvSpPr>
          <p:cNvPr id="40968" name="矩形 40967"/>
          <p:cNvSpPr/>
          <p:nvPr/>
        </p:nvSpPr>
        <p:spPr>
          <a:xfrm>
            <a:off x="5715000" y="3001963"/>
            <a:ext cx="3048000" cy="579437"/>
          </a:xfrm>
          <a:prstGeom prst="rect">
            <a:avLst/>
          </a:prstGeom>
          <a:noFill/>
          <a:ln w="9525">
            <a:noFill/>
          </a:ln>
        </p:spPr>
        <p:txBody>
          <a:bodyPr>
            <a:spAutoFit/>
          </a:bodyPr>
          <a:p>
            <a:pPr lvl="0" algn="ctr">
              <a:buClr>
                <a:srgbClr val="000000"/>
              </a:buClr>
            </a:pPr>
            <a:r>
              <a:rPr lang="en-US" altLang="zh-CN" sz="3200" b="1">
                <a:solidFill>
                  <a:srgbClr val="808000"/>
                </a:solidFill>
                <a:latin typeface="Arial" panose="020B0604020202020204" pitchFamily="34" charset="0"/>
                <a:ea typeface="宋体" panose="02010600030101010101" pitchFamily="2" charset="-122"/>
              </a:rPr>
              <a:t>fencing</a:t>
            </a:r>
            <a:endParaRPr lang="en-US" altLang="zh-CN" sz="3200" b="1">
              <a:solidFill>
                <a:srgbClr val="808000"/>
              </a:solidFill>
              <a:latin typeface="Arial" panose="020B0604020202020204" pitchFamily="34" charset="0"/>
              <a:ea typeface="宋体" panose="02010600030101010101" pitchFamily="2" charset="-122"/>
            </a:endParaRPr>
          </a:p>
        </p:txBody>
      </p:sp>
      <p:pic>
        <p:nvPicPr>
          <p:cNvPr id="40969" name="图片 40968" descr="Sport_Tennis_W_01_503_1024"/>
          <p:cNvPicPr>
            <a:picLocks noChangeAspect="1"/>
          </p:cNvPicPr>
          <p:nvPr/>
        </p:nvPicPr>
        <p:blipFill>
          <a:blip r:embed="rId5"/>
          <a:stretch>
            <a:fillRect/>
          </a:stretch>
        </p:blipFill>
        <p:spPr>
          <a:xfrm>
            <a:off x="381000" y="3840163"/>
            <a:ext cx="2209800" cy="1573212"/>
          </a:xfrm>
          <a:prstGeom prst="rect">
            <a:avLst/>
          </a:prstGeom>
          <a:noFill/>
          <a:ln w="9525">
            <a:noFill/>
          </a:ln>
          <a:effectLst>
            <a:outerShdw dist="107763" dir="2699999" algn="ctr" rotWithShape="0">
              <a:srgbClr val="808080">
                <a:alpha val="50000"/>
              </a:srgbClr>
            </a:outerShdw>
          </a:effectLst>
        </p:spPr>
      </p:pic>
      <p:sp>
        <p:nvSpPr>
          <p:cNvPr id="40970" name="矩形 40969"/>
          <p:cNvSpPr/>
          <p:nvPr/>
        </p:nvSpPr>
        <p:spPr>
          <a:xfrm>
            <a:off x="533400" y="5592763"/>
            <a:ext cx="1524000" cy="579437"/>
          </a:xfrm>
          <a:prstGeom prst="rect">
            <a:avLst/>
          </a:prstGeom>
          <a:noFill/>
          <a:ln w="9525">
            <a:noFill/>
          </a:ln>
        </p:spPr>
        <p:txBody>
          <a:bodyPr>
            <a:spAutoFit/>
          </a:bodyPr>
          <a:p>
            <a:pPr lvl="0" algn="ctr">
              <a:buClr>
                <a:srgbClr val="000000"/>
              </a:buClr>
            </a:pPr>
            <a:r>
              <a:rPr lang="en-US" altLang="zh-CN" sz="3200" b="1">
                <a:solidFill>
                  <a:srgbClr val="000066"/>
                </a:solidFill>
                <a:latin typeface="Arial" panose="020B0604020202020204" pitchFamily="34" charset="0"/>
                <a:ea typeface="宋体" panose="02010600030101010101" pitchFamily="2" charset="-122"/>
              </a:rPr>
              <a:t>tennis</a:t>
            </a:r>
            <a:endParaRPr lang="en-US" altLang="zh-CN" sz="3200" b="1">
              <a:solidFill>
                <a:srgbClr val="000066"/>
              </a:solidFill>
              <a:latin typeface="Arial" panose="020B0604020202020204" pitchFamily="34" charset="0"/>
              <a:ea typeface="宋体" panose="02010600030101010101" pitchFamily="2" charset="-122"/>
            </a:endParaRPr>
          </a:p>
        </p:txBody>
      </p:sp>
      <p:pic>
        <p:nvPicPr>
          <p:cNvPr id="40971" name="图片 40970" descr="13_21_5778"/>
          <p:cNvPicPr>
            <a:picLocks noChangeAspect="1"/>
          </p:cNvPicPr>
          <p:nvPr/>
        </p:nvPicPr>
        <p:blipFill>
          <a:blip r:embed="rId6"/>
          <a:srcRect b="19270"/>
          <a:stretch>
            <a:fillRect/>
          </a:stretch>
        </p:blipFill>
        <p:spPr>
          <a:xfrm>
            <a:off x="3048000" y="3763963"/>
            <a:ext cx="2209800" cy="1719262"/>
          </a:xfrm>
          <a:prstGeom prst="rect">
            <a:avLst/>
          </a:prstGeom>
          <a:noFill/>
          <a:ln w="9525">
            <a:noFill/>
          </a:ln>
          <a:effectLst>
            <a:outerShdw dist="107763" dir="18900000" algn="ctr" rotWithShape="0">
              <a:srgbClr val="808080">
                <a:alpha val="50000"/>
              </a:srgbClr>
            </a:outerShdw>
          </a:effectLst>
        </p:spPr>
      </p:pic>
      <p:sp>
        <p:nvSpPr>
          <p:cNvPr id="40972" name="矩形 40971"/>
          <p:cNvSpPr/>
          <p:nvPr/>
        </p:nvSpPr>
        <p:spPr>
          <a:xfrm>
            <a:off x="3124200" y="5546725"/>
            <a:ext cx="2170113" cy="579438"/>
          </a:xfrm>
          <a:prstGeom prst="rect">
            <a:avLst/>
          </a:prstGeom>
          <a:noFill/>
          <a:ln w="9525">
            <a:noFill/>
          </a:ln>
        </p:spPr>
        <p:txBody>
          <a:bodyPr wrap="none" anchor="t">
            <a:spAutoFit/>
          </a:bodyPr>
          <a:p>
            <a:pPr lvl="0">
              <a:buClr>
                <a:srgbClr val="000000"/>
              </a:buClr>
            </a:pPr>
            <a:r>
              <a:rPr lang="en-US" altLang="zh-CN" sz="3200" b="1">
                <a:solidFill>
                  <a:srgbClr val="00CCFF"/>
                </a:solidFill>
                <a:latin typeface="Arial" panose="020B0604020202020204" pitchFamily="34" charset="0"/>
                <a:ea typeface="PMingLiU" panose="02020500000000000000" pitchFamily="18" charset="-120"/>
              </a:rPr>
              <a:t>swimming</a:t>
            </a:r>
            <a:endParaRPr lang="en-US" altLang="zh-CN" sz="3200" b="1">
              <a:solidFill>
                <a:srgbClr val="00CCFF"/>
              </a:solidFill>
              <a:latin typeface="Arial" panose="020B0604020202020204" pitchFamily="34" charset="0"/>
              <a:ea typeface="PMingLiU" panose="02020500000000000000" pitchFamily="18" charset="-120"/>
            </a:endParaRPr>
          </a:p>
        </p:txBody>
      </p:sp>
      <p:pic>
        <p:nvPicPr>
          <p:cNvPr id="40973" name="图片 40972" descr="1210673938932_1210673938932_r"/>
          <p:cNvPicPr>
            <a:picLocks noChangeAspect="1"/>
          </p:cNvPicPr>
          <p:nvPr/>
        </p:nvPicPr>
        <p:blipFill>
          <a:blip r:embed="rId7"/>
          <a:stretch>
            <a:fillRect/>
          </a:stretch>
        </p:blipFill>
        <p:spPr>
          <a:xfrm>
            <a:off x="5943600" y="3611563"/>
            <a:ext cx="2438400" cy="1841500"/>
          </a:xfrm>
          <a:prstGeom prst="rect">
            <a:avLst/>
          </a:prstGeom>
          <a:noFill/>
          <a:ln w="9525">
            <a:noFill/>
          </a:ln>
          <a:effectLst>
            <a:outerShdw dist="107763" dir="8100000" algn="ctr" rotWithShape="0">
              <a:srgbClr val="808080">
                <a:alpha val="50000"/>
              </a:srgbClr>
            </a:outerShdw>
          </a:effectLst>
        </p:spPr>
      </p:pic>
      <p:sp>
        <p:nvSpPr>
          <p:cNvPr id="40974" name="矩形 40973"/>
          <p:cNvSpPr/>
          <p:nvPr/>
        </p:nvSpPr>
        <p:spPr>
          <a:xfrm>
            <a:off x="6248400" y="5516563"/>
            <a:ext cx="1905000" cy="579437"/>
          </a:xfrm>
          <a:prstGeom prst="rect">
            <a:avLst/>
          </a:prstGeom>
          <a:noFill/>
          <a:ln w="9525">
            <a:noFill/>
          </a:ln>
        </p:spPr>
        <p:txBody>
          <a:bodyPr>
            <a:spAutoFit/>
          </a:bodyPr>
          <a:p>
            <a:pPr lvl="0">
              <a:buClr>
                <a:srgbClr val="000000"/>
              </a:buClr>
            </a:pPr>
            <a:r>
              <a:rPr lang="en-US" altLang="zh-CN" sz="3200" b="1">
                <a:solidFill>
                  <a:srgbClr val="008000"/>
                </a:solidFill>
                <a:latin typeface="Arial" panose="020B0604020202020204" pitchFamily="34" charset="0"/>
                <a:ea typeface="MS PMincho" panose="02020600040205080304" pitchFamily="18" charset="-128"/>
              </a:rPr>
              <a:t>shooting</a:t>
            </a:r>
            <a:endParaRPr lang="en-US" altLang="zh-CN" sz="3200" b="1">
              <a:solidFill>
                <a:srgbClr val="008000"/>
              </a:solidFill>
              <a:latin typeface="Arial" panose="020B0604020202020204" pitchFamily="34" charset="0"/>
              <a:ea typeface="MS PMincho" panose="02020600040205080304" pitchFamily="18" charset="-128"/>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40964"/>
                                        </p:tgtEl>
                                        <p:attrNameLst>
                                          <p:attrName>style.visibility</p:attrName>
                                        </p:attrNameLst>
                                      </p:cBhvr>
                                      <p:to>
                                        <p:strVal val="visible"/>
                                      </p:to>
                                    </p:set>
                                    <p:anim calcmode="lin" valueType="num">
                                      <p:cBhvr>
                                        <p:cTn id="7" dur="1" fill="hold"/>
                                        <p:tgtEl>
                                          <p:spTgt spid="4096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40966"/>
                                        </p:tgtEl>
                                        <p:attrNameLst>
                                          <p:attrName>style.visibility</p:attrName>
                                        </p:attrNameLst>
                                      </p:cBhvr>
                                      <p:to>
                                        <p:strVal val="visible"/>
                                      </p:to>
                                    </p:set>
                                    <p:anim calcmode="lin" valueType="num">
                                      <p:cBhvr>
                                        <p:cTn id="12" dur="1" fill="hold"/>
                                        <p:tgtEl>
                                          <p:spTgt spid="40966"/>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40968"/>
                                        </p:tgtEl>
                                        <p:attrNameLst>
                                          <p:attrName>style.visibility</p:attrName>
                                        </p:attrNameLst>
                                      </p:cBhvr>
                                      <p:to>
                                        <p:strVal val="visible"/>
                                      </p:to>
                                    </p:set>
                                    <p:anim calcmode="lin" valueType="num">
                                      <p:cBhvr>
                                        <p:cTn id="17" dur="1" fill="hold"/>
                                        <p:tgtEl>
                                          <p:spTgt spid="40968"/>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40970"/>
                                        </p:tgtEl>
                                        <p:attrNameLst>
                                          <p:attrName>style.visibility</p:attrName>
                                        </p:attrNameLst>
                                      </p:cBhvr>
                                      <p:to>
                                        <p:strVal val="visible"/>
                                      </p:to>
                                    </p:set>
                                    <p:anim calcmode="lin" valueType="num">
                                      <p:cBhvr>
                                        <p:cTn id="22" dur="1" fill="hold"/>
                                        <p:tgtEl>
                                          <p:spTgt spid="40970"/>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40972"/>
                                        </p:tgtEl>
                                        <p:attrNameLst>
                                          <p:attrName>style.visibility</p:attrName>
                                        </p:attrNameLst>
                                      </p:cBhvr>
                                      <p:to>
                                        <p:strVal val="visible"/>
                                      </p:to>
                                    </p:set>
                                    <p:anim calcmode="lin" valueType="num">
                                      <p:cBhvr>
                                        <p:cTn id="27" dur="1" fill="hold"/>
                                        <p:tgtEl>
                                          <p:spTgt spid="40972"/>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40974"/>
                                        </p:tgtEl>
                                        <p:attrNameLst>
                                          <p:attrName>style.visibility</p:attrName>
                                        </p:attrNameLst>
                                      </p:cBhvr>
                                      <p:to>
                                        <p:strVal val="visible"/>
                                      </p:to>
                                    </p:set>
                                    <p:anim calcmode="lin" valueType="num">
                                      <p:cBhvr>
                                        <p:cTn id="32" dur="1" fill="hold"/>
                                        <p:tgtEl>
                                          <p:spTgt spid="4097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P spid="40966" grpId="0"/>
      <p:bldP spid="40968" grpId="0"/>
      <p:bldP spid="40970" grpId="0"/>
      <p:bldP spid="40972" grpId="0"/>
      <p:bldP spid="4097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45058" name="图片 45057" descr="xin_e2fec344d26741faacf979b59d51100a"/>
          <p:cNvPicPr>
            <a:picLocks noChangeAspect="1"/>
          </p:cNvPicPr>
          <p:nvPr/>
        </p:nvPicPr>
        <p:blipFill>
          <a:blip r:embed="rId2"/>
          <a:stretch>
            <a:fillRect/>
          </a:stretch>
        </p:blipFill>
        <p:spPr>
          <a:xfrm>
            <a:off x="3505200" y="228600"/>
            <a:ext cx="1481138" cy="2209800"/>
          </a:xfrm>
          <a:prstGeom prst="rect">
            <a:avLst/>
          </a:prstGeom>
          <a:noFill/>
          <a:ln w="9525">
            <a:noFill/>
          </a:ln>
        </p:spPr>
      </p:pic>
      <p:sp>
        <p:nvSpPr>
          <p:cNvPr id="45060" name="矩形 45059"/>
          <p:cNvSpPr/>
          <p:nvPr/>
        </p:nvSpPr>
        <p:spPr>
          <a:xfrm>
            <a:off x="3429000" y="2514600"/>
            <a:ext cx="1828800" cy="579438"/>
          </a:xfrm>
          <a:prstGeom prst="rect">
            <a:avLst/>
          </a:prstGeom>
          <a:noFill/>
          <a:ln w="9525">
            <a:noFill/>
          </a:ln>
        </p:spPr>
        <p:txBody>
          <a:bodyPr>
            <a:spAutoFit/>
          </a:bodyPr>
          <a:p>
            <a:pPr lvl="0">
              <a:buClr>
                <a:srgbClr val="000000"/>
              </a:buClr>
            </a:pPr>
            <a:r>
              <a:rPr lang="en-US" altLang="zh-CN" sz="3200" b="1">
                <a:latin typeface="Arial" panose="020B0604020202020204" pitchFamily="34" charset="0"/>
                <a:ea typeface="宋体" panose="02010600030101010101" pitchFamily="2" charset="-122"/>
              </a:rPr>
              <a:t>baseball</a:t>
            </a:r>
            <a:endParaRPr lang="en-US" altLang="zh-CN" sz="3200" b="1">
              <a:latin typeface="Arial" panose="020B0604020202020204" pitchFamily="34" charset="0"/>
              <a:ea typeface="宋体" panose="02010600030101010101" pitchFamily="2" charset="-122"/>
            </a:endParaRPr>
          </a:p>
        </p:txBody>
      </p:sp>
      <p:sp>
        <p:nvSpPr>
          <p:cNvPr id="45061" name="矩形 45060"/>
          <p:cNvSpPr/>
          <p:nvPr/>
        </p:nvSpPr>
        <p:spPr>
          <a:xfrm>
            <a:off x="685800" y="2590800"/>
            <a:ext cx="2362200" cy="579438"/>
          </a:xfrm>
          <a:prstGeom prst="rect">
            <a:avLst/>
          </a:prstGeom>
          <a:noFill/>
          <a:ln w="9525">
            <a:noFill/>
          </a:ln>
        </p:spPr>
        <p:txBody>
          <a:bodyPr>
            <a:spAutoFit/>
          </a:bodyPr>
          <a:p>
            <a:pPr lvl="0">
              <a:buClr>
                <a:srgbClr val="000000"/>
              </a:buClr>
            </a:pPr>
            <a:r>
              <a:rPr lang="en-US" altLang="zh-CN" sz="3200" b="1">
                <a:solidFill>
                  <a:srgbClr val="996633"/>
                </a:solidFill>
                <a:latin typeface="Arial" panose="020B0604020202020204" pitchFamily="34" charset="0"/>
                <a:ea typeface="宋体" panose="02010600030101010101" pitchFamily="2" charset="-122"/>
              </a:rPr>
              <a:t>basketball</a:t>
            </a:r>
            <a:endParaRPr lang="en-US" altLang="zh-CN" sz="3200" b="1">
              <a:solidFill>
                <a:srgbClr val="996633"/>
              </a:solidFill>
              <a:latin typeface="Arial" panose="020B0604020202020204" pitchFamily="34" charset="0"/>
              <a:ea typeface="宋体" panose="02010600030101010101" pitchFamily="2" charset="-122"/>
            </a:endParaRPr>
          </a:p>
        </p:txBody>
      </p:sp>
      <p:pic>
        <p:nvPicPr>
          <p:cNvPr id="45062" name="图片 45061" descr="nba230398"/>
          <p:cNvPicPr>
            <a:picLocks noChangeAspect="1"/>
          </p:cNvPicPr>
          <p:nvPr/>
        </p:nvPicPr>
        <p:blipFill>
          <a:blip r:embed="rId3"/>
          <a:stretch>
            <a:fillRect/>
          </a:stretch>
        </p:blipFill>
        <p:spPr>
          <a:xfrm>
            <a:off x="914400" y="304800"/>
            <a:ext cx="1504950" cy="2133600"/>
          </a:xfrm>
          <a:prstGeom prst="rect">
            <a:avLst/>
          </a:prstGeom>
          <a:noFill/>
          <a:ln w="9525">
            <a:noFill/>
          </a:ln>
          <a:effectLst>
            <a:outerShdw dist="107763" dir="18900000" algn="ctr" rotWithShape="0">
              <a:srgbClr val="808080">
                <a:alpha val="50000"/>
              </a:srgbClr>
            </a:outerShdw>
          </a:effectLst>
        </p:spPr>
      </p:pic>
      <p:pic>
        <p:nvPicPr>
          <p:cNvPr id="45063" name="图片 45062" descr="A34"/>
          <p:cNvPicPr>
            <a:picLocks noChangeAspect="1"/>
          </p:cNvPicPr>
          <p:nvPr/>
        </p:nvPicPr>
        <p:blipFill>
          <a:blip r:embed="rId4"/>
          <a:stretch>
            <a:fillRect/>
          </a:stretch>
        </p:blipFill>
        <p:spPr>
          <a:xfrm>
            <a:off x="5943600" y="533400"/>
            <a:ext cx="2359025" cy="1795463"/>
          </a:xfrm>
          <a:prstGeom prst="rect">
            <a:avLst/>
          </a:prstGeom>
          <a:noFill/>
          <a:ln w="9525">
            <a:noFill/>
          </a:ln>
        </p:spPr>
      </p:pic>
      <p:sp>
        <p:nvSpPr>
          <p:cNvPr id="45064" name="矩形 45063"/>
          <p:cNvSpPr/>
          <p:nvPr/>
        </p:nvSpPr>
        <p:spPr>
          <a:xfrm>
            <a:off x="6477000" y="2514600"/>
            <a:ext cx="1462088" cy="579438"/>
          </a:xfrm>
          <a:prstGeom prst="rect">
            <a:avLst/>
          </a:prstGeom>
          <a:noFill/>
          <a:ln w="9525">
            <a:noFill/>
          </a:ln>
        </p:spPr>
        <p:txBody>
          <a:bodyPr>
            <a:spAutoFit/>
          </a:bodyPr>
          <a:p>
            <a:pPr lvl="0">
              <a:buClr>
                <a:srgbClr val="000000"/>
              </a:buClr>
            </a:pPr>
            <a:r>
              <a:rPr lang="en-US" altLang="zh-CN" sz="3200" b="1">
                <a:solidFill>
                  <a:srgbClr val="6600CC"/>
                </a:solidFill>
                <a:latin typeface="Arial" panose="020B0604020202020204" pitchFamily="34" charset="0"/>
                <a:ea typeface="宋体" panose="02010600030101010101" pitchFamily="2" charset="-122"/>
              </a:rPr>
              <a:t>skiing</a:t>
            </a:r>
            <a:endParaRPr lang="en-US" altLang="zh-CN" sz="3200" b="1">
              <a:solidFill>
                <a:srgbClr val="6600CC"/>
              </a:solidFill>
              <a:latin typeface="Arial" panose="020B0604020202020204" pitchFamily="34" charset="0"/>
              <a:ea typeface="宋体" panose="02010600030101010101" pitchFamily="2" charset="-122"/>
            </a:endParaRPr>
          </a:p>
        </p:txBody>
      </p:sp>
      <p:pic>
        <p:nvPicPr>
          <p:cNvPr id="45065" name="图片 45064" descr="sport7"/>
          <p:cNvPicPr>
            <a:picLocks noChangeAspect="1"/>
          </p:cNvPicPr>
          <p:nvPr/>
        </p:nvPicPr>
        <p:blipFill>
          <a:blip r:embed="rId5"/>
          <a:srcRect l="25999" r="28000"/>
          <a:stretch>
            <a:fillRect/>
          </a:stretch>
        </p:blipFill>
        <p:spPr>
          <a:xfrm>
            <a:off x="990600" y="3200400"/>
            <a:ext cx="1425575" cy="2667000"/>
          </a:xfrm>
          <a:prstGeom prst="rect">
            <a:avLst/>
          </a:prstGeom>
          <a:noFill/>
          <a:ln w="9525">
            <a:noFill/>
          </a:ln>
          <a:effectLst>
            <a:outerShdw dist="107763" dir="8100000" algn="ctr" rotWithShape="0">
              <a:srgbClr val="808080">
                <a:alpha val="50000"/>
              </a:srgbClr>
            </a:outerShdw>
          </a:effectLst>
        </p:spPr>
      </p:pic>
      <p:sp>
        <p:nvSpPr>
          <p:cNvPr id="45066" name="矩形 45065"/>
          <p:cNvSpPr/>
          <p:nvPr/>
        </p:nvSpPr>
        <p:spPr>
          <a:xfrm>
            <a:off x="685800" y="6096000"/>
            <a:ext cx="1828800" cy="579438"/>
          </a:xfrm>
          <a:prstGeom prst="rect">
            <a:avLst/>
          </a:prstGeom>
          <a:noFill/>
          <a:ln w="9525">
            <a:noFill/>
          </a:ln>
        </p:spPr>
        <p:txBody>
          <a:bodyPr>
            <a:spAutoFit/>
          </a:bodyPr>
          <a:p>
            <a:pPr lvl="0" algn="ctr">
              <a:buClr>
                <a:srgbClr val="000000"/>
              </a:buClr>
            </a:pPr>
            <a:r>
              <a:rPr lang="en-US" altLang="zh-CN" sz="3200" b="1">
                <a:solidFill>
                  <a:srgbClr val="339933"/>
                </a:solidFill>
                <a:latin typeface="Arial" panose="020B0604020202020204" pitchFamily="34" charset="0"/>
                <a:ea typeface="宋体" panose="02010600030101010101" pitchFamily="2" charset="-122"/>
              </a:rPr>
              <a:t>football</a:t>
            </a:r>
            <a:endParaRPr lang="en-US" altLang="zh-CN" sz="3200" b="1">
              <a:solidFill>
                <a:srgbClr val="339933"/>
              </a:solidFill>
              <a:latin typeface="Arial" panose="020B0604020202020204" pitchFamily="34" charset="0"/>
              <a:ea typeface="宋体" panose="02010600030101010101" pitchFamily="2" charset="-122"/>
            </a:endParaRPr>
          </a:p>
        </p:txBody>
      </p:sp>
      <p:pic>
        <p:nvPicPr>
          <p:cNvPr id="45067" name="图片 45066" descr="181029469187"/>
          <p:cNvPicPr>
            <a:picLocks noChangeAspect="1"/>
          </p:cNvPicPr>
          <p:nvPr/>
        </p:nvPicPr>
        <p:blipFill>
          <a:blip r:embed="rId6"/>
          <a:stretch>
            <a:fillRect/>
          </a:stretch>
        </p:blipFill>
        <p:spPr>
          <a:xfrm>
            <a:off x="2971800" y="3429000"/>
            <a:ext cx="3048000" cy="1916113"/>
          </a:xfrm>
          <a:prstGeom prst="rect">
            <a:avLst/>
          </a:prstGeom>
          <a:noFill/>
          <a:ln w="9525">
            <a:noFill/>
          </a:ln>
          <a:effectLst>
            <a:outerShdw dist="107763" dir="8100000" algn="ctr" rotWithShape="0">
              <a:srgbClr val="808080">
                <a:alpha val="50000"/>
              </a:srgbClr>
            </a:outerShdw>
          </a:effectLst>
        </p:spPr>
      </p:pic>
      <p:sp>
        <p:nvSpPr>
          <p:cNvPr id="45068" name="矩形 45067"/>
          <p:cNvSpPr/>
          <p:nvPr/>
        </p:nvSpPr>
        <p:spPr>
          <a:xfrm>
            <a:off x="3657600" y="5562600"/>
            <a:ext cx="1581150" cy="579438"/>
          </a:xfrm>
          <a:prstGeom prst="rect">
            <a:avLst/>
          </a:prstGeom>
          <a:noFill/>
          <a:ln w="9525">
            <a:noFill/>
          </a:ln>
        </p:spPr>
        <p:txBody>
          <a:bodyPr wrap="none" anchor="t">
            <a:spAutoFit/>
          </a:bodyPr>
          <a:p>
            <a:pPr lvl="0">
              <a:buClr>
                <a:srgbClr val="000000"/>
              </a:buClr>
            </a:pPr>
            <a:r>
              <a:rPr lang="en-US" altLang="zh-CN" sz="3200" b="1">
                <a:solidFill>
                  <a:srgbClr val="008000"/>
                </a:solidFill>
                <a:latin typeface="Arial" panose="020B0604020202020204" pitchFamily="34" charset="0"/>
                <a:ea typeface="宋体" panose="02010600030101010101" pitchFamily="2" charset="-122"/>
              </a:rPr>
              <a:t>cycling</a:t>
            </a:r>
            <a:endParaRPr lang="en-US" altLang="zh-CN" sz="3200" b="1">
              <a:solidFill>
                <a:srgbClr val="008000"/>
              </a:solidFill>
              <a:latin typeface="Arial" panose="020B0604020202020204" pitchFamily="34" charset="0"/>
              <a:ea typeface="宋体" panose="02010600030101010101" pitchFamily="2" charset="-122"/>
            </a:endParaRPr>
          </a:p>
        </p:txBody>
      </p:sp>
      <p:pic>
        <p:nvPicPr>
          <p:cNvPr id="45069" name="图片 45068" descr="3320946_174154383576_2"/>
          <p:cNvPicPr>
            <a:picLocks noChangeAspect="1"/>
          </p:cNvPicPr>
          <p:nvPr/>
        </p:nvPicPr>
        <p:blipFill>
          <a:blip r:embed="rId7"/>
          <a:srcRect b="12500"/>
          <a:stretch>
            <a:fillRect/>
          </a:stretch>
        </p:blipFill>
        <p:spPr>
          <a:xfrm>
            <a:off x="6324600" y="3429000"/>
            <a:ext cx="2514600" cy="2024063"/>
          </a:xfrm>
          <a:prstGeom prst="rect">
            <a:avLst/>
          </a:prstGeom>
          <a:noFill/>
          <a:ln w="9525">
            <a:noFill/>
          </a:ln>
          <a:effectLst>
            <a:outerShdw dist="107763" dir="2699999" algn="ctr" rotWithShape="0">
              <a:srgbClr val="808080">
                <a:alpha val="50000"/>
              </a:srgbClr>
            </a:outerShdw>
          </a:effectLst>
        </p:spPr>
      </p:pic>
      <p:sp>
        <p:nvSpPr>
          <p:cNvPr id="45070" name="矩形 45069"/>
          <p:cNvSpPr/>
          <p:nvPr/>
        </p:nvSpPr>
        <p:spPr>
          <a:xfrm>
            <a:off x="6858000" y="5638800"/>
            <a:ext cx="1377950" cy="579438"/>
          </a:xfrm>
          <a:prstGeom prst="rect">
            <a:avLst/>
          </a:prstGeom>
          <a:noFill/>
          <a:ln w="9525">
            <a:noFill/>
          </a:ln>
        </p:spPr>
        <p:txBody>
          <a:bodyPr wrap="none" anchor="t">
            <a:spAutoFit/>
          </a:bodyPr>
          <a:p>
            <a:pPr lvl="0">
              <a:buClr>
                <a:srgbClr val="000000"/>
              </a:buClr>
            </a:pPr>
            <a:r>
              <a:rPr lang="en-US" altLang="zh-CN" sz="3200" b="1">
                <a:solidFill>
                  <a:srgbClr val="000099"/>
                </a:solidFill>
                <a:latin typeface="Arial" panose="020B0604020202020204" pitchFamily="34" charset="0"/>
                <a:ea typeface="宋体" panose="02010600030101010101" pitchFamily="2" charset="-122"/>
              </a:rPr>
              <a:t>diving</a:t>
            </a:r>
            <a:endParaRPr lang="en-US" altLang="zh-CN" sz="3200" b="1">
              <a:solidFill>
                <a:srgbClr val="000099"/>
              </a:solidFill>
              <a:latin typeface="Arial" panose="020B0604020202020204" pitchFamily="34" charset="0"/>
              <a:ea typeface="宋体" panose="02010600030101010101" pitchFamily="2"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5061"/>
                                        </p:tgtEl>
                                        <p:attrNameLst>
                                          <p:attrName>style.visibility</p:attrName>
                                        </p:attrNameLst>
                                      </p:cBhvr>
                                      <p:to>
                                        <p:strVal val="visible"/>
                                      </p:to>
                                    </p:set>
                                    <p:animEffect transition="in" filter="slide(fromTop)">
                                      <p:cBhvr>
                                        <p:cTn id="7" dur="500"/>
                                        <p:tgtEl>
                                          <p:spTgt spid="45061"/>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45060"/>
                                        </p:tgtEl>
                                        <p:attrNameLst>
                                          <p:attrName>style.visibility</p:attrName>
                                        </p:attrNameLst>
                                      </p:cBhvr>
                                      <p:to>
                                        <p:strVal val="visible"/>
                                      </p:to>
                                    </p:set>
                                    <p:anim calcmode="lin" valueType="num">
                                      <p:cBhvr>
                                        <p:cTn id="12" dur="500" fill="hold"/>
                                        <p:tgtEl>
                                          <p:spTgt spid="45060"/>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5060"/>
                                        </p:tgtEl>
                                        <p:attrNameLst>
                                          <p:attrName>ppt_y</p:attrName>
                                        </p:attrNameLst>
                                      </p:cBhvr>
                                      <p:tavLst>
                                        <p:tav tm="0">
                                          <p:val>
                                            <p:strVal val="#ppt_y"/>
                                          </p:val>
                                        </p:tav>
                                        <p:tav tm="100000">
                                          <p:val>
                                            <p:strVal val="#ppt_y"/>
                                          </p:val>
                                        </p:tav>
                                      </p:tavLst>
                                    </p:anim>
                                    <p:anim calcmode="lin" valueType="num">
                                      <p:cBhvr>
                                        <p:cTn id="14" dur="500" fill="hold"/>
                                        <p:tgtEl>
                                          <p:spTgt spid="45060"/>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506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5060"/>
                                        </p:tgtEl>
                                      </p:cBhvr>
                                    </p:animEffect>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childTnLst>
                                    <p:set>
                                      <p:cBhvr>
                                        <p:cTn id="20" dur="1" fill="hold">
                                          <p:stCondLst>
                                            <p:cond delay="0"/>
                                          </p:stCondLst>
                                        </p:cTn>
                                        <p:tgtEl>
                                          <p:spTgt spid="45064"/>
                                        </p:tgtEl>
                                        <p:attrNameLst>
                                          <p:attrName>style.visibility</p:attrName>
                                        </p:attrNameLst>
                                      </p:cBhvr>
                                      <p:to>
                                        <p:strVal val="visible"/>
                                      </p:to>
                                    </p:set>
                                    <p:anim calcmode="lin" valueType="num">
                                      <p:cBhvr>
                                        <p:cTn id="21" dur="500" fill="hold"/>
                                        <p:tgtEl>
                                          <p:spTgt spid="45064"/>
                                        </p:tgtEl>
                                        <p:attrNameLst>
                                          <p:attrName>ppt_w</p:attrName>
                                        </p:attrNameLst>
                                      </p:cBhvr>
                                      <p:tavLst>
                                        <p:tav tm="0">
                                          <p:val>
                                            <p:fltVal val="0.000000"/>
                                          </p:val>
                                        </p:tav>
                                        <p:tav tm="100000">
                                          <p:val>
                                            <p:strVal val="#ppt_w"/>
                                          </p:val>
                                        </p:tav>
                                      </p:tavLst>
                                    </p:anim>
                                    <p:anim calcmode="lin" valueType="num">
                                      <p:cBhvr>
                                        <p:cTn id="22" dur="500" fill="hold"/>
                                        <p:tgtEl>
                                          <p:spTgt spid="45064"/>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45066"/>
                                        </p:tgtEl>
                                        <p:attrNameLst>
                                          <p:attrName>style.visibility</p:attrName>
                                        </p:attrNameLst>
                                      </p:cBhvr>
                                      <p:to>
                                        <p:strVal val="visible"/>
                                      </p:to>
                                    </p:set>
                                    <p:anim calcmode="lin" valueType="num">
                                      <p:cBhvr>
                                        <p:cTn id="27" dur="1" fill="hold"/>
                                        <p:tgtEl>
                                          <p:spTgt spid="45066"/>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45068"/>
                                        </p:tgtEl>
                                        <p:attrNameLst>
                                          <p:attrName>style.visibility</p:attrName>
                                        </p:attrNameLst>
                                      </p:cBhvr>
                                      <p:to>
                                        <p:strVal val="visible"/>
                                      </p:to>
                                    </p:set>
                                    <p:anim calcmode="lin" valueType="num">
                                      <p:cBhvr>
                                        <p:cTn id="32" dur="1" fill="hold"/>
                                        <p:tgtEl>
                                          <p:spTgt spid="45068"/>
                                        </p:tgtEl>
                                      </p:cBhvr>
                                    </p:anim>
                                  </p:childTnLst>
                                </p:cTn>
                              </p:par>
                            </p:childTnLst>
                          </p:cTn>
                        </p:par>
                      </p:childTnLst>
                    </p:cTn>
                  </p:par>
                  <p:par>
                    <p:cTn id="33" fill="hold">
                      <p:stCondLst>
                        <p:cond delay="indefinite"/>
                      </p:stCondLst>
                      <p:childTnLst>
                        <p:par>
                          <p:cTn id="34" fill="hold">
                            <p:stCondLst>
                              <p:cond delay="0"/>
                            </p:stCondLst>
                            <p:childTnLst>
                              <p:par>
                                <p:cTn id="35" presetID="37" presetClass="entr" presetSubtype="0" fill="hold" grpId="0" nodeType="clickEffect">
                                  <p:stCondLst>
                                    <p:cond delay="0"/>
                                  </p:stCondLst>
                                  <p:childTnLst>
                                    <p:set>
                                      <p:cBhvr>
                                        <p:cTn id="36" dur="1" fill="hold">
                                          <p:stCondLst>
                                            <p:cond delay="0"/>
                                          </p:stCondLst>
                                        </p:cTn>
                                        <p:tgtEl>
                                          <p:spTgt spid="45070"/>
                                        </p:tgtEl>
                                        <p:attrNameLst>
                                          <p:attrName>style.visibility</p:attrName>
                                        </p:attrNameLst>
                                      </p:cBhvr>
                                      <p:to>
                                        <p:strVal val="visible"/>
                                      </p:to>
                                    </p:set>
                                    <p:animEffect transition="in" filter="fade">
                                      <p:cBhvr>
                                        <p:cTn id="37" dur="500"/>
                                        <p:tgtEl>
                                          <p:spTgt spid="45070"/>
                                        </p:tgtEl>
                                      </p:cBhvr>
                                    </p:animEffect>
                                    <p:anim calcmode="lin" valueType="num">
                                      <p:cBhvr>
                                        <p:cTn id="38" dur="500" fill="hold"/>
                                        <p:tgtEl>
                                          <p:spTgt spid="45070"/>
                                        </p:tgtEl>
                                        <p:attrNameLst>
                                          <p:attrName>ppt_x</p:attrName>
                                        </p:attrNameLst>
                                      </p:cBhvr>
                                      <p:tavLst>
                                        <p:tav tm="0">
                                          <p:val>
                                            <p:strVal val="#ppt_x"/>
                                          </p:val>
                                        </p:tav>
                                        <p:tav tm="100000">
                                          <p:val>
                                            <p:strVal val="#ppt_x"/>
                                          </p:val>
                                        </p:tav>
                                      </p:tavLst>
                                    </p:anim>
                                    <p:anim calcmode="lin" valueType="num">
                                      <p:cBhvr>
                                        <p:cTn id="39" dur="450" decel="100000" fill="hold"/>
                                        <p:tgtEl>
                                          <p:spTgt spid="45070"/>
                                        </p:tgtEl>
                                        <p:attrNameLst>
                                          <p:attrName>ppt_y</p:attrName>
                                        </p:attrNameLst>
                                      </p:cBhvr>
                                      <p:tavLst>
                                        <p:tav tm="0">
                                          <p:val>
                                            <p:strVal val="#ppt_y+1"/>
                                          </p:val>
                                        </p:tav>
                                        <p:tav tm="100000">
                                          <p:val>
                                            <p:strVal val="#ppt_y-.03"/>
                                          </p:val>
                                        </p:tav>
                                      </p:tavLst>
                                    </p:anim>
                                    <p:anim calcmode="lin" valueType="num">
                                      <p:cBhvr>
                                        <p:cTn id="40" dur="50" accel="100000" fill="hold">
                                          <p:stCondLst>
                                            <p:cond delay="450"/>
                                          </p:stCondLst>
                                        </p:cTn>
                                        <p:tgtEl>
                                          <p:spTgt spid="4507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p:bldP spid="45061" grpId="0"/>
      <p:bldP spid="45064" grpId="0"/>
      <p:bldP spid="45066" grpId="0"/>
      <p:bldP spid="45068" grpId="0"/>
      <p:bldP spid="4507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1205" name="文本框 51204"/>
          <p:cNvSpPr txBox="1"/>
          <p:nvPr/>
        </p:nvSpPr>
        <p:spPr>
          <a:xfrm>
            <a:off x="2133600" y="3200400"/>
            <a:ext cx="5410200" cy="652463"/>
          </a:xfrm>
          <a:prstGeom prst="rect">
            <a:avLst/>
          </a:prstGeom>
          <a:noFill/>
          <a:ln w="9525">
            <a:noFill/>
          </a:ln>
        </p:spPr>
        <p:txBody>
          <a:bodyPr>
            <a:spAutoFit/>
          </a:bodyPr>
          <a:p>
            <a:pPr lvl="0" algn="ctr">
              <a:lnSpc>
                <a:spcPct val="115000"/>
              </a:lnSpc>
              <a:spcBef>
                <a:spcPct val="50000"/>
              </a:spcBef>
              <a:buClr>
                <a:srgbClr val="000000"/>
              </a:buClr>
            </a:pPr>
            <a:r>
              <a:rPr lang="en-US" altLang="zh-CN" sz="3200" b="1">
                <a:solidFill>
                  <a:srgbClr val="FF0066"/>
                </a:solidFill>
                <a:latin typeface="Arial" panose="020B0604020202020204" pitchFamily="34" charset="0"/>
                <a:ea typeface="宋体" panose="02010600030101010101" pitchFamily="2" charset="-122"/>
              </a:rPr>
              <a:t>track and field events</a:t>
            </a:r>
            <a:endParaRPr lang="en-US" altLang="zh-CN" sz="3200" b="1">
              <a:solidFill>
                <a:srgbClr val="FF0066"/>
              </a:solidFill>
              <a:latin typeface="Arial" panose="020B0604020202020204" pitchFamily="34" charset="0"/>
              <a:ea typeface="宋体" panose="02010600030101010101" pitchFamily="2" charset="-122"/>
            </a:endParaRPr>
          </a:p>
        </p:txBody>
      </p:sp>
      <p:pic>
        <p:nvPicPr>
          <p:cNvPr id="51206" name="图片 51205" descr="0839015453"/>
          <p:cNvPicPr>
            <a:picLocks noChangeAspect="1"/>
          </p:cNvPicPr>
          <p:nvPr/>
        </p:nvPicPr>
        <p:blipFill>
          <a:blip r:embed="rId2"/>
          <a:stretch>
            <a:fillRect/>
          </a:stretch>
        </p:blipFill>
        <p:spPr>
          <a:xfrm>
            <a:off x="3352800" y="1143000"/>
            <a:ext cx="2743200" cy="1828800"/>
          </a:xfrm>
          <a:prstGeom prst="rect">
            <a:avLst/>
          </a:prstGeom>
          <a:noFill/>
          <a:ln w="9525">
            <a:noFill/>
          </a:ln>
          <a:effectLst>
            <a:outerShdw dist="107763" dir="8100000" algn="ctr" rotWithShape="0">
              <a:srgbClr val="808080">
                <a:alpha val="50000"/>
              </a:srgbClr>
            </a:outerShdw>
          </a:effectLst>
        </p:spPr>
      </p:pic>
      <p:pic>
        <p:nvPicPr>
          <p:cNvPr id="51207" name="图片 51206" descr="eb2761d3a643e3b875f464572b0346f6"/>
          <p:cNvPicPr>
            <a:picLocks noChangeAspect="1"/>
          </p:cNvPicPr>
          <p:nvPr/>
        </p:nvPicPr>
        <p:blipFill>
          <a:blip r:embed="rId3"/>
          <a:srcRect l="6818" r="22728" b="14999"/>
          <a:stretch>
            <a:fillRect/>
          </a:stretch>
        </p:blipFill>
        <p:spPr>
          <a:xfrm>
            <a:off x="457200" y="1219200"/>
            <a:ext cx="2667000" cy="1817688"/>
          </a:xfrm>
          <a:prstGeom prst="rect">
            <a:avLst/>
          </a:prstGeom>
          <a:noFill/>
          <a:ln w="9525">
            <a:noFill/>
          </a:ln>
          <a:effectLst>
            <a:outerShdw dist="107763" dir="8100000" algn="ctr" rotWithShape="0">
              <a:srgbClr val="808080">
                <a:alpha val="50000"/>
              </a:srgbClr>
            </a:outerShdw>
          </a:effectLst>
        </p:spPr>
      </p:pic>
      <p:pic>
        <p:nvPicPr>
          <p:cNvPr id="51208" name="图片 51207" descr="20e84d36-36ac-4c70-b08a-55903e7ae8d5"/>
          <p:cNvPicPr>
            <a:picLocks noChangeAspect="1"/>
          </p:cNvPicPr>
          <p:nvPr/>
        </p:nvPicPr>
        <p:blipFill>
          <a:blip r:embed="rId4"/>
          <a:stretch>
            <a:fillRect/>
          </a:stretch>
        </p:blipFill>
        <p:spPr>
          <a:xfrm>
            <a:off x="6324600" y="1219200"/>
            <a:ext cx="2590800" cy="1812925"/>
          </a:xfrm>
          <a:prstGeom prst="rect">
            <a:avLst/>
          </a:prstGeom>
          <a:noFill/>
          <a:ln w="9525">
            <a:noFill/>
          </a:ln>
          <a:effectLst>
            <a:outerShdw dist="107763" dir="8100000" algn="ctr" rotWithShape="0">
              <a:srgbClr val="808080">
                <a:alpha val="50000"/>
              </a:srgbClr>
            </a:outerShdw>
          </a:effectLst>
        </p:spPr>
      </p:pic>
      <p:pic>
        <p:nvPicPr>
          <p:cNvPr id="51209" name="图片 51208" descr="xin_052080521141106229848201"/>
          <p:cNvPicPr>
            <a:picLocks noChangeAspect="1"/>
          </p:cNvPicPr>
          <p:nvPr/>
        </p:nvPicPr>
        <p:blipFill>
          <a:blip r:embed="rId5"/>
          <a:srcRect b="12500"/>
          <a:stretch>
            <a:fillRect/>
          </a:stretch>
        </p:blipFill>
        <p:spPr>
          <a:xfrm>
            <a:off x="685800" y="4114800"/>
            <a:ext cx="2590800" cy="2293938"/>
          </a:xfrm>
          <a:prstGeom prst="rect">
            <a:avLst/>
          </a:prstGeom>
          <a:noFill/>
          <a:ln w="9525">
            <a:noFill/>
          </a:ln>
          <a:effectLst>
            <a:outerShdw dist="107763" dir="18900000" algn="ctr" rotWithShape="0">
              <a:srgbClr val="808080">
                <a:alpha val="50000"/>
              </a:srgbClr>
            </a:outerShdw>
          </a:effectLst>
        </p:spPr>
      </p:pic>
      <p:sp>
        <p:nvSpPr>
          <p:cNvPr id="51210" name="矩形 51209"/>
          <p:cNvSpPr/>
          <p:nvPr/>
        </p:nvSpPr>
        <p:spPr>
          <a:xfrm>
            <a:off x="3581400" y="5257800"/>
            <a:ext cx="1804988" cy="579438"/>
          </a:xfrm>
          <a:prstGeom prst="rect">
            <a:avLst/>
          </a:prstGeom>
          <a:noFill/>
          <a:ln w="9525">
            <a:noFill/>
          </a:ln>
        </p:spPr>
        <p:txBody>
          <a:bodyPr wrap="none" anchor="t">
            <a:spAutoFit/>
          </a:bodyPr>
          <a:p>
            <a:pPr lvl="0">
              <a:spcBef>
                <a:spcPct val="20000"/>
              </a:spcBef>
              <a:buClr>
                <a:srgbClr val="000000"/>
              </a:buClr>
            </a:pPr>
            <a:r>
              <a:rPr lang="en-US" altLang="zh-CN" sz="3200" b="1">
                <a:solidFill>
                  <a:srgbClr val="FF0000"/>
                </a:solidFill>
                <a:latin typeface="Arial" panose="020B0604020202020204" pitchFamily="34" charset="0"/>
                <a:ea typeface="宋体" panose="02010600030101010101" pitchFamily="2" charset="-122"/>
              </a:rPr>
              <a:t>shot-put</a:t>
            </a:r>
            <a:endParaRPr lang="en-US" altLang="zh-CN" sz="3200" b="1">
              <a:solidFill>
                <a:srgbClr val="FF0000"/>
              </a:solidFill>
              <a:latin typeface="Arial" panose="020B0604020202020204" pitchFamily="34" charset="0"/>
              <a:ea typeface="宋体" panose="02010600030101010101" pitchFamily="2"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51205"/>
                                        </p:tgtEl>
                                        <p:attrNameLst>
                                          <p:attrName>style.visibility</p:attrName>
                                        </p:attrNameLst>
                                      </p:cBhvr>
                                      <p:to>
                                        <p:strVal val="visible"/>
                                      </p:to>
                                    </p:set>
                                    <p:anim calcmode="lin" valueType="num">
                                      <p:cBhvr>
                                        <p:cTn id="7" dur="1" fill="hold"/>
                                        <p:tgtEl>
                                          <p:spTgt spid="51205"/>
                                        </p:tgtEl>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1210"/>
                                        </p:tgtEl>
                                        <p:attrNameLst>
                                          <p:attrName>style.visibility</p:attrName>
                                        </p:attrNameLst>
                                      </p:cBhvr>
                                      <p:to>
                                        <p:strVal val="visible"/>
                                      </p:to>
                                    </p:set>
                                    <p:anim calcmode="lin" valueType="num">
                                      <p:cBhvr additive="base">
                                        <p:cTn id="12" dur="500" fill="hold"/>
                                        <p:tgtEl>
                                          <p:spTgt spid="51210"/>
                                        </p:tgtEl>
                                        <p:attrNameLst>
                                          <p:attrName>ppt_x</p:attrName>
                                        </p:attrNameLst>
                                      </p:cBhvr>
                                      <p:tavLst>
                                        <p:tav tm="0">
                                          <p:val>
                                            <p:strVal val="0-#ppt_w/2"/>
                                          </p:val>
                                        </p:tav>
                                        <p:tav tm="100000">
                                          <p:val>
                                            <p:strVal val="#ppt_x"/>
                                          </p:val>
                                        </p:tav>
                                      </p:tavLst>
                                    </p:anim>
                                    <p:anim calcmode="lin" valueType="num">
                                      <p:cBhvr additive="base">
                                        <p:cTn id="13" dur="500" fill="hold"/>
                                        <p:tgtEl>
                                          <p:spTgt spid="512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5" grpId="0"/>
      <p:bldP spid="5121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54276" name="图片 54275" descr="3"/>
          <p:cNvPicPr>
            <a:picLocks noChangeAspect="1"/>
          </p:cNvPicPr>
          <p:nvPr/>
        </p:nvPicPr>
        <p:blipFill>
          <a:blip r:embed="rId2"/>
          <a:srcRect t="12415" b="17241"/>
          <a:stretch>
            <a:fillRect/>
          </a:stretch>
        </p:blipFill>
        <p:spPr>
          <a:xfrm>
            <a:off x="2743200" y="473075"/>
            <a:ext cx="3200400" cy="881063"/>
          </a:xfrm>
          <a:prstGeom prst="rect">
            <a:avLst/>
          </a:prstGeom>
          <a:noFill/>
          <a:ln w="9525">
            <a:noFill/>
          </a:ln>
        </p:spPr>
      </p:pic>
      <p:sp>
        <p:nvSpPr>
          <p:cNvPr id="54279" name="文本框 54278"/>
          <p:cNvSpPr txBox="1"/>
          <p:nvPr/>
        </p:nvSpPr>
        <p:spPr>
          <a:xfrm>
            <a:off x="533400" y="1371600"/>
            <a:ext cx="8077200" cy="4921250"/>
          </a:xfrm>
          <a:prstGeom prst="rect">
            <a:avLst/>
          </a:prstGeom>
          <a:noFill/>
          <a:ln w="76200">
            <a:noFill/>
          </a:ln>
        </p:spPr>
        <p:txBody>
          <a:bodyPr>
            <a:spAutoFit/>
          </a:bodyPr>
          <a:p>
            <a:pPr lvl="0">
              <a:lnSpc>
                <a:spcPct val="110000"/>
              </a:lnSpc>
            </a:pPr>
            <a:r>
              <a:rPr lang="en-US" altLang="zh-CN" sz="3200" b="1" dirty="0">
                <a:solidFill>
                  <a:srgbClr val="008000"/>
                </a:solidFill>
                <a:latin typeface="Times New Roman" panose="02020603050405020304" pitchFamily="18" charset="0"/>
                <a:ea typeface="宋体" panose="02010600030101010101" pitchFamily="2" charset="-122"/>
              </a:rPr>
              <a:t>1. </a:t>
            </a:r>
            <a:r>
              <a:rPr lang="zh-CN" altLang="en-US" sz="3200" b="1" dirty="0">
                <a:solidFill>
                  <a:srgbClr val="008000"/>
                </a:solidFill>
                <a:latin typeface="Times New Roman" panose="02020603050405020304" pitchFamily="18" charset="0"/>
                <a:ea typeface="宋体" panose="02010600030101010101" pitchFamily="2" charset="-122"/>
              </a:rPr>
              <a:t>开头</a:t>
            </a:r>
            <a:endParaRPr lang="zh-CN" altLang="en-US" sz="3200" b="1" dirty="0">
              <a:solidFill>
                <a:srgbClr val="008000"/>
              </a:solidFill>
              <a:latin typeface="Times New Roman" panose="02020603050405020304" pitchFamily="18" charset="0"/>
              <a:ea typeface="宋体" panose="02010600030101010101" pitchFamily="2" charset="-122"/>
            </a:endParaRPr>
          </a:p>
          <a:p>
            <a:pPr lvl="0">
              <a:lnSpc>
                <a:spcPct val="110000"/>
              </a:lnSpc>
            </a:pPr>
            <a:r>
              <a:rPr lang="en-US" altLang="zh-CN" sz="3200" b="1">
                <a:latin typeface="Times New Roman" panose="02020603050405020304" pitchFamily="18" charset="0"/>
                <a:ea typeface="宋体" panose="02010600030101010101" pitchFamily="2" charset="-122"/>
              </a:rPr>
              <a:t>Of all the sports, I like ... best.</a:t>
            </a:r>
            <a:endParaRPr lang="en-US" altLang="zh-CN" sz="3200" b="1">
              <a:latin typeface="Times New Roman" panose="02020603050405020304" pitchFamily="18" charset="0"/>
              <a:ea typeface="宋体" panose="02010600030101010101" pitchFamily="2" charset="-122"/>
            </a:endParaRPr>
          </a:p>
          <a:p>
            <a:pPr lvl="0">
              <a:lnSpc>
                <a:spcPct val="110000"/>
              </a:lnSpc>
            </a:pPr>
            <a:r>
              <a:rPr lang="en-US" altLang="zh-CN" sz="3200" b="1">
                <a:latin typeface="Times New Roman" panose="02020603050405020304" pitchFamily="18" charset="0"/>
                <a:ea typeface="宋体" panose="02010600030101010101" pitchFamily="2" charset="-122"/>
              </a:rPr>
              <a:t>... is my favorite sport.</a:t>
            </a:r>
            <a:endParaRPr lang="en-US" altLang="zh-CN" sz="3200" b="1">
              <a:latin typeface="Times New Roman" panose="02020603050405020304" pitchFamily="18" charset="0"/>
              <a:ea typeface="宋体" panose="02010600030101010101" pitchFamily="2" charset="-122"/>
            </a:endParaRPr>
          </a:p>
          <a:p>
            <a:pPr lvl="0">
              <a:lnSpc>
                <a:spcPct val="110000"/>
              </a:lnSpc>
            </a:pPr>
            <a:r>
              <a:rPr lang="en-US" altLang="zh-CN" sz="3200" b="1">
                <a:latin typeface="Times New Roman" panose="02020603050405020304" pitchFamily="18" charset="0"/>
                <a:ea typeface="宋体" panose="02010600030101010101" pitchFamily="2" charset="-122"/>
              </a:rPr>
              <a:t>People all over the world like ...</a:t>
            </a:r>
            <a:endParaRPr lang="en-US" altLang="zh-CN" sz="3200" b="1">
              <a:latin typeface="Times New Roman" panose="02020603050405020304" pitchFamily="18" charset="0"/>
              <a:ea typeface="宋体" panose="02010600030101010101" pitchFamily="2" charset="-122"/>
            </a:endParaRPr>
          </a:p>
          <a:p>
            <a:pPr lvl="0">
              <a:lnSpc>
                <a:spcPct val="110000"/>
              </a:lnSpc>
            </a:pPr>
            <a:r>
              <a:rPr lang="en-US" altLang="zh-CN" sz="3200" b="1">
                <a:latin typeface="Times New Roman" panose="02020603050405020304" pitchFamily="18" charset="0"/>
                <a:ea typeface="宋体" panose="02010600030101010101" pitchFamily="2" charset="-122"/>
              </a:rPr>
              <a:t>If you ask me which sport I like best, ...</a:t>
            </a:r>
            <a:endParaRPr lang="en-US" altLang="zh-CN" sz="3200" b="1">
              <a:latin typeface="Times New Roman" panose="02020603050405020304" pitchFamily="18" charset="0"/>
              <a:ea typeface="宋体" panose="02010600030101010101" pitchFamily="2" charset="-122"/>
            </a:endParaRPr>
          </a:p>
          <a:p>
            <a:pPr lvl="0">
              <a:lnSpc>
                <a:spcPct val="110000"/>
              </a:lnSpc>
            </a:pPr>
            <a:r>
              <a:rPr lang="en-US" altLang="zh-CN" sz="3200" b="1">
                <a:latin typeface="Times New Roman" panose="02020603050405020304" pitchFamily="18" charset="0"/>
                <a:ea typeface="宋体" panose="02010600030101010101" pitchFamily="2" charset="-122"/>
              </a:rPr>
              <a:t>Do you like sports? Which sport do you like best?</a:t>
            </a:r>
            <a:endParaRPr lang="en-US" altLang="zh-CN" sz="3200" b="1">
              <a:latin typeface="Times New Roman" panose="02020603050405020304" pitchFamily="18" charset="0"/>
              <a:ea typeface="宋体" panose="02010600030101010101" pitchFamily="2" charset="-122"/>
            </a:endParaRPr>
          </a:p>
          <a:p>
            <a:pPr lvl="0">
              <a:lnSpc>
                <a:spcPct val="110000"/>
              </a:lnSpc>
            </a:pPr>
            <a:r>
              <a:rPr lang="en-US" altLang="zh-CN" sz="3200" b="1">
                <a:latin typeface="Times New Roman" panose="02020603050405020304" pitchFamily="18" charset="0"/>
                <a:ea typeface="宋体" panose="02010600030101010101" pitchFamily="2" charset="-122"/>
              </a:rPr>
              <a:t>Do you want to know which sport I like best?</a:t>
            </a:r>
            <a:endParaRPr lang="en-US" altLang="zh-CN" sz="3200" b="1">
              <a:latin typeface="Times New Roman" panose="02020603050405020304" pitchFamily="18" charset="0"/>
              <a:ea typeface="宋体" panose="02010600030101010101" pitchFamily="2" charset="-122"/>
            </a:endParaRPr>
          </a:p>
          <a:p>
            <a:pPr lvl="0">
              <a:lnSpc>
                <a:spcPct val="110000"/>
              </a:lnSpc>
            </a:pPr>
            <a:r>
              <a:rPr lang="en-US" altLang="zh-CN" sz="3200" b="1">
                <a:latin typeface="Times New Roman" panose="02020603050405020304" pitchFamily="18" charset="0"/>
                <a:ea typeface="宋体" panose="02010600030101010101" pitchFamily="2" charset="-122"/>
              </a:rPr>
              <a:t>How much do you know about ...?</a:t>
            </a:r>
            <a:endParaRPr lang="en-US" altLang="zh-CN" sz="3200" b="1">
              <a:latin typeface="Times New Roman" panose="02020603050405020304" pitchFamily="18" charset="0"/>
              <a:ea typeface="宋体" panose="02010600030101010101" pitchFamily="2" charset="-122"/>
            </a:endParaRPr>
          </a:p>
        </p:txBody>
      </p:sp>
    </p:spTree>
  </p:cSld>
  <p:clrMapOvr>
    <a:masterClrMapping/>
  </p:clrMapOvr>
  <p:transition>
    <p:cover dir="d"/>
  </p:transition>
</p:sld>
</file>

<file path=ppt/theme/theme1.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3350</Words>
  <Application>WPS 演示</Application>
  <PresentationFormat>在屏幕上显示</PresentationFormat>
  <Paragraphs>144</Paragraphs>
  <Slides>26</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26</vt:i4>
      </vt:variant>
    </vt:vector>
  </HeadingPairs>
  <TitlesOfParts>
    <vt:vector size="35" baseType="lpstr">
      <vt:lpstr>Arial</vt:lpstr>
      <vt:lpstr>宋体</vt:lpstr>
      <vt:lpstr>Wingdings</vt:lpstr>
      <vt:lpstr>Times New Roman</vt:lpstr>
      <vt:lpstr>PMingLiU</vt:lpstr>
      <vt:lpstr>MS PMincho</vt:lpstr>
      <vt:lpstr>微软雅黑</vt:lpstr>
      <vt:lpstr>Calibri</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小莉</cp:lastModifiedBy>
  <cp:revision>88</cp:revision>
  <dcterms:created xsi:type="dcterms:W3CDTF">2016-12-18T14:14:59Z</dcterms:created>
  <dcterms:modified xsi:type="dcterms:W3CDTF">2016-12-18T14:28:18Z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2052-10.1.0.6028</vt:lpwstr>
  </property>
</Properties>
</file>