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80" r:id="rId3"/>
    <p:sldId id="257" r:id="rId4"/>
    <p:sldId id="296" r:id="rId5"/>
    <p:sldId id="259" r:id="rId6"/>
    <p:sldId id="281" r:id="rId7"/>
    <p:sldId id="282" r:id="rId8"/>
    <p:sldId id="283" r:id="rId9"/>
    <p:sldId id="260" r:id="rId10"/>
    <p:sldId id="271" r:id="rId11"/>
    <p:sldId id="269" r:id="rId12"/>
    <p:sldId id="270" r:id="rId13"/>
    <p:sldId id="311" r:id="rId14"/>
    <p:sldId id="264" r:id="rId15"/>
    <p:sldId id="262" r:id="rId16"/>
    <p:sldId id="265" r:id="rId17"/>
    <p:sldId id="261" r:id="rId18"/>
    <p:sldId id="268" r:id="rId19"/>
    <p:sldId id="263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E4F9"/>
    <a:srgbClr val="A1CEF4"/>
    <a:srgbClr val="7AB9EF"/>
    <a:srgbClr val="FFF479"/>
    <a:srgbClr val="C0C0C0"/>
    <a:srgbClr val="E3E5E4"/>
    <a:srgbClr val="EEE2E7"/>
    <a:srgbClr val="E5D3D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5" autoAdjust="0"/>
    <p:restoredTop sz="94660"/>
  </p:normalViewPr>
  <p:slideViewPr>
    <p:cSldViewPr>
      <p:cViewPr varScale="1">
        <p:scale>
          <a:sx n="65" d="100"/>
          <a:sy n="65" d="100"/>
        </p:scale>
        <p:origin x="-102" y="-138"/>
      </p:cViewPr>
      <p:guideLst>
        <p:guide orient="horz" pos="2098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7B4DB-EE9A-492F-B504-1DCE843CE320}" type="datetimeFigureOut">
              <a:rPr lang="zh-CN" altLang="en-US" smtClean="0"/>
              <a:pPr/>
              <a:t>2017-11-15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1575F-31CF-4E94-8828-FB9F6F67BD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7dba7703c478d5f80af27e017824a2d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171450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5616" y="1412776"/>
            <a:ext cx="712879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3872D0"/>
                </a:solidFill>
                <a:latin typeface="+mj-lt"/>
                <a:ea typeface="华文琥珀" panose="02010800040101010101" pitchFamily="2" charset="-122"/>
              </a:rPr>
              <a:t>11—20</a:t>
            </a:r>
            <a:r>
              <a:rPr lang="zh-CN" altLang="en-US" sz="4800" b="1" dirty="0" smtClean="0">
                <a:solidFill>
                  <a:srgbClr val="3872D0"/>
                </a:solidFill>
                <a:latin typeface="+mj-lt"/>
                <a:ea typeface="华文琥珀" panose="02010800040101010101" pitchFamily="2" charset="-122"/>
              </a:rPr>
              <a:t>各数的认识（一）</a:t>
            </a:r>
            <a:endParaRPr lang="zh-CN" altLang="en-US" sz="4800" b="1" dirty="0">
              <a:solidFill>
                <a:srgbClr val="3872D0"/>
              </a:solidFill>
              <a:latin typeface="+mj-lt"/>
              <a:ea typeface="华文琥珀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3861048"/>
            <a:ext cx="4356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814C2B"/>
                </a:solidFill>
                <a:latin typeface="楷体_GB2312" pitchFamily="49" charset="-122"/>
                <a:ea typeface="楷体_GB2312" pitchFamily="49" charset="-122"/>
              </a:rPr>
              <a:t>执教者：郭彦梅</a:t>
            </a:r>
            <a:endParaRPr lang="zh-CN" altLang="en-US" sz="3600" b="1" dirty="0">
              <a:solidFill>
                <a:srgbClr val="814C2B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212091132542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图片 5" descr="图片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4429132"/>
            <a:ext cx="430010" cy="2001600"/>
          </a:xfrm>
          <a:prstGeom prst="rect">
            <a:avLst/>
          </a:prstGeom>
        </p:spPr>
      </p:pic>
      <p:pic>
        <p:nvPicPr>
          <p:cNvPr id="8" name="图片 7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04" y="214290"/>
            <a:ext cx="430010" cy="2001600"/>
          </a:xfrm>
          <a:prstGeom prst="rect">
            <a:avLst/>
          </a:prstGeom>
        </p:spPr>
      </p:pic>
      <p:pic>
        <p:nvPicPr>
          <p:cNvPr id="9" name="图片 8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2" y="214290"/>
            <a:ext cx="430010" cy="2001600"/>
          </a:xfrm>
          <a:prstGeom prst="rect">
            <a:avLst/>
          </a:prstGeom>
        </p:spPr>
      </p:pic>
      <p:pic>
        <p:nvPicPr>
          <p:cNvPr id="10" name="图片 9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8860" y="214290"/>
            <a:ext cx="430010" cy="2001600"/>
          </a:xfrm>
          <a:prstGeom prst="rect">
            <a:avLst/>
          </a:prstGeom>
        </p:spPr>
      </p:pic>
      <p:pic>
        <p:nvPicPr>
          <p:cNvPr id="11" name="图片 10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88" y="214290"/>
            <a:ext cx="430010" cy="2001600"/>
          </a:xfrm>
          <a:prstGeom prst="rect">
            <a:avLst/>
          </a:prstGeom>
        </p:spPr>
      </p:pic>
      <p:pic>
        <p:nvPicPr>
          <p:cNvPr id="12" name="图片 11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16" y="214290"/>
            <a:ext cx="430010" cy="2001600"/>
          </a:xfrm>
          <a:prstGeom prst="rect">
            <a:avLst/>
          </a:prstGeom>
        </p:spPr>
      </p:pic>
      <p:pic>
        <p:nvPicPr>
          <p:cNvPr id="13" name="图片 12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44" y="214290"/>
            <a:ext cx="430010" cy="2001600"/>
          </a:xfrm>
          <a:prstGeom prst="rect">
            <a:avLst/>
          </a:prstGeom>
        </p:spPr>
      </p:pic>
      <p:pic>
        <p:nvPicPr>
          <p:cNvPr id="14" name="图片 13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2" y="214290"/>
            <a:ext cx="430010" cy="2001600"/>
          </a:xfrm>
          <a:prstGeom prst="rect">
            <a:avLst/>
          </a:prstGeom>
        </p:spPr>
      </p:pic>
      <p:pic>
        <p:nvPicPr>
          <p:cNvPr id="15" name="图片 14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214290"/>
            <a:ext cx="430010" cy="2001600"/>
          </a:xfrm>
          <a:prstGeom prst="rect">
            <a:avLst/>
          </a:prstGeom>
        </p:spPr>
      </p:pic>
      <p:pic>
        <p:nvPicPr>
          <p:cNvPr id="16" name="图片 15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8" y="214290"/>
            <a:ext cx="430010" cy="2001600"/>
          </a:xfrm>
          <a:prstGeom prst="rect">
            <a:avLst/>
          </a:prstGeom>
        </p:spPr>
      </p:pic>
      <p:pic>
        <p:nvPicPr>
          <p:cNvPr id="17" name="图片 16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6" y="214290"/>
            <a:ext cx="430010" cy="20016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2571736" y="2357430"/>
            <a:ext cx="1144390" cy="2073038"/>
            <a:chOff x="1857356" y="2357430"/>
            <a:chExt cx="1144390" cy="2073038"/>
          </a:xfrm>
        </p:grpSpPr>
        <p:pic>
          <p:nvPicPr>
            <p:cNvPr id="19" name="图片 18" descr="图片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57356" y="2357430"/>
              <a:ext cx="430010" cy="2001600"/>
            </a:xfrm>
            <a:prstGeom prst="rect">
              <a:avLst/>
            </a:prstGeom>
          </p:spPr>
        </p:pic>
        <p:pic>
          <p:nvPicPr>
            <p:cNvPr id="20" name="图片 19" descr="图片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00232" y="2357430"/>
              <a:ext cx="430010" cy="2001600"/>
            </a:xfrm>
            <a:prstGeom prst="rect">
              <a:avLst/>
            </a:prstGeom>
          </p:spPr>
        </p:pic>
        <p:pic>
          <p:nvPicPr>
            <p:cNvPr id="21" name="图片 20" descr="图片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8794" y="2428868"/>
              <a:ext cx="430010" cy="2001600"/>
            </a:xfrm>
            <a:prstGeom prst="rect">
              <a:avLst/>
            </a:prstGeom>
          </p:spPr>
        </p:pic>
        <p:pic>
          <p:nvPicPr>
            <p:cNvPr id="22" name="图片 21" descr="图片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14546" y="2428868"/>
              <a:ext cx="430010" cy="2001600"/>
            </a:xfrm>
            <a:prstGeom prst="rect">
              <a:avLst/>
            </a:prstGeom>
          </p:spPr>
        </p:pic>
        <p:pic>
          <p:nvPicPr>
            <p:cNvPr id="23" name="图片 22" descr="图片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14546" y="2357430"/>
              <a:ext cx="430010" cy="2001600"/>
            </a:xfrm>
            <a:prstGeom prst="rect">
              <a:avLst/>
            </a:prstGeom>
          </p:spPr>
        </p:pic>
        <p:pic>
          <p:nvPicPr>
            <p:cNvPr id="24" name="图片 23" descr="图片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3108" y="2428868"/>
              <a:ext cx="430010" cy="2001600"/>
            </a:xfrm>
            <a:prstGeom prst="rect">
              <a:avLst/>
            </a:prstGeom>
          </p:spPr>
        </p:pic>
        <p:pic>
          <p:nvPicPr>
            <p:cNvPr id="25" name="图片 24" descr="图片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860" y="2357430"/>
              <a:ext cx="430010" cy="2001600"/>
            </a:xfrm>
            <a:prstGeom prst="rect">
              <a:avLst/>
            </a:prstGeom>
          </p:spPr>
        </p:pic>
        <p:pic>
          <p:nvPicPr>
            <p:cNvPr id="26" name="图片 25" descr="图片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7422" y="2428868"/>
              <a:ext cx="430010" cy="2001600"/>
            </a:xfrm>
            <a:prstGeom prst="rect">
              <a:avLst/>
            </a:prstGeom>
          </p:spPr>
        </p:pic>
        <p:pic>
          <p:nvPicPr>
            <p:cNvPr id="27" name="图片 26" descr="图片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1736" y="2357430"/>
              <a:ext cx="430010" cy="2001600"/>
            </a:xfrm>
            <a:prstGeom prst="rect">
              <a:avLst/>
            </a:prstGeom>
          </p:spPr>
        </p:pic>
        <p:pic>
          <p:nvPicPr>
            <p:cNvPr id="28" name="图片 27" descr="图片1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1736" y="2428868"/>
              <a:ext cx="430010" cy="2001600"/>
            </a:xfrm>
            <a:prstGeom prst="rect">
              <a:avLst/>
            </a:prstGeom>
          </p:spPr>
        </p:pic>
      </p:grpSp>
      <p:pic>
        <p:nvPicPr>
          <p:cNvPr id="30" name="图片 29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2" y="2357430"/>
            <a:ext cx="430010" cy="200160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331595" y="404495"/>
            <a:ext cx="5266055" cy="1656080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414780" y="2508885"/>
            <a:ext cx="5182870" cy="1731645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414780" y="4624070"/>
            <a:ext cx="5183505" cy="1805305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27150344796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846" r="22649" b="34884"/>
          <a:stretch>
            <a:fillRect/>
          </a:stretch>
        </p:blipFill>
        <p:spPr>
          <a:xfrm>
            <a:off x="2500298" y="4429132"/>
            <a:ext cx="1571636" cy="2000264"/>
          </a:xfrm>
          <a:prstGeom prst="rect">
            <a:avLst/>
          </a:prstGeom>
        </p:spPr>
      </p:pic>
      <p:pic>
        <p:nvPicPr>
          <p:cNvPr id="18" name="图片 17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351" y="232705"/>
            <a:ext cx="430010" cy="200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212091132542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31" name="曲线连接符 30"/>
          <p:cNvCxnSpPr/>
          <p:nvPr/>
        </p:nvCxnSpPr>
        <p:spPr>
          <a:xfrm>
            <a:off x="1142976" y="928670"/>
            <a:ext cx="5786478" cy="642942"/>
          </a:xfrm>
          <a:prstGeom prst="curvedConnector3">
            <a:avLst>
              <a:gd name="adj1" fmla="val 50000"/>
            </a:avLst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27150344796.jpg"/>
          <p:cNvPicPr>
            <a:picLocks noChangeAspect="1"/>
          </p:cNvPicPr>
          <p:nvPr/>
        </p:nvPicPr>
        <p:blipFill>
          <a:blip r:embed="rId3" cstate="print"/>
          <a:srcRect l="35846" r="22649" b="34884"/>
          <a:stretch>
            <a:fillRect/>
          </a:stretch>
        </p:blipFill>
        <p:spPr>
          <a:xfrm>
            <a:off x="3000364" y="3071810"/>
            <a:ext cx="1571636" cy="2000264"/>
          </a:xfrm>
          <a:prstGeom prst="rect">
            <a:avLst/>
          </a:prstGeom>
        </p:spPr>
      </p:pic>
      <p:pic>
        <p:nvPicPr>
          <p:cNvPr id="7" name="图片 6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201043"/>
            <a:ext cx="430010" cy="20016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429124" y="4286256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43042" y="2129845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4480" y="5357826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10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  <a:r>
              <a:rPr lang="zh-CN" altLang="en-US" sz="3200" b="1" dirty="0" smtClean="0"/>
              <a:t>就是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十</a:t>
            </a:r>
            <a:r>
              <a:rPr lang="zh-CN" altLang="en-US" sz="3200" b="1" dirty="0" smtClean="0"/>
              <a:t>。</a:t>
            </a:r>
            <a:endParaRPr lang="zh-CN" altLang="en-US" sz="3200" b="1" dirty="0"/>
          </a:p>
        </p:txBody>
      </p:sp>
      <p:pic>
        <p:nvPicPr>
          <p:cNvPr id="17" name="图片 16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201043"/>
            <a:ext cx="430010" cy="20016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143108" y="2129845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9" name="图片 18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12" y="201043"/>
            <a:ext cx="430010" cy="2001600"/>
          </a:xfrm>
          <a:prstGeom prst="rect">
            <a:avLst/>
          </a:prstGeom>
        </p:spPr>
      </p:pic>
      <p:pic>
        <p:nvPicPr>
          <p:cNvPr id="20" name="图片 19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40" y="201043"/>
            <a:ext cx="430010" cy="20016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071802" y="2129845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4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22" name="图片 21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8" y="201043"/>
            <a:ext cx="430010" cy="2001600"/>
          </a:xfrm>
          <a:prstGeom prst="rect">
            <a:avLst/>
          </a:prstGeom>
        </p:spPr>
      </p:pic>
      <p:pic>
        <p:nvPicPr>
          <p:cNvPr id="23" name="图片 22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496" y="201043"/>
            <a:ext cx="430010" cy="2001600"/>
          </a:xfrm>
          <a:prstGeom prst="rect">
            <a:avLst/>
          </a:prstGeom>
        </p:spPr>
      </p:pic>
      <p:pic>
        <p:nvPicPr>
          <p:cNvPr id="24" name="图片 23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9124" y="201043"/>
            <a:ext cx="430010" cy="2001600"/>
          </a:xfrm>
          <a:prstGeom prst="rect">
            <a:avLst/>
          </a:prstGeom>
        </p:spPr>
      </p:pic>
      <p:pic>
        <p:nvPicPr>
          <p:cNvPr id="25" name="图片 24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201043"/>
            <a:ext cx="430010" cy="200160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500562" y="2058407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8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27" name="图片 26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380" y="201043"/>
            <a:ext cx="430010" cy="2001600"/>
          </a:xfrm>
          <a:prstGeom prst="rect">
            <a:avLst/>
          </a:prstGeom>
        </p:spPr>
      </p:pic>
      <p:pic>
        <p:nvPicPr>
          <p:cNvPr id="28" name="图片 27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8" y="201043"/>
            <a:ext cx="430010" cy="20016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715008" y="2058407"/>
            <a:ext cx="1643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10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cxnSp>
        <p:nvCxnSpPr>
          <p:cNvPr id="51" name="直接箭头连接符 50"/>
          <p:cNvCxnSpPr>
            <a:stCxn id="22" idx="2"/>
          </p:cNvCxnSpPr>
          <p:nvPr/>
        </p:nvCxnSpPr>
        <p:spPr>
          <a:xfrm rot="5400000">
            <a:off x="3351945" y="2636881"/>
            <a:ext cx="869167" cy="69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5" grpId="1"/>
      <p:bldP spid="16" grpId="0"/>
      <p:bldP spid="18" grpId="0"/>
      <p:bldP spid="18" grpId="1"/>
      <p:bldP spid="21" grpId="0"/>
      <p:bldP spid="21" grpId="1"/>
      <p:bldP spid="26" grpId="0"/>
      <p:bldP spid="26" grpId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内容占位符 26" descr="tim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53333" y="0"/>
            <a:ext cx="9530564" cy="6858000"/>
          </a:xfrm>
        </p:spPr>
      </p:pic>
      <p:sp>
        <p:nvSpPr>
          <p:cNvPr id="9" name="圆角矩形 8"/>
          <p:cNvSpPr/>
          <p:nvPr/>
        </p:nvSpPr>
        <p:spPr>
          <a:xfrm>
            <a:off x="428596" y="1000108"/>
            <a:ext cx="7429552" cy="4572032"/>
          </a:xfrm>
          <a:prstGeom prst="roundRect">
            <a:avLst>
              <a:gd name="adj" fmla="val 22151"/>
            </a:avLst>
          </a:prstGeom>
          <a:solidFill>
            <a:schemeClr val="bg1">
              <a:alpha val="83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2715034479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46" r="22649" b="34884"/>
          <a:stretch>
            <a:fillRect/>
          </a:stretch>
        </p:blipFill>
        <p:spPr>
          <a:xfrm>
            <a:off x="1142976" y="1428736"/>
            <a:ext cx="1571636" cy="2000264"/>
          </a:xfrm>
          <a:prstGeom prst="rect">
            <a:avLst/>
          </a:prstGeom>
        </p:spPr>
      </p:pic>
      <p:pic>
        <p:nvPicPr>
          <p:cNvPr id="12" name="图片 11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3230" y="1500174"/>
            <a:ext cx="430010" cy="2001600"/>
          </a:xfrm>
          <a:prstGeom prst="rect">
            <a:avLst/>
          </a:prstGeom>
        </p:spPr>
      </p:pic>
      <p:pic>
        <p:nvPicPr>
          <p:cNvPr id="13" name="图片 12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1858" y="1500174"/>
            <a:ext cx="430010" cy="2001600"/>
          </a:xfrm>
          <a:prstGeom prst="rect">
            <a:avLst/>
          </a:prstGeom>
        </p:spPr>
      </p:pic>
      <p:pic>
        <p:nvPicPr>
          <p:cNvPr id="14" name="图片 13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0486" y="1500174"/>
            <a:ext cx="430010" cy="2001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27990" y="4072255"/>
            <a:ext cx="7430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（  ）里面有（  ）个十和（  ）个一。</a:t>
            </a:r>
            <a:endParaRPr lang="zh-CN" altLang="en-US" sz="3200" b="1" dirty="0"/>
          </a:p>
        </p:txBody>
      </p:sp>
      <p:pic>
        <p:nvPicPr>
          <p:cNvPr id="16" name="图片 15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9058" y="1500174"/>
            <a:ext cx="430010" cy="2001600"/>
          </a:xfrm>
          <a:prstGeom prst="rect">
            <a:avLst/>
          </a:prstGeom>
        </p:spPr>
      </p:pic>
      <p:pic>
        <p:nvPicPr>
          <p:cNvPr id="17" name="图片 16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7686" y="1500174"/>
            <a:ext cx="430010" cy="2001600"/>
          </a:xfrm>
          <a:prstGeom prst="rect">
            <a:avLst/>
          </a:prstGeom>
        </p:spPr>
      </p:pic>
      <p:pic>
        <p:nvPicPr>
          <p:cNvPr id="18" name="图片 17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1500174"/>
            <a:ext cx="430010" cy="2001600"/>
          </a:xfrm>
          <a:prstGeom prst="rect">
            <a:avLst/>
          </a:prstGeom>
        </p:spPr>
      </p:pic>
      <p:pic>
        <p:nvPicPr>
          <p:cNvPr id="19" name="图片 18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2178" y="1500174"/>
            <a:ext cx="430010" cy="2001600"/>
          </a:xfrm>
          <a:prstGeom prst="rect">
            <a:avLst/>
          </a:prstGeom>
        </p:spPr>
      </p:pic>
      <p:pic>
        <p:nvPicPr>
          <p:cNvPr id="20" name="图片 19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0750" y="1500174"/>
            <a:ext cx="430010" cy="2001600"/>
          </a:xfrm>
          <a:prstGeom prst="rect">
            <a:avLst/>
          </a:prstGeom>
        </p:spPr>
      </p:pic>
      <p:sp>
        <p:nvSpPr>
          <p:cNvPr id="2" name="TextBox 25"/>
          <p:cNvSpPr txBox="1"/>
          <p:nvPr/>
        </p:nvSpPr>
        <p:spPr>
          <a:xfrm>
            <a:off x="786765" y="4072255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3" name="TextBox 25"/>
          <p:cNvSpPr txBox="1"/>
          <p:nvPr/>
        </p:nvSpPr>
        <p:spPr>
          <a:xfrm>
            <a:off x="3355975" y="4044950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" name="TextBox 25"/>
          <p:cNvSpPr txBox="1"/>
          <p:nvPr/>
        </p:nvSpPr>
        <p:spPr>
          <a:xfrm>
            <a:off x="5872197" y="4063365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5" name="TextBox 25"/>
          <p:cNvSpPr txBox="1"/>
          <p:nvPr/>
        </p:nvSpPr>
        <p:spPr>
          <a:xfrm>
            <a:off x="786765" y="4111625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6" name="TextBox 25"/>
          <p:cNvSpPr txBox="1"/>
          <p:nvPr/>
        </p:nvSpPr>
        <p:spPr>
          <a:xfrm>
            <a:off x="3355975" y="4084320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5872197" y="4102735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8" name="TextBox 25"/>
          <p:cNvSpPr txBox="1"/>
          <p:nvPr/>
        </p:nvSpPr>
        <p:spPr>
          <a:xfrm>
            <a:off x="786765" y="4072255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17</a:t>
            </a:r>
          </a:p>
        </p:txBody>
      </p:sp>
      <p:sp>
        <p:nvSpPr>
          <p:cNvPr id="10" name="TextBox 25"/>
          <p:cNvSpPr txBox="1"/>
          <p:nvPr/>
        </p:nvSpPr>
        <p:spPr>
          <a:xfrm>
            <a:off x="3355975" y="4044950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4" name="TextBox 25"/>
          <p:cNvSpPr txBox="1"/>
          <p:nvPr/>
        </p:nvSpPr>
        <p:spPr>
          <a:xfrm>
            <a:off x="5872197" y="4063365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8" name="TextBox 25"/>
          <p:cNvSpPr txBox="1"/>
          <p:nvPr/>
        </p:nvSpPr>
        <p:spPr>
          <a:xfrm>
            <a:off x="786765" y="4120515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29" name="TextBox 25"/>
          <p:cNvSpPr txBox="1"/>
          <p:nvPr/>
        </p:nvSpPr>
        <p:spPr>
          <a:xfrm>
            <a:off x="3355975" y="4093210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0" name="TextBox 25"/>
          <p:cNvSpPr txBox="1"/>
          <p:nvPr/>
        </p:nvSpPr>
        <p:spPr>
          <a:xfrm>
            <a:off x="5872197" y="4111625"/>
            <a:ext cx="788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24" grpId="0"/>
      <p:bldP spid="24" grpId="1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内容占位符 26" descr="tim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62223" y="0"/>
            <a:ext cx="9530564" cy="6858000"/>
          </a:xfrm>
        </p:spPr>
      </p:pic>
      <p:sp>
        <p:nvSpPr>
          <p:cNvPr id="5" name="圆角矩形 4"/>
          <p:cNvSpPr/>
          <p:nvPr/>
        </p:nvSpPr>
        <p:spPr>
          <a:xfrm>
            <a:off x="428596" y="1000108"/>
            <a:ext cx="7429552" cy="4572032"/>
          </a:xfrm>
          <a:prstGeom prst="roundRect">
            <a:avLst>
              <a:gd name="adj" fmla="val 22151"/>
            </a:avLst>
          </a:prstGeom>
          <a:solidFill>
            <a:schemeClr val="bg1">
              <a:alpha val="83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曲线连接符 5"/>
          <p:cNvCxnSpPr/>
          <p:nvPr/>
        </p:nvCxnSpPr>
        <p:spPr>
          <a:xfrm>
            <a:off x="2498713" y="2357430"/>
            <a:ext cx="4286280" cy="500066"/>
          </a:xfrm>
          <a:prstGeom prst="curvedConnector3">
            <a:avLst>
              <a:gd name="adj1" fmla="val 50000"/>
            </a:avLst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8769" y="1500174"/>
            <a:ext cx="430010" cy="2001600"/>
          </a:xfrm>
          <a:prstGeom prst="rect">
            <a:avLst/>
          </a:prstGeom>
        </p:spPr>
      </p:pic>
      <p:pic>
        <p:nvPicPr>
          <p:cNvPr id="9" name="图片 8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7397" y="1500174"/>
            <a:ext cx="430010" cy="2001600"/>
          </a:xfrm>
          <a:prstGeom prst="rect">
            <a:avLst/>
          </a:prstGeom>
        </p:spPr>
      </p:pic>
      <p:pic>
        <p:nvPicPr>
          <p:cNvPr id="10" name="图片 9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6025" y="1500174"/>
            <a:ext cx="430010" cy="2001600"/>
          </a:xfrm>
          <a:prstGeom prst="rect">
            <a:avLst/>
          </a:prstGeom>
        </p:spPr>
      </p:pic>
      <p:pic>
        <p:nvPicPr>
          <p:cNvPr id="11" name="图片 10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4597" y="1500174"/>
            <a:ext cx="430010" cy="2001600"/>
          </a:xfrm>
          <a:prstGeom prst="rect">
            <a:avLst/>
          </a:prstGeom>
        </p:spPr>
      </p:pic>
      <p:pic>
        <p:nvPicPr>
          <p:cNvPr id="12" name="图片 11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3225" y="1500174"/>
            <a:ext cx="430010" cy="2001600"/>
          </a:xfrm>
          <a:prstGeom prst="rect">
            <a:avLst/>
          </a:prstGeom>
        </p:spPr>
      </p:pic>
      <p:pic>
        <p:nvPicPr>
          <p:cNvPr id="13" name="图片 12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1853" y="1500174"/>
            <a:ext cx="430010" cy="2001600"/>
          </a:xfrm>
          <a:prstGeom prst="rect">
            <a:avLst/>
          </a:prstGeom>
        </p:spPr>
      </p:pic>
      <p:pic>
        <p:nvPicPr>
          <p:cNvPr id="14" name="图片 13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7717" y="1500174"/>
            <a:ext cx="430010" cy="2001600"/>
          </a:xfrm>
          <a:prstGeom prst="rect">
            <a:avLst/>
          </a:prstGeom>
        </p:spPr>
      </p:pic>
      <p:pic>
        <p:nvPicPr>
          <p:cNvPr id="15" name="图片 14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6289" y="1500174"/>
            <a:ext cx="430010" cy="2001600"/>
          </a:xfrm>
          <a:prstGeom prst="rect">
            <a:avLst/>
          </a:prstGeom>
        </p:spPr>
      </p:pic>
      <p:pic>
        <p:nvPicPr>
          <p:cNvPr id="16" name="图片 15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4917" y="1500174"/>
            <a:ext cx="430010" cy="2001600"/>
          </a:xfrm>
          <a:prstGeom prst="rect">
            <a:avLst/>
          </a:prstGeom>
        </p:spPr>
      </p:pic>
      <p:pic>
        <p:nvPicPr>
          <p:cNvPr id="17" name="图片 16" descr="图片1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3545" y="1500174"/>
            <a:ext cx="430010" cy="2001600"/>
          </a:xfrm>
          <a:prstGeom prst="rect">
            <a:avLst/>
          </a:prstGeom>
        </p:spPr>
      </p:pic>
      <p:pic>
        <p:nvPicPr>
          <p:cNvPr id="18" name="图片 17" descr="27150344796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46" r="22649" b="34884"/>
          <a:stretch>
            <a:fillRect/>
          </a:stretch>
        </p:blipFill>
        <p:spPr>
          <a:xfrm>
            <a:off x="1355705" y="1428736"/>
            <a:ext cx="1571636" cy="2000264"/>
          </a:xfrm>
          <a:prstGeom prst="rect">
            <a:avLst/>
          </a:prstGeom>
        </p:spPr>
      </p:pic>
      <p:pic>
        <p:nvPicPr>
          <p:cNvPr id="19" name="图片 18" descr="27150344796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46" r="22649" b="34884"/>
          <a:stretch>
            <a:fillRect/>
          </a:stretch>
        </p:blipFill>
        <p:spPr>
          <a:xfrm>
            <a:off x="2284399" y="1500174"/>
            <a:ext cx="1571636" cy="200026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413000" y="4109720"/>
            <a:ext cx="3441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20</a:t>
            </a:r>
            <a:r>
              <a:rPr lang="zh-CN" altLang="en-US" sz="3200" b="1" dirty="0" smtClean="0"/>
              <a:t>里面有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200" b="1" dirty="0" smtClean="0"/>
              <a:t>个十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内容占位符 26" descr="tim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62223" y="0"/>
            <a:ext cx="9530564" cy="6858000"/>
          </a:xfrm>
        </p:spPr>
      </p:pic>
      <p:sp>
        <p:nvSpPr>
          <p:cNvPr id="5" name="圆角矩形 4"/>
          <p:cNvSpPr/>
          <p:nvPr/>
        </p:nvSpPr>
        <p:spPr>
          <a:xfrm>
            <a:off x="428596" y="1000108"/>
            <a:ext cx="7429552" cy="4572032"/>
          </a:xfrm>
          <a:prstGeom prst="roundRect">
            <a:avLst>
              <a:gd name="adj" fmla="val 22151"/>
            </a:avLst>
          </a:prstGeom>
          <a:solidFill>
            <a:schemeClr val="bg1">
              <a:alpha val="83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曲线连接符 5"/>
          <p:cNvCxnSpPr/>
          <p:nvPr/>
        </p:nvCxnSpPr>
        <p:spPr>
          <a:xfrm>
            <a:off x="2857488" y="2357430"/>
            <a:ext cx="4286280" cy="500066"/>
          </a:xfrm>
          <a:prstGeom prst="curvedConnector3">
            <a:avLst>
              <a:gd name="adj1" fmla="val 50000"/>
            </a:avLst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2715034479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46" r="22649" b="34884"/>
          <a:stretch>
            <a:fillRect/>
          </a:stretch>
        </p:blipFill>
        <p:spPr>
          <a:xfrm>
            <a:off x="785786" y="1428736"/>
            <a:ext cx="1571636" cy="2000264"/>
          </a:xfrm>
          <a:prstGeom prst="rect">
            <a:avLst/>
          </a:prstGeom>
        </p:spPr>
      </p:pic>
      <p:pic>
        <p:nvPicPr>
          <p:cNvPr id="8" name="图片 7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7544" y="1500174"/>
            <a:ext cx="430010" cy="2001600"/>
          </a:xfrm>
          <a:prstGeom prst="rect">
            <a:avLst/>
          </a:prstGeom>
        </p:spPr>
      </p:pic>
      <p:pic>
        <p:nvPicPr>
          <p:cNvPr id="9" name="图片 8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6172" y="1500174"/>
            <a:ext cx="430010" cy="2001600"/>
          </a:xfrm>
          <a:prstGeom prst="rect">
            <a:avLst/>
          </a:prstGeom>
        </p:spPr>
      </p:pic>
      <p:pic>
        <p:nvPicPr>
          <p:cNvPr id="10" name="图片 9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4800" y="1500174"/>
            <a:ext cx="430010" cy="2001600"/>
          </a:xfrm>
          <a:prstGeom prst="rect">
            <a:avLst/>
          </a:prstGeom>
        </p:spPr>
      </p:pic>
      <p:pic>
        <p:nvPicPr>
          <p:cNvPr id="11" name="图片 10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2" y="1500174"/>
            <a:ext cx="430010" cy="2001600"/>
          </a:xfrm>
          <a:prstGeom prst="rect">
            <a:avLst/>
          </a:prstGeom>
        </p:spPr>
      </p:pic>
      <p:pic>
        <p:nvPicPr>
          <p:cNvPr id="12" name="图片 11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500174"/>
            <a:ext cx="430010" cy="2001600"/>
          </a:xfrm>
          <a:prstGeom prst="rect">
            <a:avLst/>
          </a:prstGeom>
        </p:spPr>
      </p:pic>
      <p:pic>
        <p:nvPicPr>
          <p:cNvPr id="13" name="图片 12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8" y="1500174"/>
            <a:ext cx="430010" cy="2001600"/>
          </a:xfrm>
          <a:prstGeom prst="rect">
            <a:avLst/>
          </a:prstGeom>
        </p:spPr>
      </p:pic>
      <p:pic>
        <p:nvPicPr>
          <p:cNvPr id="14" name="图片 13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6492" y="1500174"/>
            <a:ext cx="430010" cy="2001600"/>
          </a:xfrm>
          <a:prstGeom prst="rect">
            <a:avLst/>
          </a:prstGeom>
        </p:spPr>
      </p:pic>
      <p:pic>
        <p:nvPicPr>
          <p:cNvPr id="15" name="图片 14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5064" y="1500174"/>
            <a:ext cx="430010" cy="2001600"/>
          </a:xfrm>
          <a:prstGeom prst="rect">
            <a:avLst/>
          </a:prstGeom>
        </p:spPr>
      </p:pic>
      <p:pic>
        <p:nvPicPr>
          <p:cNvPr id="16" name="图片 15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3692" y="1500174"/>
            <a:ext cx="430010" cy="2001600"/>
          </a:xfrm>
          <a:prstGeom prst="rect">
            <a:avLst/>
          </a:prstGeom>
        </p:spPr>
      </p:pic>
      <p:pic>
        <p:nvPicPr>
          <p:cNvPr id="17" name="图片 16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2320" y="1500174"/>
            <a:ext cx="430010" cy="2001600"/>
          </a:xfrm>
          <a:prstGeom prst="rect">
            <a:avLst/>
          </a:prstGeom>
        </p:spPr>
      </p:pic>
      <p:pic>
        <p:nvPicPr>
          <p:cNvPr id="18" name="图片 17" descr="2715034479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46" r="22649" b="34884"/>
          <a:stretch>
            <a:fillRect/>
          </a:stretch>
        </p:blipFill>
        <p:spPr>
          <a:xfrm>
            <a:off x="1664315" y="1499856"/>
            <a:ext cx="1571636" cy="2000264"/>
          </a:xfrm>
          <a:prstGeom prst="rect">
            <a:avLst/>
          </a:prstGeom>
        </p:spPr>
      </p:pic>
      <p:pic>
        <p:nvPicPr>
          <p:cNvPr id="19" name="图片 18" descr="2715034479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46" r="22649" b="34884"/>
          <a:stretch>
            <a:fillRect/>
          </a:stretch>
        </p:blipFill>
        <p:spPr>
          <a:xfrm>
            <a:off x="2643174" y="1607489"/>
            <a:ext cx="1571636" cy="200026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071538" y="4071942"/>
            <a:ext cx="67866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30</a:t>
            </a:r>
            <a:r>
              <a:rPr lang="zh-CN" altLang="en-US" sz="3200" b="1" dirty="0" smtClean="0"/>
              <a:t>里面有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200" b="1" dirty="0" smtClean="0"/>
              <a:t>个十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8ebff0b-3b4b-4695-93b7-4b5f62312ce6_00.jpg"/>
          <p:cNvPicPr>
            <a:picLocks noChangeAspect="1"/>
          </p:cNvPicPr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>
            <a:off x="0" y="635"/>
            <a:ext cx="9144000" cy="68580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318135" y="2318385"/>
            <a:ext cx="8307705" cy="3518535"/>
          </a:xfrm>
          <a:prstGeom prst="roundRect">
            <a:avLst>
              <a:gd name="adj" fmla="val 22151"/>
            </a:avLst>
          </a:prstGeom>
          <a:solidFill>
            <a:schemeClr val="bg1">
              <a:alpha val="83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18135" y="2636912"/>
            <a:ext cx="8358321" cy="23083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EEE2E7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）用小棒摆出自己最喜欢的数。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）跟同桌说一说：</a:t>
            </a:r>
          </a:p>
          <a:p>
            <a:r>
              <a:rPr lang="zh-CN" altLang="en-US" sz="3600" b="1" dirty="0" smtClean="0"/>
              <a:t>   我摆了（  ）根小棒，里面有（  ）</a:t>
            </a:r>
          </a:p>
          <a:p>
            <a:r>
              <a:rPr lang="zh-CN" altLang="en-US" sz="3600" b="1" dirty="0" smtClean="0"/>
              <a:t>   个十和（  ）个一。</a:t>
            </a:r>
            <a:endParaRPr lang="zh-CN" altLang="en-US" sz="3600" b="1" dirty="0"/>
          </a:p>
        </p:txBody>
      </p:sp>
      <p:pic>
        <p:nvPicPr>
          <p:cNvPr id="7" name="图片 6" descr="61458PICPrR_102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7FBFC"/>
              </a:clrFrom>
              <a:clrTo>
                <a:srgbClr val="F7FB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010" y="635"/>
            <a:ext cx="2118360" cy="20681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35453" y="1306602"/>
            <a:ext cx="2520280" cy="646331"/>
          </a:xfrm>
          <a:prstGeom prst="rect">
            <a:avLst/>
          </a:prstGeom>
          <a:solidFill>
            <a:srgbClr val="CAE4F9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自由摆小棒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212091132542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 descr="27150344796.jpg"/>
          <p:cNvPicPr>
            <a:picLocks noChangeAspect="1"/>
          </p:cNvPicPr>
          <p:nvPr/>
        </p:nvPicPr>
        <p:blipFill>
          <a:blip r:embed="rId3" cstate="print"/>
          <a:srcRect l="35846" r="22649" b="34884"/>
          <a:stretch>
            <a:fillRect/>
          </a:stretch>
        </p:blipFill>
        <p:spPr>
          <a:xfrm>
            <a:off x="2500298" y="500042"/>
            <a:ext cx="1571636" cy="2000264"/>
          </a:xfrm>
          <a:prstGeom prst="rect">
            <a:avLst/>
          </a:prstGeom>
        </p:spPr>
      </p:pic>
      <p:pic>
        <p:nvPicPr>
          <p:cNvPr id="7" name="图片 6" descr="图片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571480"/>
            <a:ext cx="430010" cy="2001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57554" y="2928934"/>
            <a:ext cx="9286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7030A0"/>
                </a:solidFill>
              </a:rPr>
              <a:t>11</a:t>
            </a:r>
            <a:endParaRPr lang="zh-CN" altLang="en-US" sz="4400" b="1" dirty="0">
              <a:solidFill>
                <a:srgbClr val="7030A0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rot="16200000" flipV="1">
            <a:off x="3107521" y="2607464"/>
            <a:ext cx="571504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rot="5400000" flipH="1" flipV="1">
            <a:off x="3750463" y="2607463"/>
            <a:ext cx="571504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rot="5400000">
            <a:off x="3107521" y="3750472"/>
            <a:ext cx="571504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rot="16200000" flipH="1">
            <a:off x="3750463" y="3750471"/>
            <a:ext cx="571504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71736" y="4286256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00496" y="4286256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>
            <a:hlinkClick r:id="rId5" action="ppaction://hlinksldjump"/>
          </p:cNvPr>
          <p:cNvSpPr txBox="1"/>
          <p:nvPr/>
        </p:nvSpPr>
        <p:spPr>
          <a:xfrm>
            <a:off x="1500166" y="5286388"/>
            <a:ext cx="50720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11</a:t>
            </a:r>
            <a:r>
              <a:rPr lang="zh-CN" altLang="en-US" sz="3200" b="1" dirty="0" smtClean="0"/>
              <a:t>里面有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十</a:t>
            </a:r>
            <a:r>
              <a:rPr lang="zh-CN" altLang="en-US" sz="3200" b="1" dirty="0" smtClean="0"/>
              <a:t>和</a:t>
            </a: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个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一</a:t>
            </a:r>
            <a:r>
              <a:rPr lang="zh-CN" altLang="en-US" sz="3200" b="1" dirty="0" smtClean="0"/>
              <a:t>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00166" y="1214422"/>
            <a:ext cx="55007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</a:rPr>
              <a:t>摆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11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根小棒。</a:t>
            </a:r>
            <a:endParaRPr lang="en-US" altLang="zh-CN" sz="3200" b="1" dirty="0" smtClean="0">
              <a:solidFill>
                <a:srgbClr val="FFFF00"/>
              </a:solidFill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</a:rPr>
              <a:t>（怎样摆能一眼就看出是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11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根呢？）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9" name="图片 8" descr="TB2LE6epFXXXXc9XpXXXXXXXXXX_!!2777324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2928934"/>
            <a:ext cx="2794000" cy="2794000"/>
          </a:xfrm>
          <a:prstGeom prst="rect">
            <a:avLst/>
          </a:prstGeom>
        </p:spPr>
      </p:pic>
      <p:pic>
        <p:nvPicPr>
          <p:cNvPr id="10" name="图片 9" descr="61458PICPrR_102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7FBFC"/>
              </a:clrFrom>
              <a:clrTo>
                <a:srgbClr val="F7FB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757083" cy="1714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2011051823380380.jpg"/>
          <p:cNvPicPr>
            <a:picLocks noChangeAspect="1"/>
          </p:cNvPicPr>
          <p:nvPr/>
        </p:nvPicPr>
        <p:blipFill>
          <a:blip r:embed="rId2" cstate="print"/>
          <a:srcRect b="17521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1142976" y="2500306"/>
            <a:ext cx="6072230" cy="3071834"/>
          </a:xfrm>
          <a:prstGeom prst="roundRect">
            <a:avLst/>
          </a:prstGeom>
          <a:solidFill>
            <a:schemeClr val="bg1">
              <a:alpha val="71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00034" y="642918"/>
            <a:ext cx="7072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摆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16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根小棒。</a:t>
            </a:r>
            <a:endParaRPr lang="en-US" altLang="zh-CN" sz="3600" b="1" dirty="0" smtClean="0">
              <a:solidFill>
                <a:srgbClr val="FFFF00"/>
              </a:solidFill>
            </a:endParaRPr>
          </a:p>
          <a:p>
            <a:r>
              <a:rPr lang="zh-CN" altLang="en-US" sz="3600" b="1" dirty="0" smtClean="0">
                <a:solidFill>
                  <a:srgbClr val="FFFF00"/>
                </a:solidFill>
              </a:rPr>
              <a:t>说一说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16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里面有几个十和几个一。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  <p:pic>
        <p:nvPicPr>
          <p:cNvPr id="11" name="图片 10" descr="2715034479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46" r="22649" b="34884"/>
          <a:stretch>
            <a:fillRect/>
          </a:stretch>
        </p:blipFill>
        <p:spPr>
          <a:xfrm>
            <a:off x="2143108" y="2643182"/>
            <a:ext cx="1571636" cy="2000264"/>
          </a:xfrm>
          <a:prstGeom prst="rect">
            <a:avLst/>
          </a:prstGeom>
        </p:spPr>
      </p:pic>
      <p:pic>
        <p:nvPicPr>
          <p:cNvPr id="12" name="图片 11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0486" y="2714620"/>
            <a:ext cx="430010" cy="2001600"/>
          </a:xfrm>
          <a:prstGeom prst="rect">
            <a:avLst/>
          </a:prstGeom>
        </p:spPr>
      </p:pic>
      <p:pic>
        <p:nvPicPr>
          <p:cNvPr id="13" name="图片 12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9114" y="2714620"/>
            <a:ext cx="430010" cy="2001600"/>
          </a:xfrm>
          <a:prstGeom prst="rect">
            <a:avLst/>
          </a:prstGeom>
        </p:spPr>
      </p:pic>
      <p:pic>
        <p:nvPicPr>
          <p:cNvPr id="14" name="图片 13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27742" y="2714620"/>
            <a:ext cx="430010" cy="2001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714448" y="4643446"/>
            <a:ext cx="5572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16</a:t>
            </a:r>
            <a:r>
              <a:rPr lang="zh-CN" altLang="en-US" sz="3600" b="1" dirty="0" smtClean="0"/>
              <a:t>里面有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600" b="1" dirty="0" smtClean="0"/>
              <a:t>个十和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6</a:t>
            </a:r>
            <a:r>
              <a:rPr lang="zh-CN" altLang="en-US" sz="3600" b="1" dirty="0" smtClean="0"/>
              <a:t>个一。</a:t>
            </a:r>
            <a:endParaRPr lang="zh-CN" altLang="en-US" sz="3600" b="1" dirty="0"/>
          </a:p>
        </p:txBody>
      </p:sp>
      <p:pic>
        <p:nvPicPr>
          <p:cNvPr id="16" name="图片 15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2714620"/>
            <a:ext cx="430010" cy="2001600"/>
          </a:xfrm>
          <a:prstGeom prst="rect">
            <a:avLst/>
          </a:prstGeom>
        </p:spPr>
      </p:pic>
      <p:pic>
        <p:nvPicPr>
          <p:cNvPr id="17" name="图片 16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2714620"/>
            <a:ext cx="430010" cy="2001600"/>
          </a:xfrm>
          <a:prstGeom prst="rect">
            <a:avLst/>
          </a:prstGeom>
        </p:spPr>
      </p:pic>
      <p:pic>
        <p:nvPicPr>
          <p:cNvPr id="18" name="图片 17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570" y="2714620"/>
            <a:ext cx="430010" cy="200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1051823380380.jpg"/>
          <p:cNvPicPr>
            <a:picLocks noChangeAspect="1"/>
          </p:cNvPicPr>
          <p:nvPr/>
        </p:nvPicPr>
        <p:blipFill>
          <a:blip r:embed="rId2" cstate="print"/>
          <a:srcRect b="17521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>
          <a:xfrm>
            <a:off x="1500166" y="2857496"/>
            <a:ext cx="6072230" cy="3071834"/>
          </a:xfrm>
          <a:prstGeom prst="roundRect">
            <a:avLst/>
          </a:prstGeom>
          <a:solidFill>
            <a:schemeClr val="bg1">
              <a:alpha val="71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00034" y="642918"/>
            <a:ext cx="707236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摆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15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根小棒。</a:t>
            </a:r>
            <a:endParaRPr lang="en-US" altLang="zh-CN" sz="3600" b="1" dirty="0" smtClean="0">
              <a:solidFill>
                <a:srgbClr val="FFFF00"/>
              </a:solidFill>
            </a:endParaRPr>
          </a:p>
          <a:p>
            <a:r>
              <a:rPr lang="zh-CN" altLang="en-US" sz="3600" b="1" dirty="0" smtClean="0">
                <a:solidFill>
                  <a:srgbClr val="FFFF00"/>
                </a:solidFill>
              </a:rPr>
              <a:t>说一说</a:t>
            </a:r>
            <a:r>
              <a:rPr lang="en-US" altLang="zh-CN" sz="3600" b="1" dirty="0" smtClean="0">
                <a:solidFill>
                  <a:srgbClr val="FFFF00"/>
                </a:solidFill>
              </a:rPr>
              <a:t>15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里面有几个十和几个一。</a:t>
            </a:r>
            <a:endParaRPr lang="zh-CN" altLang="en-US" sz="3600" b="1" dirty="0">
              <a:solidFill>
                <a:srgbClr val="FFFF00"/>
              </a:solidFill>
            </a:endParaRPr>
          </a:p>
        </p:txBody>
      </p:sp>
      <p:pic>
        <p:nvPicPr>
          <p:cNvPr id="19" name="图片 18" descr="27150344796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846" r="22649" b="34884"/>
          <a:stretch>
            <a:fillRect/>
          </a:stretch>
        </p:blipFill>
        <p:spPr>
          <a:xfrm>
            <a:off x="2857488" y="3000372"/>
            <a:ext cx="1571636" cy="2000264"/>
          </a:xfrm>
          <a:prstGeom prst="rect">
            <a:avLst/>
          </a:prstGeom>
        </p:spPr>
      </p:pic>
      <p:pic>
        <p:nvPicPr>
          <p:cNvPr id="20" name="图片 19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4866" y="3071810"/>
            <a:ext cx="430010" cy="2001600"/>
          </a:xfrm>
          <a:prstGeom prst="rect">
            <a:avLst/>
          </a:prstGeom>
        </p:spPr>
      </p:pic>
      <p:pic>
        <p:nvPicPr>
          <p:cNvPr id="21" name="图片 20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3494" y="3071810"/>
            <a:ext cx="430010" cy="2001600"/>
          </a:xfrm>
          <a:prstGeom prst="rect">
            <a:avLst/>
          </a:prstGeom>
        </p:spPr>
      </p:pic>
      <p:pic>
        <p:nvPicPr>
          <p:cNvPr id="22" name="图片 21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2122" y="3071810"/>
            <a:ext cx="430010" cy="20016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071638" y="5000636"/>
            <a:ext cx="5572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13</a:t>
            </a:r>
            <a:r>
              <a:rPr lang="zh-CN" altLang="en-US" sz="3600" b="1" dirty="0" smtClean="0"/>
              <a:t>里面有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600" b="1" dirty="0" smtClean="0"/>
              <a:t>个十和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600" b="1" dirty="0" smtClean="0"/>
              <a:t>个一。</a:t>
            </a:r>
            <a:endParaRPr lang="zh-CN" altLang="en-US" sz="3600" b="1" dirty="0"/>
          </a:p>
        </p:txBody>
      </p:sp>
      <p:pic>
        <p:nvPicPr>
          <p:cNvPr id="2" name="图片 1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6454" y="3072445"/>
            <a:ext cx="430010" cy="2001600"/>
          </a:xfrm>
          <a:prstGeom prst="rect">
            <a:avLst/>
          </a:prstGeom>
        </p:spPr>
      </p:pic>
      <p:pic>
        <p:nvPicPr>
          <p:cNvPr id="3" name="图片 2" descr="图片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5082" y="3072445"/>
            <a:ext cx="430010" cy="200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f56386378dfed633cb5908ef61591d6f(1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225" y="-15875"/>
            <a:ext cx="9188450" cy="6889750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3969385" y="4632960"/>
            <a:ext cx="2736215" cy="1296035"/>
          </a:xfrm>
          <a:prstGeom prst="cloudCallout">
            <a:avLst>
              <a:gd name="adj1" fmla="val -59329"/>
              <a:gd name="adj2" fmla="val -3236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云形标注 5"/>
          <p:cNvSpPr/>
          <p:nvPr/>
        </p:nvSpPr>
        <p:spPr>
          <a:xfrm>
            <a:off x="2981325" y="1102360"/>
            <a:ext cx="3235325" cy="1471295"/>
          </a:xfrm>
          <a:prstGeom prst="cloudCallout">
            <a:avLst>
              <a:gd name="adj1" fmla="val 67683"/>
              <a:gd name="adj2" fmla="val 232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373120" y="1423035"/>
            <a:ext cx="2686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糟了，我的小磁铁忘记拿过来了。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81805" y="4866005"/>
            <a:ext cx="21501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老师，我去帮你拿吧。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159252dd42a283427a43df359b5c9ea14cebfc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11322" cy="6858000"/>
          </a:xfrm>
          <a:prstGeom prst="rect">
            <a:avLst/>
          </a:prstGeom>
        </p:spPr>
      </p:pic>
      <p:pic>
        <p:nvPicPr>
          <p:cNvPr id="40" name="图片 39" descr="13382116_134834703130_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85720" y="4643446"/>
            <a:ext cx="1428750" cy="1428750"/>
          </a:xfrm>
          <a:prstGeom prst="rect">
            <a:avLst/>
          </a:prstGeom>
        </p:spPr>
      </p:pic>
      <p:sp>
        <p:nvSpPr>
          <p:cNvPr id="42" name="云形标注 41"/>
          <p:cNvSpPr/>
          <p:nvPr/>
        </p:nvSpPr>
        <p:spPr>
          <a:xfrm>
            <a:off x="1214414" y="3714752"/>
            <a:ext cx="2928958" cy="1143008"/>
          </a:xfrm>
          <a:prstGeom prst="cloudCallout">
            <a:avLst>
              <a:gd name="adj1" fmla="val -51571"/>
              <a:gd name="adj2" fmla="val 5839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1428728" y="3929066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老师让我拿</a:t>
            </a:r>
            <a:r>
              <a:rPr lang="en-US" altLang="zh-CN" b="1" dirty="0" smtClean="0"/>
              <a:t>16</a:t>
            </a:r>
            <a:r>
              <a:rPr lang="zh-CN" altLang="en-US" b="1" dirty="0" smtClean="0"/>
              <a:t>个磁性珠子，我该怎么拿？</a:t>
            </a:r>
            <a:endParaRPr lang="zh-CN" altLang="en-US" b="1" dirty="0"/>
          </a:p>
        </p:txBody>
      </p:sp>
      <p:pic>
        <p:nvPicPr>
          <p:cNvPr id="41" name="图片 40" descr="图片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16" y="642918"/>
            <a:ext cx="518349" cy="417699"/>
          </a:xfrm>
          <a:prstGeom prst="rect">
            <a:avLst/>
          </a:prstGeom>
        </p:spPr>
      </p:pic>
      <p:pic>
        <p:nvPicPr>
          <p:cNvPr id="44" name="图片 43" descr="图片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7" y="1214423"/>
            <a:ext cx="500066" cy="500066"/>
          </a:xfrm>
          <a:prstGeom prst="rect">
            <a:avLst/>
          </a:prstGeom>
        </p:spPr>
      </p:pic>
      <p:pic>
        <p:nvPicPr>
          <p:cNvPr id="45" name="图片 44" descr="图片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6579" y="1000109"/>
            <a:ext cx="500066" cy="500066"/>
          </a:xfrm>
          <a:prstGeom prst="rect">
            <a:avLst/>
          </a:prstGeom>
        </p:spPr>
      </p:pic>
      <p:pic>
        <p:nvPicPr>
          <p:cNvPr id="46" name="图片 45" descr="图片5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1142984"/>
            <a:ext cx="471973" cy="438260"/>
          </a:xfrm>
          <a:prstGeom prst="rect">
            <a:avLst/>
          </a:prstGeom>
        </p:spPr>
      </p:pic>
      <p:pic>
        <p:nvPicPr>
          <p:cNvPr id="47" name="图片 46" descr="图片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27" y="642918"/>
            <a:ext cx="500066" cy="460735"/>
          </a:xfrm>
          <a:prstGeom prst="rect">
            <a:avLst/>
          </a:prstGeom>
        </p:spPr>
      </p:pic>
      <p:pic>
        <p:nvPicPr>
          <p:cNvPr id="48" name="图片 47" descr="图片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8082" y="1756638"/>
            <a:ext cx="518349" cy="417699"/>
          </a:xfrm>
          <a:prstGeom prst="rect">
            <a:avLst/>
          </a:prstGeom>
        </p:spPr>
      </p:pic>
      <p:pic>
        <p:nvPicPr>
          <p:cNvPr id="49" name="图片 48" descr="图片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5075" y="2428869"/>
            <a:ext cx="500066" cy="500066"/>
          </a:xfrm>
          <a:prstGeom prst="rect">
            <a:avLst/>
          </a:prstGeom>
        </p:spPr>
      </p:pic>
      <p:pic>
        <p:nvPicPr>
          <p:cNvPr id="50" name="图片 49" descr="图片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17" y="2214555"/>
            <a:ext cx="500066" cy="500066"/>
          </a:xfrm>
          <a:prstGeom prst="rect">
            <a:avLst/>
          </a:prstGeom>
        </p:spPr>
      </p:pic>
      <p:pic>
        <p:nvPicPr>
          <p:cNvPr id="51" name="图片 50" descr="图片5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6644" y="2357431"/>
            <a:ext cx="471973" cy="438260"/>
          </a:xfrm>
          <a:prstGeom prst="rect">
            <a:avLst/>
          </a:prstGeom>
        </p:spPr>
      </p:pic>
      <p:pic>
        <p:nvPicPr>
          <p:cNvPr id="52" name="图片 51" descr="图片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2199" y="2000240"/>
            <a:ext cx="500066" cy="460735"/>
          </a:xfrm>
          <a:prstGeom prst="rect">
            <a:avLst/>
          </a:prstGeom>
        </p:spPr>
      </p:pic>
      <p:pic>
        <p:nvPicPr>
          <p:cNvPr id="53" name="图片 52" descr="图片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6578" y="2613894"/>
            <a:ext cx="518349" cy="417699"/>
          </a:xfrm>
          <a:prstGeom prst="rect">
            <a:avLst/>
          </a:prstGeom>
        </p:spPr>
      </p:pic>
      <p:pic>
        <p:nvPicPr>
          <p:cNvPr id="54" name="图片 53" descr="图片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26" y="2643182"/>
            <a:ext cx="500066" cy="500066"/>
          </a:xfrm>
          <a:prstGeom prst="rect">
            <a:avLst/>
          </a:prstGeom>
        </p:spPr>
      </p:pic>
      <p:pic>
        <p:nvPicPr>
          <p:cNvPr id="55" name="图片 54" descr="图片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85" y="2571745"/>
            <a:ext cx="500066" cy="500066"/>
          </a:xfrm>
          <a:prstGeom prst="rect">
            <a:avLst/>
          </a:prstGeom>
        </p:spPr>
      </p:pic>
      <p:pic>
        <p:nvPicPr>
          <p:cNvPr id="56" name="图片 55" descr="图片5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2" y="2643182"/>
            <a:ext cx="471973" cy="438260"/>
          </a:xfrm>
          <a:prstGeom prst="rect">
            <a:avLst/>
          </a:prstGeom>
        </p:spPr>
      </p:pic>
      <p:pic>
        <p:nvPicPr>
          <p:cNvPr id="57" name="图片 56" descr="图片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94" y="2357430"/>
            <a:ext cx="500066" cy="460735"/>
          </a:xfrm>
          <a:prstGeom prst="rect">
            <a:avLst/>
          </a:prstGeom>
        </p:spPr>
      </p:pic>
      <p:pic>
        <p:nvPicPr>
          <p:cNvPr id="58" name="图片 57" descr="图片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72" y="2399580"/>
            <a:ext cx="518349" cy="417699"/>
          </a:xfrm>
          <a:prstGeom prst="rect">
            <a:avLst/>
          </a:prstGeom>
        </p:spPr>
      </p:pic>
      <p:pic>
        <p:nvPicPr>
          <p:cNvPr id="59" name="图片 58" descr="图片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1500174"/>
            <a:ext cx="500066" cy="500066"/>
          </a:xfrm>
          <a:prstGeom prst="rect">
            <a:avLst/>
          </a:prstGeom>
        </p:spPr>
      </p:pic>
      <p:pic>
        <p:nvPicPr>
          <p:cNvPr id="60" name="图片 59" descr="图片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893" y="1857365"/>
            <a:ext cx="500066" cy="500066"/>
          </a:xfrm>
          <a:prstGeom prst="rect">
            <a:avLst/>
          </a:prstGeom>
        </p:spPr>
      </p:pic>
      <p:pic>
        <p:nvPicPr>
          <p:cNvPr id="61" name="图片 60" descr="图片5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6446" y="2214555"/>
            <a:ext cx="471973" cy="438260"/>
          </a:xfrm>
          <a:prstGeom prst="rect">
            <a:avLst/>
          </a:prstGeom>
        </p:spPr>
      </p:pic>
      <p:pic>
        <p:nvPicPr>
          <p:cNvPr id="62" name="图片 61" descr="图片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27" y="2285992"/>
            <a:ext cx="500066" cy="460735"/>
          </a:xfrm>
          <a:prstGeom prst="rect">
            <a:avLst/>
          </a:prstGeom>
        </p:spPr>
      </p:pic>
      <p:pic>
        <p:nvPicPr>
          <p:cNvPr id="63" name="图片 62" descr="图片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6644" y="1071546"/>
            <a:ext cx="518349" cy="417699"/>
          </a:xfrm>
          <a:prstGeom prst="rect">
            <a:avLst/>
          </a:prstGeom>
        </p:spPr>
      </p:pic>
      <p:pic>
        <p:nvPicPr>
          <p:cNvPr id="64" name="图片 63" descr="图片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3505" y="1714489"/>
            <a:ext cx="500066" cy="500066"/>
          </a:xfrm>
          <a:prstGeom prst="rect">
            <a:avLst/>
          </a:prstGeom>
        </p:spPr>
      </p:pic>
      <p:pic>
        <p:nvPicPr>
          <p:cNvPr id="65" name="图片 64" descr="图片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6578" y="1357298"/>
            <a:ext cx="500066" cy="500066"/>
          </a:xfrm>
          <a:prstGeom prst="rect">
            <a:avLst/>
          </a:prstGeom>
        </p:spPr>
      </p:pic>
      <p:pic>
        <p:nvPicPr>
          <p:cNvPr id="66" name="图片 65" descr="图片5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570" y="1142985"/>
            <a:ext cx="471973" cy="438260"/>
          </a:xfrm>
          <a:prstGeom prst="rect">
            <a:avLst/>
          </a:prstGeom>
        </p:spPr>
      </p:pic>
      <p:pic>
        <p:nvPicPr>
          <p:cNvPr id="67" name="图片 66" descr="图片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61" y="857232"/>
            <a:ext cx="500066" cy="460735"/>
          </a:xfrm>
          <a:prstGeom prst="rect">
            <a:avLst/>
          </a:prstGeom>
        </p:spPr>
      </p:pic>
      <p:pic>
        <p:nvPicPr>
          <p:cNvPr id="68" name="图片 67" descr="图片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380" y="1214422"/>
            <a:ext cx="518349" cy="417699"/>
          </a:xfrm>
          <a:prstGeom prst="rect">
            <a:avLst/>
          </a:prstGeom>
        </p:spPr>
      </p:pic>
      <p:pic>
        <p:nvPicPr>
          <p:cNvPr id="69" name="图片 68" descr="图片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2143116"/>
            <a:ext cx="500066" cy="500066"/>
          </a:xfrm>
          <a:prstGeom prst="rect">
            <a:avLst/>
          </a:prstGeom>
        </p:spPr>
      </p:pic>
      <p:pic>
        <p:nvPicPr>
          <p:cNvPr id="70" name="图片 69" descr="图片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95" y="1500175"/>
            <a:ext cx="500066" cy="500066"/>
          </a:xfrm>
          <a:prstGeom prst="rect">
            <a:avLst/>
          </a:prstGeom>
        </p:spPr>
      </p:pic>
      <p:pic>
        <p:nvPicPr>
          <p:cNvPr id="71" name="图片 70" descr="图片5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96" y="1357299"/>
            <a:ext cx="471973" cy="438260"/>
          </a:xfrm>
          <a:prstGeom prst="rect">
            <a:avLst/>
          </a:prstGeom>
        </p:spPr>
      </p:pic>
      <p:pic>
        <p:nvPicPr>
          <p:cNvPr id="72" name="图片 71" descr="图片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33" y="1857364"/>
            <a:ext cx="500066" cy="460735"/>
          </a:xfrm>
          <a:prstGeom prst="rect">
            <a:avLst/>
          </a:prstGeom>
        </p:spPr>
      </p:pic>
      <p:pic>
        <p:nvPicPr>
          <p:cNvPr id="73" name="图片 72" descr="图片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2198" y="1643050"/>
            <a:ext cx="518349" cy="417699"/>
          </a:xfrm>
          <a:prstGeom prst="rect">
            <a:avLst/>
          </a:prstGeom>
        </p:spPr>
      </p:pic>
      <p:pic>
        <p:nvPicPr>
          <p:cNvPr id="74" name="图片 73" descr="图片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8149" y="1857365"/>
            <a:ext cx="500066" cy="500066"/>
          </a:xfrm>
          <a:prstGeom prst="rect">
            <a:avLst/>
          </a:prstGeom>
        </p:spPr>
      </p:pic>
      <p:pic>
        <p:nvPicPr>
          <p:cNvPr id="75" name="图片 74" descr="图片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8082" y="2571744"/>
            <a:ext cx="500066" cy="500066"/>
          </a:xfrm>
          <a:prstGeom prst="rect">
            <a:avLst/>
          </a:prstGeom>
        </p:spPr>
      </p:pic>
      <p:pic>
        <p:nvPicPr>
          <p:cNvPr id="76" name="图片 75" descr="图片5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6" y="2786058"/>
            <a:ext cx="471973" cy="438260"/>
          </a:xfrm>
          <a:prstGeom prst="rect">
            <a:avLst/>
          </a:prstGeom>
        </p:spPr>
      </p:pic>
      <p:pic>
        <p:nvPicPr>
          <p:cNvPr id="77" name="图片 76" descr="图片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330" y="2714620"/>
            <a:ext cx="500066" cy="460735"/>
          </a:xfrm>
          <a:prstGeom prst="rect">
            <a:avLst/>
          </a:prstGeom>
        </p:spPr>
      </p:pic>
      <p:pic>
        <p:nvPicPr>
          <p:cNvPr id="78" name="图片 77" descr="图片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330" y="1357298"/>
            <a:ext cx="500066" cy="500066"/>
          </a:xfrm>
          <a:prstGeom prst="rect">
            <a:avLst/>
          </a:prstGeom>
        </p:spPr>
      </p:pic>
      <p:pic>
        <p:nvPicPr>
          <p:cNvPr id="79" name="图片 78" descr="图片5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8081" y="1500174"/>
            <a:ext cx="471973" cy="438260"/>
          </a:xfrm>
          <a:prstGeom prst="rect">
            <a:avLst/>
          </a:prstGeom>
        </p:spPr>
      </p:pic>
      <p:pic>
        <p:nvPicPr>
          <p:cNvPr id="80" name="图片 79" descr="图片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15" y="1756637"/>
            <a:ext cx="518349" cy="417699"/>
          </a:xfrm>
          <a:prstGeom prst="rect">
            <a:avLst/>
          </a:prstGeom>
        </p:spPr>
      </p:pic>
      <p:pic>
        <p:nvPicPr>
          <p:cNvPr id="81" name="图片 80" descr="图片3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2000240"/>
            <a:ext cx="500066" cy="500066"/>
          </a:xfrm>
          <a:prstGeom prst="rect">
            <a:avLst/>
          </a:prstGeom>
        </p:spPr>
      </p:pic>
      <p:pic>
        <p:nvPicPr>
          <p:cNvPr id="82" name="图片 81" descr="图片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7884" y="1428736"/>
            <a:ext cx="500066" cy="500066"/>
          </a:xfrm>
          <a:prstGeom prst="rect">
            <a:avLst/>
          </a:prstGeom>
        </p:spPr>
      </p:pic>
      <p:pic>
        <p:nvPicPr>
          <p:cNvPr id="83" name="图片 82" descr="图片2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12" y="1928802"/>
            <a:ext cx="518349" cy="417699"/>
          </a:xfrm>
          <a:prstGeom prst="rect">
            <a:avLst/>
          </a:prstGeom>
        </p:spPr>
      </p:pic>
      <p:pic>
        <p:nvPicPr>
          <p:cNvPr id="84" name="图片 83" descr="图片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958" y="2000240"/>
            <a:ext cx="500066" cy="500066"/>
          </a:xfrm>
          <a:prstGeom prst="rect">
            <a:avLst/>
          </a:prstGeom>
        </p:spPr>
      </p:pic>
      <p:pic>
        <p:nvPicPr>
          <p:cNvPr id="85" name="图片 84" descr="图片5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5" y="2214554"/>
            <a:ext cx="471973" cy="438260"/>
          </a:xfrm>
          <a:prstGeom prst="rect">
            <a:avLst/>
          </a:prstGeom>
        </p:spPr>
      </p:pic>
      <p:pic>
        <p:nvPicPr>
          <p:cNvPr id="86" name="图片 85" descr="图片6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768" y="2000239"/>
            <a:ext cx="500066" cy="460735"/>
          </a:xfrm>
          <a:prstGeom prst="rect">
            <a:avLst/>
          </a:prstGeom>
        </p:spPr>
      </p:pic>
      <p:pic>
        <p:nvPicPr>
          <p:cNvPr id="6" name="图片 5" descr="TB2Cu__jFXXXXaXXpXXXXXXXXXX_!!2636981131.jpg"/>
          <p:cNvPicPr>
            <a:picLocks noChangeAspect="1"/>
          </p:cNvPicPr>
          <p:nvPr/>
        </p:nvPicPr>
        <p:blipFill>
          <a:blip r:embed="rId9" cstate="print"/>
          <a:srcRect l="14286" t="3214" r="50592" b="24861"/>
          <a:stretch>
            <a:fillRect/>
          </a:stretch>
        </p:blipFill>
        <p:spPr>
          <a:xfrm rot="20700000">
            <a:off x="1789430" y="917575"/>
            <a:ext cx="1143000" cy="2340950"/>
          </a:xfrm>
          <a:prstGeom prst="rect">
            <a:avLst/>
          </a:prstGeom>
        </p:spPr>
      </p:pic>
      <p:pic>
        <p:nvPicPr>
          <p:cNvPr id="5" name="图片 4" descr="TB2Cu__jFXXXXaXXpXXXXXXXXXX_!!2636981131.jpg"/>
          <p:cNvPicPr>
            <a:picLocks noChangeAspect="1"/>
          </p:cNvPicPr>
          <p:nvPr/>
        </p:nvPicPr>
        <p:blipFill>
          <a:blip r:embed="rId9" cstate="print"/>
          <a:srcRect l="14286" t="3214" r="50592" b="24861"/>
          <a:stretch>
            <a:fillRect/>
          </a:stretch>
        </p:blipFill>
        <p:spPr>
          <a:xfrm rot="21120000">
            <a:off x="2052320" y="802005"/>
            <a:ext cx="1143000" cy="2340950"/>
          </a:xfrm>
          <a:prstGeom prst="rect">
            <a:avLst/>
          </a:prstGeom>
        </p:spPr>
      </p:pic>
      <p:pic>
        <p:nvPicPr>
          <p:cNvPr id="3" name="图片 2" descr="TB2Cu__jFXXXXaXXpXXXXXXXXXX_!!2636981131.jpg"/>
          <p:cNvPicPr>
            <a:picLocks noChangeAspect="1"/>
          </p:cNvPicPr>
          <p:nvPr/>
        </p:nvPicPr>
        <p:blipFill>
          <a:blip r:embed="rId9" cstate="print"/>
          <a:srcRect l="14286" t="3214" r="50592" b="24861"/>
          <a:stretch>
            <a:fillRect/>
          </a:stretch>
        </p:blipFill>
        <p:spPr>
          <a:xfrm rot="180000">
            <a:off x="2425700" y="762635"/>
            <a:ext cx="1143000" cy="2340950"/>
          </a:xfrm>
          <a:prstGeom prst="rect">
            <a:avLst/>
          </a:prstGeom>
        </p:spPr>
      </p:pic>
      <p:pic>
        <p:nvPicPr>
          <p:cNvPr id="2" name="图片 1" descr="TB2Cu__jFXXXXaXXpXXXXXXXXXX_!!2636981131.jpg"/>
          <p:cNvPicPr>
            <a:picLocks noChangeAspect="1"/>
          </p:cNvPicPr>
          <p:nvPr/>
        </p:nvPicPr>
        <p:blipFill>
          <a:blip r:embed="rId9" cstate="print"/>
          <a:srcRect l="14286" t="3214" r="50592" b="24861"/>
          <a:stretch>
            <a:fillRect/>
          </a:stretch>
        </p:blipFill>
        <p:spPr>
          <a:xfrm rot="960000">
            <a:off x="2844165" y="678815"/>
            <a:ext cx="1143000" cy="2340950"/>
          </a:xfrm>
          <a:prstGeom prst="rect">
            <a:avLst/>
          </a:prstGeom>
        </p:spPr>
      </p:pic>
      <p:pic>
        <p:nvPicPr>
          <p:cNvPr id="29" name="图片 28" descr="TB2Cu__jFXXXXaXXpXXXXXXXXXX_!!2636981131.jpg"/>
          <p:cNvPicPr>
            <a:picLocks noChangeAspect="1"/>
          </p:cNvPicPr>
          <p:nvPr/>
        </p:nvPicPr>
        <p:blipFill>
          <a:blip r:embed="rId9" cstate="print"/>
          <a:srcRect l="14286" t="3214" r="50592" b="24861"/>
          <a:stretch>
            <a:fillRect/>
          </a:stretch>
        </p:blipFill>
        <p:spPr>
          <a:xfrm rot="1620000">
            <a:off x="3250565" y="866140"/>
            <a:ext cx="1143000" cy="234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54965" y="1831975"/>
            <a:ext cx="4183380" cy="2101850"/>
            <a:chOff x="559" y="2885"/>
            <a:chExt cx="6588" cy="3310"/>
          </a:xfrm>
        </p:grpSpPr>
        <p:pic>
          <p:nvPicPr>
            <p:cNvPr id="44" name="图片 43" descr="图片3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81" y="4681"/>
              <a:ext cx="788" cy="788"/>
            </a:xfrm>
            <a:prstGeom prst="rect">
              <a:avLst/>
            </a:prstGeom>
          </p:spPr>
        </p:pic>
        <p:pic>
          <p:nvPicPr>
            <p:cNvPr id="46" name="图片 45" descr="图片5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9" y="4681"/>
              <a:ext cx="743" cy="690"/>
            </a:xfrm>
            <a:prstGeom prst="rect">
              <a:avLst/>
            </a:prstGeom>
          </p:spPr>
        </p:pic>
        <p:pic>
          <p:nvPicPr>
            <p:cNvPr id="48" name="图片 47" descr="图片2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60" y="3603"/>
              <a:ext cx="844" cy="680"/>
            </a:xfrm>
            <a:prstGeom prst="rect">
              <a:avLst/>
            </a:prstGeom>
          </p:spPr>
        </p:pic>
        <p:pic>
          <p:nvPicPr>
            <p:cNvPr id="58" name="图片 57" descr="图片2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06" y="3603"/>
              <a:ext cx="844" cy="680"/>
            </a:xfrm>
            <a:prstGeom prst="rect">
              <a:avLst/>
            </a:prstGeom>
          </p:spPr>
        </p:pic>
        <p:pic>
          <p:nvPicPr>
            <p:cNvPr id="59" name="图片 58" descr="图片3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81" y="3538"/>
              <a:ext cx="787" cy="788"/>
            </a:xfrm>
            <a:prstGeom prst="rect">
              <a:avLst/>
            </a:prstGeom>
          </p:spPr>
        </p:pic>
        <p:pic>
          <p:nvPicPr>
            <p:cNvPr id="66" name="图片 65" descr="图片5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2" y="4681"/>
              <a:ext cx="743" cy="690"/>
            </a:xfrm>
            <a:prstGeom prst="rect">
              <a:avLst/>
            </a:prstGeom>
          </p:spPr>
        </p:pic>
        <p:pic>
          <p:nvPicPr>
            <p:cNvPr id="70" name="图片 69" descr="图片4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93" y="4681"/>
              <a:ext cx="788" cy="788"/>
            </a:xfrm>
            <a:prstGeom prst="rect">
              <a:avLst/>
            </a:prstGeom>
          </p:spPr>
        </p:pic>
        <p:pic>
          <p:nvPicPr>
            <p:cNvPr id="72" name="图片 71" descr="图片6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40" y="3569"/>
              <a:ext cx="787" cy="726"/>
            </a:xfrm>
            <a:prstGeom prst="rect">
              <a:avLst/>
            </a:prstGeom>
          </p:spPr>
        </p:pic>
        <p:pic>
          <p:nvPicPr>
            <p:cNvPr id="73" name="图片 72" descr="图片2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2" y="4681"/>
              <a:ext cx="915" cy="737"/>
            </a:xfrm>
            <a:prstGeom prst="rect">
              <a:avLst/>
            </a:prstGeom>
          </p:spPr>
        </p:pic>
        <p:pic>
          <p:nvPicPr>
            <p:cNvPr id="74" name="图片 73" descr="图片3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72" y="3538"/>
              <a:ext cx="787" cy="788"/>
            </a:xfrm>
            <a:prstGeom prst="rect">
              <a:avLst/>
            </a:prstGeom>
          </p:spPr>
        </p:pic>
        <p:pic>
          <p:nvPicPr>
            <p:cNvPr id="77" name="图片 76" descr="图片6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71" y="4681"/>
              <a:ext cx="788" cy="726"/>
            </a:xfrm>
            <a:prstGeom prst="rect">
              <a:avLst/>
            </a:prstGeom>
          </p:spPr>
        </p:pic>
        <p:pic>
          <p:nvPicPr>
            <p:cNvPr id="78" name="图片 77" descr="图片3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6" y="4681"/>
              <a:ext cx="788" cy="788"/>
            </a:xfrm>
            <a:prstGeom prst="rect">
              <a:avLst/>
            </a:prstGeom>
          </p:spPr>
        </p:pic>
        <p:pic>
          <p:nvPicPr>
            <p:cNvPr id="79" name="图片 78" descr="图片5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2" y="3587"/>
              <a:ext cx="743" cy="690"/>
            </a:xfrm>
            <a:prstGeom prst="rect">
              <a:avLst/>
            </a:prstGeom>
          </p:spPr>
        </p:pic>
        <p:pic>
          <p:nvPicPr>
            <p:cNvPr id="82" name="图片 81" descr="图片4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8" y="3538"/>
              <a:ext cx="788" cy="788"/>
            </a:xfrm>
            <a:prstGeom prst="rect">
              <a:avLst/>
            </a:prstGeom>
          </p:spPr>
        </p:pic>
        <p:pic>
          <p:nvPicPr>
            <p:cNvPr id="84" name="图片 83" descr="图片4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62" y="4681"/>
              <a:ext cx="788" cy="788"/>
            </a:xfrm>
            <a:prstGeom prst="rect">
              <a:avLst/>
            </a:prstGeom>
          </p:spPr>
        </p:pic>
        <p:pic>
          <p:nvPicPr>
            <p:cNvPr id="86" name="图片 85" descr="图片6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9" y="3569"/>
              <a:ext cx="787" cy="726"/>
            </a:xfrm>
            <a:prstGeom prst="rect">
              <a:avLst/>
            </a:prstGeom>
          </p:spPr>
        </p:pic>
        <p:sp>
          <p:nvSpPr>
            <p:cNvPr id="10" name="圆角矩形 9"/>
            <p:cNvSpPr/>
            <p:nvPr/>
          </p:nvSpPr>
          <p:spPr>
            <a:xfrm>
              <a:off x="559" y="2885"/>
              <a:ext cx="6588" cy="3310"/>
            </a:xfrm>
            <a:prstGeom prst="roundRect">
              <a:avLst/>
            </a:prstGeom>
            <a:noFill/>
            <a:ln w="57150">
              <a:solidFill>
                <a:schemeClr val="accent6">
                  <a:lumMod val="75000"/>
                </a:schemeClr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43830" y="1831975"/>
            <a:ext cx="3093085" cy="3867785"/>
            <a:chOff x="8229" y="2840"/>
            <a:chExt cx="4871" cy="6133"/>
          </a:xfrm>
        </p:grpSpPr>
        <p:pic>
          <p:nvPicPr>
            <p:cNvPr id="31" name="图片 30" descr="TB2Cu__jFXXXXaXXpXXXXXXXXXX_!!2636981131.jpg"/>
            <p:cNvPicPr>
              <a:picLocks noChangeAspect="1"/>
            </p:cNvPicPr>
            <p:nvPr/>
          </p:nvPicPr>
          <p:blipFill>
            <a:blip r:embed="rId7" cstate="print"/>
            <a:srcRect l="14286" t="3214" r="50592" b="25047"/>
            <a:stretch>
              <a:fillRect/>
            </a:stretch>
          </p:blipFill>
          <p:spPr>
            <a:xfrm>
              <a:off x="8738" y="4488"/>
              <a:ext cx="1800" cy="3677"/>
            </a:xfrm>
            <a:prstGeom prst="rect">
              <a:avLst/>
            </a:prstGeom>
          </p:spPr>
        </p:pic>
        <p:pic>
          <p:nvPicPr>
            <p:cNvPr id="4" name="图片 3" descr="图片3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63" y="7271"/>
              <a:ext cx="788" cy="788"/>
            </a:xfrm>
            <a:prstGeom prst="rect">
              <a:avLst/>
            </a:prstGeom>
          </p:spPr>
        </p:pic>
        <p:pic>
          <p:nvPicPr>
            <p:cNvPr id="5" name="图片 4" descr="图片5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46" y="5509"/>
              <a:ext cx="743" cy="690"/>
            </a:xfrm>
            <a:prstGeom prst="rect">
              <a:avLst/>
            </a:prstGeom>
          </p:spPr>
        </p:pic>
        <p:pic>
          <p:nvPicPr>
            <p:cNvPr id="6" name="图片 5" descr="图片2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334" y="7271"/>
              <a:ext cx="915" cy="737"/>
            </a:xfrm>
            <a:prstGeom prst="rect">
              <a:avLst/>
            </a:prstGeom>
          </p:spPr>
        </p:pic>
        <p:pic>
          <p:nvPicPr>
            <p:cNvPr id="7" name="图片 6" descr="图片6.jpg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61" y="5509"/>
              <a:ext cx="788" cy="726"/>
            </a:xfrm>
            <a:prstGeom prst="rect">
              <a:avLst/>
            </a:prstGeom>
          </p:spPr>
        </p:pic>
        <p:pic>
          <p:nvPicPr>
            <p:cNvPr id="8" name="图片 7" descr="图片3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63" y="6281"/>
              <a:ext cx="788" cy="788"/>
            </a:xfrm>
            <a:prstGeom prst="rect">
              <a:avLst/>
            </a:prstGeom>
          </p:spPr>
        </p:pic>
        <p:pic>
          <p:nvPicPr>
            <p:cNvPr id="9" name="图片 8" descr="图片4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09" y="6281"/>
              <a:ext cx="788" cy="788"/>
            </a:xfrm>
            <a:prstGeom prst="rect">
              <a:avLst/>
            </a:prstGeom>
          </p:spPr>
        </p:pic>
        <p:sp>
          <p:nvSpPr>
            <p:cNvPr id="11" name="圆角矩形 10"/>
            <p:cNvSpPr/>
            <p:nvPr/>
          </p:nvSpPr>
          <p:spPr>
            <a:xfrm>
              <a:off x="8229" y="2840"/>
              <a:ext cx="4871" cy="6133"/>
            </a:xfrm>
            <a:prstGeom prst="roundRect">
              <a:avLst/>
            </a:prstGeom>
            <a:noFill/>
            <a:ln w="57150">
              <a:solidFill>
                <a:schemeClr val="accent6">
                  <a:lumMod val="75000"/>
                </a:schemeClr>
              </a:solidFill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85165" y="498475"/>
            <a:ext cx="4416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你认为哪种拿法更好？为什么？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00996204356782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图片 4" descr="303902-1.jpg"/>
          <p:cNvPicPr>
            <a:picLocks noChangeAspect="1"/>
          </p:cNvPicPr>
          <p:nvPr/>
        </p:nvPicPr>
        <p:blipFill>
          <a:blip r:embed="rId3" cstate="print">
            <a:lum bright="-30000" contrast="40000"/>
          </a:blip>
          <a:stretch>
            <a:fillRect/>
          </a:stretch>
        </p:blipFill>
        <p:spPr>
          <a:xfrm>
            <a:off x="1691680" y="2996952"/>
            <a:ext cx="1872208" cy="2808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 descr="T1e5JFFkpeXXXXXXXX_!!0-item_pic.jpg_460x460.jpg"/>
          <p:cNvPicPr>
            <a:picLocks noChangeAspect="1"/>
          </p:cNvPicPr>
          <p:nvPr/>
        </p:nvPicPr>
        <p:blipFill>
          <a:blip r:embed="rId4" cstate="print"/>
          <a:srcRect l="10416" r="9375"/>
          <a:stretch>
            <a:fillRect/>
          </a:stretch>
        </p:blipFill>
        <p:spPr>
          <a:xfrm>
            <a:off x="4427984" y="3501008"/>
            <a:ext cx="1992233" cy="2483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 descr="68ea9a361f4c889ef66b24494e68dad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980728"/>
            <a:ext cx="2699792" cy="1656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 descr="TB1GswxJpXXXXXWXFXXXXXXXXXX_!!0-item_pic.jpg"/>
          <p:cNvPicPr>
            <a:picLocks noChangeAspect="1"/>
          </p:cNvPicPr>
          <p:nvPr/>
        </p:nvPicPr>
        <p:blipFill>
          <a:blip r:embed="rId6" cstate="print"/>
          <a:srcRect l="19275" t="13849" r="39977"/>
          <a:stretch>
            <a:fillRect/>
          </a:stretch>
        </p:blipFill>
        <p:spPr>
          <a:xfrm>
            <a:off x="6010275" y="764540"/>
            <a:ext cx="1143635" cy="2566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1" name="组合 20"/>
          <p:cNvGrpSpPr/>
          <p:nvPr/>
        </p:nvGrpSpPr>
        <p:grpSpPr>
          <a:xfrm>
            <a:off x="6158865" y="833755"/>
            <a:ext cx="995045" cy="2405380"/>
            <a:chOff x="9685" y="1313"/>
            <a:chExt cx="1567" cy="3788"/>
          </a:xfrm>
        </p:grpSpPr>
        <p:pic>
          <p:nvPicPr>
            <p:cNvPr id="10" name="图片 9" descr="f6e065e74a7240c3e4214e34f6c70af7"/>
            <p:cNvPicPr>
              <a:picLocks noChangeAspect="1"/>
            </p:cNvPicPr>
            <p:nvPr/>
          </p:nvPicPr>
          <p:blipFill>
            <a:blip r:embed="rId7" cstate="print"/>
            <a:srcRect l="4183" t="3491" r="3691" b="3966"/>
            <a:stretch>
              <a:fillRect/>
            </a:stretch>
          </p:blipFill>
          <p:spPr>
            <a:xfrm>
              <a:off x="9713" y="4337"/>
              <a:ext cx="760" cy="764"/>
            </a:xfrm>
            <a:prstGeom prst="ellipse">
              <a:avLst/>
            </a:prstGeom>
          </p:spPr>
        </p:pic>
        <p:pic>
          <p:nvPicPr>
            <p:cNvPr id="11" name="图片 10" descr="f6e065e74a7240c3e4214e34f6c70af7"/>
            <p:cNvPicPr>
              <a:picLocks noChangeAspect="1"/>
            </p:cNvPicPr>
            <p:nvPr/>
          </p:nvPicPr>
          <p:blipFill>
            <a:blip r:embed="rId7" cstate="print"/>
            <a:srcRect l="4183" t="3491" r="3691" b="3966"/>
            <a:stretch>
              <a:fillRect/>
            </a:stretch>
          </p:blipFill>
          <p:spPr>
            <a:xfrm>
              <a:off x="10492" y="4337"/>
              <a:ext cx="760" cy="764"/>
            </a:xfrm>
            <a:prstGeom prst="ellipse">
              <a:avLst/>
            </a:prstGeom>
          </p:spPr>
        </p:pic>
        <p:pic>
          <p:nvPicPr>
            <p:cNvPr id="12" name="图片 11" descr="f6e065e74a7240c3e4214e34f6c70af7"/>
            <p:cNvPicPr>
              <a:picLocks noChangeAspect="1"/>
            </p:cNvPicPr>
            <p:nvPr/>
          </p:nvPicPr>
          <p:blipFill>
            <a:blip r:embed="rId7" cstate="print"/>
            <a:srcRect l="4183" t="3491" r="3691" b="3966"/>
            <a:stretch>
              <a:fillRect/>
            </a:stretch>
          </p:blipFill>
          <p:spPr>
            <a:xfrm>
              <a:off x="9713" y="3594"/>
              <a:ext cx="760" cy="764"/>
            </a:xfrm>
            <a:prstGeom prst="ellipse">
              <a:avLst/>
            </a:prstGeom>
          </p:spPr>
        </p:pic>
        <p:pic>
          <p:nvPicPr>
            <p:cNvPr id="13" name="图片 12" descr="f6e065e74a7240c3e4214e34f6c70af7"/>
            <p:cNvPicPr>
              <a:picLocks noChangeAspect="1"/>
            </p:cNvPicPr>
            <p:nvPr/>
          </p:nvPicPr>
          <p:blipFill>
            <a:blip r:embed="rId7" cstate="print"/>
            <a:srcRect l="4183" t="3491" r="3691" b="3966"/>
            <a:stretch>
              <a:fillRect/>
            </a:stretch>
          </p:blipFill>
          <p:spPr>
            <a:xfrm>
              <a:off x="10492" y="3594"/>
              <a:ext cx="760" cy="764"/>
            </a:xfrm>
            <a:prstGeom prst="ellipse">
              <a:avLst/>
            </a:prstGeom>
          </p:spPr>
        </p:pic>
        <p:pic>
          <p:nvPicPr>
            <p:cNvPr id="14" name="图片 13" descr="f6e065e74a7240c3e4214e34f6c70af7"/>
            <p:cNvPicPr>
              <a:picLocks noChangeAspect="1"/>
            </p:cNvPicPr>
            <p:nvPr/>
          </p:nvPicPr>
          <p:blipFill>
            <a:blip r:embed="rId7" cstate="print"/>
            <a:srcRect l="4183" t="3491" r="3691" b="3966"/>
            <a:stretch>
              <a:fillRect/>
            </a:stretch>
          </p:blipFill>
          <p:spPr>
            <a:xfrm>
              <a:off x="9685" y="2823"/>
              <a:ext cx="760" cy="764"/>
            </a:xfrm>
            <a:prstGeom prst="ellipse">
              <a:avLst/>
            </a:prstGeom>
          </p:spPr>
        </p:pic>
        <p:pic>
          <p:nvPicPr>
            <p:cNvPr id="15" name="图片 14" descr="f6e065e74a7240c3e4214e34f6c70af7"/>
            <p:cNvPicPr>
              <a:picLocks noChangeAspect="1"/>
            </p:cNvPicPr>
            <p:nvPr/>
          </p:nvPicPr>
          <p:blipFill>
            <a:blip r:embed="rId7" cstate="print"/>
            <a:srcRect l="4183" t="3491" r="3691" b="3966"/>
            <a:stretch>
              <a:fillRect/>
            </a:stretch>
          </p:blipFill>
          <p:spPr>
            <a:xfrm>
              <a:off x="10464" y="2823"/>
              <a:ext cx="760" cy="764"/>
            </a:xfrm>
            <a:prstGeom prst="ellipse">
              <a:avLst/>
            </a:prstGeom>
          </p:spPr>
        </p:pic>
        <p:pic>
          <p:nvPicPr>
            <p:cNvPr id="16" name="图片 15" descr="f6e065e74a7240c3e4214e34f6c70af7"/>
            <p:cNvPicPr>
              <a:picLocks noChangeAspect="1"/>
            </p:cNvPicPr>
            <p:nvPr/>
          </p:nvPicPr>
          <p:blipFill>
            <a:blip r:embed="rId7" cstate="print"/>
            <a:srcRect l="4183" t="3491" r="3691" b="3966"/>
            <a:stretch>
              <a:fillRect/>
            </a:stretch>
          </p:blipFill>
          <p:spPr>
            <a:xfrm>
              <a:off x="9685" y="2067"/>
              <a:ext cx="760" cy="764"/>
            </a:xfrm>
            <a:prstGeom prst="ellipse">
              <a:avLst/>
            </a:prstGeom>
          </p:spPr>
        </p:pic>
        <p:pic>
          <p:nvPicPr>
            <p:cNvPr id="17" name="图片 16" descr="f6e065e74a7240c3e4214e34f6c70af7"/>
            <p:cNvPicPr>
              <a:picLocks noChangeAspect="1"/>
            </p:cNvPicPr>
            <p:nvPr/>
          </p:nvPicPr>
          <p:blipFill>
            <a:blip r:embed="rId7" cstate="print"/>
            <a:srcRect l="4183" t="3491" r="3691" b="3966"/>
            <a:stretch>
              <a:fillRect/>
            </a:stretch>
          </p:blipFill>
          <p:spPr>
            <a:xfrm>
              <a:off x="10464" y="2067"/>
              <a:ext cx="760" cy="764"/>
            </a:xfrm>
            <a:prstGeom prst="ellipse">
              <a:avLst/>
            </a:prstGeom>
          </p:spPr>
        </p:pic>
        <p:pic>
          <p:nvPicPr>
            <p:cNvPr id="18" name="图片 17" descr="f6e065e74a7240c3e4214e34f6c70af7"/>
            <p:cNvPicPr>
              <a:picLocks noChangeAspect="1"/>
            </p:cNvPicPr>
            <p:nvPr/>
          </p:nvPicPr>
          <p:blipFill>
            <a:blip r:embed="rId7" cstate="print"/>
            <a:srcRect l="4183" t="3491" r="3691" b="3966"/>
            <a:stretch>
              <a:fillRect/>
            </a:stretch>
          </p:blipFill>
          <p:spPr>
            <a:xfrm>
              <a:off x="9694" y="1313"/>
              <a:ext cx="760" cy="764"/>
            </a:xfrm>
            <a:prstGeom prst="ellipse">
              <a:avLst/>
            </a:prstGeom>
          </p:spPr>
        </p:pic>
        <p:pic>
          <p:nvPicPr>
            <p:cNvPr id="19" name="图片 18" descr="f6e065e74a7240c3e4214e34f6c70af7"/>
            <p:cNvPicPr>
              <a:picLocks noChangeAspect="1"/>
            </p:cNvPicPr>
            <p:nvPr/>
          </p:nvPicPr>
          <p:blipFill>
            <a:blip r:embed="rId7" cstate="print"/>
            <a:srcRect l="4183" t="3491" r="3691" b="3966"/>
            <a:stretch>
              <a:fillRect/>
            </a:stretch>
          </p:blipFill>
          <p:spPr>
            <a:xfrm>
              <a:off x="10473" y="1313"/>
              <a:ext cx="760" cy="764"/>
            </a:xfrm>
            <a:prstGeom prst="ellipse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b511e1294f78d6e8911a189ed98c1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9450" y="1159510"/>
            <a:ext cx="7616190" cy="507809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854960" y="5133975"/>
            <a:ext cx="1800225" cy="1008380"/>
            <a:chOff x="4496" y="8085"/>
            <a:chExt cx="2835" cy="1588"/>
          </a:xfrm>
        </p:grpSpPr>
        <p:sp>
          <p:nvSpPr>
            <p:cNvPr id="6" name="椭圆 5"/>
            <p:cNvSpPr/>
            <p:nvPr/>
          </p:nvSpPr>
          <p:spPr>
            <a:xfrm>
              <a:off x="4496" y="8085"/>
              <a:ext cx="2835" cy="1588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278" y="8255"/>
              <a:ext cx="1271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/>
                <a:t>12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5150" y="323215"/>
            <a:ext cx="5654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你能快速说出这些物品的数量吗？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60a6874fc7ba74acf5d77c0e21cd8c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11930" y="3500120"/>
            <a:ext cx="2767330" cy="2767330"/>
          </a:xfrm>
          <a:prstGeom prst="rect">
            <a:avLst/>
          </a:prstGeom>
        </p:spPr>
      </p:pic>
      <p:pic>
        <p:nvPicPr>
          <p:cNvPr id="6" name="图片 5" descr="e2224b3c88bf3f40c81ad6a2a1400cc5"/>
          <p:cNvPicPr>
            <a:picLocks noChangeAspect="1"/>
          </p:cNvPicPr>
          <p:nvPr/>
        </p:nvPicPr>
        <p:blipFill>
          <a:blip r:embed="rId3" cstate="print"/>
          <a:srcRect l="10745" r="43826"/>
          <a:stretch>
            <a:fillRect/>
          </a:stretch>
        </p:blipFill>
        <p:spPr>
          <a:xfrm>
            <a:off x="1409065" y="876300"/>
            <a:ext cx="2447925" cy="539115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83505" y="1233805"/>
            <a:ext cx="1800225" cy="1008380"/>
            <a:chOff x="4496" y="8085"/>
            <a:chExt cx="2835" cy="1588"/>
          </a:xfrm>
        </p:grpSpPr>
        <p:sp>
          <p:nvSpPr>
            <p:cNvPr id="8" name="椭圆 7"/>
            <p:cNvSpPr/>
            <p:nvPr/>
          </p:nvSpPr>
          <p:spPr>
            <a:xfrm>
              <a:off x="4496" y="8085"/>
              <a:ext cx="2835" cy="158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78" y="8255"/>
              <a:ext cx="1271" cy="13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4800" b="1"/>
                <a:t>17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d2813359911badcbbecb1e04a88d8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080135" y="998855"/>
            <a:ext cx="2569845" cy="2386330"/>
          </a:xfrm>
          <a:prstGeom prst="rect">
            <a:avLst/>
          </a:prstGeom>
        </p:spPr>
      </p:pic>
      <p:pic>
        <p:nvPicPr>
          <p:cNvPr id="7" name="图片 6" descr="5b26be9bb3036339e1af246c75c5554a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8883" b="29325"/>
          <a:stretch>
            <a:fillRect/>
          </a:stretch>
        </p:blipFill>
        <p:spPr>
          <a:xfrm rot="360000">
            <a:off x="3275330" y="1642110"/>
            <a:ext cx="5721350" cy="277876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464945" y="4358640"/>
            <a:ext cx="1800225" cy="1008380"/>
            <a:chOff x="4496" y="8085"/>
            <a:chExt cx="2835" cy="1588"/>
          </a:xfrm>
        </p:grpSpPr>
        <p:sp>
          <p:nvSpPr>
            <p:cNvPr id="11" name="椭圆 10"/>
            <p:cNvSpPr/>
            <p:nvPr/>
          </p:nvSpPr>
          <p:spPr>
            <a:xfrm>
              <a:off x="4496" y="8085"/>
              <a:ext cx="2835" cy="1588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278" y="8255"/>
              <a:ext cx="1271" cy="121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US" altLang="zh-CN" sz="4400" b="1"/>
                <a:t>14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d5547c74-d9ad-4625-bd93-41c2817f1dff_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9691" y="1734492"/>
            <a:ext cx="635798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摆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11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根小棒。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/>
              <a:t>怎样摆能一眼就看出是</a:t>
            </a:r>
            <a:r>
              <a:rPr lang="en-US" altLang="zh-CN" sz="3200" b="1" dirty="0" smtClean="0"/>
              <a:t>11</a:t>
            </a:r>
            <a:r>
              <a:rPr lang="zh-CN" altLang="en-US" sz="3200" b="1" dirty="0" smtClean="0"/>
              <a:t>根呢？</a:t>
            </a:r>
            <a:endParaRPr lang="zh-CN" altLang="en-US" sz="3200" b="1" dirty="0"/>
          </a:p>
        </p:txBody>
      </p:sp>
      <p:pic>
        <p:nvPicPr>
          <p:cNvPr id="8" name="内容占位符 7" descr="TB22NOsnVXXXXaLXpXXXXXXXXXX_!!2830741204.jpg_310x3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19888" b="16976"/>
          <a:stretch>
            <a:fillRect/>
          </a:stretch>
        </p:blipFill>
        <p:spPr>
          <a:xfrm>
            <a:off x="2714612" y="3286124"/>
            <a:ext cx="3620769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340</Words>
  <Application>Microsoft Office PowerPoint</Application>
  <PresentationFormat>全屏显示(4:3)</PresentationFormat>
  <Paragraphs>51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Win10NeT.COM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dreamsummit</cp:lastModifiedBy>
  <cp:revision>48</cp:revision>
  <dcterms:created xsi:type="dcterms:W3CDTF">2017-10-26T05:08:00Z</dcterms:created>
  <dcterms:modified xsi:type="dcterms:W3CDTF">2017-11-15T14:26:03Z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