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60" r:id="rId2"/>
    <p:sldId id="283" r:id="rId3"/>
    <p:sldId id="284" r:id="rId4"/>
    <p:sldId id="293" r:id="rId5"/>
    <p:sldId id="311" r:id="rId6"/>
    <p:sldId id="303" r:id="rId7"/>
    <p:sldId id="307" r:id="rId8"/>
    <p:sldId id="306" r:id="rId9"/>
    <p:sldId id="309" r:id="rId10"/>
    <p:sldId id="310" r:id="rId11"/>
    <p:sldId id="308" r:id="rId12"/>
    <p:sldId id="312" r:id="rId13"/>
    <p:sldId id="314" r:id="rId14"/>
    <p:sldId id="315" r:id="rId15"/>
    <p:sldId id="285" r:id="rId16"/>
    <p:sldId id="316" r:id="rId17"/>
    <p:sldId id="317" r:id="rId18"/>
    <p:sldId id="313" r:id="rId19"/>
    <p:sldId id="318" r:id="rId20"/>
    <p:sldId id="319" r:id="rId21"/>
    <p:sldId id="259" r:id="rId22"/>
    <p:sldId id="321" r:id="rId23"/>
    <p:sldId id="323" r:id="rId24"/>
    <p:sldId id="276" r:id="rId25"/>
    <p:sldId id="262" r:id="rId26"/>
    <p:sldId id="288" r:id="rId27"/>
    <p:sldId id="289" r:id="rId28"/>
    <p:sldId id="291" r:id="rId29"/>
    <p:sldId id="292" r:id="rId30"/>
    <p:sldId id="325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CCFF"/>
    <a:srgbClr val="1505E1"/>
    <a:srgbClr val="FFCCFF"/>
    <a:srgbClr val="FF99FF"/>
    <a:srgbClr val="0000FF"/>
    <a:srgbClr val="B2B2B2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189083C-2832-40C1-8594-E2E50CFA30F3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12C1CAB-110A-46B2-955E-5CDF290D22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EBB4D-27A4-4D7A-8F08-12BE36E04B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F61BB-D11A-42D3-8170-0981CA6749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50961-421C-4A68-8D7F-C0A8C6AFCFC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39F763-E95A-4182-8BD5-256205D423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5D338-8987-406C-9767-E9F51651B8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1AB46-FBA7-4709-BA66-2FDAFDC5997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2DDE3-F81F-4ACD-A7EB-8D10634F8C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2E102-6512-4A59-8BB0-E8DFA1170F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BDF7F-CE07-410A-BDE2-70A7B2A660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6590F-DD6C-41C1-B8A1-774ED116F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9BC31-89F5-49C3-BEE5-82BFCD18DB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42073A60-7F65-4B38-8C79-CE49F4CE5C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ebigchina.com/ebcps/2/pd/500598.html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audio" Target="002.wav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315sohu.com/cat.asp?page=3&amp;catid=83&amp;leilei=&amp;paixu=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l96"/>
          <p:cNvPicPr>
            <a:picLocks noChangeAspect="1" noChangeArrowheads="1"/>
          </p:cNvPicPr>
          <p:nvPr/>
        </p:nvPicPr>
        <p:blipFill>
          <a:blip r:embed="rId2">
            <a:lum bright="6000" contrast="6000"/>
          </a:blip>
          <a:srcRect l="2754" t="2589" r="8261" b="4694"/>
          <a:stretch>
            <a:fillRect/>
          </a:stretch>
        </p:blipFill>
        <p:spPr bwMode="auto">
          <a:xfrm>
            <a:off x="0" y="0"/>
            <a:ext cx="95392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8569325" y="6353175"/>
            <a:ext cx="574675" cy="5048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2" name="WordArt 5"/>
          <p:cNvSpPr>
            <a:spLocks noChangeArrowheads="1" noChangeShapeType="1" noTextEdit="1"/>
          </p:cNvSpPr>
          <p:nvPr/>
        </p:nvSpPr>
        <p:spPr bwMode="auto">
          <a:xfrm>
            <a:off x="0" y="1557338"/>
            <a:ext cx="9467850" cy="2446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FFFF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3" dist="53882" dir="13500000">
                    <a:schemeClr val="tx1">
                      <a:alpha val="50000"/>
                    </a:schemeClr>
                  </a:prstShdw>
                </a:effectLst>
                <a:latin typeface="宋体"/>
                <a:ea typeface="宋体"/>
              </a:rPr>
              <a:t>认识千以内的数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110119765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0"/>
            <a:ext cx="4594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4140200" y="1844675"/>
            <a:ext cx="46085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9600" b="1"/>
              <a:t>380</a:t>
            </a:r>
            <a:r>
              <a:rPr lang="zh-CN" altLang="en-US" sz="9600" b="1"/>
              <a:t>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4572000" y="3357563"/>
            <a:ext cx="4321175" cy="3213100"/>
            <a:chOff x="612" y="1344"/>
            <a:chExt cx="1497" cy="1996"/>
          </a:xfrm>
        </p:grpSpPr>
        <p:sp>
          <p:nvSpPr>
            <p:cNvPr id="12325" name="Oval 3"/>
            <p:cNvSpPr>
              <a:spLocks noChangeArrowheads="1"/>
            </p:cNvSpPr>
            <p:nvPr/>
          </p:nvSpPr>
          <p:spPr bwMode="auto">
            <a:xfrm>
              <a:off x="930" y="1344"/>
              <a:ext cx="136" cy="22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6" name="Oval 4"/>
            <p:cNvSpPr>
              <a:spLocks noChangeArrowheads="1"/>
            </p:cNvSpPr>
            <p:nvPr/>
          </p:nvSpPr>
          <p:spPr bwMode="auto">
            <a:xfrm>
              <a:off x="1202" y="1344"/>
              <a:ext cx="136" cy="22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7" name="Oval 5"/>
            <p:cNvSpPr>
              <a:spLocks noChangeArrowheads="1"/>
            </p:cNvSpPr>
            <p:nvPr/>
          </p:nvSpPr>
          <p:spPr bwMode="auto">
            <a:xfrm>
              <a:off x="1474" y="1344"/>
              <a:ext cx="136" cy="22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8" name="Oval 6"/>
            <p:cNvSpPr>
              <a:spLocks noChangeArrowheads="1"/>
            </p:cNvSpPr>
            <p:nvPr/>
          </p:nvSpPr>
          <p:spPr bwMode="auto">
            <a:xfrm>
              <a:off x="1746" y="1344"/>
              <a:ext cx="136" cy="22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9" name="Rectangle 7"/>
            <p:cNvSpPr>
              <a:spLocks noChangeArrowheads="1"/>
            </p:cNvSpPr>
            <p:nvPr/>
          </p:nvSpPr>
          <p:spPr bwMode="auto">
            <a:xfrm>
              <a:off x="702" y="1435"/>
              <a:ext cx="1316" cy="1633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0" name="Rectangle 8"/>
            <p:cNvSpPr>
              <a:spLocks noChangeArrowheads="1"/>
            </p:cNvSpPr>
            <p:nvPr/>
          </p:nvSpPr>
          <p:spPr bwMode="auto">
            <a:xfrm>
              <a:off x="612" y="3068"/>
              <a:ext cx="1497" cy="27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3200" b="1"/>
                <a:t> </a:t>
              </a:r>
              <a:r>
                <a:rPr lang="zh-CN" altLang="en-US" sz="3200" b="1"/>
                <a:t>千    百    十   个   </a:t>
              </a:r>
            </a:p>
          </p:txBody>
        </p:sp>
        <p:sp>
          <p:nvSpPr>
            <p:cNvPr id="12331" name="Line 9"/>
            <p:cNvSpPr>
              <a:spLocks noChangeShapeType="1"/>
            </p:cNvSpPr>
            <p:nvPr/>
          </p:nvSpPr>
          <p:spPr bwMode="auto">
            <a:xfrm>
              <a:off x="930" y="1434"/>
              <a:ext cx="0" cy="16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2" name="Line 10"/>
            <p:cNvSpPr>
              <a:spLocks noChangeShapeType="1"/>
            </p:cNvSpPr>
            <p:nvPr/>
          </p:nvSpPr>
          <p:spPr bwMode="auto">
            <a:xfrm>
              <a:off x="1202" y="1434"/>
              <a:ext cx="0" cy="16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3" name="Line 11"/>
            <p:cNvSpPr>
              <a:spLocks noChangeShapeType="1"/>
            </p:cNvSpPr>
            <p:nvPr/>
          </p:nvSpPr>
          <p:spPr bwMode="auto">
            <a:xfrm>
              <a:off x="1474" y="1434"/>
              <a:ext cx="0" cy="16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4" name="Line 12"/>
            <p:cNvSpPr>
              <a:spLocks noChangeShapeType="1"/>
            </p:cNvSpPr>
            <p:nvPr/>
          </p:nvSpPr>
          <p:spPr bwMode="auto">
            <a:xfrm>
              <a:off x="1746" y="1434"/>
              <a:ext cx="0" cy="16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01"/>
          <p:cNvGrpSpPr>
            <a:grpSpLocks/>
          </p:cNvGrpSpPr>
          <p:nvPr/>
        </p:nvGrpSpPr>
        <p:grpSpPr bwMode="auto">
          <a:xfrm>
            <a:off x="0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125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6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7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8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9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0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1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2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3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4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" name="Group 101"/>
          <p:cNvGrpSpPr>
            <a:grpSpLocks/>
          </p:cNvGrpSpPr>
          <p:nvPr/>
        </p:nvGrpSpPr>
        <p:grpSpPr bwMode="auto">
          <a:xfrm>
            <a:off x="288032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455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6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7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8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9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0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2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3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4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5" name="Group 101"/>
          <p:cNvGrpSpPr>
            <a:grpSpLocks/>
          </p:cNvGrpSpPr>
          <p:nvPr/>
        </p:nvGrpSpPr>
        <p:grpSpPr bwMode="auto">
          <a:xfrm>
            <a:off x="576064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466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7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8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9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0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1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2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3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4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5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6" name="Group 101"/>
          <p:cNvGrpSpPr>
            <a:grpSpLocks/>
          </p:cNvGrpSpPr>
          <p:nvPr/>
        </p:nvGrpSpPr>
        <p:grpSpPr bwMode="auto">
          <a:xfrm>
            <a:off x="864096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477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8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9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0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1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2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3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4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5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6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7" name="Group 101"/>
          <p:cNvGrpSpPr>
            <a:grpSpLocks/>
          </p:cNvGrpSpPr>
          <p:nvPr/>
        </p:nvGrpSpPr>
        <p:grpSpPr bwMode="auto">
          <a:xfrm>
            <a:off x="1152128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488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9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0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1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2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3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4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5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6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7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8" name="Group 101"/>
          <p:cNvGrpSpPr>
            <a:grpSpLocks/>
          </p:cNvGrpSpPr>
          <p:nvPr/>
        </p:nvGrpSpPr>
        <p:grpSpPr bwMode="auto">
          <a:xfrm>
            <a:off x="1440160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499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0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1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2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3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4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5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6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7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8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9" name="Group 101"/>
          <p:cNvGrpSpPr>
            <a:grpSpLocks/>
          </p:cNvGrpSpPr>
          <p:nvPr/>
        </p:nvGrpSpPr>
        <p:grpSpPr bwMode="auto">
          <a:xfrm>
            <a:off x="1728192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510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1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2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5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6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7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8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9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0" name="Group 101"/>
          <p:cNvGrpSpPr>
            <a:grpSpLocks/>
          </p:cNvGrpSpPr>
          <p:nvPr/>
        </p:nvGrpSpPr>
        <p:grpSpPr bwMode="auto">
          <a:xfrm>
            <a:off x="2016224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521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2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3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4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5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6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7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8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9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0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1" name="Group 101"/>
          <p:cNvGrpSpPr>
            <a:grpSpLocks/>
          </p:cNvGrpSpPr>
          <p:nvPr/>
        </p:nvGrpSpPr>
        <p:grpSpPr bwMode="auto">
          <a:xfrm>
            <a:off x="2304256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532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3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4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5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6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7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8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9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0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1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2" name="Group 101"/>
          <p:cNvGrpSpPr>
            <a:grpSpLocks/>
          </p:cNvGrpSpPr>
          <p:nvPr/>
        </p:nvGrpSpPr>
        <p:grpSpPr bwMode="auto">
          <a:xfrm>
            <a:off x="2592288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543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4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5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6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7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8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9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50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51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52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3" name="Group 101"/>
          <p:cNvGrpSpPr>
            <a:grpSpLocks/>
          </p:cNvGrpSpPr>
          <p:nvPr/>
        </p:nvGrpSpPr>
        <p:grpSpPr bwMode="auto">
          <a:xfrm>
            <a:off x="6191673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774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5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6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7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8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9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0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1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2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3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" name="Group 101"/>
          <p:cNvGrpSpPr>
            <a:grpSpLocks/>
          </p:cNvGrpSpPr>
          <p:nvPr/>
        </p:nvGrpSpPr>
        <p:grpSpPr bwMode="auto">
          <a:xfrm>
            <a:off x="6479705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785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6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7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8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9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0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1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2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3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4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5" name="Group 101"/>
          <p:cNvGrpSpPr>
            <a:grpSpLocks/>
          </p:cNvGrpSpPr>
          <p:nvPr/>
        </p:nvGrpSpPr>
        <p:grpSpPr bwMode="auto">
          <a:xfrm>
            <a:off x="6767737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796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7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8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9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0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1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2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3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4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5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6" name="Group 101"/>
          <p:cNvGrpSpPr>
            <a:grpSpLocks/>
          </p:cNvGrpSpPr>
          <p:nvPr/>
        </p:nvGrpSpPr>
        <p:grpSpPr bwMode="auto">
          <a:xfrm>
            <a:off x="7055769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07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8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9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0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1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2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3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4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5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6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7" name="Group 101"/>
          <p:cNvGrpSpPr>
            <a:grpSpLocks/>
          </p:cNvGrpSpPr>
          <p:nvPr/>
        </p:nvGrpSpPr>
        <p:grpSpPr bwMode="auto">
          <a:xfrm>
            <a:off x="7343801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18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9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0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1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2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3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4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5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6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7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8" name="Group 101"/>
          <p:cNvGrpSpPr>
            <a:grpSpLocks/>
          </p:cNvGrpSpPr>
          <p:nvPr/>
        </p:nvGrpSpPr>
        <p:grpSpPr bwMode="auto">
          <a:xfrm>
            <a:off x="7631833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29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0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1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2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3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4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5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6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7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8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9" name="Group 101"/>
          <p:cNvGrpSpPr>
            <a:grpSpLocks/>
          </p:cNvGrpSpPr>
          <p:nvPr/>
        </p:nvGrpSpPr>
        <p:grpSpPr bwMode="auto">
          <a:xfrm>
            <a:off x="7919865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40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1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2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3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4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5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6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7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8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9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0" name="Group 101"/>
          <p:cNvGrpSpPr>
            <a:grpSpLocks/>
          </p:cNvGrpSpPr>
          <p:nvPr/>
        </p:nvGrpSpPr>
        <p:grpSpPr bwMode="auto">
          <a:xfrm>
            <a:off x="8207897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51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2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3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4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5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6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7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8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9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0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1" name="Group 101"/>
          <p:cNvGrpSpPr>
            <a:grpSpLocks/>
          </p:cNvGrpSpPr>
          <p:nvPr/>
        </p:nvGrpSpPr>
        <p:grpSpPr bwMode="auto">
          <a:xfrm>
            <a:off x="8495929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62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3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4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5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6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7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8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9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0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1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2" name="Group 101"/>
          <p:cNvGrpSpPr>
            <a:grpSpLocks/>
          </p:cNvGrpSpPr>
          <p:nvPr/>
        </p:nvGrpSpPr>
        <p:grpSpPr bwMode="auto">
          <a:xfrm>
            <a:off x="8783961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73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4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5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6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7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8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9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0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1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2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3" name="Group 101"/>
          <p:cNvGrpSpPr>
            <a:grpSpLocks/>
          </p:cNvGrpSpPr>
          <p:nvPr/>
        </p:nvGrpSpPr>
        <p:grpSpPr bwMode="auto">
          <a:xfrm>
            <a:off x="3059832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84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5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6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7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8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9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0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1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2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3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4" name="Group 101"/>
          <p:cNvGrpSpPr>
            <a:grpSpLocks/>
          </p:cNvGrpSpPr>
          <p:nvPr/>
        </p:nvGrpSpPr>
        <p:grpSpPr bwMode="auto">
          <a:xfrm>
            <a:off x="3347864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95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6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7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8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9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0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1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2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3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4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5" name="Group 101"/>
          <p:cNvGrpSpPr>
            <a:grpSpLocks/>
          </p:cNvGrpSpPr>
          <p:nvPr/>
        </p:nvGrpSpPr>
        <p:grpSpPr bwMode="auto">
          <a:xfrm>
            <a:off x="3635896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906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7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8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9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0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1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2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3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4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5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" name="Group 101"/>
          <p:cNvGrpSpPr>
            <a:grpSpLocks/>
          </p:cNvGrpSpPr>
          <p:nvPr/>
        </p:nvGrpSpPr>
        <p:grpSpPr bwMode="auto">
          <a:xfrm>
            <a:off x="3923928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917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8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9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0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1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2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3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4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5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6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7" name="Group 101"/>
          <p:cNvGrpSpPr>
            <a:grpSpLocks/>
          </p:cNvGrpSpPr>
          <p:nvPr/>
        </p:nvGrpSpPr>
        <p:grpSpPr bwMode="auto">
          <a:xfrm>
            <a:off x="4211960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928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9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0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1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2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3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4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5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6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7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8" name="Group 101"/>
          <p:cNvGrpSpPr>
            <a:grpSpLocks/>
          </p:cNvGrpSpPr>
          <p:nvPr/>
        </p:nvGrpSpPr>
        <p:grpSpPr bwMode="auto">
          <a:xfrm>
            <a:off x="4499992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939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0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1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2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3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4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5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6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7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8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9" name="Group 101"/>
          <p:cNvGrpSpPr>
            <a:grpSpLocks/>
          </p:cNvGrpSpPr>
          <p:nvPr/>
        </p:nvGrpSpPr>
        <p:grpSpPr bwMode="auto">
          <a:xfrm>
            <a:off x="4788024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950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1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2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3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4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5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6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7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8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9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0" name="Group 101"/>
          <p:cNvGrpSpPr>
            <a:grpSpLocks/>
          </p:cNvGrpSpPr>
          <p:nvPr/>
        </p:nvGrpSpPr>
        <p:grpSpPr bwMode="auto">
          <a:xfrm>
            <a:off x="5076056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961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2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3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4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5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6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7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8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9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0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1" name="Group 101"/>
          <p:cNvGrpSpPr>
            <a:grpSpLocks/>
          </p:cNvGrpSpPr>
          <p:nvPr/>
        </p:nvGrpSpPr>
        <p:grpSpPr bwMode="auto">
          <a:xfrm>
            <a:off x="5364088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972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3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4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5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6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7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8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9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0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1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768" name="Group 101"/>
          <p:cNvGrpSpPr>
            <a:grpSpLocks/>
          </p:cNvGrpSpPr>
          <p:nvPr/>
        </p:nvGrpSpPr>
        <p:grpSpPr bwMode="auto">
          <a:xfrm>
            <a:off x="5652120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983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4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5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6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7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8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9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90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91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92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993" name="Text Box 5"/>
          <p:cNvSpPr txBox="1">
            <a:spLocks noChangeArrowheads="1"/>
          </p:cNvSpPr>
          <p:nvPr/>
        </p:nvSpPr>
        <p:spPr bwMode="auto">
          <a:xfrm>
            <a:off x="0" y="3933825"/>
            <a:ext cx="4814888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1505E1"/>
                </a:solidFill>
              </a:rPr>
              <a:t>3</a:t>
            </a:r>
            <a:r>
              <a:rPr lang="zh-CN" altLang="en-US" sz="6000" b="1">
                <a:solidFill>
                  <a:srgbClr val="1505E1"/>
                </a:solidFill>
              </a:rPr>
              <a:t>个一百是</a:t>
            </a:r>
            <a:r>
              <a:rPr lang="en-US" altLang="zh-CN" sz="6000" b="1">
                <a:solidFill>
                  <a:srgbClr val="1505E1"/>
                </a:solidFill>
              </a:rPr>
              <a:t>300</a:t>
            </a:r>
          </a:p>
        </p:txBody>
      </p:sp>
      <p:sp>
        <p:nvSpPr>
          <p:cNvPr id="994" name="AutoShape 40"/>
          <p:cNvSpPr>
            <a:spLocks noChangeArrowheads="1"/>
          </p:cNvSpPr>
          <p:nvPr/>
        </p:nvSpPr>
        <p:spPr bwMode="auto">
          <a:xfrm>
            <a:off x="5795963" y="5805488"/>
            <a:ext cx="946150" cy="338137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95" name="AutoShape 40"/>
          <p:cNvSpPr>
            <a:spLocks noChangeArrowheads="1"/>
          </p:cNvSpPr>
          <p:nvPr/>
        </p:nvSpPr>
        <p:spPr bwMode="auto">
          <a:xfrm>
            <a:off x="5795963" y="5445125"/>
            <a:ext cx="946150" cy="338138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96" name="AutoShape 40"/>
          <p:cNvSpPr>
            <a:spLocks noChangeArrowheads="1"/>
          </p:cNvSpPr>
          <p:nvPr/>
        </p:nvSpPr>
        <p:spPr bwMode="auto">
          <a:xfrm>
            <a:off x="5795963" y="5084763"/>
            <a:ext cx="946150" cy="338137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" grpId="0" autoUpdateAnimBg="0"/>
      <p:bldP spid="994" grpId="0" animBg="1"/>
      <p:bldP spid="995" grpId="0" animBg="1"/>
      <p:bldP spid="99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4572000" y="3500438"/>
            <a:ext cx="4321175" cy="3070225"/>
            <a:chOff x="612" y="1433"/>
            <a:chExt cx="1497" cy="1907"/>
          </a:xfrm>
        </p:grpSpPr>
        <p:sp>
          <p:nvSpPr>
            <p:cNvPr id="13361" name="Rectangle 7"/>
            <p:cNvSpPr>
              <a:spLocks noChangeArrowheads="1"/>
            </p:cNvSpPr>
            <p:nvPr/>
          </p:nvSpPr>
          <p:spPr bwMode="auto">
            <a:xfrm>
              <a:off x="702" y="1435"/>
              <a:ext cx="1316" cy="1633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62" name="Rectangle 8"/>
            <p:cNvSpPr>
              <a:spLocks noChangeArrowheads="1"/>
            </p:cNvSpPr>
            <p:nvPr/>
          </p:nvSpPr>
          <p:spPr bwMode="auto">
            <a:xfrm>
              <a:off x="612" y="3068"/>
              <a:ext cx="1497" cy="27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3200" b="1"/>
                <a:t>   千     百     十    个   </a:t>
              </a:r>
            </a:p>
          </p:txBody>
        </p:sp>
        <p:sp>
          <p:nvSpPr>
            <p:cNvPr id="13363" name="Line 9"/>
            <p:cNvSpPr>
              <a:spLocks noChangeShapeType="1"/>
            </p:cNvSpPr>
            <p:nvPr/>
          </p:nvSpPr>
          <p:spPr bwMode="auto">
            <a:xfrm>
              <a:off x="886" y="1433"/>
              <a:ext cx="0" cy="163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4" name="Line 10"/>
            <p:cNvSpPr>
              <a:spLocks noChangeShapeType="1"/>
            </p:cNvSpPr>
            <p:nvPr/>
          </p:nvSpPr>
          <p:spPr bwMode="auto">
            <a:xfrm>
              <a:off x="1202" y="1434"/>
              <a:ext cx="0" cy="163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5" name="Line 11"/>
            <p:cNvSpPr>
              <a:spLocks noChangeShapeType="1"/>
            </p:cNvSpPr>
            <p:nvPr/>
          </p:nvSpPr>
          <p:spPr bwMode="auto">
            <a:xfrm>
              <a:off x="1510" y="1433"/>
              <a:ext cx="0" cy="163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6" name="Line 12"/>
            <p:cNvSpPr>
              <a:spLocks noChangeShapeType="1"/>
            </p:cNvSpPr>
            <p:nvPr/>
          </p:nvSpPr>
          <p:spPr bwMode="auto">
            <a:xfrm>
              <a:off x="1810" y="1433"/>
              <a:ext cx="0" cy="163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01"/>
          <p:cNvGrpSpPr>
            <a:grpSpLocks/>
          </p:cNvGrpSpPr>
          <p:nvPr/>
        </p:nvGrpSpPr>
        <p:grpSpPr bwMode="auto">
          <a:xfrm>
            <a:off x="1043608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125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6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7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8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9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0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1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2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3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4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" name="Group 101"/>
          <p:cNvGrpSpPr>
            <a:grpSpLocks/>
          </p:cNvGrpSpPr>
          <p:nvPr/>
        </p:nvGrpSpPr>
        <p:grpSpPr bwMode="auto">
          <a:xfrm>
            <a:off x="1331640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455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6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7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8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9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0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2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3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4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5" name="Group 101"/>
          <p:cNvGrpSpPr>
            <a:grpSpLocks/>
          </p:cNvGrpSpPr>
          <p:nvPr/>
        </p:nvGrpSpPr>
        <p:grpSpPr bwMode="auto">
          <a:xfrm>
            <a:off x="1619672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466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7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8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9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0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1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2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3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4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5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6" name="Group 101"/>
          <p:cNvGrpSpPr>
            <a:grpSpLocks/>
          </p:cNvGrpSpPr>
          <p:nvPr/>
        </p:nvGrpSpPr>
        <p:grpSpPr bwMode="auto">
          <a:xfrm>
            <a:off x="1907704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477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8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9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0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1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2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3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4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5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6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7" name="Group 101"/>
          <p:cNvGrpSpPr>
            <a:grpSpLocks/>
          </p:cNvGrpSpPr>
          <p:nvPr/>
        </p:nvGrpSpPr>
        <p:grpSpPr bwMode="auto">
          <a:xfrm>
            <a:off x="2195736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488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9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0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1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2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3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4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5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6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7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8" name="Group 101"/>
          <p:cNvGrpSpPr>
            <a:grpSpLocks/>
          </p:cNvGrpSpPr>
          <p:nvPr/>
        </p:nvGrpSpPr>
        <p:grpSpPr bwMode="auto">
          <a:xfrm>
            <a:off x="2483768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499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0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1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2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3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4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5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6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7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8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9" name="Group 101"/>
          <p:cNvGrpSpPr>
            <a:grpSpLocks/>
          </p:cNvGrpSpPr>
          <p:nvPr/>
        </p:nvGrpSpPr>
        <p:grpSpPr bwMode="auto">
          <a:xfrm>
            <a:off x="2771800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510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1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2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5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6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7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8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9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0" name="Group 101"/>
          <p:cNvGrpSpPr>
            <a:grpSpLocks/>
          </p:cNvGrpSpPr>
          <p:nvPr/>
        </p:nvGrpSpPr>
        <p:grpSpPr bwMode="auto">
          <a:xfrm>
            <a:off x="3059832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521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2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3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4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5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6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7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8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9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0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1" name="Group 101"/>
          <p:cNvGrpSpPr>
            <a:grpSpLocks/>
          </p:cNvGrpSpPr>
          <p:nvPr/>
        </p:nvGrpSpPr>
        <p:grpSpPr bwMode="auto">
          <a:xfrm>
            <a:off x="3347864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532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3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4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5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6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7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8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9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0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1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2" name="Group 101"/>
          <p:cNvGrpSpPr>
            <a:grpSpLocks/>
          </p:cNvGrpSpPr>
          <p:nvPr/>
        </p:nvGrpSpPr>
        <p:grpSpPr bwMode="auto">
          <a:xfrm>
            <a:off x="3635896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543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4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5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6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7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8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9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50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51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52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3" name="Group 101"/>
          <p:cNvGrpSpPr>
            <a:grpSpLocks/>
          </p:cNvGrpSpPr>
          <p:nvPr/>
        </p:nvGrpSpPr>
        <p:grpSpPr bwMode="auto">
          <a:xfrm>
            <a:off x="539552" y="476672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774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5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6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7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8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9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0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1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2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3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" name="Group 101"/>
          <p:cNvGrpSpPr>
            <a:grpSpLocks/>
          </p:cNvGrpSpPr>
          <p:nvPr/>
        </p:nvGrpSpPr>
        <p:grpSpPr bwMode="auto">
          <a:xfrm>
            <a:off x="827584" y="476672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785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6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7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8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9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0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1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2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3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4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5" name="Group 101"/>
          <p:cNvGrpSpPr>
            <a:grpSpLocks/>
          </p:cNvGrpSpPr>
          <p:nvPr/>
        </p:nvGrpSpPr>
        <p:grpSpPr bwMode="auto">
          <a:xfrm>
            <a:off x="1115616" y="476672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796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7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8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9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0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1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2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3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4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5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6" name="Group 101"/>
          <p:cNvGrpSpPr>
            <a:grpSpLocks/>
          </p:cNvGrpSpPr>
          <p:nvPr/>
        </p:nvGrpSpPr>
        <p:grpSpPr bwMode="auto">
          <a:xfrm>
            <a:off x="1403648" y="476672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07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8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9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0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1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2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3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4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5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6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7" name="Group 101"/>
          <p:cNvGrpSpPr>
            <a:grpSpLocks/>
          </p:cNvGrpSpPr>
          <p:nvPr/>
        </p:nvGrpSpPr>
        <p:grpSpPr bwMode="auto">
          <a:xfrm>
            <a:off x="1691680" y="476672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18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9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0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1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2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3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4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5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6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7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8" name="Group 101"/>
          <p:cNvGrpSpPr>
            <a:grpSpLocks/>
          </p:cNvGrpSpPr>
          <p:nvPr/>
        </p:nvGrpSpPr>
        <p:grpSpPr bwMode="auto">
          <a:xfrm>
            <a:off x="1979712" y="476672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29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0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1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2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3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4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5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6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7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8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9" name="Group 101"/>
          <p:cNvGrpSpPr>
            <a:grpSpLocks/>
          </p:cNvGrpSpPr>
          <p:nvPr/>
        </p:nvGrpSpPr>
        <p:grpSpPr bwMode="auto">
          <a:xfrm>
            <a:off x="2267744" y="476672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40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1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2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3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4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5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6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7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8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9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0" name="Group 101"/>
          <p:cNvGrpSpPr>
            <a:grpSpLocks/>
          </p:cNvGrpSpPr>
          <p:nvPr/>
        </p:nvGrpSpPr>
        <p:grpSpPr bwMode="auto">
          <a:xfrm>
            <a:off x="2555776" y="476672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51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2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3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4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5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6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7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8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9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0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1" name="Group 101"/>
          <p:cNvGrpSpPr>
            <a:grpSpLocks/>
          </p:cNvGrpSpPr>
          <p:nvPr/>
        </p:nvGrpSpPr>
        <p:grpSpPr bwMode="auto">
          <a:xfrm>
            <a:off x="2843808" y="476672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62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3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4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5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6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7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8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9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0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1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2" name="Group 101"/>
          <p:cNvGrpSpPr>
            <a:grpSpLocks/>
          </p:cNvGrpSpPr>
          <p:nvPr/>
        </p:nvGrpSpPr>
        <p:grpSpPr bwMode="auto">
          <a:xfrm>
            <a:off x="3131840" y="476672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73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4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5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6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7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8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9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0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1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2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3" name="Group 101"/>
          <p:cNvGrpSpPr>
            <a:grpSpLocks/>
          </p:cNvGrpSpPr>
          <p:nvPr/>
        </p:nvGrpSpPr>
        <p:grpSpPr bwMode="auto">
          <a:xfrm>
            <a:off x="251520" y="980728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84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5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6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7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8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9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0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1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2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3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4" name="Group 101"/>
          <p:cNvGrpSpPr>
            <a:grpSpLocks/>
          </p:cNvGrpSpPr>
          <p:nvPr/>
        </p:nvGrpSpPr>
        <p:grpSpPr bwMode="auto">
          <a:xfrm>
            <a:off x="539552" y="980728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895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6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7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8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9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0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1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2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3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4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5" name="Group 101"/>
          <p:cNvGrpSpPr>
            <a:grpSpLocks/>
          </p:cNvGrpSpPr>
          <p:nvPr/>
        </p:nvGrpSpPr>
        <p:grpSpPr bwMode="auto">
          <a:xfrm>
            <a:off x="827584" y="980728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906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7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8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9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0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1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2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3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4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5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6" name="Group 101"/>
          <p:cNvGrpSpPr>
            <a:grpSpLocks/>
          </p:cNvGrpSpPr>
          <p:nvPr/>
        </p:nvGrpSpPr>
        <p:grpSpPr bwMode="auto">
          <a:xfrm>
            <a:off x="1115616" y="980728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917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8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9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0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1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2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3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4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5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6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7" name="Group 101"/>
          <p:cNvGrpSpPr>
            <a:grpSpLocks/>
          </p:cNvGrpSpPr>
          <p:nvPr/>
        </p:nvGrpSpPr>
        <p:grpSpPr bwMode="auto">
          <a:xfrm>
            <a:off x="1403648" y="980728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928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9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0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1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2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3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4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5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6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7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8" name="Group 101"/>
          <p:cNvGrpSpPr>
            <a:grpSpLocks/>
          </p:cNvGrpSpPr>
          <p:nvPr/>
        </p:nvGrpSpPr>
        <p:grpSpPr bwMode="auto">
          <a:xfrm>
            <a:off x="1691680" y="980728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939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0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1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2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3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4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5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6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7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8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9" name="Group 101"/>
          <p:cNvGrpSpPr>
            <a:grpSpLocks/>
          </p:cNvGrpSpPr>
          <p:nvPr/>
        </p:nvGrpSpPr>
        <p:grpSpPr bwMode="auto">
          <a:xfrm>
            <a:off x="1979712" y="980728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950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1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2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3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4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5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6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7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8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9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0" name="Group 101"/>
          <p:cNvGrpSpPr>
            <a:grpSpLocks/>
          </p:cNvGrpSpPr>
          <p:nvPr/>
        </p:nvGrpSpPr>
        <p:grpSpPr bwMode="auto">
          <a:xfrm>
            <a:off x="2267744" y="980728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961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2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3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4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5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6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7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8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9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0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1" name="Group 101"/>
          <p:cNvGrpSpPr>
            <a:grpSpLocks/>
          </p:cNvGrpSpPr>
          <p:nvPr/>
        </p:nvGrpSpPr>
        <p:grpSpPr bwMode="auto">
          <a:xfrm>
            <a:off x="2555776" y="980728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972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3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4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5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6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7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8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9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0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1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768" name="Group 101"/>
          <p:cNvGrpSpPr>
            <a:grpSpLocks/>
          </p:cNvGrpSpPr>
          <p:nvPr/>
        </p:nvGrpSpPr>
        <p:grpSpPr bwMode="auto">
          <a:xfrm>
            <a:off x="2843808" y="980728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983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4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5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6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7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8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9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90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91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92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993" name="Text Box 5"/>
          <p:cNvSpPr txBox="1">
            <a:spLocks noChangeArrowheads="1"/>
          </p:cNvSpPr>
          <p:nvPr/>
        </p:nvSpPr>
        <p:spPr bwMode="auto">
          <a:xfrm>
            <a:off x="250825" y="4797425"/>
            <a:ext cx="3786188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1505E1"/>
                </a:solidFill>
              </a:rPr>
              <a:t>3</a:t>
            </a:r>
            <a:r>
              <a:rPr lang="zh-CN" altLang="en-US" sz="4000" b="1" dirty="0">
                <a:solidFill>
                  <a:srgbClr val="1505E1"/>
                </a:solidFill>
              </a:rPr>
              <a:t>个百、</a:t>
            </a:r>
            <a:r>
              <a:rPr lang="en-US" altLang="zh-CN" sz="4000" b="1" dirty="0">
                <a:solidFill>
                  <a:srgbClr val="1505E1"/>
                </a:solidFill>
              </a:rPr>
              <a:t>2</a:t>
            </a:r>
            <a:r>
              <a:rPr lang="zh-CN" altLang="en-US" sz="4000" b="1" dirty="0">
                <a:solidFill>
                  <a:srgbClr val="1505E1"/>
                </a:solidFill>
              </a:rPr>
              <a:t>个十和</a:t>
            </a:r>
            <a:endParaRPr lang="en-US" altLang="zh-CN" sz="4000" b="1" dirty="0">
              <a:solidFill>
                <a:srgbClr val="1505E1"/>
              </a:solidFill>
            </a:endParaRPr>
          </a:p>
          <a:p>
            <a:r>
              <a:rPr lang="en-US" altLang="zh-CN" sz="4000" b="1" dirty="0">
                <a:solidFill>
                  <a:srgbClr val="1505E1"/>
                </a:solidFill>
              </a:rPr>
              <a:t>4</a:t>
            </a:r>
            <a:r>
              <a:rPr lang="zh-CN" altLang="en-US" sz="4000" b="1" dirty="0">
                <a:solidFill>
                  <a:srgbClr val="1505E1"/>
                </a:solidFill>
              </a:rPr>
              <a:t>个一是</a:t>
            </a:r>
            <a:r>
              <a:rPr lang="en-US" altLang="zh-CN" sz="4000" b="1" smtClean="0">
                <a:solidFill>
                  <a:srgbClr val="1505E1"/>
                </a:solidFill>
              </a:rPr>
              <a:t>324</a:t>
            </a:r>
            <a:endParaRPr lang="en-US" altLang="zh-CN" sz="4000" b="1" dirty="0">
              <a:solidFill>
                <a:srgbClr val="1505E1"/>
              </a:solidFill>
            </a:endParaRPr>
          </a:p>
        </p:txBody>
      </p:sp>
      <p:sp>
        <p:nvSpPr>
          <p:cNvPr id="994" name="AutoShape 40"/>
          <p:cNvSpPr>
            <a:spLocks noChangeArrowheads="1"/>
          </p:cNvSpPr>
          <p:nvPr/>
        </p:nvSpPr>
        <p:spPr bwMode="auto">
          <a:xfrm>
            <a:off x="5867400" y="5732463"/>
            <a:ext cx="792163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95" name="AutoShape 40"/>
          <p:cNvSpPr>
            <a:spLocks noChangeArrowheads="1"/>
          </p:cNvSpPr>
          <p:nvPr/>
        </p:nvSpPr>
        <p:spPr bwMode="auto">
          <a:xfrm>
            <a:off x="5867400" y="5373688"/>
            <a:ext cx="792163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96" name="AutoShape 40"/>
          <p:cNvSpPr>
            <a:spLocks noChangeArrowheads="1"/>
          </p:cNvSpPr>
          <p:nvPr/>
        </p:nvSpPr>
        <p:spPr bwMode="auto">
          <a:xfrm>
            <a:off x="5867400" y="5013325"/>
            <a:ext cx="792163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69" name="Group 101"/>
          <p:cNvGrpSpPr>
            <a:grpSpLocks/>
          </p:cNvGrpSpPr>
          <p:nvPr/>
        </p:nvGrpSpPr>
        <p:grpSpPr bwMode="auto">
          <a:xfrm>
            <a:off x="4499992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348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9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0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1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2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3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4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5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6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7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770" name="Group 101"/>
          <p:cNvGrpSpPr>
            <a:grpSpLocks/>
          </p:cNvGrpSpPr>
          <p:nvPr/>
        </p:nvGrpSpPr>
        <p:grpSpPr bwMode="auto">
          <a:xfrm>
            <a:off x="5220072" y="0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359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0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1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2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3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4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5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6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7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8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3351" name="AutoShape 11"/>
          <p:cNvSpPr>
            <a:spLocks noChangeArrowheads="1"/>
          </p:cNvSpPr>
          <p:nvPr/>
        </p:nvSpPr>
        <p:spPr bwMode="auto">
          <a:xfrm>
            <a:off x="6300788" y="2205038"/>
            <a:ext cx="358775" cy="4318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52" name="AutoShape 11"/>
          <p:cNvSpPr>
            <a:spLocks noChangeArrowheads="1"/>
          </p:cNvSpPr>
          <p:nvPr/>
        </p:nvSpPr>
        <p:spPr bwMode="auto">
          <a:xfrm>
            <a:off x="6875463" y="2205038"/>
            <a:ext cx="360362" cy="4318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53" name="AutoShape 11"/>
          <p:cNvSpPr>
            <a:spLocks noChangeArrowheads="1"/>
          </p:cNvSpPr>
          <p:nvPr/>
        </p:nvSpPr>
        <p:spPr bwMode="auto">
          <a:xfrm>
            <a:off x="7451725" y="2205038"/>
            <a:ext cx="360363" cy="4318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54" name="AutoShape 11"/>
          <p:cNvSpPr>
            <a:spLocks noChangeArrowheads="1"/>
          </p:cNvSpPr>
          <p:nvPr/>
        </p:nvSpPr>
        <p:spPr bwMode="auto">
          <a:xfrm>
            <a:off x="7956550" y="2205038"/>
            <a:ext cx="360363" cy="4318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5" name="AutoShape 40"/>
          <p:cNvSpPr>
            <a:spLocks noChangeArrowheads="1"/>
          </p:cNvSpPr>
          <p:nvPr/>
        </p:nvSpPr>
        <p:spPr bwMode="auto">
          <a:xfrm>
            <a:off x="6732588" y="5805488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6" name="AutoShape 40"/>
          <p:cNvSpPr>
            <a:spLocks noChangeArrowheads="1"/>
          </p:cNvSpPr>
          <p:nvPr/>
        </p:nvSpPr>
        <p:spPr bwMode="auto">
          <a:xfrm>
            <a:off x="6732588" y="5445125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" name="AutoShape 40"/>
          <p:cNvSpPr>
            <a:spLocks noChangeArrowheads="1"/>
          </p:cNvSpPr>
          <p:nvPr/>
        </p:nvSpPr>
        <p:spPr bwMode="auto">
          <a:xfrm>
            <a:off x="7596188" y="57324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0" name="AutoShape 40"/>
          <p:cNvSpPr>
            <a:spLocks noChangeArrowheads="1"/>
          </p:cNvSpPr>
          <p:nvPr/>
        </p:nvSpPr>
        <p:spPr bwMode="auto">
          <a:xfrm>
            <a:off x="7596188" y="5373688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1" name="AutoShape 40"/>
          <p:cNvSpPr>
            <a:spLocks noChangeArrowheads="1"/>
          </p:cNvSpPr>
          <p:nvPr/>
        </p:nvSpPr>
        <p:spPr bwMode="auto">
          <a:xfrm>
            <a:off x="7572396" y="5072074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4" name="AutoShape 40"/>
          <p:cNvSpPr>
            <a:spLocks noChangeArrowheads="1"/>
          </p:cNvSpPr>
          <p:nvPr/>
        </p:nvSpPr>
        <p:spPr bwMode="auto">
          <a:xfrm>
            <a:off x="7572396" y="4786322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" grpId="0" autoUpdateAnimBg="0"/>
      <p:bldP spid="994" grpId="0" animBg="1"/>
      <p:bldP spid="995" grpId="0" animBg="1"/>
      <p:bldP spid="996" grpId="0" animBg="1"/>
      <p:bldP spid="375" grpId="0" animBg="1"/>
      <p:bldP spid="376" grpId="0" animBg="1"/>
      <p:bldP spid="379" grpId="0" animBg="1"/>
      <p:bldP spid="380" grpId="0" animBg="1"/>
      <p:bldP spid="381" grpId="0" animBg="1"/>
      <p:bldP spid="38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2339975" y="1485900"/>
            <a:ext cx="4319588" cy="4364038"/>
            <a:chOff x="612" y="628"/>
            <a:chExt cx="1497" cy="2712"/>
          </a:xfrm>
        </p:grpSpPr>
        <p:sp>
          <p:nvSpPr>
            <p:cNvPr id="14354" name="Rectangle 7"/>
            <p:cNvSpPr>
              <a:spLocks noChangeArrowheads="1"/>
            </p:cNvSpPr>
            <p:nvPr/>
          </p:nvSpPr>
          <p:spPr bwMode="auto">
            <a:xfrm>
              <a:off x="702" y="628"/>
              <a:ext cx="1316" cy="244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5" name="Rectangle 8"/>
            <p:cNvSpPr>
              <a:spLocks noChangeArrowheads="1"/>
            </p:cNvSpPr>
            <p:nvPr/>
          </p:nvSpPr>
          <p:spPr bwMode="auto">
            <a:xfrm>
              <a:off x="612" y="3068"/>
              <a:ext cx="1497" cy="27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3200" b="1"/>
                <a:t>   千     百     十    个   </a:t>
              </a:r>
            </a:p>
          </p:txBody>
        </p:sp>
        <p:sp>
          <p:nvSpPr>
            <p:cNvPr id="14356" name="Line 9"/>
            <p:cNvSpPr>
              <a:spLocks noChangeShapeType="1"/>
            </p:cNvSpPr>
            <p:nvPr/>
          </p:nvSpPr>
          <p:spPr bwMode="auto">
            <a:xfrm flipH="1">
              <a:off x="886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Line 10"/>
            <p:cNvSpPr>
              <a:spLocks noChangeShapeType="1"/>
            </p:cNvSpPr>
            <p:nvPr/>
          </p:nvSpPr>
          <p:spPr bwMode="auto">
            <a:xfrm flipH="1">
              <a:off x="1202" y="628"/>
              <a:ext cx="9" cy="243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Line 11"/>
            <p:cNvSpPr>
              <a:spLocks noChangeShapeType="1"/>
            </p:cNvSpPr>
            <p:nvPr/>
          </p:nvSpPr>
          <p:spPr bwMode="auto">
            <a:xfrm flipH="1">
              <a:off x="1510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Line 12"/>
            <p:cNvSpPr>
              <a:spLocks noChangeShapeType="1"/>
            </p:cNvSpPr>
            <p:nvPr/>
          </p:nvSpPr>
          <p:spPr bwMode="auto">
            <a:xfrm>
              <a:off x="1810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179388" y="620713"/>
            <a:ext cx="85232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一十一十地数，从三百五十数到四百六十</a:t>
            </a:r>
            <a:endParaRPr lang="en-US" altLang="zh-CN" sz="36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340" name="AutoShape 40"/>
          <p:cNvSpPr>
            <a:spLocks noChangeArrowheads="1"/>
          </p:cNvSpPr>
          <p:nvPr/>
        </p:nvSpPr>
        <p:spPr bwMode="auto">
          <a:xfrm>
            <a:off x="3563938" y="5013325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1" name="AutoShape 40"/>
          <p:cNvSpPr>
            <a:spLocks noChangeArrowheads="1"/>
          </p:cNvSpPr>
          <p:nvPr/>
        </p:nvSpPr>
        <p:spPr bwMode="auto">
          <a:xfrm>
            <a:off x="3563938" y="46529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2" name="AutoShape 40"/>
          <p:cNvSpPr>
            <a:spLocks noChangeArrowheads="1"/>
          </p:cNvSpPr>
          <p:nvPr/>
        </p:nvSpPr>
        <p:spPr bwMode="auto">
          <a:xfrm>
            <a:off x="3563938" y="42926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40"/>
          <p:cNvSpPr>
            <a:spLocks noChangeArrowheads="1"/>
          </p:cNvSpPr>
          <p:nvPr/>
        </p:nvSpPr>
        <p:spPr bwMode="auto">
          <a:xfrm>
            <a:off x="4500563" y="50847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utoShape 40"/>
          <p:cNvSpPr>
            <a:spLocks noChangeArrowheads="1"/>
          </p:cNvSpPr>
          <p:nvPr/>
        </p:nvSpPr>
        <p:spPr bwMode="auto">
          <a:xfrm>
            <a:off x="4500563" y="47244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AutoShape 40"/>
          <p:cNvSpPr>
            <a:spLocks noChangeArrowheads="1"/>
          </p:cNvSpPr>
          <p:nvPr/>
        </p:nvSpPr>
        <p:spPr bwMode="auto">
          <a:xfrm>
            <a:off x="4500563" y="4365625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AutoShape 40"/>
          <p:cNvSpPr>
            <a:spLocks noChangeArrowheads="1"/>
          </p:cNvSpPr>
          <p:nvPr/>
        </p:nvSpPr>
        <p:spPr bwMode="auto">
          <a:xfrm>
            <a:off x="4500563" y="40052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40"/>
          <p:cNvSpPr>
            <a:spLocks noChangeArrowheads="1"/>
          </p:cNvSpPr>
          <p:nvPr/>
        </p:nvSpPr>
        <p:spPr bwMode="auto">
          <a:xfrm>
            <a:off x="4500563" y="3284538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utoShape 40"/>
          <p:cNvSpPr>
            <a:spLocks noChangeArrowheads="1"/>
          </p:cNvSpPr>
          <p:nvPr/>
        </p:nvSpPr>
        <p:spPr bwMode="auto">
          <a:xfrm>
            <a:off x="4500563" y="36449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utoShape 40"/>
          <p:cNvSpPr>
            <a:spLocks noChangeArrowheads="1"/>
          </p:cNvSpPr>
          <p:nvPr/>
        </p:nvSpPr>
        <p:spPr bwMode="auto">
          <a:xfrm>
            <a:off x="4500563" y="2924175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AutoShape 40"/>
          <p:cNvSpPr>
            <a:spLocks noChangeArrowheads="1"/>
          </p:cNvSpPr>
          <p:nvPr/>
        </p:nvSpPr>
        <p:spPr bwMode="auto">
          <a:xfrm>
            <a:off x="3563938" y="3933825"/>
            <a:ext cx="792162" cy="358775"/>
          </a:xfrm>
          <a:prstGeom prst="flowChartConnector">
            <a:avLst/>
          </a:prstGeom>
          <a:solidFill>
            <a:srgbClr val="FF00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utoShape 40"/>
          <p:cNvSpPr>
            <a:spLocks noChangeArrowheads="1"/>
          </p:cNvSpPr>
          <p:nvPr/>
        </p:nvSpPr>
        <p:spPr bwMode="auto">
          <a:xfrm>
            <a:off x="4500563" y="2565400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utoShape 40"/>
          <p:cNvSpPr>
            <a:spLocks noChangeArrowheads="1"/>
          </p:cNvSpPr>
          <p:nvPr/>
        </p:nvSpPr>
        <p:spPr bwMode="auto">
          <a:xfrm>
            <a:off x="4500563" y="2205038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utoShape 40"/>
          <p:cNvSpPr>
            <a:spLocks noChangeArrowheads="1"/>
          </p:cNvSpPr>
          <p:nvPr/>
        </p:nvSpPr>
        <p:spPr bwMode="auto">
          <a:xfrm>
            <a:off x="4500563" y="1844675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" presetClass="entr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2" presetClass="entr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2" presetClass="entr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2" presetClass="entr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14" presetID="2" presetClass="entr" presetSubtype="1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7" grpId="2" animBg="1"/>
      <p:bldP spid="18" grpId="0" animBg="1"/>
      <p:bldP spid="18" grpId="1" animBg="1"/>
      <p:bldP spid="19" grpId="0" animBg="1"/>
      <p:bldP spid="19" grpId="1" animBg="1"/>
      <p:bldP spid="20" grpId="0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2339975" y="1485900"/>
            <a:ext cx="4319588" cy="4364038"/>
            <a:chOff x="612" y="628"/>
            <a:chExt cx="1497" cy="2712"/>
          </a:xfrm>
        </p:grpSpPr>
        <p:sp>
          <p:nvSpPr>
            <p:cNvPr id="15397" name="Rectangle 7"/>
            <p:cNvSpPr>
              <a:spLocks noChangeArrowheads="1"/>
            </p:cNvSpPr>
            <p:nvPr/>
          </p:nvSpPr>
          <p:spPr bwMode="auto">
            <a:xfrm>
              <a:off x="702" y="628"/>
              <a:ext cx="1316" cy="244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8" name="Rectangle 8"/>
            <p:cNvSpPr>
              <a:spLocks noChangeArrowheads="1"/>
            </p:cNvSpPr>
            <p:nvPr/>
          </p:nvSpPr>
          <p:spPr bwMode="auto">
            <a:xfrm>
              <a:off x="612" y="3068"/>
              <a:ext cx="1497" cy="27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3200" b="1"/>
                <a:t>  千    百     十    个   </a:t>
              </a:r>
            </a:p>
          </p:txBody>
        </p:sp>
        <p:sp>
          <p:nvSpPr>
            <p:cNvPr id="15399" name="Line 9"/>
            <p:cNvSpPr>
              <a:spLocks noChangeShapeType="1"/>
            </p:cNvSpPr>
            <p:nvPr/>
          </p:nvSpPr>
          <p:spPr bwMode="auto">
            <a:xfrm flipH="1">
              <a:off x="886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0" name="Line 10"/>
            <p:cNvSpPr>
              <a:spLocks noChangeShapeType="1"/>
            </p:cNvSpPr>
            <p:nvPr/>
          </p:nvSpPr>
          <p:spPr bwMode="auto">
            <a:xfrm flipH="1">
              <a:off x="1161" y="628"/>
              <a:ext cx="9" cy="243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1" name="Line 11"/>
            <p:cNvSpPr>
              <a:spLocks noChangeShapeType="1"/>
            </p:cNvSpPr>
            <p:nvPr/>
          </p:nvSpPr>
          <p:spPr bwMode="auto">
            <a:xfrm flipH="1">
              <a:off x="1510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2" name="Line 12"/>
            <p:cNvSpPr>
              <a:spLocks noChangeShapeType="1"/>
            </p:cNvSpPr>
            <p:nvPr/>
          </p:nvSpPr>
          <p:spPr bwMode="auto">
            <a:xfrm>
              <a:off x="1810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0" y="0"/>
            <a:ext cx="84248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一个一个地数，从九百八十五数到九百九十九</a:t>
            </a:r>
            <a:endParaRPr lang="en-US" altLang="zh-CN" sz="32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AutoShape 40"/>
          <p:cNvSpPr>
            <a:spLocks noChangeArrowheads="1"/>
          </p:cNvSpPr>
          <p:nvPr/>
        </p:nvSpPr>
        <p:spPr bwMode="auto">
          <a:xfrm>
            <a:off x="3563938" y="5013325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40"/>
          <p:cNvSpPr>
            <a:spLocks noChangeArrowheads="1"/>
          </p:cNvSpPr>
          <p:nvPr/>
        </p:nvSpPr>
        <p:spPr bwMode="auto">
          <a:xfrm>
            <a:off x="3563938" y="46529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40"/>
          <p:cNvSpPr>
            <a:spLocks noChangeArrowheads="1"/>
          </p:cNvSpPr>
          <p:nvPr/>
        </p:nvSpPr>
        <p:spPr bwMode="auto">
          <a:xfrm>
            <a:off x="3563938" y="42926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40"/>
          <p:cNvSpPr>
            <a:spLocks noChangeArrowheads="1"/>
          </p:cNvSpPr>
          <p:nvPr/>
        </p:nvSpPr>
        <p:spPr bwMode="auto">
          <a:xfrm>
            <a:off x="4500563" y="50847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utoShape 40"/>
          <p:cNvSpPr>
            <a:spLocks noChangeArrowheads="1"/>
          </p:cNvSpPr>
          <p:nvPr/>
        </p:nvSpPr>
        <p:spPr bwMode="auto">
          <a:xfrm>
            <a:off x="4500563" y="47244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AutoShape 40"/>
          <p:cNvSpPr>
            <a:spLocks noChangeArrowheads="1"/>
          </p:cNvSpPr>
          <p:nvPr/>
        </p:nvSpPr>
        <p:spPr bwMode="auto">
          <a:xfrm>
            <a:off x="4500563" y="4365625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AutoShape 40"/>
          <p:cNvSpPr>
            <a:spLocks noChangeArrowheads="1"/>
          </p:cNvSpPr>
          <p:nvPr/>
        </p:nvSpPr>
        <p:spPr bwMode="auto">
          <a:xfrm>
            <a:off x="4500563" y="40052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40"/>
          <p:cNvSpPr>
            <a:spLocks noChangeArrowheads="1"/>
          </p:cNvSpPr>
          <p:nvPr/>
        </p:nvSpPr>
        <p:spPr bwMode="auto">
          <a:xfrm>
            <a:off x="4500563" y="3284538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utoShape 40"/>
          <p:cNvSpPr>
            <a:spLocks noChangeArrowheads="1"/>
          </p:cNvSpPr>
          <p:nvPr/>
        </p:nvSpPr>
        <p:spPr bwMode="auto">
          <a:xfrm>
            <a:off x="4500563" y="36449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utoShape 40"/>
          <p:cNvSpPr>
            <a:spLocks noChangeArrowheads="1"/>
          </p:cNvSpPr>
          <p:nvPr/>
        </p:nvSpPr>
        <p:spPr bwMode="auto">
          <a:xfrm>
            <a:off x="4500563" y="2924175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AutoShape 40"/>
          <p:cNvSpPr>
            <a:spLocks noChangeArrowheads="1"/>
          </p:cNvSpPr>
          <p:nvPr/>
        </p:nvSpPr>
        <p:spPr bwMode="auto">
          <a:xfrm>
            <a:off x="4500563" y="2205038"/>
            <a:ext cx="792162" cy="360362"/>
          </a:xfrm>
          <a:prstGeom prst="flowChartConnector">
            <a:avLst/>
          </a:prstGeom>
          <a:solidFill>
            <a:srgbClr val="FF00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utoShape 40"/>
          <p:cNvSpPr>
            <a:spLocks noChangeArrowheads="1"/>
          </p:cNvSpPr>
          <p:nvPr/>
        </p:nvSpPr>
        <p:spPr bwMode="auto">
          <a:xfrm>
            <a:off x="4500563" y="2565400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utoShape 40"/>
          <p:cNvSpPr>
            <a:spLocks noChangeArrowheads="1"/>
          </p:cNvSpPr>
          <p:nvPr/>
        </p:nvSpPr>
        <p:spPr bwMode="auto">
          <a:xfrm>
            <a:off x="5364163" y="5013325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utoShape 40"/>
          <p:cNvSpPr>
            <a:spLocks noChangeArrowheads="1"/>
          </p:cNvSpPr>
          <p:nvPr/>
        </p:nvSpPr>
        <p:spPr bwMode="auto">
          <a:xfrm>
            <a:off x="5364163" y="46529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AutoShape 40"/>
          <p:cNvSpPr>
            <a:spLocks noChangeArrowheads="1"/>
          </p:cNvSpPr>
          <p:nvPr/>
        </p:nvSpPr>
        <p:spPr bwMode="auto">
          <a:xfrm>
            <a:off x="3563938" y="3933825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AutoShape 40"/>
          <p:cNvSpPr>
            <a:spLocks noChangeArrowheads="1"/>
          </p:cNvSpPr>
          <p:nvPr/>
        </p:nvSpPr>
        <p:spPr bwMode="auto">
          <a:xfrm>
            <a:off x="3563938" y="35734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AutoShape 40"/>
          <p:cNvSpPr>
            <a:spLocks noChangeArrowheads="1"/>
          </p:cNvSpPr>
          <p:nvPr/>
        </p:nvSpPr>
        <p:spPr bwMode="auto">
          <a:xfrm>
            <a:off x="3563938" y="32131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AutoShape 40"/>
          <p:cNvSpPr>
            <a:spLocks noChangeArrowheads="1"/>
          </p:cNvSpPr>
          <p:nvPr/>
        </p:nvSpPr>
        <p:spPr bwMode="auto">
          <a:xfrm>
            <a:off x="3563938" y="2852738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40"/>
          <p:cNvSpPr>
            <a:spLocks noChangeArrowheads="1"/>
          </p:cNvSpPr>
          <p:nvPr/>
        </p:nvSpPr>
        <p:spPr bwMode="auto">
          <a:xfrm>
            <a:off x="3563938" y="2492375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AutoShape 40"/>
          <p:cNvSpPr>
            <a:spLocks noChangeArrowheads="1"/>
          </p:cNvSpPr>
          <p:nvPr/>
        </p:nvSpPr>
        <p:spPr bwMode="auto">
          <a:xfrm>
            <a:off x="3563938" y="2133600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AutoShape 40"/>
          <p:cNvSpPr>
            <a:spLocks noChangeArrowheads="1"/>
          </p:cNvSpPr>
          <p:nvPr/>
        </p:nvSpPr>
        <p:spPr bwMode="auto">
          <a:xfrm>
            <a:off x="5364163" y="42926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AutoShape 40"/>
          <p:cNvSpPr>
            <a:spLocks noChangeArrowheads="1"/>
          </p:cNvSpPr>
          <p:nvPr/>
        </p:nvSpPr>
        <p:spPr bwMode="auto">
          <a:xfrm>
            <a:off x="5364163" y="3933825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AutoShape 40"/>
          <p:cNvSpPr>
            <a:spLocks noChangeArrowheads="1"/>
          </p:cNvSpPr>
          <p:nvPr/>
        </p:nvSpPr>
        <p:spPr bwMode="auto">
          <a:xfrm>
            <a:off x="5364163" y="35734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AutoShape 40"/>
          <p:cNvSpPr>
            <a:spLocks noChangeArrowheads="1"/>
          </p:cNvSpPr>
          <p:nvPr/>
        </p:nvSpPr>
        <p:spPr bwMode="auto">
          <a:xfrm>
            <a:off x="5364163" y="32131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AutoShape 40"/>
          <p:cNvSpPr>
            <a:spLocks noChangeArrowheads="1"/>
          </p:cNvSpPr>
          <p:nvPr/>
        </p:nvSpPr>
        <p:spPr bwMode="auto">
          <a:xfrm>
            <a:off x="5364163" y="2852738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AutoShape 40"/>
          <p:cNvSpPr>
            <a:spLocks noChangeArrowheads="1"/>
          </p:cNvSpPr>
          <p:nvPr/>
        </p:nvSpPr>
        <p:spPr bwMode="auto">
          <a:xfrm>
            <a:off x="5364163" y="2492375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AutoShape 40"/>
          <p:cNvSpPr>
            <a:spLocks noChangeArrowheads="1"/>
          </p:cNvSpPr>
          <p:nvPr/>
        </p:nvSpPr>
        <p:spPr bwMode="auto">
          <a:xfrm>
            <a:off x="5364163" y="2133600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AutoShape 40"/>
          <p:cNvSpPr>
            <a:spLocks noChangeArrowheads="1"/>
          </p:cNvSpPr>
          <p:nvPr/>
        </p:nvSpPr>
        <p:spPr bwMode="auto">
          <a:xfrm>
            <a:off x="5364163" y="1773238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0" y="692150"/>
            <a:ext cx="49228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九百九十九添上</a:t>
            </a:r>
            <a:r>
              <a:rPr lang="en-US" altLang="zh-CN" sz="32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是多少？</a:t>
            </a:r>
            <a:endParaRPr lang="en-US" altLang="zh-CN" sz="32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9" name="AutoShape 40"/>
          <p:cNvSpPr>
            <a:spLocks noChangeArrowheads="1"/>
          </p:cNvSpPr>
          <p:nvPr/>
        </p:nvSpPr>
        <p:spPr bwMode="auto">
          <a:xfrm>
            <a:off x="4500563" y="1844675"/>
            <a:ext cx="792162" cy="360363"/>
          </a:xfrm>
          <a:prstGeom prst="flowChartConnector">
            <a:avLst/>
          </a:prstGeom>
          <a:solidFill>
            <a:srgbClr val="FF00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" name="AutoShape 40"/>
          <p:cNvSpPr>
            <a:spLocks noChangeArrowheads="1"/>
          </p:cNvSpPr>
          <p:nvPr/>
        </p:nvSpPr>
        <p:spPr bwMode="auto">
          <a:xfrm>
            <a:off x="3563938" y="1773238"/>
            <a:ext cx="792162" cy="360362"/>
          </a:xfrm>
          <a:prstGeom prst="flowChartConnector">
            <a:avLst/>
          </a:prstGeom>
          <a:solidFill>
            <a:srgbClr val="FF00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AutoShape 40"/>
          <p:cNvSpPr>
            <a:spLocks noChangeArrowheads="1"/>
          </p:cNvSpPr>
          <p:nvPr/>
        </p:nvSpPr>
        <p:spPr bwMode="auto">
          <a:xfrm>
            <a:off x="2771775" y="5013325"/>
            <a:ext cx="792163" cy="360363"/>
          </a:xfrm>
          <a:prstGeom prst="flowChartConnector">
            <a:avLst/>
          </a:prstGeom>
          <a:solidFill>
            <a:srgbClr val="FF00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611188" y="5780088"/>
            <a:ext cx="71882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从右边第一位是个位，第二位是十位，</a:t>
            </a:r>
            <a:endParaRPr lang="en-US" altLang="zh-CN" sz="32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第三位是百位，第四位是千位。</a:t>
            </a:r>
            <a:endParaRPr lang="en-US" altLang="zh-CN" sz="32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000"/>
                            </p:stCondLst>
                            <p:childTnLst>
                              <p:par>
                                <p:cTn id="108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000"/>
                            </p:stCondLst>
                            <p:childTnLst>
                              <p:par>
                                <p:cTn id="120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000"/>
                            </p:stCondLst>
                            <p:childTnLst>
                              <p:par>
                                <p:cTn id="126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8000"/>
                            </p:stCondLst>
                            <p:childTnLst>
                              <p:par>
                                <p:cTn id="132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1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2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7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3" presetClass="exit" presetSubtype="3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9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0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0" grpId="1" animBg="1"/>
      <p:bldP spid="21" grpId="0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/>
      <p:bldP spid="39" grpId="0" animBg="1"/>
      <p:bldP spid="39" grpId="1" animBg="1"/>
      <p:bldP spid="40" grpId="0" animBg="1"/>
      <p:bldP spid="40" grpId="1" animBg="1"/>
      <p:bldP spid="41" grpId="0" animBg="1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827213" y="328613"/>
            <a:ext cx="1825625" cy="5468937"/>
            <a:chOff x="611" y="218"/>
            <a:chExt cx="1316" cy="3906"/>
          </a:xfrm>
          <a:solidFill>
            <a:srgbClr val="FFFF00"/>
          </a:solidFill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533" y="218"/>
              <a:ext cx="394" cy="3083"/>
              <a:chOff x="2345" y="117"/>
              <a:chExt cx="535" cy="3979"/>
            </a:xfrm>
            <a:grpFill/>
          </p:grpSpPr>
          <p:sp>
            <p:nvSpPr>
              <p:cNvPr id="6148" name="AutoShape 4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49" name="AutoShape 5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50" name="AutoShape 6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51" name="AutoShape 7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52" name="AutoShape 8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53" name="AutoShape 9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54" name="AutoShape 10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55" name="AutoShape 11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56" name="AutoShape 12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57" name="AutoShape 13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" name="Group 14"/>
            <p:cNvGrpSpPr>
              <a:grpSpLocks/>
            </p:cNvGrpSpPr>
            <p:nvPr/>
          </p:nvGrpSpPr>
          <p:grpSpPr bwMode="auto">
            <a:xfrm>
              <a:off x="1431" y="312"/>
              <a:ext cx="394" cy="3083"/>
              <a:chOff x="2345" y="117"/>
              <a:chExt cx="535" cy="3979"/>
            </a:xfrm>
            <a:grpFill/>
          </p:grpSpPr>
          <p:sp>
            <p:nvSpPr>
              <p:cNvPr id="6159" name="AutoShape 15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60" name="AutoShape 16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61" name="AutoShape 17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62" name="AutoShape 18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63" name="AutoShape 19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64" name="AutoShape 20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65" name="AutoShape 21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66" name="AutoShape 22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67" name="AutoShape 23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68" name="AutoShape 24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5" name="Group 25"/>
            <p:cNvGrpSpPr>
              <a:grpSpLocks/>
            </p:cNvGrpSpPr>
            <p:nvPr/>
          </p:nvGrpSpPr>
          <p:grpSpPr bwMode="auto">
            <a:xfrm>
              <a:off x="1329" y="413"/>
              <a:ext cx="394" cy="3083"/>
              <a:chOff x="2345" y="117"/>
              <a:chExt cx="535" cy="3979"/>
            </a:xfrm>
            <a:grpFill/>
          </p:grpSpPr>
          <p:sp>
            <p:nvSpPr>
              <p:cNvPr id="6170" name="AutoShape 26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71" name="AutoShape 27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72" name="AutoShape 28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73" name="AutoShape 29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74" name="AutoShape 30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75" name="AutoShape 31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76" name="AutoShape 32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77" name="AutoShape 33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78" name="AutoShape 34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79" name="AutoShape 35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" name="Group 36"/>
            <p:cNvGrpSpPr>
              <a:grpSpLocks/>
            </p:cNvGrpSpPr>
            <p:nvPr/>
          </p:nvGrpSpPr>
          <p:grpSpPr bwMode="auto">
            <a:xfrm>
              <a:off x="1226" y="501"/>
              <a:ext cx="394" cy="3083"/>
              <a:chOff x="2345" y="117"/>
              <a:chExt cx="535" cy="3979"/>
            </a:xfrm>
            <a:grpFill/>
          </p:grpSpPr>
          <p:sp>
            <p:nvSpPr>
              <p:cNvPr id="6181" name="AutoShape 37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82" name="AutoShape 38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83" name="AutoShape 39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84" name="AutoShape 40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85" name="AutoShape 41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86" name="AutoShape 42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87" name="AutoShape 43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88" name="AutoShape 44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89" name="AutoShape 45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90" name="AutoShape 46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" name="Group 47"/>
            <p:cNvGrpSpPr>
              <a:grpSpLocks/>
            </p:cNvGrpSpPr>
            <p:nvPr/>
          </p:nvGrpSpPr>
          <p:grpSpPr bwMode="auto">
            <a:xfrm>
              <a:off x="1124" y="592"/>
              <a:ext cx="394" cy="3083"/>
              <a:chOff x="2345" y="117"/>
              <a:chExt cx="535" cy="3979"/>
            </a:xfrm>
            <a:grpFill/>
          </p:grpSpPr>
          <p:sp>
            <p:nvSpPr>
              <p:cNvPr id="6192" name="AutoShape 48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93" name="AutoShape 49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94" name="AutoShape 50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95" name="AutoShape 51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96" name="AutoShape 52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97" name="AutoShape 53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98" name="AutoShape 54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99" name="AutoShape 55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00" name="AutoShape 56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01" name="AutoShape 57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8" name="Group 58"/>
            <p:cNvGrpSpPr>
              <a:grpSpLocks/>
            </p:cNvGrpSpPr>
            <p:nvPr/>
          </p:nvGrpSpPr>
          <p:grpSpPr bwMode="auto">
            <a:xfrm>
              <a:off x="1021" y="683"/>
              <a:ext cx="394" cy="3083"/>
              <a:chOff x="2345" y="117"/>
              <a:chExt cx="535" cy="3979"/>
            </a:xfrm>
            <a:grpFill/>
          </p:grpSpPr>
          <p:sp>
            <p:nvSpPr>
              <p:cNvPr id="6203" name="AutoShape 59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04" name="AutoShape 60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05" name="AutoShape 61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06" name="AutoShape 62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07" name="AutoShape 63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08" name="AutoShape 64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09" name="AutoShape 65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10" name="AutoShape 66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11" name="AutoShape 67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12" name="AutoShape 68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9" name="Group 69"/>
            <p:cNvGrpSpPr>
              <a:grpSpLocks/>
            </p:cNvGrpSpPr>
            <p:nvPr/>
          </p:nvGrpSpPr>
          <p:grpSpPr bwMode="auto">
            <a:xfrm>
              <a:off x="919" y="771"/>
              <a:ext cx="394" cy="3083"/>
              <a:chOff x="2345" y="117"/>
              <a:chExt cx="535" cy="3979"/>
            </a:xfrm>
            <a:grpFill/>
          </p:grpSpPr>
          <p:sp>
            <p:nvSpPr>
              <p:cNvPr id="6214" name="AutoShape 70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15" name="AutoShape 71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16" name="AutoShape 72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17" name="AutoShape 73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18" name="AutoShape 74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19" name="AutoShape 75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20" name="AutoShape 76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21" name="AutoShape 77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22" name="AutoShape 78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23" name="AutoShape 79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0" name="Group 80"/>
            <p:cNvGrpSpPr>
              <a:grpSpLocks/>
            </p:cNvGrpSpPr>
            <p:nvPr/>
          </p:nvGrpSpPr>
          <p:grpSpPr bwMode="auto">
            <a:xfrm>
              <a:off x="817" y="861"/>
              <a:ext cx="394" cy="3083"/>
              <a:chOff x="2345" y="117"/>
              <a:chExt cx="535" cy="3979"/>
            </a:xfrm>
            <a:grpFill/>
          </p:grpSpPr>
          <p:sp>
            <p:nvSpPr>
              <p:cNvPr id="6225" name="AutoShape 81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26" name="AutoShape 82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27" name="AutoShape 83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28" name="AutoShape 84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29" name="AutoShape 85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30" name="AutoShape 86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31" name="AutoShape 87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32" name="AutoShape 88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33" name="AutoShape 89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34" name="AutoShape 90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1" name="Group 91"/>
            <p:cNvGrpSpPr>
              <a:grpSpLocks/>
            </p:cNvGrpSpPr>
            <p:nvPr/>
          </p:nvGrpSpPr>
          <p:grpSpPr bwMode="auto">
            <a:xfrm>
              <a:off x="715" y="950"/>
              <a:ext cx="394" cy="3083"/>
              <a:chOff x="2345" y="117"/>
              <a:chExt cx="535" cy="3979"/>
            </a:xfrm>
            <a:grpFill/>
          </p:grpSpPr>
          <p:sp>
            <p:nvSpPr>
              <p:cNvPr id="6236" name="AutoShape 92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37" name="AutoShape 93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38" name="AutoShape 94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39" name="AutoShape 95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40" name="AutoShape 96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41" name="AutoShape 97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42" name="AutoShape 98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43" name="AutoShape 99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44" name="AutoShape 100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45" name="AutoShape 101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2" name="Group 102"/>
            <p:cNvGrpSpPr>
              <a:grpSpLocks/>
            </p:cNvGrpSpPr>
            <p:nvPr/>
          </p:nvGrpSpPr>
          <p:grpSpPr bwMode="auto">
            <a:xfrm>
              <a:off x="611" y="1041"/>
              <a:ext cx="394" cy="3083"/>
              <a:chOff x="2345" y="117"/>
              <a:chExt cx="535" cy="3979"/>
            </a:xfrm>
            <a:grpFill/>
          </p:grpSpPr>
          <p:sp>
            <p:nvSpPr>
              <p:cNvPr id="6247" name="AutoShape 103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48" name="AutoShape 104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49" name="AutoShape 105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50" name="AutoShape 106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51" name="AutoShape 107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52" name="AutoShape 108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53" name="AutoShape 109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54" name="AutoShape 110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55" name="AutoShape 111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56" name="AutoShape 112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3" name="Group 113"/>
          <p:cNvGrpSpPr>
            <a:grpSpLocks/>
          </p:cNvGrpSpPr>
          <p:nvPr/>
        </p:nvGrpSpPr>
        <p:grpSpPr bwMode="auto">
          <a:xfrm>
            <a:off x="2225675" y="320675"/>
            <a:ext cx="1825625" cy="5468938"/>
            <a:chOff x="611" y="218"/>
            <a:chExt cx="1316" cy="3906"/>
          </a:xfrm>
          <a:solidFill>
            <a:srgbClr val="FFFF00"/>
          </a:solidFill>
        </p:grpSpPr>
        <p:grpSp>
          <p:nvGrpSpPr>
            <p:cNvPr id="14" name="Group 114"/>
            <p:cNvGrpSpPr>
              <a:grpSpLocks/>
            </p:cNvGrpSpPr>
            <p:nvPr/>
          </p:nvGrpSpPr>
          <p:grpSpPr bwMode="auto">
            <a:xfrm>
              <a:off x="1533" y="218"/>
              <a:ext cx="394" cy="3083"/>
              <a:chOff x="2345" y="117"/>
              <a:chExt cx="535" cy="3979"/>
            </a:xfrm>
            <a:grpFill/>
          </p:grpSpPr>
          <p:sp>
            <p:nvSpPr>
              <p:cNvPr id="6259" name="AutoShape 115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60" name="AutoShape 116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61" name="AutoShape 117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62" name="AutoShape 118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63" name="AutoShape 119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64" name="AutoShape 120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65" name="AutoShape 121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66" name="AutoShape 122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67" name="AutoShape 123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68" name="AutoShape 124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5" name="Group 125"/>
            <p:cNvGrpSpPr>
              <a:grpSpLocks/>
            </p:cNvGrpSpPr>
            <p:nvPr/>
          </p:nvGrpSpPr>
          <p:grpSpPr bwMode="auto">
            <a:xfrm>
              <a:off x="1431" y="312"/>
              <a:ext cx="394" cy="3083"/>
              <a:chOff x="2345" y="117"/>
              <a:chExt cx="535" cy="3979"/>
            </a:xfrm>
            <a:grpFill/>
          </p:grpSpPr>
          <p:sp>
            <p:nvSpPr>
              <p:cNvPr id="6270" name="AutoShape 126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71" name="AutoShape 127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72" name="AutoShape 128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73" name="AutoShape 129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74" name="AutoShape 130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75" name="AutoShape 131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76" name="AutoShape 132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77" name="AutoShape 133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78" name="AutoShape 134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79" name="AutoShape 135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6" name="Group 136"/>
            <p:cNvGrpSpPr>
              <a:grpSpLocks/>
            </p:cNvGrpSpPr>
            <p:nvPr/>
          </p:nvGrpSpPr>
          <p:grpSpPr bwMode="auto">
            <a:xfrm>
              <a:off x="1329" y="413"/>
              <a:ext cx="394" cy="3083"/>
              <a:chOff x="2345" y="117"/>
              <a:chExt cx="535" cy="3979"/>
            </a:xfrm>
            <a:grpFill/>
          </p:grpSpPr>
          <p:sp>
            <p:nvSpPr>
              <p:cNvPr id="6281" name="AutoShape 137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82" name="AutoShape 138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83" name="AutoShape 139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84" name="AutoShape 140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85" name="AutoShape 141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86" name="AutoShape 142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87" name="AutoShape 143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88" name="AutoShape 144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89" name="AutoShape 145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90" name="AutoShape 146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7" name="Group 147"/>
            <p:cNvGrpSpPr>
              <a:grpSpLocks/>
            </p:cNvGrpSpPr>
            <p:nvPr/>
          </p:nvGrpSpPr>
          <p:grpSpPr bwMode="auto">
            <a:xfrm>
              <a:off x="1226" y="501"/>
              <a:ext cx="394" cy="3083"/>
              <a:chOff x="2345" y="117"/>
              <a:chExt cx="535" cy="3979"/>
            </a:xfrm>
            <a:grpFill/>
          </p:grpSpPr>
          <p:sp>
            <p:nvSpPr>
              <p:cNvPr id="6292" name="AutoShape 148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93" name="AutoShape 149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94" name="AutoShape 150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95" name="AutoShape 151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96" name="AutoShape 152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97" name="AutoShape 153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98" name="AutoShape 154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99" name="AutoShape 155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00" name="AutoShape 156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01" name="AutoShape 157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8" name="Group 158"/>
            <p:cNvGrpSpPr>
              <a:grpSpLocks/>
            </p:cNvGrpSpPr>
            <p:nvPr/>
          </p:nvGrpSpPr>
          <p:grpSpPr bwMode="auto">
            <a:xfrm>
              <a:off x="1124" y="592"/>
              <a:ext cx="394" cy="3083"/>
              <a:chOff x="2345" y="117"/>
              <a:chExt cx="535" cy="3979"/>
            </a:xfrm>
            <a:grpFill/>
          </p:grpSpPr>
          <p:sp>
            <p:nvSpPr>
              <p:cNvPr id="6303" name="AutoShape 159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04" name="AutoShape 160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05" name="AutoShape 161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06" name="AutoShape 162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07" name="AutoShape 163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08" name="AutoShape 164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09" name="AutoShape 165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10" name="AutoShape 166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11" name="AutoShape 167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12" name="AutoShape 168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9" name="Group 169"/>
            <p:cNvGrpSpPr>
              <a:grpSpLocks/>
            </p:cNvGrpSpPr>
            <p:nvPr/>
          </p:nvGrpSpPr>
          <p:grpSpPr bwMode="auto">
            <a:xfrm>
              <a:off x="1021" y="683"/>
              <a:ext cx="394" cy="3083"/>
              <a:chOff x="2345" y="117"/>
              <a:chExt cx="535" cy="3979"/>
            </a:xfrm>
            <a:grpFill/>
          </p:grpSpPr>
          <p:sp>
            <p:nvSpPr>
              <p:cNvPr id="6314" name="AutoShape 170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15" name="AutoShape 171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16" name="AutoShape 172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17" name="AutoShape 173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18" name="AutoShape 174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19" name="AutoShape 175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20" name="AutoShape 176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21" name="AutoShape 177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22" name="AutoShape 178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23" name="AutoShape 179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0" name="Group 180"/>
            <p:cNvGrpSpPr>
              <a:grpSpLocks/>
            </p:cNvGrpSpPr>
            <p:nvPr/>
          </p:nvGrpSpPr>
          <p:grpSpPr bwMode="auto">
            <a:xfrm>
              <a:off x="919" y="771"/>
              <a:ext cx="394" cy="3083"/>
              <a:chOff x="2345" y="117"/>
              <a:chExt cx="535" cy="3979"/>
            </a:xfrm>
            <a:grpFill/>
          </p:grpSpPr>
          <p:sp>
            <p:nvSpPr>
              <p:cNvPr id="6325" name="AutoShape 181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26" name="AutoShape 182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27" name="AutoShape 183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28" name="AutoShape 184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29" name="AutoShape 185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30" name="AutoShape 186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31" name="AutoShape 187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32" name="AutoShape 188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33" name="AutoShape 189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34" name="AutoShape 190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" name="Group 191"/>
            <p:cNvGrpSpPr>
              <a:grpSpLocks/>
            </p:cNvGrpSpPr>
            <p:nvPr/>
          </p:nvGrpSpPr>
          <p:grpSpPr bwMode="auto">
            <a:xfrm>
              <a:off x="817" y="861"/>
              <a:ext cx="394" cy="3083"/>
              <a:chOff x="2345" y="117"/>
              <a:chExt cx="535" cy="3979"/>
            </a:xfrm>
            <a:grpFill/>
          </p:grpSpPr>
          <p:sp>
            <p:nvSpPr>
              <p:cNvPr id="6336" name="AutoShape 192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37" name="AutoShape 193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38" name="AutoShape 194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39" name="AutoShape 195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40" name="AutoShape 196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41" name="AutoShape 197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42" name="AutoShape 198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43" name="AutoShape 199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44" name="AutoShape 200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45" name="AutoShape 201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2" name="Group 202"/>
            <p:cNvGrpSpPr>
              <a:grpSpLocks/>
            </p:cNvGrpSpPr>
            <p:nvPr/>
          </p:nvGrpSpPr>
          <p:grpSpPr bwMode="auto">
            <a:xfrm>
              <a:off x="715" y="950"/>
              <a:ext cx="394" cy="3083"/>
              <a:chOff x="2345" y="117"/>
              <a:chExt cx="535" cy="3979"/>
            </a:xfrm>
            <a:grpFill/>
          </p:grpSpPr>
          <p:sp>
            <p:nvSpPr>
              <p:cNvPr id="6347" name="AutoShape 203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48" name="AutoShape 204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49" name="AutoShape 205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50" name="AutoShape 206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51" name="AutoShape 207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52" name="AutoShape 208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53" name="AutoShape 209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54" name="AutoShape 210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55" name="AutoShape 211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56" name="AutoShape 212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3" name="Group 213"/>
            <p:cNvGrpSpPr>
              <a:grpSpLocks/>
            </p:cNvGrpSpPr>
            <p:nvPr/>
          </p:nvGrpSpPr>
          <p:grpSpPr bwMode="auto">
            <a:xfrm>
              <a:off x="611" y="1041"/>
              <a:ext cx="394" cy="3083"/>
              <a:chOff x="2345" y="117"/>
              <a:chExt cx="535" cy="3979"/>
            </a:xfrm>
            <a:grpFill/>
          </p:grpSpPr>
          <p:sp>
            <p:nvSpPr>
              <p:cNvPr id="6358" name="AutoShape 214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59" name="AutoShape 215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60" name="AutoShape 216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61" name="AutoShape 217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62" name="AutoShape 218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63" name="AutoShape 219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64" name="AutoShape 220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65" name="AutoShape 221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66" name="AutoShape 222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67" name="AutoShape 223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24" name="Group 224"/>
          <p:cNvGrpSpPr>
            <a:grpSpLocks/>
          </p:cNvGrpSpPr>
          <p:nvPr/>
        </p:nvGrpSpPr>
        <p:grpSpPr bwMode="auto">
          <a:xfrm>
            <a:off x="2622550" y="327025"/>
            <a:ext cx="1825625" cy="5468938"/>
            <a:chOff x="611" y="218"/>
            <a:chExt cx="1316" cy="3906"/>
          </a:xfrm>
          <a:solidFill>
            <a:srgbClr val="FFFF00"/>
          </a:solidFill>
        </p:grpSpPr>
        <p:grpSp>
          <p:nvGrpSpPr>
            <p:cNvPr id="25" name="Group 225"/>
            <p:cNvGrpSpPr>
              <a:grpSpLocks/>
            </p:cNvGrpSpPr>
            <p:nvPr/>
          </p:nvGrpSpPr>
          <p:grpSpPr bwMode="auto">
            <a:xfrm>
              <a:off x="1533" y="218"/>
              <a:ext cx="394" cy="3083"/>
              <a:chOff x="2345" y="117"/>
              <a:chExt cx="535" cy="3979"/>
            </a:xfrm>
            <a:grpFill/>
          </p:grpSpPr>
          <p:sp>
            <p:nvSpPr>
              <p:cNvPr id="6370" name="AutoShape 226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71" name="AutoShape 227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72" name="AutoShape 228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73" name="AutoShape 229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74" name="AutoShape 230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75" name="AutoShape 231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76" name="AutoShape 232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77" name="AutoShape 233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78" name="AutoShape 234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79" name="AutoShape 235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6" name="Group 236"/>
            <p:cNvGrpSpPr>
              <a:grpSpLocks/>
            </p:cNvGrpSpPr>
            <p:nvPr/>
          </p:nvGrpSpPr>
          <p:grpSpPr bwMode="auto">
            <a:xfrm>
              <a:off x="1431" y="312"/>
              <a:ext cx="394" cy="3083"/>
              <a:chOff x="2345" y="117"/>
              <a:chExt cx="535" cy="3979"/>
            </a:xfrm>
            <a:grpFill/>
          </p:grpSpPr>
          <p:sp>
            <p:nvSpPr>
              <p:cNvPr id="6381" name="AutoShape 237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82" name="AutoShape 238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83" name="AutoShape 239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84" name="AutoShape 240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85" name="AutoShape 241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86" name="AutoShape 242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87" name="AutoShape 243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88" name="AutoShape 244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89" name="AutoShape 245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90" name="AutoShape 246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7" name="Group 247"/>
            <p:cNvGrpSpPr>
              <a:grpSpLocks/>
            </p:cNvGrpSpPr>
            <p:nvPr/>
          </p:nvGrpSpPr>
          <p:grpSpPr bwMode="auto">
            <a:xfrm>
              <a:off x="1329" y="413"/>
              <a:ext cx="394" cy="3083"/>
              <a:chOff x="2345" y="117"/>
              <a:chExt cx="535" cy="3979"/>
            </a:xfrm>
            <a:grpFill/>
          </p:grpSpPr>
          <p:sp>
            <p:nvSpPr>
              <p:cNvPr id="6392" name="AutoShape 248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93" name="AutoShape 249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94" name="AutoShape 250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95" name="AutoShape 251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96" name="AutoShape 252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97" name="AutoShape 253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98" name="AutoShape 254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399" name="AutoShape 255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00" name="AutoShape 256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01" name="AutoShape 257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8" name="Group 258"/>
            <p:cNvGrpSpPr>
              <a:grpSpLocks/>
            </p:cNvGrpSpPr>
            <p:nvPr/>
          </p:nvGrpSpPr>
          <p:grpSpPr bwMode="auto">
            <a:xfrm>
              <a:off x="1226" y="501"/>
              <a:ext cx="394" cy="3083"/>
              <a:chOff x="2345" y="117"/>
              <a:chExt cx="535" cy="3979"/>
            </a:xfrm>
            <a:grpFill/>
          </p:grpSpPr>
          <p:sp>
            <p:nvSpPr>
              <p:cNvPr id="6403" name="AutoShape 259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04" name="AutoShape 260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05" name="AutoShape 261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06" name="AutoShape 262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07" name="AutoShape 263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08" name="AutoShape 264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09" name="AutoShape 265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10" name="AutoShape 266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11" name="AutoShape 267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12" name="AutoShape 268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9" name="Group 269"/>
            <p:cNvGrpSpPr>
              <a:grpSpLocks/>
            </p:cNvGrpSpPr>
            <p:nvPr/>
          </p:nvGrpSpPr>
          <p:grpSpPr bwMode="auto">
            <a:xfrm>
              <a:off x="1124" y="592"/>
              <a:ext cx="394" cy="3083"/>
              <a:chOff x="2345" y="117"/>
              <a:chExt cx="535" cy="3979"/>
            </a:xfrm>
            <a:grpFill/>
          </p:grpSpPr>
          <p:sp>
            <p:nvSpPr>
              <p:cNvPr id="6414" name="AutoShape 270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15" name="AutoShape 271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16" name="AutoShape 272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17" name="AutoShape 273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18" name="AutoShape 274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19" name="AutoShape 275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20" name="AutoShape 276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21" name="AutoShape 277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22" name="AutoShape 278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23" name="AutoShape 279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0" name="Group 280"/>
            <p:cNvGrpSpPr>
              <a:grpSpLocks/>
            </p:cNvGrpSpPr>
            <p:nvPr/>
          </p:nvGrpSpPr>
          <p:grpSpPr bwMode="auto">
            <a:xfrm>
              <a:off x="1021" y="683"/>
              <a:ext cx="394" cy="3083"/>
              <a:chOff x="2345" y="117"/>
              <a:chExt cx="535" cy="3979"/>
            </a:xfrm>
            <a:grpFill/>
          </p:grpSpPr>
          <p:sp>
            <p:nvSpPr>
              <p:cNvPr id="6425" name="AutoShape 281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26" name="AutoShape 282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27" name="AutoShape 283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28" name="AutoShape 284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29" name="AutoShape 285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30" name="AutoShape 286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31" name="AutoShape 287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32" name="AutoShape 288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33" name="AutoShape 289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34" name="AutoShape 290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1" name="Group 291"/>
            <p:cNvGrpSpPr>
              <a:grpSpLocks/>
            </p:cNvGrpSpPr>
            <p:nvPr/>
          </p:nvGrpSpPr>
          <p:grpSpPr bwMode="auto">
            <a:xfrm>
              <a:off x="919" y="771"/>
              <a:ext cx="394" cy="3083"/>
              <a:chOff x="2345" y="117"/>
              <a:chExt cx="535" cy="3979"/>
            </a:xfrm>
            <a:grpFill/>
          </p:grpSpPr>
          <p:sp>
            <p:nvSpPr>
              <p:cNvPr id="6436" name="AutoShape 292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37" name="AutoShape 293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38" name="AutoShape 294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39" name="AutoShape 295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40" name="AutoShape 296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41" name="AutoShape 297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42" name="AutoShape 298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43" name="AutoShape 299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44" name="AutoShape 300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45" name="AutoShape 301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568" name="Group 302"/>
            <p:cNvGrpSpPr>
              <a:grpSpLocks/>
            </p:cNvGrpSpPr>
            <p:nvPr/>
          </p:nvGrpSpPr>
          <p:grpSpPr bwMode="auto">
            <a:xfrm>
              <a:off x="817" y="861"/>
              <a:ext cx="394" cy="3083"/>
              <a:chOff x="2345" y="117"/>
              <a:chExt cx="535" cy="3979"/>
            </a:xfrm>
            <a:grpFill/>
          </p:grpSpPr>
          <p:sp>
            <p:nvSpPr>
              <p:cNvPr id="6447" name="AutoShape 303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48" name="AutoShape 304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49" name="AutoShape 305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50" name="AutoShape 306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51" name="AutoShape 307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52" name="AutoShape 308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53" name="AutoShape 309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54" name="AutoShape 310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55" name="AutoShape 311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56" name="AutoShape 312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579" name="Group 313"/>
            <p:cNvGrpSpPr>
              <a:grpSpLocks/>
            </p:cNvGrpSpPr>
            <p:nvPr/>
          </p:nvGrpSpPr>
          <p:grpSpPr bwMode="auto">
            <a:xfrm>
              <a:off x="715" y="950"/>
              <a:ext cx="394" cy="3083"/>
              <a:chOff x="2345" y="117"/>
              <a:chExt cx="535" cy="3979"/>
            </a:xfrm>
            <a:grpFill/>
          </p:grpSpPr>
          <p:sp>
            <p:nvSpPr>
              <p:cNvPr id="6458" name="AutoShape 314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59" name="AutoShape 315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60" name="AutoShape 316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61" name="AutoShape 317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62" name="AutoShape 318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63" name="AutoShape 319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64" name="AutoShape 320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65" name="AutoShape 321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66" name="AutoShape 322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67" name="AutoShape 323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590" name="Group 324"/>
            <p:cNvGrpSpPr>
              <a:grpSpLocks/>
            </p:cNvGrpSpPr>
            <p:nvPr/>
          </p:nvGrpSpPr>
          <p:grpSpPr bwMode="auto">
            <a:xfrm>
              <a:off x="611" y="1041"/>
              <a:ext cx="394" cy="3083"/>
              <a:chOff x="2345" y="117"/>
              <a:chExt cx="535" cy="3979"/>
            </a:xfrm>
            <a:grpFill/>
          </p:grpSpPr>
          <p:sp>
            <p:nvSpPr>
              <p:cNvPr id="6469" name="AutoShape 325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70" name="AutoShape 326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71" name="AutoShape 327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72" name="AutoShape 328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73" name="AutoShape 329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74" name="AutoShape 330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75" name="AutoShape 331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76" name="AutoShape 332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77" name="AutoShape 333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78" name="AutoShape 334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6591" name="Group 335"/>
          <p:cNvGrpSpPr>
            <a:grpSpLocks/>
          </p:cNvGrpSpPr>
          <p:nvPr/>
        </p:nvGrpSpPr>
        <p:grpSpPr bwMode="auto">
          <a:xfrm>
            <a:off x="3028950" y="327025"/>
            <a:ext cx="1825625" cy="5468938"/>
            <a:chOff x="611" y="218"/>
            <a:chExt cx="1316" cy="3906"/>
          </a:xfrm>
          <a:solidFill>
            <a:srgbClr val="FFFF00"/>
          </a:solidFill>
        </p:grpSpPr>
        <p:grpSp>
          <p:nvGrpSpPr>
            <p:cNvPr id="6602" name="Group 336"/>
            <p:cNvGrpSpPr>
              <a:grpSpLocks/>
            </p:cNvGrpSpPr>
            <p:nvPr/>
          </p:nvGrpSpPr>
          <p:grpSpPr bwMode="auto">
            <a:xfrm>
              <a:off x="1533" y="218"/>
              <a:ext cx="394" cy="3083"/>
              <a:chOff x="2345" y="117"/>
              <a:chExt cx="535" cy="3979"/>
            </a:xfrm>
            <a:grpFill/>
          </p:grpSpPr>
          <p:sp>
            <p:nvSpPr>
              <p:cNvPr id="6481" name="AutoShape 337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82" name="AutoShape 338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83" name="AutoShape 339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84" name="AutoShape 340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85" name="AutoShape 341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86" name="AutoShape 342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87" name="AutoShape 343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88" name="AutoShape 344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89" name="AutoShape 345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90" name="AutoShape 346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613" name="Group 347"/>
            <p:cNvGrpSpPr>
              <a:grpSpLocks/>
            </p:cNvGrpSpPr>
            <p:nvPr/>
          </p:nvGrpSpPr>
          <p:grpSpPr bwMode="auto">
            <a:xfrm>
              <a:off x="1431" y="312"/>
              <a:ext cx="394" cy="3083"/>
              <a:chOff x="2345" y="117"/>
              <a:chExt cx="535" cy="3979"/>
            </a:xfrm>
            <a:grpFill/>
          </p:grpSpPr>
          <p:sp>
            <p:nvSpPr>
              <p:cNvPr id="6492" name="AutoShape 348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93" name="AutoShape 349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94" name="AutoShape 350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95" name="AutoShape 351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96" name="AutoShape 352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97" name="AutoShape 353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98" name="AutoShape 354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99" name="AutoShape 355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00" name="AutoShape 356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01" name="AutoShape 357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624" name="Group 358"/>
            <p:cNvGrpSpPr>
              <a:grpSpLocks/>
            </p:cNvGrpSpPr>
            <p:nvPr/>
          </p:nvGrpSpPr>
          <p:grpSpPr bwMode="auto">
            <a:xfrm>
              <a:off x="1329" y="413"/>
              <a:ext cx="394" cy="3083"/>
              <a:chOff x="2345" y="117"/>
              <a:chExt cx="535" cy="3979"/>
            </a:xfrm>
            <a:grpFill/>
          </p:grpSpPr>
          <p:sp>
            <p:nvSpPr>
              <p:cNvPr id="6503" name="AutoShape 359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04" name="AutoShape 360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05" name="AutoShape 361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06" name="AutoShape 362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07" name="AutoShape 363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08" name="AutoShape 364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09" name="AutoShape 365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10" name="AutoShape 366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11" name="AutoShape 367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12" name="AutoShape 368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635" name="Group 369"/>
            <p:cNvGrpSpPr>
              <a:grpSpLocks/>
            </p:cNvGrpSpPr>
            <p:nvPr/>
          </p:nvGrpSpPr>
          <p:grpSpPr bwMode="auto">
            <a:xfrm>
              <a:off x="1226" y="501"/>
              <a:ext cx="394" cy="3083"/>
              <a:chOff x="2345" y="117"/>
              <a:chExt cx="535" cy="3979"/>
            </a:xfrm>
            <a:grpFill/>
          </p:grpSpPr>
          <p:sp>
            <p:nvSpPr>
              <p:cNvPr id="6514" name="AutoShape 370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15" name="AutoShape 371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16" name="AutoShape 372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17" name="AutoShape 373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18" name="AutoShape 374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19" name="AutoShape 375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20" name="AutoShape 376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21" name="AutoShape 377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22" name="AutoShape 378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23" name="AutoShape 379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646" name="Group 380"/>
            <p:cNvGrpSpPr>
              <a:grpSpLocks/>
            </p:cNvGrpSpPr>
            <p:nvPr/>
          </p:nvGrpSpPr>
          <p:grpSpPr bwMode="auto">
            <a:xfrm>
              <a:off x="1124" y="592"/>
              <a:ext cx="394" cy="3083"/>
              <a:chOff x="2345" y="117"/>
              <a:chExt cx="535" cy="3979"/>
            </a:xfrm>
            <a:grpFill/>
          </p:grpSpPr>
          <p:sp>
            <p:nvSpPr>
              <p:cNvPr id="6525" name="AutoShape 381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26" name="AutoShape 382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27" name="AutoShape 383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28" name="AutoShape 384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29" name="AutoShape 385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30" name="AutoShape 386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31" name="AutoShape 387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32" name="AutoShape 388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33" name="AutoShape 389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34" name="AutoShape 390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657" name="Group 391"/>
            <p:cNvGrpSpPr>
              <a:grpSpLocks/>
            </p:cNvGrpSpPr>
            <p:nvPr/>
          </p:nvGrpSpPr>
          <p:grpSpPr bwMode="auto">
            <a:xfrm>
              <a:off x="1021" y="683"/>
              <a:ext cx="394" cy="3083"/>
              <a:chOff x="2345" y="117"/>
              <a:chExt cx="535" cy="3979"/>
            </a:xfrm>
            <a:grpFill/>
          </p:grpSpPr>
          <p:sp>
            <p:nvSpPr>
              <p:cNvPr id="6536" name="AutoShape 392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37" name="AutoShape 393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38" name="AutoShape 394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39" name="AutoShape 395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40" name="AutoShape 396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41" name="AutoShape 397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42" name="AutoShape 398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43" name="AutoShape 399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44" name="AutoShape 400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45" name="AutoShape 401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668" name="Group 402"/>
            <p:cNvGrpSpPr>
              <a:grpSpLocks/>
            </p:cNvGrpSpPr>
            <p:nvPr/>
          </p:nvGrpSpPr>
          <p:grpSpPr bwMode="auto">
            <a:xfrm>
              <a:off x="919" y="771"/>
              <a:ext cx="394" cy="3083"/>
              <a:chOff x="2345" y="117"/>
              <a:chExt cx="535" cy="3979"/>
            </a:xfrm>
            <a:grpFill/>
          </p:grpSpPr>
          <p:sp>
            <p:nvSpPr>
              <p:cNvPr id="6547" name="AutoShape 403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48" name="AutoShape 404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49" name="AutoShape 405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50" name="AutoShape 406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51" name="AutoShape 407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52" name="AutoShape 408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53" name="AutoShape 409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54" name="AutoShape 410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55" name="AutoShape 411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56" name="AutoShape 412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679" name="Group 413"/>
            <p:cNvGrpSpPr>
              <a:grpSpLocks/>
            </p:cNvGrpSpPr>
            <p:nvPr/>
          </p:nvGrpSpPr>
          <p:grpSpPr bwMode="auto">
            <a:xfrm>
              <a:off x="817" y="861"/>
              <a:ext cx="394" cy="3083"/>
              <a:chOff x="2345" y="117"/>
              <a:chExt cx="535" cy="3979"/>
            </a:xfrm>
            <a:grpFill/>
          </p:grpSpPr>
          <p:sp>
            <p:nvSpPr>
              <p:cNvPr id="6558" name="AutoShape 414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59" name="AutoShape 415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60" name="AutoShape 416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61" name="AutoShape 417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62" name="AutoShape 418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63" name="AutoShape 419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64" name="AutoShape 420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65" name="AutoShape 421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66" name="AutoShape 422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67" name="AutoShape 423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690" name="Group 424"/>
            <p:cNvGrpSpPr>
              <a:grpSpLocks/>
            </p:cNvGrpSpPr>
            <p:nvPr/>
          </p:nvGrpSpPr>
          <p:grpSpPr bwMode="auto">
            <a:xfrm>
              <a:off x="715" y="950"/>
              <a:ext cx="394" cy="3083"/>
              <a:chOff x="2345" y="117"/>
              <a:chExt cx="535" cy="3979"/>
            </a:xfrm>
            <a:grpFill/>
          </p:grpSpPr>
          <p:sp>
            <p:nvSpPr>
              <p:cNvPr id="6569" name="AutoShape 425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70" name="AutoShape 426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71" name="AutoShape 427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72" name="AutoShape 428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73" name="AutoShape 429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74" name="AutoShape 430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75" name="AutoShape 431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76" name="AutoShape 432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77" name="AutoShape 433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78" name="AutoShape 434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701" name="Group 435"/>
            <p:cNvGrpSpPr>
              <a:grpSpLocks/>
            </p:cNvGrpSpPr>
            <p:nvPr/>
          </p:nvGrpSpPr>
          <p:grpSpPr bwMode="auto">
            <a:xfrm>
              <a:off x="611" y="1041"/>
              <a:ext cx="394" cy="3083"/>
              <a:chOff x="2345" y="117"/>
              <a:chExt cx="535" cy="3979"/>
            </a:xfrm>
            <a:grpFill/>
          </p:grpSpPr>
          <p:sp>
            <p:nvSpPr>
              <p:cNvPr id="6580" name="AutoShape 436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81" name="AutoShape 437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82" name="AutoShape 438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83" name="AutoShape 439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84" name="AutoShape 440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85" name="AutoShape 441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86" name="AutoShape 442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87" name="AutoShape 443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88" name="AutoShape 444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89" name="AutoShape 445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6702" name="Group 446"/>
          <p:cNvGrpSpPr>
            <a:grpSpLocks/>
          </p:cNvGrpSpPr>
          <p:nvPr/>
        </p:nvGrpSpPr>
        <p:grpSpPr bwMode="auto">
          <a:xfrm>
            <a:off x="3432175" y="320675"/>
            <a:ext cx="1825625" cy="5468938"/>
            <a:chOff x="611" y="218"/>
            <a:chExt cx="1316" cy="3906"/>
          </a:xfrm>
          <a:solidFill>
            <a:srgbClr val="FFFF00"/>
          </a:solidFill>
        </p:grpSpPr>
        <p:grpSp>
          <p:nvGrpSpPr>
            <p:cNvPr id="6713" name="Group 447"/>
            <p:cNvGrpSpPr>
              <a:grpSpLocks/>
            </p:cNvGrpSpPr>
            <p:nvPr/>
          </p:nvGrpSpPr>
          <p:grpSpPr bwMode="auto">
            <a:xfrm>
              <a:off x="1533" y="218"/>
              <a:ext cx="394" cy="3083"/>
              <a:chOff x="2345" y="117"/>
              <a:chExt cx="535" cy="3979"/>
            </a:xfrm>
            <a:grpFill/>
          </p:grpSpPr>
          <p:sp>
            <p:nvSpPr>
              <p:cNvPr id="6592" name="AutoShape 448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93" name="AutoShape 449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94" name="AutoShape 450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95" name="AutoShape 451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96" name="AutoShape 452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97" name="AutoShape 453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98" name="AutoShape 454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99" name="AutoShape 455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00" name="AutoShape 456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01" name="AutoShape 457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724" name="Group 458"/>
            <p:cNvGrpSpPr>
              <a:grpSpLocks/>
            </p:cNvGrpSpPr>
            <p:nvPr/>
          </p:nvGrpSpPr>
          <p:grpSpPr bwMode="auto">
            <a:xfrm>
              <a:off x="1431" y="312"/>
              <a:ext cx="394" cy="3083"/>
              <a:chOff x="2345" y="117"/>
              <a:chExt cx="535" cy="3979"/>
            </a:xfrm>
            <a:grpFill/>
          </p:grpSpPr>
          <p:sp>
            <p:nvSpPr>
              <p:cNvPr id="6603" name="AutoShape 459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04" name="AutoShape 460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05" name="AutoShape 461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06" name="AutoShape 462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07" name="AutoShape 463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08" name="AutoShape 464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09" name="AutoShape 465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10" name="AutoShape 466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11" name="AutoShape 467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12" name="AutoShape 468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735" name="Group 469"/>
            <p:cNvGrpSpPr>
              <a:grpSpLocks/>
            </p:cNvGrpSpPr>
            <p:nvPr/>
          </p:nvGrpSpPr>
          <p:grpSpPr bwMode="auto">
            <a:xfrm>
              <a:off x="1329" y="413"/>
              <a:ext cx="394" cy="3083"/>
              <a:chOff x="2345" y="117"/>
              <a:chExt cx="535" cy="3979"/>
            </a:xfrm>
            <a:grpFill/>
          </p:grpSpPr>
          <p:sp>
            <p:nvSpPr>
              <p:cNvPr id="6614" name="AutoShape 470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15" name="AutoShape 471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16" name="AutoShape 472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17" name="AutoShape 473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18" name="AutoShape 474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19" name="AutoShape 475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20" name="AutoShape 476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21" name="AutoShape 477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22" name="AutoShape 478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23" name="AutoShape 479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746" name="Group 480"/>
            <p:cNvGrpSpPr>
              <a:grpSpLocks/>
            </p:cNvGrpSpPr>
            <p:nvPr/>
          </p:nvGrpSpPr>
          <p:grpSpPr bwMode="auto">
            <a:xfrm>
              <a:off x="1226" y="501"/>
              <a:ext cx="394" cy="3083"/>
              <a:chOff x="2345" y="117"/>
              <a:chExt cx="535" cy="3979"/>
            </a:xfrm>
            <a:grpFill/>
          </p:grpSpPr>
          <p:sp>
            <p:nvSpPr>
              <p:cNvPr id="6625" name="AutoShape 481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26" name="AutoShape 482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27" name="AutoShape 483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28" name="AutoShape 484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29" name="AutoShape 485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30" name="AutoShape 486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31" name="AutoShape 487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32" name="AutoShape 488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33" name="AutoShape 489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34" name="AutoShape 490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757" name="Group 491"/>
            <p:cNvGrpSpPr>
              <a:grpSpLocks/>
            </p:cNvGrpSpPr>
            <p:nvPr/>
          </p:nvGrpSpPr>
          <p:grpSpPr bwMode="auto">
            <a:xfrm>
              <a:off x="1124" y="592"/>
              <a:ext cx="394" cy="3083"/>
              <a:chOff x="2345" y="117"/>
              <a:chExt cx="535" cy="3979"/>
            </a:xfrm>
            <a:grpFill/>
          </p:grpSpPr>
          <p:sp>
            <p:nvSpPr>
              <p:cNvPr id="6636" name="AutoShape 492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37" name="AutoShape 493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38" name="AutoShape 494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39" name="AutoShape 495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40" name="AutoShape 496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41" name="AutoShape 497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42" name="AutoShape 498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43" name="AutoShape 499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44" name="AutoShape 500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45" name="AutoShape 501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768" name="Group 502"/>
            <p:cNvGrpSpPr>
              <a:grpSpLocks/>
            </p:cNvGrpSpPr>
            <p:nvPr/>
          </p:nvGrpSpPr>
          <p:grpSpPr bwMode="auto">
            <a:xfrm>
              <a:off x="1021" y="683"/>
              <a:ext cx="394" cy="3083"/>
              <a:chOff x="2345" y="117"/>
              <a:chExt cx="535" cy="3979"/>
            </a:xfrm>
            <a:grpFill/>
          </p:grpSpPr>
          <p:sp>
            <p:nvSpPr>
              <p:cNvPr id="6647" name="AutoShape 503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48" name="AutoShape 504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49" name="AutoShape 505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50" name="AutoShape 506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51" name="AutoShape 507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52" name="AutoShape 508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53" name="AutoShape 509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54" name="AutoShape 510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55" name="AutoShape 511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56" name="AutoShape 512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779" name="Group 513"/>
            <p:cNvGrpSpPr>
              <a:grpSpLocks/>
            </p:cNvGrpSpPr>
            <p:nvPr/>
          </p:nvGrpSpPr>
          <p:grpSpPr bwMode="auto">
            <a:xfrm>
              <a:off x="919" y="771"/>
              <a:ext cx="394" cy="3083"/>
              <a:chOff x="2345" y="117"/>
              <a:chExt cx="535" cy="3979"/>
            </a:xfrm>
            <a:grpFill/>
          </p:grpSpPr>
          <p:sp>
            <p:nvSpPr>
              <p:cNvPr id="6658" name="AutoShape 514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59" name="AutoShape 515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60" name="AutoShape 516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61" name="AutoShape 517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62" name="AutoShape 518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63" name="AutoShape 519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64" name="AutoShape 520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65" name="AutoShape 521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66" name="AutoShape 522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67" name="AutoShape 523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790" name="Group 524"/>
            <p:cNvGrpSpPr>
              <a:grpSpLocks/>
            </p:cNvGrpSpPr>
            <p:nvPr/>
          </p:nvGrpSpPr>
          <p:grpSpPr bwMode="auto">
            <a:xfrm>
              <a:off x="817" y="861"/>
              <a:ext cx="394" cy="3083"/>
              <a:chOff x="2345" y="117"/>
              <a:chExt cx="535" cy="3979"/>
            </a:xfrm>
            <a:grpFill/>
          </p:grpSpPr>
          <p:sp>
            <p:nvSpPr>
              <p:cNvPr id="6669" name="AutoShape 525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70" name="AutoShape 526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71" name="AutoShape 527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72" name="AutoShape 528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73" name="AutoShape 529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74" name="AutoShape 530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75" name="AutoShape 531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76" name="AutoShape 532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77" name="AutoShape 533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78" name="AutoShape 534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801" name="Group 535"/>
            <p:cNvGrpSpPr>
              <a:grpSpLocks/>
            </p:cNvGrpSpPr>
            <p:nvPr/>
          </p:nvGrpSpPr>
          <p:grpSpPr bwMode="auto">
            <a:xfrm>
              <a:off x="715" y="950"/>
              <a:ext cx="394" cy="3083"/>
              <a:chOff x="2345" y="117"/>
              <a:chExt cx="535" cy="3979"/>
            </a:xfrm>
            <a:grpFill/>
          </p:grpSpPr>
          <p:sp>
            <p:nvSpPr>
              <p:cNvPr id="6680" name="AutoShape 536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81" name="AutoShape 537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82" name="AutoShape 538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83" name="AutoShape 539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84" name="AutoShape 540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85" name="AutoShape 541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86" name="AutoShape 542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87" name="AutoShape 543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88" name="AutoShape 544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89" name="AutoShape 545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812" name="Group 546"/>
            <p:cNvGrpSpPr>
              <a:grpSpLocks/>
            </p:cNvGrpSpPr>
            <p:nvPr/>
          </p:nvGrpSpPr>
          <p:grpSpPr bwMode="auto">
            <a:xfrm>
              <a:off x="611" y="1041"/>
              <a:ext cx="394" cy="3083"/>
              <a:chOff x="2345" y="117"/>
              <a:chExt cx="535" cy="3979"/>
            </a:xfrm>
            <a:grpFill/>
          </p:grpSpPr>
          <p:sp>
            <p:nvSpPr>
              <p:cNvPr id="6691" name="AutoShape 547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92" name="AutoShape 548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93" name="AutoShape 549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94" name="AutoShape 550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95" name="AutoShape 551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96" name="AutoShape 552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97" name="AutoShape 553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98" name="AutoShape 554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99" name="AutoShape 555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00" name="AutoShape 556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6813" name="Group 557"/>
          <p:cNvGrpSpPr>
            <a:grpSpLocks/>
          </p:cNvGrpSpPr>
          <p:nvPr/>
        </p:nvGrpSpPr>
        <p:grpSpPr bwMode="auto">
          <a:xfrm>
            <a:off x="3851275" y="320675"/>
            <a:ext cx="1825625" cy="5468938"/>
            <a:chOff x="611" y="218"/>
            <a:chExt cx="1316" cy="3906"/>
          </a:xfrm>
          <a:solidFill>
            <a:srgbClr val="FFFF00"/>
          </a:solidFill>
        </p:grpSpPr>
        <p:grpSp>
          <p:nvGrpSpPr>
            <p:cNvPr id="6824" name="Group 558"/>
            <p:cNvGrpSpPr>
              <a:grpSpLocks/>
            </p:cNvGrpSpPr>
            <p:nvPr/>
          </p:nvGrpSpPr>
          <p:grpSpPr bwMode="auto">
            <a:xfrm>
              <a:off x="1533" y="218"/>
              <a:ext cx="394" cy="3083"/>
              <a:chOff x="2345" y="117"/>
              <a:chExt cx="535" cy="3979"/>
            </a:xfrm>
            <a:grpFill/>
          </p:grpSpPr>
          <p:sp>
            <p:nvSpPr>
              <p:cNvPr id="6703" name="AutoShape 559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04" name="AutoShape 560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05" name="AutoShape 561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06" name="AutoShape 562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07" name="AutoShape 563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08" name="AutoShape 564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09" name="AutoShape 565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10" name="AutoShape 566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11" name="AutoShape 567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12" name="AutoShape 568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835" name="Group 569"/>
            <p:cNvGrpSpPr>
              <a:grpSpLocks/>
            </p:cNvGrpSpPr>
            <p:nvPr/>
          </p:nvGrpSpPr>
          <p:grpSpPr bwMode="auto">
            <a:xfrm>
              <a:off x="1431" y="312"/>
              <a:ext cx="394" cy="3083"/>
              <a:chOff x="2345" y="117"/>
              <a:chExt cx="535" cy="3979"/>
            </a:xfrm>
            <a:grpFill/>
          </p:grpSpPr>
          <p:sp>
            <p:nvSpPr>
              <p:cNvPr id="6714" name="AutoShape 570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15" name="AutoShape 571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16" name="AutoShape 572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17" name="AutoShape 573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18" name="AutoShape 574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19" name="AutoShape 575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20" name="AutoShape 576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21" name="AutoShape 577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22" name="AutoShape 578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23" name="AutoShape 579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846" name="Group 580"/>
            <p:cNvGrpSpPr>
              <a:grpSpLocks/>
            </p:cNvGrpSpPr>
            <p:nvPr/>
          </p:nvGrpSpPr>
          <p:grpSpPr bwMode="auto">
            <a:xfrm>
              <a:off x="1329" y="413"/>
              <a:ext cx="394" cy="3083"/>
              <a:chOff x="2345" y="117"/>
              <a:chExt cx="535" cy="3979"/>
            </a:xfrm>
            <a:grpFill/>
          </p:grpSpPr>
          <p:sp>
            <p:nvSpPr>
              <p:cNvPr id="6725" name="AutoShape 581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26" name="AutoShape 582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27" name="AutoShape 583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28" name="AutoShape 584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29" name="AutoShape 585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30" name="AutoShape 586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31" name="AutoShape 587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32" name="AutoShape 588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33" name="AutoShape 589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34" name="AutoShape 590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857" name="Group 591"/>
            <p:cNvGrpSpPr>
              <a:grpSpLocks/>
            </p:cNvGrpSpPr>
            <p:nvPr/>
          </p:nvGrpSpPr>
          <p:grpSpPr bwMode="auto">
            <a:xfrm>
              <a:off x="1226" y="501"/>
              <a:ext cx="394" cy="3083"/>
              <a:chOff x="2345" y="117"/>
              <a:chExt cx="535" cy="3979"/>
            </a:xfrm>
            <a:grpFill/>
          </p:grpSpPr>
          <p:sp>
            <p:nvSpPr>
              <p:cNvPr id="6736" name="AutoShape 592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37" name="AutoShape 593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38" name="AutoShape 594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39" name="AutoShape 595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40" name="AutoShape 596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41" name="AutoShape 597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42" name="AutoShape 598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43" name="AutoShape 599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44" name="AutoShape 600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45" name="AutoShape 601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868" name="Group 602"/>
            <p:cNvGrpSpPr>
              <a:grpSpLocks/>
            </p:cNvGrpSpPr>
            <p:nvPr/>
          </p:nvGrpSpPr>
          <p:grpSpPr bwMode="auto">
            <a:xfrm>
              <a:off x="1124" y="592"/>
              <a:ext cx="394" cy="3083"/>
              <a:chOff x="2345" y="117"/>
              <a:chExt cx="535" cy="3979"/>
            </a:xfrm>
            <a:grpFill/>
          </p:grpSpPr>
          <p:sp>
            <p:nvSpPr>
              <p:cNvPr id="6747" name="AutoShape 603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48" name="AutoShape 604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49" name="AutoShape 605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50" name="AutoShape 606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51" name="AutoShape 607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52" name="AutoShape 608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53" name="AutoShape 609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54" name="AutoShape 610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55" name="AutoShape 611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56" name="AutoShape 612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879" name="Group 613"/>
            <p:cNvGrpSpPr>
              <a:grpSpLocks/>
            </p:cNvGrpSpPr>
            <p:nvPr/>
          </p:nvGrpSpPr>
          <p:grpSpPr bwMode="auto">
            <a:xfrm>
              <a:off x="1021" y="683"/>
              <a:ext cx="394" cy="3083"/>
              <a:chOff x="2345" y="117"/>
              <a:chExt cx="535" cy="3979"/>
            </a:xfrm>
            <a:grpFill/>
          </p:grpSpPr>
          <p:sp>
            <p:nvSpPr>
              <p:cNvPr id="6758" name="AutoShape 614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59" name="AutoShape 615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60" name="AutoShape 616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61" name="AutoShape 617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62" name="AutoShape 618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63" name="AutoShape 619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64" name="AutoShape 620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65" name="AutoShape 621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66" name="AutoShape 622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67" name="AutoShape 623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890" name="Group 624"/>
            <p:cNvGrpSpPr>
              <a:grpSpLocks/>
            </p:cNvGrpSpPr>
            <p:nvPr/>
          </p:nvGrpSpPr>
          <p:grpSpPr bwMode="auto">
            <a:xfrm>
              <a:off x="919" y="771"/>
              <a:ext cx="394" cy="3083"/>
              <a:chOff x="2345" y="117"/>
              <a:chExt cx="535" cy="3979"/>
            </a:xfrm>
            <a:grpFill/>
          </p:grpSpPr>
          <p:sp>
            <p:nvSpPr>
              <p:cNvPr id="6769" name="AutoShape 625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70" name="AutoShape 626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71" name="AutoShape 627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72" name="AutoShape 628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73" name="AutoShape 629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74" name="AutoShape 630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75" name="AutoShape 631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76" name="AutoShape 632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77" name="AutoShape 633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78" name="AutoShape 634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901" name="Group 635"/>
            <p:cNvGrpSpPr>
              <a:grpSpLocks/>
            </p:cNvGrpSpPr>
            <p:nvPr/>
          </p:nvGrpSpPr>
          <p:grpSpPr bwMode="auto">
            <a:xfrm>
              <a:off x="817" y="861"/>
              <a:ext cx="394" cy="3083"/>
              <a:chOff x="2345" y="117"/>
              <a:chExt cx="535" cy="3979"/>
            </a:xfrm>
            <a:grpFill/>
          </p:grpSpPr>
          <p:sp>
            <p:nvSpPr>
              <p:cNvPr id="6780" name="AutoShape 636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81" name="AutoShape 637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82" name="AutoShape 638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83" name="AutoShape 639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84" name="AutoShape 640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85" name="AutoShape 641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86" name="AutoShape 642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87" name="AutoShape 643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88" name="AutoShape 644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89" name="AutoShape 645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912" name="Group 646"/>
            <p:cNvGrpSpPr>
              <a:grpSpLocks/>
            </p:cNvGrpSpPr>
            <p:nvPr/>
          </p:nvGrpSpPr>
          <p:grpSpPr bwMode="auto">
            <a:xfrm>
              <a:off x="715" y="950"/>
              <a:ext cx="394" cy="3083"/>
              <a:chOff x="2345" y="117"/>
              <a:chExt cx="535" cy="3979"/>
            </a:xfrm>
            <a:grpFill/>
          </p:grpSpPr>
          <p:sp>
            <p:nvSpPr>
              <p:cNvPr id="6791" name="AutoShape 647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92" name="AutoShape 648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93" name="AutoShape 649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94" name="AutoShape 650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95" name="AutoShape 651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96" name="AutoShape 652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97" name="AutoShape 653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98" name="AutoShape 654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99" name="AutoShape 655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00" name="AutoShape 656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923" name="Group 657"/>
            <p:cNvGrpSpPr>
              <a:grpSpLocks/>
            </p:cNvGrpSpPr>
            <p:nvPr/>
          </p:nvGrpSpPr>
          <p:grpSpPr bwMode="auto">
            <a:xfrm>
              <a:off x="611" y="1041"/>
              <a:ext cx="394" cy="3083"/>
              <a:chOff x="2345" y="117"/>
              <a:chExt cx="535" cy="3979"/>
            </a:xfrm>
            <a:grpFill/>
          </p:grpSpPr>
          <p:sp>
            <p:nvSpPr>
              <p:cNvPr id="6802" name="AutoShape 658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03" name="AutoShape 659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04" name="AutoShape 660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05" name="AutoShape 661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06" name="AutoShape 662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07" name="AutoShape 663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08" name="AutoShape 664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09" name="AutoShape 665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10" name="AutoShape 666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11" name="AutoShape 667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6924" name="Group 668"/>
          <p:cNvGrpSpPr>
            <a:grpSpLocks/>
          </p:cNvGrpSpPr>
          <p:nvPr/>
        </p:nvGrpSpPr>
        <p:grpSpPr bwMode="auto">
          <a:xfrm>
            <a:off x="4262438" y="319088"/>
            <a:ext cx="1825625" cy="5468937"/>
            <a:chOff x="611" y="218"/>
            <a:chExt cx="1316" cy="3906"/>
          </a:xfrm>
          <a:solidFill>
            <a:srgbClr val="FFFF00"/>
          </a:solidFill>
        </p:grpSpPr>
        <p:grpSp>
          <p:nvGrpSpPr>
            <p:cNvPr id="6935" name="Group 669"/>
            <p:cNvGrpSpPr>
              <a:grpSpLocks/>
            </p:cNvGrpSpPr>
            <p:nvPr/>
          </p:nvGrpSpPr>
          <p:grpSpPr bwMode="auto">
            <a:xfrm>
              <a:off x="1533" y="218"/>
              <a:ext cx="394" cy="3083"/>
              <a:chOff x="2345" y="117"/>
              <a:chExt cx="535" cy="3979"/>
            </a:xfrm>
            <a:grpFill/>
          </p:grpSpPr>
          <p:sp>
            <p:nvSpPr>
              <p:cNvPr id="6814" name="AutoShape 670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15" name="AutoShape 671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16" name="AutoShape 672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17" name="AutoShape 673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18" name="AutoShape 674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19" name="AutoShape 675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20" name="AutoShape 676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21" name="AutoShape 677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22" name="AutoShape 678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23" name="AutoShape 679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946" name="Group 680"/>
            <p:cNvGrpSpPr>
              <a:grpSpLocks/>
            </p:cNvGrpSpPr>
            <p:nvPr/>
          </p:nvGrpSpPr>
          <p:grpSpPr bwMode="auto">
            <a:xfrm>
              <a:off x="1431" y="312"/>
              <a:ext cx="394" cy="3083"/>
              <a:chOff x="2345" y="117"/>
              <a:chExt cx="535" cy="3979"/>
            </a:xfrm>
            <a:grpFill/>
          </p:grpSpPr>
          <p:sp>
            <p:nvSpPr>
              <p:cNvPr id="6825" name="AutoShape 681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26" name="AutoShape 682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27" name="AutoShape 683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28" name="AutoShape 684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29" name="AutoShape 685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30" name="AutoShape 686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31" name="AutoShape 687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32" name="AutoShape 688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33" name="AutoShape 689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34" name="AutoShape 690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957" name="Group 691"/>
            <p:cNvGrpSpPr>
              <a:grpSpLocks/>
            </p:cNvGrpSpPr>
            <p:nvPr/>
          </p:nvGrpSpPr>
          <p:grpSpPr bwMode="auto">
            <a:xfrm>
              <a:off x="1329" y="413"/>
              <a:ext cx="394" cy="3083"/>
              <a:chOff x="2345" y="117"/>
              <a:chExt cx="535" cy="3979"/>
            </a:xfrm>
            <a:grpFill/>
          </p:grpSpPr>
          <p:sp>
            <p:nvSpPr>
              <p:cNvPr id="6836" name="AutoShape 692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37" name="AutoShape 693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38" name="AutoShape 694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39" name="AutoShape 695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40" name="AutoShape 696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41" name="AutoShape 697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42" name="AutoShape 698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43" name="AutoShape 699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44" name="AutoShape 700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45" name="AutoShape 701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968" name="Group 702"/>
            <p:cNvGrpSpPr>
              <a:grpSpLocks/>
            </p:cNvGrpSpPr>
            <p:nvPr/>
          </p:nvGrpSpPr>
          <p:grpSpPr bwMode="auto">
            <a:xfrm>
              <a:off x="1226" y="501"/>
              <a:ext cx="394" cy="3083"/>
              <a:chOff x="2345" y="117"/>
              <a:chExt cx="535" cy="3979"/>
            </a:xfrm>
            <a:grpFill/>
          </p:grpSpPr>
          <p:sp>
            <p:nvSpPr>
              <p:cNvPr id="6847" name="AutoShape 703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48" name="AutoShape 704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49" name="AutoShape 705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50" name="AutoShape 706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51" name="AutoShape 707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52" name="AutoShape 708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53" name="AutoShape 709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54" name="AutoShape 710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55" name="AutoShape 711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56" name="AutoShape 712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979" name="Group 713"/>
            <p:cNvGrpSpPr>
              <a:grpSpLocks/>
            </p:cNvGrpSpPr>
            <p:nvPr/>
          </p:nvGrpSpPr>
          <p:grpSpPr bwMode="auto">
            <a:xfrm>
              <a:off x="1124" y="592"/>
              <a:ext cx="394" cy="3083"/>
              <a:chOff x="2345" y="117"/>
              <a:chExt cx="535" cy="3979"/>
            </a:xfrm>
            <a:grpFill/>
          </p:grpSpPr>
          <p:sp>
            <p:nvSpPr>
              <p:cNvPr id="6858" name="AutoShape 714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59" name="AutoShape 715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60" name="AutoShape 716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61" name="AutoShape 717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62" name="AutoShape 718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63" name="AutoShape 719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64" name="AutoShape 720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65" name="AutoShape 721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66" name="AutoShape 722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67" name="AutoShape 723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990" name="Group 724"/>
            <p:cNvGrpSpPr>
              <a:grpSpLocks/>
            </p:cNvGrpSpPr>
            <p:nvPr/>
          </p:nvGrpSpPr>
          <p:grpSpPr bwMode="auto">
            <a:xfrm>
              <a:off x="1021" y="683"/>
              <a:ext cx="394" cy="3083"/>
              <a:chOff x="2345" y="117"/>
              <a:chExt cx="535" cy="3979"/>
            </a:xfrm>
            <a:grpFill/>
          </p:grpSpPr>
          <p:sp>
            <p:nvSpPr>
              <p:cNvPr id="6869" name="AutoShape 725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70" name="AutoShape 726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71" name="AutoShape 727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72" name="AutoShape 728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73" name="AutoShape 729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74" name="AutoShape 730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75" name="AutoShape 731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76" name="AutoShape 732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77" name="AutoShape 733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78" name="AutoShape 734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001" name="Group 735"/>
            <p:cNvGrpSpPr>
              <a:grpSpLocks/>
            </p:cNvGrpSpPr>
            <p:nvPr/>
          </p:nvGrpSpPr>
          <p:grpSpPr bwMode="auto">
            <a:xfrm>
              <a:off x="919" y="771"/>
              <a:ext cx="394" cy="3083"/>
              <a:chOff x="2345" y="117"/>
              <a:chExt cx="535" cy="3979"/>
            </a:xfrm>
            <a:grpFill/>
          </p:grpSpPr>
          <p:sp>
            <p:nvSpPr>
              <p:cNvPr id="6880" name="AutoShape 736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81" name="AutoShape 737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82" name="AutoShape 738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83" name="AutoShape 739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84" name="AutoShape 740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85" name="AutoShape 741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86" name="AutoShape 742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87" name="AutoShape 743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88" name="AutoShape 744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89" name="AutoShape 745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012" name="Group 746"/>
            <p:cNvGrpSpPr>
              <a:grpSpLocks/>
            </p:cNvGrpSpPr>
            <p:nvPr/>
          </p:nvGrpSpPr>
          <p:grpSpPr bwMode="auto">
            <a:xfrm>
              <a:off x="817" y="861"/>
              <a:ext cx="394" cy="3083"/>
              <a:chOff x="2345" y="117"/>
              <a:chExt cx="535" cy="3979"/>
            </a:xfrm>
            <a:grpFill/>
          </p:grpSpPr>
          <p:sp>
            <p:nvSpPr>
              <p:cNvPr id="6891" name="AutoShape 747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92" name="AutoShape 748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93" name="AutoShape 749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94" name="AutoShape 750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95" name="AutoShape 751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96" name="AutoShape 752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97" name="AutoShape 753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98" name="AutoShape 754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99" name="AutoShape 755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00" name="AutoShape 756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023" name="Group 757"/>
            <p:cNvGrpSpPr>
              <a:grpSpLocks/>
            </p:cNvGrpSpPr>
            <p:nvPr/>
          </p:nvGrpSpPr>
          <p:grpSpPr bwMode="auto">
            <a:xfrm>
              <a:off x="715" y="950"/>
              <a:ext cx="394" cy="3083"/>
              <a:chOff x="2345" y="117"/>
              <a:chExt cx="535" cy="3979"/>
            </a:xfrm>
            <a:grpFill/>
          </p:grpSpPr>
          <p:sp>
            <p:nvSpPr>
              <p:cNvPr id="6902" name="AutoShape 758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03" name="AutoShape 759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04" name="AutoShape 760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05" name="AutoShape 761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06" name="AutoShape 762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07" name="AutoShape 763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08" name="AutoShape 764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09" name="AutoShape 765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10" name="AutoShape 766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11" name="AutoShape 767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034" name="Group 768"/>
            <p:cNvGrpSpPr>
              <a:grpSpLocks/>
            </p:cNvGrpSpPr>
            <p:nvPr/>
          </p:nvGrpSpPr>
          <p:grpSpPr bwMode="auto">
            <a:xfrm>
              <a:off x="611" y="1041"/>
              <a:ext cx="394" cy="3083"/>
              <a:chOff x="2345" y="117"/>
              <a:chExt cx="535" cy="3979"/>
            </a:xfrm>
            <a:grpFill/>
          </p:grpSpPr>
          <p:sp>
            <p:nvSpPr>
              <p:cNvPr id="6913" name="AutoShape 769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14" name="AutoShape 770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15" name="AutoShape 771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16" name="AutoShape 772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17" name="AutoShape 773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18" name="AutoShape 774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19" name="AutoShape 775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20" name="AutoShape 776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21" name="AutoShape 777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22" name="AutoShape 778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7035" name="Group 779"/>
          <p:cNvGrpSpPr>
            <a:grpSpLocks/>
          </p:cNvGrpSpPr>
          <p:nvPr/>
        </p:nvGrpSpPr>
        <p:grpSpPr bwMode="auto">
          <a:xfrm>
            <a:off x="4654550" y="322263"/>
            <a:ext cx="1825625" cy="5468937"/>
            <a:chOff x="611" y="218"/>
            <a:chExt cx="1316" cy="3906"/>
          </a:xfrm>
          <a:solidFill>
            <a:srgbClr val="FFFF00"/>
          </a:solidFill>
        </p:grpSpPr>
        <p:grpSp>
          <p:nvGrpSpPr>
            <p:cNvPr id="7046" name="Group 780"/>
            <p:cNvGrpSpPr>
              <a:grpSpLocks/>
            </p:cNvGrpSpPr>
            <p:nvPr/>
          </p:nvGrpSpPr>
          <p:grpSpPr bwMode="auto">
            <a:xfrm>
              <a:off x="1533" y="218"/>
              <a:ext cx="394" cy="3083"/>
              <a:chOff x="2345" y="117"/>
              <a:chExt cx="535" cy="3979"/>
            </a:xfrm>
            <a:grpFill/>
          </p:grpSpPr>
          <p:sp>
            <p:nvSpPr>
              <p:cNvPr id="6925" name="AutoShape 781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26" name="AutoShape 782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27" name="AutoShape 783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28" name="AutoShape 784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29" name="AutoShape 785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30" name="AutoShape 786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31" name="AutoShape 787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32" name="AutoShape 788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33" name="AutoShape 789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34" name="AutoShape 790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057" name="Group 791"/>
            <p:cNvGrpSpPr>
              <a:grpSpLocks/>
            </p:cNvGrpSpPr>
            <p:nvPr/>
          </p:nvGrpSpPr>
          <p:grpSpPr bwMode="auto">
            <a:xfrm>
              <a:off x="1431" y="312"/>
              <a:ext cx="394" cy="3083"/>
              <a:chOff x="2345" y="117"/>
              <a:chExt cx="535" cy="3979"/>
            </a:xfrm>
            <a:grpFill/>
          </p:grpSpPr>
          <p:sp>
            <p:nvSpPr>
              <p:cNvPr id="6936" name="AutoShape 792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37" name="AutoShape 793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38" name="AutoShape 794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39" name="AutoShape 795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40" name="AutoShape 796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41" name="AutoShape 797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42" name="AutoShape 798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43" name="AutoShape 799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44" name="AutoShape 800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45" name="AutoShape 801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068" name="Group 802"/>
            <p:cNvGrpSpPr>
              <a:grpSpLocks/>
            </p:cNvGrpSpPr>
            <p:nvPr/>
          </p:nvGrpSpPr>
          <p:grpSpPr bwMode="auto">
            <a:xfrm>
              <a:off x="1329" y="413"/>
              <a:ext cx="394" cy="3083"/>
              <a:chOff x="2345" y="117"/>
              <a:chExt cx="535" cy="3979"/>
            </a:xfrm>
            <a:grpFill/>
          </p:grpSpPr>
          <p:sp>
            <p:nvSpPr>
              <p:cNvPr id="6947" name="AutoShape 803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48" name="AutoShape 804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49" name="AutoShape 805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50" name="AutoShape 806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51" name="AutoShape 807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52" name="AutoShape 808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53" name="AutoShape 809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54" name="AutoShape 810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55" name="AutoShape 811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56" name="AutoShape 812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079" name="Group 813"/>
            <p:cNvGrpSpPr>
              <a:grpSpLocks/>
            </p:cNvGrpSpPr>
            <p:nvPr/>
          </p:nvGrpSpPr>
          <p:grpSpPr bwMode="auto">
            <a:xfrm>
              <a:off x="1226" y="501"/>
              <a:ext cx="394" cy="3083"/>
              <a:chOff x="2345" y="117"/>
              <a:chExt cx="535" cy="3979"/>
            </a:xfrm>
            <a:grpFill/>
          </p:grpSpPr>
          <p:sp>
            <p:nvSpPr>
              <p:cNvPr id="6958" name="AutoShape 814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59" name="AutoShape 815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60" name="AutoShape 816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61" name="AutoShape 817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62" name="AutoShape 818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63" name="AutoShape 819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64" name="AutoShape 820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65" name="AutoShape 821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66" name="AutoShape 822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67" name="AutoShape 823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090" name="Group 824"/>
            <p:cNvGrpSpPr>
              <a:grpSpLocks/>
            </p:cNvGrpSpPr>
            <p:nvPr/>
          </p:nvGrpSpPr>
          <p:grpSpPr bwMode="auto">
            <a:xfrm>
              <a:off x="1124" y="592"/>
              <a:ext cx="394" cy="3083"/>
              <a:chOff x="2345" y="117"/>
              <a:chExt cx="535" cy="3979"/>
            </a:xfrm>
            <a:grpFill/>
          </p:grpSpPr>
          <p:sp>
            <p:nvSpPr>
              <p:cNvPr id="6969" name="AutoShape 825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70" name="AutoShape 826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71" name="AutoShape 827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72" name="AutoShape 828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73" name="AutoShape 829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74" name="AutoShape 830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75" name="AutoShape 831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76" name="AutoShape 832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77" name="AutoShape 833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78" name="AutoShape 834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101" name="Group 835"/>
            <p:cNvGrpSpPr>
              <a:grpSpLocks/>
            </p:cNvGrpSpPr>
            <p:nvPr/>
          </p:nvGrpSpPr>
          <p:grpSpPr bwMode="auto">
            <a:xfrm>
              <a:off x="1021" y="683"/>
              <a:ext cx="394" cy="3083"/>
              <a:chOff x="2345" y="117"/>
              <a:chExt cx="535" cy="3979"/>
            </a:xfrm>
            <a:grpFill/>
          </p:grpSpPr>
          <p:sp>
            <p:nvSpPr>
              <p:cNvPr id="6980" name="AutoShape 836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81" name="AutoShape 837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82" name="AutoShape 838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83" name="AutoShape 839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84" name="AutoShape 840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85" name="AutoShape 841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86" name="AutoShape 842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87" name="AutoShape 843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88" name="AutoShape 844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89" name="AutoShape 845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112" name="Group 846"/>
            <p:cNvGrpSpPr>
              <a:grpSpLocks/>
            </p:cNvGrpSpPr>
            <p:nvPr/>
          </p:nvGrpSpPr>
          <p:grpSpPr bwMode="auto">
            <a:xfrm>
              <a:off x="919" y="771"/>
              <a:ext cx="394" cy="3083"/>
              <a:chOff x="2345" y="117"/>
              <a:chExt cx="535" cy="3979"/>
            </a:xfrm>
            <a:grpFill/>
          </p:grpSpPr>
          <p:sp>
            <p:nvSpPr>
              <p:cNvPr id="6991" name="AutoShape 847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92" name="AutoShape 848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93" name="AutoShape 849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94" name="AutoShape 850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95" name="AutoShape 851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96" name="AutoShape 852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97" name="AutoShape 853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98" name="AutoShape 854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99" name="AutoShape 855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00" name="AutoShape 856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123" name="Group 857"/>
            <p:cNvGrpSpPr>
              <a:grpSpLocks/>
            </p:cNvGrpSpPr>
            <p:nvPr/>
          </p:nvGrpSpPr>
          <p:grpSpPr bwMode="auto">
            <a:xfrm>
              <a:off x="817" y="861"/>
              <a:ext cx="394" cy="3083"/>
              <a:chOff x="2345" y="117"/>
              <a:chExt cx="535" cy="3979"/>
            </a:xfrm>
            <a:grpFill/>
          </p:grpSpPr>
          <p:sp>
            <p:nvSpPr>
              <p:cNvPr id="7002" name="AutoShape 858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03" name="AutoShape 859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04" name="AutoShape 860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05" name="AutoShape 861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06" name="AutoShape 862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07" name="AutoShape 863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08" name="AutoShape 864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09" name="AutoShape 865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10" name="AutoShape 866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11" name="AutoShape 867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134" name="Group 868"/>
            <p:cNvGrpSpPr>
              <a:grpSpLocks/>
            </p:cNvGrpSpPr>
            <p:nvPr/>
          </p:nvGrpSpPr>
          <p:grpSpPr bwMode="auto">
            <a:xfrm>
              <a:off x="715" y="950"/>
              <a:ext cx="394" cy="3083"/>
              <a:chOff x="2345" y="117"/>
              <a:chExt cx="535" cy="3979"/>
            </a:xfrm>
            <a:grpFill/>
          </p:grpSpPr>
          <p:sp>
            <p:nvSpPr>
              <p:cNvPr id="7013" name="AutoShape 869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14" name="AutoShape 870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15" name="AutoShape 871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16" name="AutoShape 872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17" name="AutoShape 873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18" name="AutoShape 874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19" name="AutoShape 875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20" name="AutoShape 876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21" name="AutoShape 877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22" name="AutoShape 878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145" name="Group 879"/>
            <p:cNvGrpSpPr>
              <a:grpSpLocks/>
            </p:cNvGrpSpPr>
            <p:nvPr/>
          </p:nvGrpSpPr>
          <p:grpSpPr bwMode="auto">
            <a:xfrm>
              <a:off x="611" y="1041"/>
              <a:ext cx="394" cy="3083"/>
              <a:chOff x="2345" y="117"/>
              <a:chExt cx="535" cy="3979"/>
            </a:xfrm>
            <a:grpFill/>
          </p:grpSpPr>
          <p:sp>
            <p:nvSpPr>
              <p:cNvPr id="7024" name="AutoShape 880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25" name="AutoShape 881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26" name="AutoShape 882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27" name="AutoShape 883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28" name="AutoShape 884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29" name="AutoShape 885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30" name="AutoShape 886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31" name="AutoShape 887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32" name="AutoShape 888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33" name="AutoShape 889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7146" name="Group 890"/>
          <p:cNvGrpSpPr>
            <a:grpSpLocks/>
          </p:cNvGrpSpPr>
          <p:nvPr/>
        </p:nvGrpSpPr>
        <p:grpSpPr bwMode="auto">
          <a:xfrm>
            <a:off x="5072063" y="322263"/>
            <a:ext cx="1825625" cy="5468937"/>
            <a:chOff x="611" y="218"/>
            <a:chExt cx="1316" cy="3906"/>
          </a:xfrm>
          <a:solidFill>
            <a:srgbClr val="FFFF00"/>
          </a:solidFill>
        </p:grpSpPr>
        <p:grpSp>
          <p:nvGrpSpPr>
            <p:cNvPr id="7157" name="Group 891"/>
            <p:cNvGrpSpPr>
              <a:grpSpLocks/>
            </p:cNvGrpSpPr>
            <p:nvPr/>
          </p:nvGrpSpPr>
          <p:grpSpPr bwMode="auto">
            <a:xfrm>
              <a:off x="1533" y="218"/>
              <a:ext cx="394" cy="3083"/>
              <a:chOff x="2345" y="117"/>
              <a:chExt cx="535" cy="3979"/>
            </a:xfrm>
            <a:grpFill/>
          </p:grpSpPr>
          <p:sp>
            <p:nvSpPr>
              <p:cNvPr id="7036" name="AutoShape 892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37" name="AutoShape 893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38" name="AutoShape 894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39" name="AutoShape 895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40" name="AutoShape 896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41" name="AutoShape 897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42" name="AutoShape 898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43" name="AutoShape 899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44" name="AutoShape 900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45" name="AutoShape 901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168" name="Group 902"/>
            <p:cNvGrpSpPr>
              <a:grpSpLocks/>
            </p:cNvGrpSpPr>
            <p:nvPr/>
          </p:nvGrpSpPr>
          <p:grpSpPr bwMode="auto">
            <a:xfrm>
              <a:off x="1431" y="312"/>
              <a:ext cx="394" cy="3083"/>
              <a:chOff x="2345" y="117"/>
              <a:chExt cx="535" cy="3979"/>
            </a:xfrm>
            <a:grpFill/>
          </p:grpSpPr>
          <p:sp>
            <p:nvSpPr>
              <p:cNvPr id="7047" name="AutoShape 903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48" name="AutoShape 904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49" name="AutoShape 905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50" name="AutoShape 906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51" name="AutoShape 907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52" name="AutoShape 908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53" name="AutoShape 909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54" name="AutoShape 910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55" name="AutoShape 911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56" name="AutoShape 912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179" name="Group 913"/>
            <p:cNvGrpSpPr>
              <a:grpSpLocks/>
            </p:cNvGrpSpPr>
            <p:nvPr/>
          </p:nvGrpSpPr>
          <p:grpSpPr bwMode="auto">
            <a:xfrm>
              <a:off x="1329" y="413"/>
              <a:ext cx="394" cy="3083"/>
              <a:chOff x="2345" y="117"/>
              <a:chExt cx="535" cy="3979"/>
            </a:xfrm>
            <a:grpFill/>
          </p:grpSpPr>
          <p:sp>
            <p:nvSpPr>
              <p:cNvPr id="7058" name="AutoShape 914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59" name="AutoShape 915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60" name="AutoShape 916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61" name="AutoShape 917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62" name="AutoShape 918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63" name="AutoShape 919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64" name="AutoShape 920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65" name="AutoShape 921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66" name="AutoShape 922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67" name="AutoShape 923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190" name="Group 924"/>
            <p:cNvGrpSpPr>
              <a:grpSpLocks/>
            </p:cNvGrpSpPr>
            <p:nvPr/>
          </p:nvGrpSpPr>
          <p:grpSpPr bwMode="auto">
            <a:xfrm>
              <a:off x="1226" y="501"/>
              <a:ext cx="394" cy="3083"/>
              <a:chOff x="2345" y="117"/>
              <a:chExt cx="535" cy="3979"/>
            </a:xfrm>
            <a:grpFill/>
          </p:grpSpPr>
          <p:sp>
            <p:nvSpPr>
              <p:cNvPr id="7069" name="AutoShape 925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70" name="AutoShape 926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71" name="AutoShape 927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72" name="AutoShape 928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73" name="AutoShape 929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74" name="AutoShape 930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75" name="AutoShape 931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76" name="AutoShape 932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77" name="AutoShape 933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78" name="AutoShape 934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201" name="Group 935"/>
            <p:cNvGrpSpPr>
              <a:grpSpLocks/>
            </p:cNvGrpSpPr>
            <p:nvPr/>
          </p:nvGrpSpPr>
          <p:grpSpPr bwMode="auto">
            <a:xfrm>
              <a:off x="1124" y="592"/>
              <a:ext cx="394" cy="3083"/>
              <a:chOff x="2345" y="117"/>
              <a:chExt cx="535" cy="3979"/>
            </a:xfrm>
            <a:grpFill/>
          </p:grpSpPr>
          <p:sp>
            <p:nvSpPr>
              <p:cNvPr id="7080" name="AutoShape 936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81" name="AutoShape 937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82" name="AutoShape 938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83" name="AutoShape 939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84" name="AutoShape 940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85" name="AutoShape 941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86" name="AutoShape 942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87" name="AutoShape 943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88" name="AutoShape 944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89" name="AutoShape 945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212" name="Group 946"/>
            <p:cNvGrpSpPr>
              <a:grpSpLocks/>
            </p:cNvGrpSpPr>
            <p:nvPr/>
          </p:nvGrpSpPr>
          <p:grpSpPr bwMode="auto">
            <a:xfrm>
              <a:off x="1021" y="683"/>
              <a:ext cx="394" cy="3083"/>
              <a:chOff x="2345" y="117"/>
              <a:chExt cx="535" cy="3979"/>
            </a:xfrm>
            <a:grpFill/>
          </p:grpSpPr>
          <p:sp>
            <p:nvSpPr>
              <p:cNvPr id="7091" name="AutoShape 947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92" name="AutoShape 948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93" name="AutoShape 949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94" name="AutoShape 950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95" name="AutoShape 951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96" name="AutoShape 952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97" name="AutoShape 953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98" name="AutoShape 954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99" name="AutoShape 955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00" name="AutoShape 956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223" name="Group 957"/>
            <p:cNvGrpSpPr>
              <a:grpSpLocks/>
            </p:cNvGrpSpPr>
            <p:nvPr/>
          </p:nvGrpSpPr>
          <p:grpSpPr bwMode="auto">
            <a:xfrm>
              <a:off x="919" y="771"/>
              <a:ext cx="394" cy="3083"/>
              <a:chOff x="2345" y="117"/>
              <a:chExt cx="535" cy="3979"/>
            </a:xfrm>
            <a:grpFill/>
          </p:grpSpPr>
          <p:sp>
            <p:nvSpPr>
              <p:cNvPr id="7102" name="AutoShape 958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03" name="AutoShape 959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04" name="AutoShape 960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05" name="AutoShape 961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06" name="AutoShape 962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07" name="AutoShape 963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08" name="AutoShape 964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09" name="AutoShape 965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10" name="AutoShape 966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11" name="AutoShape 967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234" name="Group 968"/>
            <p:cNvGrpSpPr>
              <a:grpSpLocks/>
            </p:cNvGrpSpPr>
            <p:nvPr/>
          </p:nvGrpSpPr>
          <p:grpSpPr bwMode="auto">
            <a:xfrm>
              <a:off x="817" y="861"/>
              <a:ext cx="394" cy="3083"/>
              <a:chOff x="2345" y="117"/>
              <a:chExt cx="535" cy="3979"/>
            </a:xfrm>
            <a:grpFill/>
          </p:grpSpPr>
          <p:sp>
            <p:nvSpPr>
              <p:cNvPr id="7113" name="AutoShape 969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14" name="AutoShape 970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15" name="AutoShape 971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16" name="AutoShape 972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17" name="AutoShape 973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18" name="AutoShape 974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19" name="AutoShape 975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20" name="AutoShape 976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21" name="AutoShape 977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22" name="AutoShape 978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245" name="Group 979"/>
            <p:cNvGrpSpPr>
              <a:grpSpLocks/>
            </p:cNvGrpSpPr>
            <p:nvPr/>
          </p:nvGrpSpPr>
          <p:grpSpPr bwMode="auto">
            <a:xfrm>
              <a:off x="715" y="950"/>
              <a:ext cx="394" cy="3083"/>
              <a:chOff x="2345" y="117"/>
              <a:chExt cx="535" cy="3979"/>
            </a:xfrm>
            <a:grpFill/>
          </p:grpSpPr>
          <p:sp>
            <p:nvSpPr>
              <p:cNvPr id="7124" name="AutoShape 980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25" name="AutoShape 981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26" name="AutoShape 982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27" name="AutoShape 983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28" name="AutoShape 984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29" name="AutoShape 985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30" name="AutoShape 986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31" name="AutoShape 987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32" name="AutoShape 988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33" name="AutoShape 989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256" name="Group 990"/>
            <p:cNvGrpSpPr>
              <a:grpSpLocks/>
            </p:cNvGrpSpPr>
            <p:nvPr/>
          </p:nvGrpSpPr>
          <p:grpSpPr bwMode="auto">
            <a:xfrm>
              <a:off x="611" y="1041"/>
              <a:ext cx="394" cy="3083"/>
              <a:chOff x="2345" y="117"/>
              <a:chExt cx="535" cy="3979"/>
            </a:xfrm>
            <a:grpFill/>
          </p:grpSpPr>
          <p:sp>
            <p:nvSpPr>
              <p:cNvPr id="7135" name="AutoShape 991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36" name="AutoShape 992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37" name="AutoShape 993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38" name="AutoShape 994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39" name="AutoShape 995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40" name="AutoShape 996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41" name="AutoShape 997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42" name="AutoShape 998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43" name="AutoShape 999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44" name="AutoShape 1000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7257" name="Group 1001"/>
          <p:cNvGrpSpPr>
            <a:grpSpLocks/>
          </p:cNvGrpSpPr>
          <p:nvPr/>
        </p:nvGrpSpPr>
        <p:grpSpPr bwMode="auto">
          <a:xfrm>
            <a:off x="5478463" y="325438"/>
            <a:ext cx="1825625" cy="5468937"/>
            <a:chOff x="611" y="218"/>
            <a:chExt cx="1316" cy="3906"/>
          </a:xfrm>
          <a:solidFill>
            <a:srgbClr val="FFFF00"/>
          </a:solidFill>
        </p:grpSpPr>
        <p:grpSp>
          <p:nvGrpSpPr>
            <p:cNvPr id="7258" name="Group 1002"/>
            <p:cNvGrpSpPr>
              <a:grpSpLocks/>
            </p:cNvGrpSpPr>
            <p:nvPr/>
          </p:nvGrpSpPr>
          <p:grpSpPr bwMode="auto">
            <a:xfrm>
              <a:off x="1533" y="218"/>
              <a:ext cx="394" cy="3083"/>
              <a:chOff x="2345" y="117"/>
              <a:chExt cx="535" cy="3979"/>
            </a:xfrm>
            <a:grpFill/>
          </p:grpSpPr>
          <p:sp>
            <p:nvSpPr>
              <p:cNvPr id="7147" name="AutoShape 1003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48" name="AutoShape 1004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49" name="AutoShape 1005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50" name="AutoShape 1006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51" name="AutoShape 1007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52" name="AutoShape 1008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53" name="AutoShape 1009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54" name="AutoShape 1010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55" name="AutoShape 1011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56" name="AutoShape 1012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259" name="Group 1013"/>
            <p:cNvGrpSpPr>
              <a:grpSpLocks/>
            </p:cNvGrpSpPr>
            <p:nvPr/>
          </p:nvGrpSpPr>
          <p:grpSpPr bwMode="auto">
            <a:xfrm>
              <a:off x="1431" y="312"/>
              <a:ext cx="394" cy="3083"/>
              <a:chOff x="2345" y="117"/>
              <a:chExt cx="535" cy="3979"/>
            </a:xfrm>
            <a:grpFill/>
          </p:grpSpPr>
          <p:sp>
            <p:nvSpPr>
              <p:cNvPr id="7158" name="AutoShape 1014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59" name="AutoShape 1015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60" name="AutoShape 1016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61" name="AutoShape 1017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62" name="AutoShape 1018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63" name="AutoShape 1019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64" name="AutoShape 1020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65" name="AutoShape 1021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66" name="AutoShape 1022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67" name="AutoShape 1023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260" name="Group 1024"/>
            <p:cNvGrpSpPr>
              <a:grpSpLocks/>
            </p:cNvGrpSpPr>
            <p:nvPr/>
          </p:nvGrpSpPr>
          <p:grpSpPr bwMode="auto">
            <a:xfrm>
              <a:off x="1329" y="413"/>
              <a:ext cx="394" cy="3083"/>
              <a:chOff x="2345" y="117"/>
              <a:chExt cx="535" cy="3979"/>
            </a:xfrm>
            <a:grpFill/>
          </p:grpSpPr>
          <p:sp>
            <p:nvSpPr>
              <p:cNvPr id="7169" name="AutoShape 1025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70" name="AutoShape 1026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71" name="AutoShape 1027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72" name="AutoShape 1028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73" name="AutoShape 1029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74" name="AutoShape 1030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75" name="AutoShape 1031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76" name="AutoShape 1032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77" name="AutoShape 1033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78" name="AutoShape 1034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261" name="Group 1035"/>
            <p:cNvGrpSpPr>
              <a:grpSpLocks/>
            </p:cNvGrpSpPr>
            <p:nvPr/>
          </p:nvGrpSpPr>
          <p:grpSpPr bwMode="auto">
            <a:xfrm>
              <a:off x="1226" y="501"/>
              <a:ext cx="394" cy="3083"/>
              <a:chOff x="2345" y="117"/>
              <a:chExt cx="535" cy="3979"/>
            </a:xfrm>
            <a:grpFill/>
          </p:grpSpPr>
          <p:sp>
            <p:nvSpPr>
              <p:cNvPr id="7180" name="AutoShape 1036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81" name="AutoShape 1037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82" name="AutoShape 1038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83" name="AutoShape 1039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84" name="AutoShape 1040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85" name="AutoShape 1041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86" name="AutoShape 1042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87" name="AutoShape 1043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88" name="AutoShape 1044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89" name="AutoShape 1045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262" name="Group 1046"/>
            <p:cNvGrpSpPr>
              <a:grpSpLocks/>
            </p:cNvGrpSpPr>
            <p:nvPr/>
          </p:nvGrpSpPr>
          <p:grpSpPr bwMode="auto">
            <a:xfrm>
              <a:off x="1124" y="592"/>
              <a:ext cx="394" cy="3083"/>
              <a:chOff x="2345" y="117"/>
              <a:chExt cx="535" cy="3979"/>
            </a:xfrm>
            <a:grpFill/>
          </p:grpSpPr>
          <p:sp>
            <p:nvSpPr>
              <p:cNvPr id="7191" name="AutoShape 1047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92" name="AutoShape 1048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93" name="AutoShape 1049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94" name="AutoShape 1050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95" name="AutoShape 1051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96" name="AutoShape 1052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97" name="AutoShape 1053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98" name="AutoShape 1054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99" name="AutoShape 1055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00" name="AutoShape 1056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263" name="Group 1057"/>
            <p:cNvGrpSpPr>
              <a:grpSpLocks/>
            </p:cNvGrpSpPr>
            <p:nvPr/>
          </p:nvGrpSpPr>
          <p:grpSpPr bwMode="auto">
            <a:xfrm>
              <a:off x="1021" y="683"/>
              <a:ext cx="394" cy="3083"/>
              <a:chOff x="2345" y="117"/>
              <a:chExt cx="535" cy="3979"/>
            </a:xfrm>
            <a:grpFill/>
          </p:grpSpPr>
          <p:sp>
            <p:nvSpPr>
              <p:cNvPr id="7202" name="AutoShape 1058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03" name="AutoShape 1059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04" name="AutoShape 1060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05" name="AutoShape 1061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06" name="AutoShape 1062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07" name="AutoShape 1063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08" name="AutoShape 1064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09" name="AutoShape 1065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10" name="AutoShape 1066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11" name="AutoShape 1067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144" name="Group 1068"/>
            <p:cNvGrpSpPr>
              <a:grpSpLocks/>
            </p:cNvGrpSpPr>
            <p:nvPr/>
          </p:nvGrpSpPr>
          <p:grpSpPr bwMode="auto">
            <a:xfrm>
              <a:off x="919" y="771"/>
              <a:ext cx="394" cy="3083"/>
              <a:chOff x="2345" y="117"/>
              <a:chExt cx="535" cy="3979"/>
            </a:xfrm>
            <a:grpFill/>
          </p:grpSpPr>
          <p:sp>
            <p:nvSpPr>
              <p:cNvPr id="7213" name="AutoShape 1069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14" name="AutoShape 1070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15" name="AutoShape 1071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16" name="AutoShape 1072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17" name="AutoShape 1073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18" name="AutoShape 1074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19" name="AutoShape 1075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20" name="AutoShape 1076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21" name="AutoShape 1077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22" name="AutoShape 1078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145" name="Group 1079"/>
            <p:cNvGrpSpPr>
              <a:grpSpLocks/>
            </p:cNvGrpSpPr>
            <p:nvPr/>
          </p:nvGrpSpPr>
          <p:grpSpPr bwMode="auto">
            <a:xfrm>
              <a:off x="817" y="861"/>
              <a:ext cx="394" cy="3083"/>
              <a:chOff x="2345" y="117"/>
              <a:chExt cx="535" cy="3979"/>
            </a:xfrm>
            <a:grpFill/>
          </p:grpSpPr>
          <p:sp>
            <p:nvSpPr>
              <p:cNvPr id="7224" name="AutoShape 1080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25" name="AutoShape 1081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26" name="AutoShape 1082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27" name="AutoShape 1083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28" name="AutoShape 1084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29" name="AutoShape 1085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30" name="AutoShape 1086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31" name="AutoShape 1087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32" name="AutoShape 1088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33" name="AutoShape 1089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146" name="Group 1090"/>
            <p:cNvGrpSpPr>
              <a:grpSpLocks/>
            </p:cNvGrpSpPr>
            <p:nvPr/>
          </p:nvGrpSpPr>
          <p:grpSpPr bwMode="auto">
            <a:xfrm>
              <a:off x="715" y="950"/>
              <a:ext cx="394" cy="3083"/>
              <a:chOff x="2345" y="117"/>
              <a:chExt cx="535" cy="3979"/>
            </a:xfrm>
            <a:grpFill/>
          </p:grpSpPr>
          <p:sp>
            <p:nvSpPr>
              <p:cNvPr id="7235" name="AutoShape 1091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36" name="AutoShape 1092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37" name="AutoShape 1093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38" name="AutoShape 1094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39" name="AutoShape 1095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40" name="AutoShape 1096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41" name="AutoShape 1097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42" name="AutoShape 1098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43" name="AutoShape 1099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44" name="AutoShape 1100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147" name="Group 1101"/>
            <p:cNvGrpSpPr>
              <a:grpSpLocks/>
            </p:cNvGrpSpPr>
            <p:nvPr/>
          </p:nvGrpSpPr>
          <p:grpSpPr bwMode="auto">
            <a:xfrm>
              <a:off x="611" y="1041"/>
              <a:ext cx="394" cy="3083"/>
              <a:chOff x="2345" y="117"/>
              <a:chExt cx="535" cy="3979"/>
            </a:xfrm>
            <a:grpFill/>
          </p:grpSpPr>
          <p:sp>
            <p:nvSpPr>
              <p:cNvPr id="7246" name="AutoShape 1102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47" name="AutoShape 1103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48" name="AutoShape 1104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49" name="AutoShape 1105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50" name="AutoShape 1106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51" name="AutoShape 1107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52" name="AutoShape 1108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53" name="AutoShape 1109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54" name="AutoShape 1110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55" name="AutoShape 1111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1114" name="Text Box 5"/>
          <p:cNvSpPr txBox="1">
            <a:spLocks noChangeArrowheads="1"/>
          </p:cNvSpPr>
          <p:nvPr/>
        </p:nvSpPr>
        <p:spPr bwMode="auto">
          <a:xfrm>
            <a:off x="1331913" y="5842000"/>
            <a:ext cx="55832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6000" b="1" dirty="0">
                <a:solidFill>
                  <a:schemeClr val="accent6"/>
                </a:solidFill>
                <a:ea typeface="宋体" pitchFamily="2" charset="-122"/>
              </a:rPr>
              <a:t>10</a:t>
            </a:r>
            <a:r>
              <a:rPr lang="zh-CN" altLang="en-US" sz="6000" b="1" dirty="0">
                <a:solidFill>
                  <a:schemeClr val="accent6"/>
                </a:solidFill>
                <a:ea typeface="宋体" pitchFamily="2" charset="-122"/>
              </a:rPr>
              <a:t>个一百是</a:t>
            </a:r>
            <a:r>
              <a:rPr lang="en-US" altLang="zh-CN" sz="6000" b="1" dirty="0">
                <a:solidFill>
                  <a:schemeClr val="accent6"/>
                </a:solidFill>
                <a:ea typeface="宋体" pitchFamily="2" charset="-122"/>
              </a:rPr>
              <a:t>1000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4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2339975" y="1485900"/>
            <a:ext cx="4319588" cy="4364038"/>
            <a:chOff x="612" y="628"/>
            <a:chExt cx="1497" cy="2712"/>
          </a:xfrm>
        </p:grpSpPr>
        <p:sp>
          <p:nvSpPr>
            <p:cNvPr id="17433" name="Rectangle 7"/>
            <p:cNvSpPr>
              <a:spLocks noChangeArrowheads="1"/>
            </p:cNvSpPr>
            <p:nvPr/>
          </p:nvSpPr>
          <p:spPr bwMode="auto">
            <a:xfrm>
              <a:off x="702" y="628"/>
              <a:ext cx="1316" cy="244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4" name="Rectangle 8"/>
            <p:cNvSpPr>
              <a:spLocks noChangeArrowheads="1"/>
            </p:cNvSpPr>
            <p:nvPr/>
          </p:nvSpPr>
          <p:spPr bwMode="auto">
            <a:xfrm>
              <a:off x="612" y="3068"/>
              <a:ext cx="1497" cy="27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3200" b="1"/>
                <a:t>  千    百     十    个   </a:t>
              </a:r>
            </a:p>
          </p:txBody>
        </p:sp>
        <p:sp>
          <p:nvSpPr>
            <p:cNvPr id="17435" name="Line 9"/>
            <p:cNvSpPr>
              <a:spLocks noChangeShapeType="1"/>
            </p:cNvSpPr>
            <p:nvPr/>
          </p:nvSpPr>
          <p:spPr bwMode="auto">
            <a:xfrm flipH="1">
              <a:off x="886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Line 10"/>
            <p:cNvSpPr>
              <a:spLocks noChangeShapeType="1"/>
            </p:cNvSpPr>
            <p:nvPr/>
          </p:nvSpPr>
          <p:spPr bwMode="auto">
            <a:xfrm flipH="1">
              <a:off x="1161" y="628"/>
              <a:ext cx="9" cy="243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Line 11"/>
            <p:cNvSpPr>
              <a:spLocks noChangeShapeType="1"/>
            </p:cNvSpPr>
            <p:nvPr/>
          </p:nvSpPr>
          <p:spPr bwMode="auto">
            <a:xfrm flipH="1">
              <a:off x="1510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Line 12"/>
            <p:cNvSpPr>
              <a:spLocks noChangeShapeType="1"/>
            </p:cNvSpPr>
            <p:nvPr/>
          </p:nvSpPr>
          <p:spPr bwMode="auto">
            <a:xfrm>
              <a:off x="1810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AutoShape 40"/>
          <p:cNvSpPr>
            <a:spLocks noChangeArrowheads="1"/>
          </p:cNvSpPr>
          <p:nvPr/>
        </p:nvSpPr>
        <p:spPr bwMode="auto">
          <a:xfrm>
            <a:off x="3563938" y="5013325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40"/>
          <p:cNvSpPr>
            <a:spLocks noChangeArrowheads="1"/>
          </p:cNvSpPr>
          <p:nvPr/>
        </p:nvSpPr>
        <p:spPr bwMode="auto">
          <a:xfrm>
            <a:off x="3563938" y="46529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40"/>
          <p:cNvSpPr>
            <a:spLocks noChangeArrowheads="1"/>
          </p:cNvSpPr>
          <p:nvPr/>
        </p:nvSpPr>
        <p:spPr bwMode="auto">
          <a:xfrm>
            <a:off x="3563938" y="42926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40"/>
          <p:cNvSpPr>
            <a:spLocks noChangeArrowheads="1"/>
          </p:cNvSpPr>
          <p:nvPr/>
        </p:nvSpPr>
        <p:spPr bwMode="auto">
          <a:xfrm>
            <a:off x="4500563" y="50847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utoShape 40"/>
          <p:cNvSpPr>
            <a:spLocks noChangeArrowheads="1"/>
          </p:cNvSpPr>
          <p:nvPr/>
        </p:nvSpPr>
        <p:spPr bwMode="auto">
          <a:xfrm>
            <a:off x="4500563" y="47244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AutoShape 40"/>
          <p:cNvSpPr>
            <a:spLocks noChangeArrowheads="1"/>
          </p:cNvSpPr>
          <p:nvPr/>
        </p:nvSpPr>
        <p:spPr bwMode="auto">
          <a:xfrm>
            <a:off x="4500563" y="4365625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AutoShape 40"/>
          <p:cNvSpPr>
            <a:spLocks noChangeArrowheads="1"/>
          </p:cNvSpPr>
          <p:nvPr/>
        </p:nvSpPr>
        <p:spPr bwMode="auto">
          <a:xfrm>
            <a:off x="4500563" y="40052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40"/>
          <p:cNvSpPr>
            <a:spLocks noChangeArrowheads="1"/>
          </p:cNvSpPr>
          <p:nvPr/>
        </p:nvSpPr>
        <p:spPr bwMode="auto">
          <a:xfrm>
            <a:off x="4500563" y="3284538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utoShape 40"/>
          <p:cNvSpPr>
            <a:spLocks noChangeArrowheads="1"/>
          </p:cNvSpPr>
          <p:nvPr/>
        </p:nvSpPr>
        <p:spPr bwMode="auto">
          <a:xfrm>
            <a:off x="4500563" y="36449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utoShape 40"/>
          <p:cNvSpPr>
            <a:spLocks noChangeArrowheads="1"/>
          </p:cNvSpPr>
          <p:nvPr/>
        </p:nvSpPr>
        <p:spPr bwMode="auto">
          <a:xfrm>
            <a:off x="4500563" y="2924175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AutoShape 40"/>
          <p:cNvSpPr>
            <a:spLocks noChangeArrowheads="1"/>
          </p:cNvSpPr>
          <p:nvPr/>
        </p:nvSpPr>
        <p:spPr bwMode="auto">
          <a:xfrm>
            <a:off x="3563938" y="1773238"/>
            <a:ext cx="792162" cy="360362"/>
          </a:xfrm>
          <a:prstGeom prst="flowChartConnector">
            <a:avLst/>
          </a:prstGeom>
          <a:solidFill>
            <a:srgbClr val="FF00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utoShape 40"/>
          <p:cNvSpPr>
            <a:spLocks noChangeArrowheads="1"/>
          </p:cNvSpPr>
          <p:nvPr/>
        </p:nvSpPr>
        <p:spPr bwMode="auto">
          <a:xfrm>
            <a:off x="4500563" y="2565400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AutoShape 40"/>
          <p:cNvSpPr>
            <a:spLocks noChangeArrowheads="1"/>
          </p:cNvSpPr>
          <p:nvPr/>
        </p:nvSpPr>
        <p:spPr bwMode="auto">
          <a:xfrm>
            <a:off x="3563938" y="3933825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AutoShape 40"/>
          <p:cNvSpPr>
            <a:spLocks noChangeArrowheads="1"/>
          </p:cNvSpPr>
          <p:nvPr/>
        </p:nvSpPr>
        <p:spPr bwMode="auto">
          <a:xfrm>
            <a:off x="3563938" y="35734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AutoShape 40"/>
          <p:cNvSpPr>
            <a:spLocks noChangeArrowheads="1"/>
          </p:cNvSpPr>
          <p:nvPr/>
        </p:nvSpPr>
        <p:spPr bwMode="auto">
          <a:xfrm>
            <a:off x="3563938" y="32131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AutoShape 40"/>
          <p:cNvSpPr>
            <a:spLocks noChangeArrowheads="1"/>
          </p:cNvSpPr>
          <p:nvPr/>
        </p:nvSpPr>
        <p:spPr bwMode="auto">
          <a:xfrm>
            <a:off x="3563938" y="2852738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40"/>
          <p:cNvSpPr>
            <a:spLocks noChangeArrowheads="1"/>
          </p:cNvSpPr>
          <p:nvPr/>
        </p:nvSpPr>
        <p:spPr bwMode="auto">
          <a:xfrm>
            <a:off x="3563938" y="2492375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AutoShape 40"/>
          <p:cNvSpPr>
            <a:spLocks noChangeArrowheads="1"/>
          </p:cNvSpPr>
          <p:nvPr/>
        </p:nvSpPr>
        <p:spPr bwMode="auto">
          <a:xfrm>
            <a:off x="4500563" y="2205038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AutoShape 40"/>
          <p:cNvSpPr>
            <a:spLocks noChangeArrowheads="1"/>
          </p:cNvSpPr>
          <p:nvPr/>
        </p:nvSpPr>
        <p:spPr bwMode="auto">
          <a:xfrm>
            <a:off x="4500563" y="1844675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AutoShape 40"/>
          <p:cNvSpPr>
            <a:spLocks noChangeArrowheads="1"/>
          </p:cNvSpPr>
          <p:nvPr/>
        </p:nvSpPr>
        <p:spPr bwMode="auto">
          <a:xfrm>
            <a:off x="2700338" y="5013325"/>
            <a:ext cx="792162" cy="360363"/>
          </a:xfrm>
          <a:prstGeom prst="flowChartConnector">
            <a:avLst/>
          </a:prstGeom>
          <a:solidFill>
            <a:srgbClr val="FF00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AutoShape 40"/>
          <p:cNvSpPr>
            <a:spLocks noChangeArrowheads="1"/>
          </p:cNvSpPr>
          <p:nvPr/>
        </p:nvSpPr>
        <p:spPr bwMode="auto">
          <a:xfrm>
            <a:off x="3563938" y="2133600"/>
            <a:ext cx="792162" cy="358775"/>
          </a:xfrm>
          <a:prstGeom prst="flowChartConnector">
            <a:avLst/>
          </a:prstGeom>
          <a:solidFill>
            <a:srgbClr val="FF00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32" name="Text Box 5"/>
          <p:cNvSpPr txBox="1">
            <a:spLocks noChangeArrowheads="1"/>
          </p:cNvSpPr>
          <p:nvPr/>
        </p:nvSpPr>
        <p:spPr bwMode="auto">
          <a:xfrm>
            <a:off x="323850" y="0"/>
            <a:ext cx="718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一十一十地数，从八百六十数到一千。</a:t>
            </a:r>
            <a:endParaRPr lang="en-US" altLang="zh-CN" sz="32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" presetClass="entr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" presetClass="entr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2" presetClass="entr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2" presetClass="entr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00"/>
                            </p:stCondLst>
                            <p:childTnLst>
                              <p:par>
                                <p:cTn id="99" presetID="2" presetClass="entr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000"/>
                            </p:stCondLst>
                            <p:childTnLst>
                              <p:par>
                                <p:cTn id="104" presetID="2" presetClass="entr" presetSubtype="1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2" presetClass="entr" presetSubtype="1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2" presetClass="entr" presetSubtype="1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9" presetID="2" presetClass="entr" presetSubtype="1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3" presetClass="exit" presetSubtype="3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19" grpId="3" animBg="1"/>
      <p:bldP spid="20" grpId="0" animBg="1"/>
      <p:bldP spid="20" grpId="1" animBg="1"/>
      <p:bldP spid="21" grpId="0" animBg="1"/>
      <p:bldP spid="21" grpId="1" animBg="1"/>
      <p:bldP spid="21" grpId="2" animBg="1"/>
      <p:bldP spid="21" grpId="3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29" grpId="1" animBg="1"/>
      <p:bldP spid="29" grpId="2" animBg="1"/>
      <p:bldP spid="29" grpId="3" animBg="1"/>
      <p:bldP spid="37" grpId="0" animBg="1"/>
      <p:bldP spid="37" grpId="1" animBg="1"/>
      <p:bldP spid="37" grpId="2" animBg="1"/>
      <p:bldP spid="37" grpId="3" animBg="1"/>
      <p:bldP spid="39" grpId="0" animBg="1"/>
      <p:bldP spid="41" grpId="0" animBg="1"/>
      <p:bldP spid="41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2339975" y="1485900"/>
            <a:ext cx="4319588" cy="4364038"/>
            <a:chOff x="612" y="628"/>
            <a:chExt cx="1497" cy="2712"/>
          </a:xfrm>
        </p:grpSpPr>
        <p:sp>
          <p:nvSpPr>
            <p:cNvPr id="18464" name="Rectangle 7"/>
            <p:cNvSpPr>
              <a:spLocks noChangeArrowheads="1"/>
            </p:cNvSpPr>
            <p:nvPr/>
          </p:nvSpPr>
          <p:spPr bwMode="auto">
            <a:xfrm>
              <a:off x="702" y="628"/>
              <a:ext cx="1316" cy="244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5" name="Rectangle 8"/>
            <p:cNvSpPr>
              <a:spLocks noChangeArrowheads="1"/>
            </p:cNvSpPr>
            <p:nvPr/>
          </p:nvSpPr>
          <p:spPr bwMode="auto">
            <a:xfrm>
              <a:off x="612" y="3068"/>
              <a:ext cx="1497" cy="27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3200" b="1"/>
                <a:t>  千    百      十     个   </a:t>
              </a:r>
            </a:p>
          </p:txBody>
        </p:sp>
        <p:sp>
          <p:nvSpPr>
            <p:cNvPr id="18466" name="Line 9"/>
            <p:cNvSpPr>
              <a:spLocks noChangeShapeType="1"/>
            </p:cNvSpPr>
            <p:nvPr/>
          </p:nvSpPr>
          <p:spPr bwMode="auto">
            <a:xfrm flipH="1">
              <a:off x="886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7" name="Line 10"/>
            <p:cNvSpPr>
              <a:spLocks noChangeShapeType="1"/>
            </p:cNvSpPr>
            <p:nvPr/>
          </p:nvSpPr>
          <p:spPr bwMode="auto">
            <a:xfrm flipH="1">
              <a:off x="1136" y="673"/>
              <a:ext cx="9" cy="243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8" name="Line 11"/>
            <p:cNvSpPr>
              <a:spLocks noChangeShapeType="1"/>
            </p:cNvSpPr>
            <p:nvPr/>
          </p:nvSpPr>
          <p:spPr bwMode="auto">
            <a:xfrm flipH="1">
              <a:off x="1510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9" name="Line 12"/>
            <p:cNvSpPr>
              <a:spLocks noChangeShapeType="1"/>
            </p:cNvSpPr>
            <p:nvPr/>
          </p:nvSpPr>
          <p:spPr bwMode="auto">
            <a:xfrm>
              <a:off x="1835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35" name="AutoShape 40"/>
          <p:cNvSpPr>
            <a:spLocks noChangeArrowheads="1"/>
          </p:cNvSpPr>
          <p:nvPr/>
        </p:nvSpPr>
        <p:spPr bwMode="auto">
          <a:xfrm>
            <a:off x="3492500" y="5013325"/>
            <a:ext cx="792163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6" name="AutoShape 40"/>
          <p:cNvSpPr>
            <a:spLocks noChangeArrowheads="1"/>
          </p:cNvSpPr>
          <p:nvPr/>
        </p:nvSpPr>
        <p:spPr bwMode="auto">
          <a:xfrm>
            <a:off x="3492500" y="4652963"/>
            <a:ext cx="792163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7" name="AutoShape 40"/>
          <p:cNvSpPr>
            <a:spLocks noChangeArrowheads="1"/>
          </p:cNvSpPr>
          <p:nvPr/>
        </p:nvSpPr>
        <p:spPr bwMode="auto">
          <a:xfrm>
            <a:off x="3492500" y="4292600"/>
            <a:ext cx="792163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40"/>
          <p:cNvSpPr>
            <a:spLocks noChangeArrowheads="1"/>
          </p:cNvSpPr>
          <p:nvPr/>
        </p:nvSpPr>
        <p:spPr bwMode="auto">
          <a:xfrm>
            <a:off x="4500563" y="50847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utoShape 40"/>
          <p:cNvSpPr>
            <a:spLocks noChangeArrowheads="1"/>
          </p:cNvSpPr>
          <p:nvPr/>
        </p:nvSpPr>
        <p:spPr bwMode="auto">
          <a:xfrm>
            <a:off x="4500563" y="47244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AutoShape 40"/>
          <p:cNvSpPr>
            <a:spLocks noChangeArrowheads="1"/>
          </p:cNvSpPr>
          <p:nvPr/>
        </p:nvSpPr>
        <p:spPr bwMode="auto">
          <a:xfrm>
            <a:off x="4500563" y="4365625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AutoShape 40"/>
          <p:cNvSpPr>
            <a:spLocks noChangeArrowheads="1"/>
          </p:cNvSpPr>
          <p:nvPr/>
        </p:nvSpPr>
        <p:spPr bwMode="auto">
          <a:xfrm>
            <a:off x="4500563" y="40052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40"/>
          <p:cNvSpPr>
            <a:spLocks noChangeArrowheads="1"/>
          </p:cNvSpPr>
          <p:nvPr/>
        </p:nvSpPr>
        <p:spPr bwMode="auto">
          <a:xfrm>
            <a:off x="4500563" y="3284538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utoShape 40"/>
          <p:cNvSpPr>
            <a:spLocks noChangeArrowheads="1"/>
          </p:cNvSpPr>
          <p:nvPr/>
        </p:nvSpPr>
        <p:spPr bwMode="auto">
          <a:xfrm>
            <a:off x="4500563" y="36449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utoShape 40"/>
          <p:cNvSpPr>
            <a:spLocks noChangeArrowheads="1"/>
          </p:cNvSpPr>
          <p:nvPr/>
        </p:nvSpPr>
        <p:spPr bwMode="auto">
          <a:xfrm>
            <a:off x="4500563" y="2924175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AutoShape 40"/>
          <p:cNvSpPr>
            <a:spLocks noChangeArrowheads="1"/>
          </p:cNvSpPr>
          <p:nvPr/>
        </p:nvSpPr>
        <p:spPr bwMode="auto">
          <a:xfrm>
            <a:off x="4500563" y="1844675"/>
            <a:ext cx="792162" cy="360363"/>
          </a:xfrm>
          <a:prstGeom prst="flowChartConnector">
            <a:avLst/>
          </a:prstGeom>
          <a:solidFill>
            <a:srgbClr val="FF00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utoShape 40"/>
          <p:cNvSpPr>
            <a:spLocks noChangeArrowheads="1"/>
          </p:cNvSpPr>
          <p:nvPr/>
        </p:nvSpPr>
        <p:spPr bwMode="auto">
          <a:xfrm>
            <a:off x="4500563" y="2565400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7" name="AutoShape 40"/>
          <p:cNvSpPr>
            <a:spLocks noChangeArrowheads="1"/>
          </p:cNvSpPr>
          <p:nvPr/>
        </p:nvSpPr>
        <p:spPr bwMode="auto">
          <a:xfrm>
            <a:off x="3492500" y="3933825"/>
            <a:ext cx="792163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8" name="AutoShape 40"/>
          <p:cNvSpPr>
            <a:spLocks noChangeArrowheads="1"/>
          </p:cNvSpPr>
          <p:nvPr/>
        </p:nvSpPr>
        <p:spPr bwMode="auto">
          <a:xfrm>
            <a:off x="3492500" y="3573463"/>
            <a:ext cx="792163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9" name="AutoShape 40"/>
          <p:cNvSpPr>
            <a:spLocks noChangeArrowheads="1"/>
          </p:cNvSpPr>
          <p:nvPr/>
        </p:nvSpPr>
        <p:spPr bwMode="auto">
          <a:xfrm>
            <a:off x="3492500" y="3213100"/>
            <a:ext cx="792163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50" name="AutoShape 40"/>
          <p:cNvSpPr>
            <a:spLocks noChangeArrowheads="1"/>
          </p:cNvSpPr>
          <p:nvPr/>
        </p:nvSpPr>
        <p:spPr bwMode="auto">
          <a:xfrm>
            <a:off x="3492500" y="2852738"/>
            <a:ext cx="792163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40"/>
          <p:cNvSpPr>
            <a:spLocks noChangeArrowheads="1"/>
          </p:cNvSpPr>
          <p:nvPr/>
        </p:nvSpPr>
        <p:spPr bwMode="auto">
          <a:xfrm>
            <a:off x="5435600" y="5013325"/>
            <a:ext cx="792163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AutoShape 40"/>
          <p:cNvSpPr>
            <a:spLocks noChangeArrowheads="1"/>
          </p:cNvSpPr>
          <p:nvPr/>
        </p:nvSpPr>
        <p:spPr bwMode="auto">
          <a:xfrm>
            <a:off x="5435600" y="4652963"/>
            <a:ext cx="792163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                 </a:t>
            </a:r>
            <a:endParaRPr lang="zh-CN" altLang="en-US"/>
          </a:p>
        </p:txBody>
      </p:sp>
      <p:sp>
        <p:nvSpPr>
          <p:cNvPr id="37" name="AutoShape 40"/>
          <p:cNvSpPr>
            <a:spLocks noChangeArrowheads="1"/>
          </p:cNvSpPr>
          <p:nvPr/>
        </p:nvSpPr>
        <p:spPr bwMode="auto">
          <a:xfrm>
            <a:off x="5435600" y="4292600"/>
            <a:ext cx="792163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39" name="AutoShape 40"/>
          <p:cNvSpPr>
            <a:spLocks noChangeArrowheads="1"/>
          </p:cNvSpPr>
          <p:nvPr/>
        </p:nvSpPr>
        <p:spPr bwMode="auto">
          <a:xfrm>
            <a:off x="3492500" y="2492375"/>
            <a:ext cx="792163" cy="360363"/>
          </a:xfrm>
          <a:prstGeom prst="flowChartConnector">
            <a:avLst/>
          </a:prstGeom>
          <a:solidFill>
            <a:srgbClr val="FF00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AutoShape 40"/>
          <p:cNvSpPr>
            <a:spLocks noChangeArrowheads="1"/>
          </p:cNvSpPr>
          <p:nvPr/>
        </p:nvSpPr>
        <p:spPr bwMode="auto">
          <a:xfrm>
            <a:off x="4500563" y="2205038"/>
            <a:ext cx="792162" cy="360362"/>
          </a:xfrm>
          <a:prstGeom prst="flowChartConnector">
            <a:avLst/>
          </a:prstGeom>
          <a:solidFill>
            <a:srgbClr val="FF00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56" name="Text Box 5"/>
          <p:cNvSpPr txBox="1">
            <a:spLocks noChangeArrowheads="1"/>
          </p:cNvSpPr>
          <p:nvPr/>
        </p:nvSpPr>
        <p:spPr bwMode="auto">
          <a:xfrm>
            <a:off x="323850" y="404813"/>
            <a:ext cx="8423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一个一个地数，从七百八十六数到八百零五。</a:t>
            </a:r>
            <a:endParaRPr lang="en-US" altLang="zh-CN" sz="32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AutoShape 40"/>
          <p:cNvSpPr>
            <a:spLocks noChangeArrowheads="1"/>
          </p:cNvSpPr>
          <p:nvPr/>
        </p:nvSpPr>
        <p:spPr bwMode="auto">
          <a:xfrm>
            <a:off x="5435600" y="3933825"/>
            <a:ext cx="792163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AutoShape 40"/>
          <p:cNvSpPr>
            <a:spLocks noChangeArrowheads="1"/>
          </p:cNvSpPr>
          <p:nvPr/>
        </p:nvSpPr>
        <p:spPr bwMode="auto">
          <a:xfrm>
            <a:off x="5435600" y="3573463"/>
            <a:ext cx="792163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                 </a:t>
            </a:r>
            <a:endParaRPr lang="zh-CN" altLang="en-US"/>
          </a:p>
        </p:txBody>
      </p:sp>
      <p:sp>
        <p:nvSpPr>
          <p:cNvPr id="33" name="AutoShape 40"/>
          <p:cNvSpPr>
            <a:spLocks noChangeArrowheads="1"/>
          </p:cNvSpPr>
          <p:nvPr/>
        </p:nvSpPr>
        <p:spPr bwMode="auto">
          <a:xfrm>
            <a:off x="5435600" y="3213100"/>
            <a:ext cx="792163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34" name="AutoShape 40"/>
          <p:cNvSpPr>
            <a:spLocks noChangeArrowheads="1"/>
          </p:cNvSpPr>
          <p:nvPr/>
        </p:nvSpPr>
        <p:spPr bwMode="auto">
          <a:xfrm>
            <a:off x="5435600" y="2852738"/>
            <a:ext cx="792163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35" name="AutoShape 40"/>
          <p:cNvSpPr>
            <a:spLocks noChangeArrowheads="1"/>
          </p:cNvSpPr>
          <p:nvPr/>
        </p:nvSpPr>
        <p:spPr bwMode="auto">
          <a:xfrm>
            <a:off x="5435600" y="2492375"/>
            <a:ext cx="792163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AutoShape 40"/>
          <p:cNvSpPr>
            <a:spLocks noChangeArrowheads="1"/>
          </p:cNvSpPr>
          <p:nvPr/>
        </p:nvSpPr>
        <p:spPr bwMode="auto">
          <a:xfrm>
            <a:off x="5435600" y="2133600"/>
            <a:ext cx="792163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                 </a:t>
            </a:r>
            <a:endParaRPr lang="zh-CN" altLang="en-US"/>
          </a:p>
        </p:txBody>
      </p:sp>
      <p:sp>
        <p:nvSpPr>
          <p:cNvPr id="38" name="AutoShape 40"/>
          <p:cNvSpPr>
            <a:spLocks noChangeArrowheads="1"/>
          </p:cNvSpPr>
          <p:nvPr/>
        </p:nvSpPr>
        <p:spPr bwMode="auto">
          <a:xfrm>
            <a:off x="5435600" y="1773238"/>
            <a:ext cx="792163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1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" presetClass="entr" presetSubtype="1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" presetClass="entr" presetSubtype="1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" presetClass="entr" presetSubtype="1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" presetClass="entr" presetSubtype="1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1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2" presetClass="entr" presetSubtype="1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2" presetClass="entr" presetSubtype="1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2" presetClass="entr" presetSubtype="1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2" presetClass="entr" presetSubtype="1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500"/>
                            </p:stCondLst>
                            <p:childTnLst>
                              <p:par>
                                <p:cTn id="190" presetID="2" presetClass="entr" presetSubtype="1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500"/>
                            </p:stCondLst>
                            <p:childTnLst>
                              <p:par>
                                <p:cTn id="195" presetID="2" presetClass="entr" presetSubtype="1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0" presetID="2" presetClass="entr" presetSubtype="1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0" grpId="1" animBg="1"/>
      <p:bldP spid="21" grpId="0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37" grpId="0" animBg="1"/>
      <p:bldP spid="37" grpId="1" animBg="1"/>
      <p:bldP spid="37" grpId="2" animBg="1"/>
      <p:bldP spid="37" grpId="3" animBg="1"/>
      <p:bldP spid="39" grpId="0" animBg="1"/>
      <p:bldP spid="41" grpId="0" animBg="1"/>
      <p:bldP spid="41" grpId="1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8" grpId="0" animBg="1"/>
      <p:bldP spid="38" grpId="1" animBg="1"/>
      <p:bldP spid="38" grpId="2" animBg="1"/>
      <p:bldP spid="38" grpId="3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0" y="0"/>
            <a:ext cx="88503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2、</a:t>
            </a:r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接着下面各数再数出</a:t>
            </a:r>
            <a:r>
              <a:rPr lang="en-US" altLang="zh-CN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个数。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323850" y="1196975"/>
            <a:ext cx="20367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五百零七</a:t>
            </a:r>
            <a:endParaRPr lang="en-US" altLang="zh-CN" sz="36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323850" y="3141663"/>
            <a:ext cx="2500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二百九十八</a:t>
            </a:r>
            <a:endParaRPr lang="en-US" altLang="zh-CN" sz="36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23850" y="4797425"/>
            <a:ext cx="2500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九百九十五</a:t>
            </a:r>
            <a:endParaRPr lang="en-US" altLang="zh-CN" sz="36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23850" y="2060575"/>
            <a:ext cx="20367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五百一十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492500" y="1268413"/>
            <a:ext cx="20367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五百零八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6372225" y="1268413"/>
            <a:ext cx="20383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五百零九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3492500" y="2060575"/>
            <a:ext cx="2500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五百一十一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6372225" y="2060575"/>
            <a:ext cx="2500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五百一十二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492500" y="3141663"/>
            <a:ext cx="2500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二百九十九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6372225" y="3141663"/>
            <a:ext cx="1111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三百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50825" y="3933825"/>
            <a:ext cx="2038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三百零一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419475" y="3933825"/>
            <a:ext cx="2038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三百零二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6443663" y="3933825"/>
            <a:ext cx="2038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三百零三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250825" y="5516563"/>
            <a:ext cx="2501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九百九十八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348038" y="5516563"/>
            <a:ext cx="2500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九百九十九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6372225" y="5516563"/>
            <a:ext cx="11112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一千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3348038" y="4797425"/>
            <a:ext cx="2500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九百九十六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6372225" y="4797425"/>
            <a:ext cx="2500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九百九十七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09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115616" y="1052736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4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619672" y="1124744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16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9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5" name="Group 2"/>
          <p:cNvGrpSpPr>
            <a:grpSpLocks/>
          </p:cNvGrpSpPr>
          <p:nvPr/>
        </p:nvGrpSpPr>
        <p:grpSpPr bwMode="auto">
          <a:xfrm>
            <a:off x="755576" y="908720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28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1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2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7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7" name="Group 2"/>
          <p:cNvGrpSpPr>
            <a:grpSpLocks/>
          </p:cNvGrpSpPr>
          <p:nvPr/>
        </p:nvGrpSpPr>
        <p:grpSpPr bwMode="auto">
          <a:xfrm>
            <a:off x="1835696" y="908720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40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2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3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4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9" name="Group 2"/>
          <p:cNvGrpSpPr>
            <a:grpSpLocks/>
          </p:cNvGrpSpPr>
          <p:nvPr/>
        </p:nvGrpSpPr>
        <p:grpSpPr bwMode="auto">
          <a:xfrm>
            <a:off x="1259632" y="908720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52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5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6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7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8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9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0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1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2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51" name="Group 2"/>
          <p:cNvGrpSpPr>
            <a:grpSpLocks/>
          </p:cNvGrpSpPr>
          <p:nvPr/>
        </p:nvGrpSpPr>
        <p:grpSpPr bwMode="auto">
          <a:xfrm>
            <a:off x="1907704" y="620688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64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0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2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3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4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63" name="Group 2"/>
          <p:cNvGrpSpPr>
            <a:grpSpLocks/>
          </p:cNvGrpSpPr>
          <p:nvPr/>
        </p:nvGrpSpPr>
        <p:grpSpPr bwMode="auto">
          <a:xfrm>
            <a:off x="2987824" y="1052736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76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75" name="Group 2"/>
          <p:cNvGrpSpPr>
            <a:grpSpLocks/>
          </p:cNvGrpSpPr>
          <p:nvPr/>
        </p:nvGrpSpPr>
        <p:grpSpPr bwMode="auto">
          <a:xfrm>
            <a:off x="1403648" y="620688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100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1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3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4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5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6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7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8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9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0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87" name="Group 2"/>
          <p:cNvGrpSpPr>
            <a:grpSpLocks/>
          </p:cNvGrpSpPr>
          <p:nvPr/>
        </p:nvGrpSpPr>
        <p:grpSpPr bwMode="auto">
          <a:xfrm>
            <a:off x="899592" y="548680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112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3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4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5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6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7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8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9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0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1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2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99" name="Group 2"/>
          <p:cNvGrpSpPr>
            <a:grpSpLocks/>
          </p:cNvGrpSpPr>
          <p:nvPr/>
        </p:nvGrpSpPr>
        <p:grpSpPr bwMode="auto">
          <a:xfrm>
            <a:off x="1691680" y="332656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124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5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6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7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8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9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0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1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2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3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4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11" name="Group 2"/>
          <p:cNvGrpSpPr>
            <a:grpSpLocks/>
          </p:cNvGrpSpPr>
          <p:nvPr/>
        </p:nvGrpSpPr>
        <p:grpSpPr bwMode="auto">
          <a:xfrm>
            <a:off x="1187624" y="188640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88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23" name="Group 2"/>
          <p:cNvGrpSpPr>
            <a:grpSpLocks/>
          </p:cNvGrpSpPr>
          <p:nvPr/>
        </p:nvGrpSpPr>
        <p:grpSpPr bwMode="auto">
          <a:xfrm>
            <a:off x="3491880" y="1124744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221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2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3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4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5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6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7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8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9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0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1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35" name="Group 2"/>
          <p:cNvGrpSpPr>
            <a:grpSpLocks/>
          </p:cNvGrpSpPr>
          <p:nvPr/>
        </p:nvGrpSpPr>
        <p:grpSpPr bwMode="auto">
          <a:xfrm>
            <a:off x="2771800" y="836712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233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4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5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6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7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8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9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0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1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2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3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36" name="Group 2"/>
          <p:cNvGrpSpPr>
            <a:grpSpLocks/>
          </p:cNvGrpSpPr>
          <p:nvPr/>
        </p:nvGrpSpPr>
        <p:grpSpPr bwMode="auto">
          <a:xfrm>
            <a:off x="3275856" y="836712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245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6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7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8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9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0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1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2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3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4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5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37" name="Group 2"/>
          <p:cNvGrpSpPr>
            <a:grpSpLocks/>
          </p:cNvGrpSpPr>
          <p:nvPr/>
        </p:nvGrpSpPr>
        <p:grpSpPr bwMode="auto">
          <a:xfrm>
            <a:off x="3851920" y="908720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257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8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9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0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1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2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3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4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5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6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7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38" name="Group 2"/>
          <p:cNvGrpSpPr>
            <a:grpSpLocks/>
          </p:cNvGrpSpPr>
          <p:nvPr/>
        </p:nvGrpSpPr>
        <p:grpSpPr bwMode="auto">
          <a:xfrm>
            <a:off x="2771800" y="548680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269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0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1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2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3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4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5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7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8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9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39" name="Group 2"/>
          <p:cNvGrpSpPr>
            <a:grpSpLocks/>
          </p:cNvGrpSpPr>
          <p:nvPr/>
        </p:nvGrpSpPr>
        <p:grpSpPr bwMode="auto">
          <a:xfrm>
            <a:off x="3347864" y="548680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281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82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83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84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85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86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87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88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89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0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1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0" name="Group 2"/>
          <p:cNvGrpSpPr>
            <a:grpSpLocks/>
          </p:cNvGrpSpPr>
          <p:nvPr/>
        </p:nvGrpSpPr>
        <p:grpSpPr bwMode="auto">
          <a:xfrm>
            <a:off x="3851920" y="620688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293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4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5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6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7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8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9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0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1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2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3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1" name="Group 2"/>
          <p:cNvGrpSpPr>
            <a:grpSpLocks/>
          </p:cNvGrpSpPr>
          <p:nvPr/>
        </p:nvGrpSpPr>
        <p:grpSpPr bwMode="auto">
          <a:xfrm>
            <a:off x="3059832" y="260648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305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6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8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9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10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11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12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13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14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15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2" name="Group 2"/>
          <p:cNvGrpSpPr>
            <a:grpSpLocks/>
          </p:cNvGrpSpPr>
          <p:nvPr/>
        </p:nvGrpSpPr>
        <p:grpSpPr bwMode="auto">
          <a:xfrm>
            <a:off x="3635896" y="260648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317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18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19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20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21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22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23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24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25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26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27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3" name="Group 2"/>
          <p:cNvGrpSpPr>
            <a:grpSpLocks/>
          </p:cNvGrpSpPr>
          <p:nvPr/>
        </p:nvGrpSpPr>
        <p:grpSpPr bwMode="auto">
          <a:xfrm>
            <a:off x="4644008" y="908720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329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0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1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2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3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4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5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6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7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8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9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4" name="Group 2"/>
          <p:cNvGrpSpPr>
            <a:grpSpLocks/>
          </p:cNvGrpSpPr>
          <p:nvPr/>
        </p:nvGrpSpPr>
        <p:grpSpPr bwMode="auto">
          <a:xfrm>
            <a:off x="5292080" y="908720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341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2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3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4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5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6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7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8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9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0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1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5" name="Group 2"/>
          <p:cNvGrpSpPr>
            <a:grpSpLocks/>
          </p:cNvGrpSpPr>
          <p:nvPr/>
        </p:nvGrpSpPr>
        <p:grpSpPr bwMode="auto">
          <a:xfrm>
            <a:off x="5940152" y="908720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353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4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5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6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7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8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9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0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1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2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3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6" name="Group 2"/>
          <p:cNvGrpSpPr>
            <a:grpSpLocks/>
          </p:cNvGrpSpPr>
          <p:nvPr/>
        </p:nvGrpSpPr>
        <p:grpSpPr bwMode="auto">
          <a:xfrm>
            <a:off x="6588224" y="908720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365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6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7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8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9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70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71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72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73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74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75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7" name="Group 2"/>
          <p:cNvGrpSpPr>
            <a:grpSpLocks/>
          </p:cNvGrpSpPr>
          <p:nvPr/>
        </p:nvGrpSpPr>
        <p:grpSpPr bwMode="auto">
          <a:xfrm>
            <a:off x="7236296" y="980728"/>
            <a:ext cx="560388" cy="1792287"/>
            <a:chOff x="335" y="981"/>
            <a:chExt cx="353" cy="1129"/>
          </a:xfrm>
          <a:solidFill>
            <a:srgbClr val="009900"/>
          </a:solidFill>
        </p:grpSpPr>
        <p:sp>
          <p:nvSpPr>
            <p:cNvPr id="377" name="AutoShape 3"/>
            <p:cNvSpPr>
              <a:spLocks noChangeArrowheads="1"/>
            </p:cNvSpPr>
            <p:nvPr/>
          </p:nvSpPr>
          <p:spPr bwMode="auto">
            <a:xfrm rot="600000" flipV="1">
              <a:off x="389" y="1107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78" name="AutoShape 4"/>
            <p:cNvSpPr>
              <a:spLocks noChangeArrowheads="1"/>
            </p:cNvSpPr>
            <p:nvPr/>
          </p:nvSpPr>
          <p:spPr bwMode="auto">
            <a:xfrm rot="600000" flipV="1">
              <a:off x="461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79" name="AutoShape 5"/>
            <p:cNvSpPr>
              <a:spLocks noChangeArrowheads="1"/>
            </p:cNvSpPr>
            <p:nvPr/>
          </p:nvSpPr>
          <p:spPr bwMode="auto">
            <a:xfrm rot="600000" flipV="1">
              <a:off x="539" y="110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0" name="AutoShape 6"/>
            <p:cNvSpPr>
              <a:spLocks noChangeArrowheads="1"/>
            </p:cNvSpPr>
            <p:nvPr/>
          </p:nvSpPr>
          <p:spPr bwMode="auto">
            <a:xfrm rot="600000" flipV="1">
              <a:off x="335" y="106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1" name="AutoShape 7"/>
            <p:cNvSpPr>
              <a:spLocks noChangeArrowheads="1"/>
            </p:cNvSpPr>
            <p:nvPr/>
          </p:nvSpPr>
          <p:spPr bwMode="auto">
            <a:xfrm rot="600000" flipV="1">
              <a:off x="419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2" name="AutoShape 8"/>
            <p:cNvSpPr>
              <a:spLocks noChangeArrowheads="1"/>
            </p:cNvSpPr>
            <p:nvPr/>
          </p:nvSpPr>
          <p:spPr bwMode="auto">
            <a:xfrm rot="600000" flipV="1">
              <a:off x="503" y="1053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3" name="AutoShape 9"/>
            <p:cNvSpPr>
              <a:spLocks noChangeArrowheads="1"/>
            </p:cNvSpPr>
            <p:nvPr/>
          </p:nvSpPr>
          <p:spPr bwMode="auto">
            <a:xfrm rot="600000" flipV="1">
              <a:off x="587" y="1059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4" name="AutoShape 10"/>
            <p:cNvSpPr>
              <a:spLocks noChangeArrowheads="1"/>
            </p:cNvSpPr>
            <p:nvPr/>
          </p:nvSpPr>
          <p:spPr bwMode="auto">
            <a:xfrm rot="600000" flipV="1">
              <a:off x="383" y="101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5" name="AutoShape 11"/>
            <p:cNvSpPr>
              <a:spLocks noChangeArrowheads="1"/>
            </p:cNvSpPr>
            <p:nvPr/>
          </p:nvSpPr>
          <p:spPr bwMode="auto">
            <a:xfrm rot="600000" flipV="1">
              <a:off x="461" y="1005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6" name="AutoShape 12"/>
            <p:cNvSpPr>
              <a:spLocks noChangeArrowheads="1"/>
            </p:cNvSpPr>
            <p:nvPr/>
          </p:nvSpPr>
          <p:spPr bwMode="auto">
            <a:xfrm rot="600000" flipV="1">
              <a:off x="521" y="981"/>
              <a:ext cx="88" cy="1003"/>
            </a:xfrm>
            <a:prstGeom prst="can">
              <a:avLst>
                <a:gd name="adj" fmla="val 46066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7" name="Freeform 13"/>
            <p:cNvSpPr>
              <a:spLocks/>
            </p:cNvSpPr>
            <p:nvPr/>
          </p:nvSpPr>
          <p:spPr bwMode="auto">
            <a:xfrm>
              <a:off x="360" y="1379"/>
              <a:ext cx="328" cy="142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42" y="103"/>
                </a:cxn>
                <a:cxn ang="0">
                  <a:pos x="114" y="55"/>
                </a:cxn>
                <a:cxn ang="0">
                  <a:pos x="168" y="31"/>
                </a:cxn>
                <a:cxn ang="0">
                  <a:pos x="240" y="37"/>
                </a:cxn>
                <a:cxn ang="0">
                  <a:pos x="216" y="67"/>
                </a:cxn>
                <a:cxn ang="0">
                  <a:pos x="180" y="55"/>
                </a:cxn>
                <a:cxn ang="0">
                  <a:pos x="162" y="49"/>
                </a:cxn>
                <a:cxn ang="0">
                  <a:pos x="222" y="19"/>
                </a:cxn>
                <a:cxn ang="0">
                  <a:pos x="240" y="25"/>
                </a:cxn>
                <a:cxn ang="0">
                  <a:pos x="258" y="37"/>
                </a:cxn>
                <a:cxn ang="0">
                  <a:pos x="294" y="49"/>
                </a:cxn>
                <a:cxn ang="0">
                  <a:pos x="324" y="43"/>
                </a:cxn>
                <a:cxn ang="0">
                  <a:pos x="300" y="1"/>
                </a:cxn>
                <a:cxn ang="0">
                  <a:pos x="258" y="7"/>
                </a:cxn>
                <a:cxn ang="0">
                  <a:pos x="246" y="37"/>
                </a:cxn>
                <a:cxn ang="0">
                  <a:pos x="282" y="49"/>
                </a:cxn>
                <a:cxn ang="0">
                  <a:pos x="372" y="85"/>
                </a:cxn>
                <a:cxn ang="0">
                  <a:pos x="408" y="133"/>
                </a:cxn>
                <a:cxn ang="0">
                  <a:pos x="420" y="151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grp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0508" name="AutoShape 14"/>
          <p:cNvSpPr>
            <a:spLocks noChangeArrowheads="1"/>
          </p:cNvSpPr>
          <p:nvPr/>
        </p:nvSpPr>
        <p:spPr bwMode="auto">
          <a:xfrm rot="600000" flipV="1">
            <a:off x="7950200" y="1125538"/>
            <a:ext cx="139700" cy="1592262"/>
          </a:xfrm>
          <a:prstGeom prst="can">
            <a:avLst>
              <a:gd name="adj" fmla="val 46066"/>
            </a:avLst>
          </a:pr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09" name="AutoShape 14"/>
          <p:cNvSpPr>
            <a:spLocks noChangeArrowheads="1"/>
          </p:cNvSpPr>
          <p:nvPr/>
        </p:nvSpPr>
        <p:spPr bwMode="auto">
          <a:xfrm rot="600000" flipV="1">
            <a:off x="8237538" y="1125538"/>
            <a:ext cx="139700" cy="1592262"/>
          </a:xfrm>
          <a:prstGeom prst="can">
            <a:avLst>
              <a:gd name="adj" fmla="val 46066"/>
            </a:avLst>
          </a:pr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10" name="AutoShape 14"/>
          <p:cNvSpPr>
            <a:spLocks noChangeArrowheads="1"/>
          </p:cNvSpPr>
          <p:nvPr/>
        </p:nvSpPr>
        <p:spPr bwMode="auto">
          <a:xfrm rot="600000" flipV="1">
            <a:off x="8524875" y="1125538"/>
            <a:ext cx="139700" cy="1592262"/>
          </a:xfrm>
          <a:prstGeom prst="can">
            <a:avLst>
              <a:gd name="adj" fmla="val 46066"/>
            </a:avLst>
          </a:pr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11" name="AutoShape 14"/>
          <p:cNvSpPr>
            <a:spLocks noChangeArrowheads="1"/>
          </p:cNvSpPr>
          <p:nvPr/>
        </p:nvSpPr>
        <p:spPr bwMode="auto">
          <a:xfrm rot="600000" flipV="1">
            <a:off x="8867775" y="1125538"/>
            <a:ext cx="139700" cy="1592262"/>
          </a:xfrm>
          <a:prstGeom prst="can">
            <a:avLst>
              <a:gd name="adj" fmla="val 46066"/>
            </a:avLst>
          </a:pr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4" name="Text Box 5"/>
          <p:cNvSpPr txBox="1">
            <a:spLocks noChangeArrowheads="1"/>
          </p:cNvSpPr>
          <p:nvPr/>
        </p:nvSpPr>
        <p:spPr bwMode="auto">
          <a:xfrm>
            <a:off x="2124075" y="2997200"/>
            <a:ext cx="69977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二百五十四是由（  ）个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百、（  ）个十、（  ）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个一组成的。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3722688" y="5664200"/>
            <a:ext cx="849312" cy="8382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3722688" y="5051425"/>
            <a:ext cx="849312" cy="8382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3722688" y="4438650"/>
            <a:ext cx="849312" cy="8382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3722688" y="3835400"/>
            <a:ext cx="849312" cy="8382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3722688" y="3263900"/>
            <a:ext cx="849312" cy="8382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>
            <a:off x="3722688" y="2652713"/>
            <a:ext cx="849312" cy="8382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3722688" y="2043113"/>
            <a:ext cx="849312" cy="8382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>
            <a:off x="3722688" y="1441450"/>
            <a:ext cx="849312" cy="8382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>
            <a:off x="3722688" y="811213"/>
            <a:ext cx="849312" cy="8382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>
            <a:off x="3722688" y="185738"/>
            <a:ext cx="849312" cy="8382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859338" y="4797425"/>
            <a:ext cx="40417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</a:rPr>
              <a:t>10</a:t>
            </a:r>
            <a:r>
              <a:rPr lang="zh-CN" altLang="en-US" sz="6000" b="1">
                <a:solidFill>
                  <a:srgbClr val="FF0000"/>
                </a:solidFill>
              </a:rPr>
              <a:t>个一是</a:t>
            </a:r>
            <a:r>
              <a:rPr lang="en-US" altLang="zh-CN" sz="6000" b="1">
                <a:solidFill>
                  <a:srgbClr val="FF0000"/>
                </a:solidFill>
              </a:rPr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9" grpId="0" animBg="1"/>
      <p:bldP spid="4100" grpId="0" animBg="1"/>
      <p:bldP spid="4101" grpId="0" animBg="1"/>
      <p:bldP spid="4102" grpId="0" animBg="1"/>
      <p:bldP spid="4103" grpId="0" animBg="1"/>
      <p:bldP spid="4104" grpId="0" animBg="1"/>
      <p:bldP spid="4105" grpId="0" animBg="1"/>
      <p:bldP spid="4106" grpId="0" animBg="1"/>
      <p:bldP spid="4107" grpId="0" animBg="1"/>
      <p:bldP spid="14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68"/>
          <p:cNvGrpSpPr>
            <a:grpSpLocks/>
          </p:cNvGrpSpPr>
          <p:nvPr/>
        </p:nvGrpSpPr>
        <p:grpSpPr bwMode="auto">
          <a:xfrm>
            <a:off x="4262438" y="319089"/>
            <a:ext cx="1325785" cy="4039665"/>
            <a:chOff x="611" y="218"/>
            <a:chExt cx="1316" cy="3906"/>
          </a:xfrm>
          <a:solidFill>
            <a:srgbClr val="FFFF00"/>
          </a:solidFill>
        </p:grpSpPr>
        <p:grpSp>
          <p:nvGrpSpPr>
            <p:cNvPr id="3" name="Group 669"/>
            <p:cNvGrpSpPr>
              <a:grpSpLocks/>
            </p:cNvGrpSpPr>
            <p:nvPr/>
          </p:nvGrpSpPr>
          <p:grpSpPr bwMode="auto">
            <a:xfrm>
              <a:off x="1533" y="218"/>
              <a:ext cx="394" cy="3083"/>
              <a:chOff x="2345" y="117"/>
              <a:chExt cx="535" cy="3979"/>
            </a:xfrm>
            <a:grpFill/>
          </p:grpSpPr>
          <p:sp>
            <p:nvSpPr>
              <p:cNvPr id="103" name="AutoShape 670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4" name="AutoShape 671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5" name="AutoShape 672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6" name="AutoShape 673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7" name="AutoShape 674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8" name="AutoShape 675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9" name="AutoShape 676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0" name="AutoShape 677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1" name="AutoShape 678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2" name="AutoShape 679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" name="Group 680"/>
            <p:cNvGrpSpPr>
              <a:grpSpLocks/>
            </p:cNvGrpSpPr>
            <p:nvPr/>
          </p:nvGrpSpPr>
          <p:grpSpPr bwMode="auto">
            <a:xfrm>
              <a:off x="1431" y="312"/>
              <a:ext cx="394" cy="3083"/>
              <a:chOff x="2345" y="117"/>
              <a:chExt cx="535" cy="3979"/>
            </a:xfrm>
            <a:grpFill/>
          </p:grpSpPr>
          <p:sp>
            <p:nvSpPr>
              <p:cNvPr id="93" name="AutoShape 681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4" name="AutoShape 682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5" name="AutoShape 683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6" name="AutoShape 684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7" name="AutoShape 685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8" name="AutoShape 686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9" name="AutoShape 687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0" name="AutoShape 688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1" name="AutoShape 689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2" name="AutoShape 690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5" name="Group 691"/>
            <p:cNvGrpSpPr>
              <a:grpSpLocks/>
            </p:cNvGrpSpPr>
            <p:nvPr/>
          </p:nvGrpSpPr>
          <p:grpSpPr bwMode="auto">
            <a:xfrm>
              <a:off x="1329" y="413"/>
              <a:ext cx="394" cy="3083"/>
              <a:chOff x="2345" y="117"/>
              <a:chExt cx="535" cy="3979"/>
            </a:xfrm>
            <a:grpFill/>
          </p:grpSpPr>
          <p:sp>
            <p:nvSpPr>
              <p:cNvPr id="83" name="AutoShape 692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4" name="AutoShape 693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5" name="AutoShape 694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6" name="AutoShape 695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7" name="AutoShape 696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8" name="AutoShape 697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9" name="AutoShape 698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0" name="AutoShape 699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1" name="AutoShape 700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" name="AutoShape 701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6" name="Group 702"/>
            <p:cNvGrpSpPr>
              <a:grpSpLocks/>
            </p:cNvGrpSpPr>
            <p:nvPr/>
          </p:nvGrpSpPr>
          <p:grpSpPr bwMode="auto">
            <a:xfrm>
              <a:off x="1226" y="501"/>
              <a:ext cx="394" cy="3083"/>
              <a:chOff x="2345" y="117"/>
              <a:chExt cx="535" cy="3979"/>
            </a:xfrm>
            <a:grpFill/>
          </p:grpSpPr>
          <p:sp>
            <p:nvSpPr>
              <p:cNvPr id="73" name="AutoShape 703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4" name="AutoShape 704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5" name="AutoShape 705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6" name="AutoShape 706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7" name="AutoShape 707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8" name="AutoShape 708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9" name="AutoShape 709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0" name="AutoShape 710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1" name="AutoShape 711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2" name="AutoShape 712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" name="Group 713"/>
            <p:cNvGrpSpPr>
              <a:grpSpLocks/>
            </p:cNvGrpSpPr>
            <p:nvPr/>
          </p:nvGrpSpPr>
          <p:grpSpPr bwMode="auto">
            <a:xfrm>
              <a:off x="1124" y="592"/>
              <a:ext cx="394" cy="3083"/>
              <a:chOff x="2345" y="117"/>
              <a:chExt cx="535" cy="3979"/>
            </a:xfrm>
            <a:grpFill/>
          </p:grpSpPr>
          <p:sp>
            <p:nvSpPr>
              <p:cNvPr id="63" name="AutoShape 714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4" name="AutoShape 715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5" name="AutoShape 716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6" name="AutoShape 717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7" name="AutoShape 718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8" name="AutoShape 719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" name="AutoShape 720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0" name="AutoShape 721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" name="AutoShape 722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" name="AutoShape 723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8" name="Group 724"/>
            <p:cNvGrpSpPr>
              <a:grpSpLocks/>
            </p:cNvGrpSpPr>
            <p:nvPr/>
          </p:nvGrpSpPr>
          <p:grpSpPr bwMode="auto">
            <a:xfrm>
              <a:off x="1021" y="683"/>
              <a:ext cx="394" cy="3083"/>
              <a:chOff x="2345" y="117"/>
              <a:chExt cx="535" cy="3979"/>
            </a:xfrm>
            <a:grpFill/>
          </p:grpSpPr>
          <p:sp>
            <p:nvSpPr>
              <p:cNvPr id="53" name="AutoShape 725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4" name="AutoShape 726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5" name="AutoShape 727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6" name="AutoShape 728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7" name="AutoShape 729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8" name="AutoShape 730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9" name="AutoShape 731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0" name="AutoShape 732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1" name="AutoShape 733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2" name="AutoShape 734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9" name="Group 735"/>
            <p:cNvGrpSpPr>
              <a:grpSpLocks/>
            </p:cNvGrpSpPr>
            <p:nvPr/>
          </p:nvGrpSpPr>
          <p:grpSpPr bwMode="auto">
            <a:xfrm>
              <a:off x="919" y="771"/>
              <a:ext cx="394" cy="3083"/>
              <a:chOff x="2345" y="117"/>
              <a:chExt cx="535" cy="3979"/>
            </a:xfrm>
            <a:grpFill/>
          </p:grpSpPr>
          <p:sp>
            <p:nvSpPr>
              <p:cNvPr id="43" name="AutoShape 736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4" name="AutoShape 737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5" name="AutoShape 738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" name="AutoShape 739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7" name="AutoShape 740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8" name="AutoShape 741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9" name="AutoShape 742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0" name="AutoShape 743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1" name="AutoShape 744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2" name="AutoShape 745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0" name="Group 746"/>
            <p:cNvGrpSpPr>
              <a:grpSpLocks/>
            </p:cNvGrpSpPr>
            <p:nvPr/>
          </p:nvGrpSpPr>
          <p:grpSpPr bwMode="auto">
            <a:xfrm>
              <a:off x="817" y="861"/>
              <a:ext cx="394" cy="3083"/>
              <a:chOff x="2345" y="117"/>
              <a:chExt cx="535" cy="3979"/>
            </a:xfrm>
            <a:grpFill/>
          </p:grpSpPr>
          <p:sp>
            <p:nvSpPr>
              <p:cNvPr id="33" name="AutoShape 747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4" name="AutoShape 748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5" name="AutoShape 749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" name="AutoShape 750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7" name="AutoShape 751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" name="AutoShape 752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" name="AutoShape 753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" name="AutoShape 754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1" name="AutoShape 755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2" name="AutoShape 756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1" name="Group 757"/>
            <p:cNvGrpSpPr>
              <a:grpSpLocks/>
            </p:cNvGrpSpPr>
            <p:nvPr/>
          </p:nvGrpSpPr>
          <p:grpSpPr bwMode="auto">
            <a:xfrm>
              <a:off x="715" y="950"/>
              <a:ext cx="394" cy="3083"/>
              <a:chOff x="2345" y="117"/>
              <a:chExt cx="535" cy="3979"/>
            </a:xfrm>
            <a:grpFill/>
          </p:grpSpPr>
          <p:sp>
            <p:nvSpPr>
              <p:cNvPr id="23" name="AutoShape 758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" name="AutoShape 759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" name="AutoShape 760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" name="AutoShape 761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7" name="AutoShape 762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" name="AutoShape 763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" name="AutoShape 764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" name="AutoShape 765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" name="AutoShape 766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" name="AutoShape 767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2" name="Group 768"/>
            <p:cNvGrpSpPr>
              <a:grpSpLocks/>
            </p:cNvGrpSpPr>
            <p:nvPr/>
          </p:nvGrpSpPr>
          <p:grpSpPr bwMode="auto">
            <a:xfrm>
              <a:off x="611" y="1041"/>
              <a:ext cx="394" cy="3083"/>
              <a:chOff x="2345" y="117"/>
              <a:chExt cx="535" cy="3979"/>
            </a:xfrm>
            <a:grpFill/>
          </p:grpSpPr>
          <p:sp>
            <p:nvSpPr>
              <p:cNvPr id="13" name="AutoShape 769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" name="AutoShape 770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" name="AutoShape 771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" name="AutoShape 772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" name="AutoShape 773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" name="AutoShape 774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9" name="AutoShape 775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" name="AutoShape 776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1" name="AutoShape 777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2" name="AutoShape 778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13" name="Group 779"/>
          <p:cNvGrpSpPr>
            <a:grpSpLocks/>
          </p:cNvGrpSpPr>
          <p:nvPr/>
        </p:nvGrpSpPr>
        <p:grpSpPr bwMode="auto">
          <a:xfrm>
            <a:off x="4572000" y="332656"/>
            <a:ext cx="1325785" cy="4039665"/>
            <a:chOff x="611" y="218"/>
            <a:chExt cx="1316" cy="3906"/>
          </a:xfrm>
          <a:solidFill>
            <a:srgbClr val="FFFF00"/>
          </a:solidFill>
        </p:grpSpPr>
        <p:grpSp>
          <p:nvGrpSpPr>
            <p:cNvPr id="114" name="Group 780"/>
            <p:cNvGrpSpPr>
              <a:grpSpLocks/>
            </p:cNvGrpSpPr>
            <p:nvPr/>
          </p:nvGrpSpPr>
          <p:grpSpPr bwMode="auto">
            <a:xfrm>
              <a:off x="1533" y="218"/>
              <a:ext cx="394" cy="3083"/>
              <a:chOff x="2345" y="117"/>
              <a:chExt cx="535" cy="3979"/>
            </a:xfrm>
            <a:grpFill/>
          </p:grpSpPr>
          <p:sp>
            <p:nvSpPr>
              <p:cNvPr id="214" name="AutoShape 781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15" name="AutoShape 782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16" name="AutoShape 783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17" name="AutoShape 784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18" name="AutoShape 785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19" name="AutoShape 786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20" name="AutoShape 787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21" name="AutoShape 788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22" name="AutoShape 789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23" name="AutoShape 790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15" name="Group 791"/>
            <p:cNvGrpSpPr>
              <a:grpSpLocks/>
            </p:cNvGrpSpPr>
            <p:nvPr/>
          </p:nvGrpSpPr>
          <p:grpSpPr bwMode="auto">
            <a:xfrm>
              <a:off x="1431" y="312"/>
              <a:ext cx="394" cy="3083"/>
              <a:chOff x="2345" y="117"/>
              <a:chExt cx="535" cy="3979"/>
            </a:xfrm>
            <a:grpFill/>
          </p:grpSpPr>
          <p:sp>
            <p:nvSpPr>
              <p:cNvPr id="204" name="AutoShape 792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5" name="AutoShape 793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6" name="AutoShape 794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7" name="AutoShape 795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8" name="AutoShape 796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9" name="AutoShape 797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10" name="AutoShape 798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11" name="AutoShape 799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12" name="AutoShape 800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13" name="AutoShape 801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16" name="Group 802"/>
            <p:cNvGrpSpPr>
              <a:grpSpLocks/>
            </p:cNvGrpSpPr>
            <p:nvPr/>
          </p:nvGrpSpPr>
          <p:grpSpPr bwMode="auto">
            <a:xfrm>
              <a:off x="1329" y="413"/>
              <a:ext cx="394" cy="3083"/>
              <a:chOff x="2345" y="117"/>
              <a:chExt cx="535" cy="3979"/>
            </a:xfrm>
            <a:grpFill/>
          </p:grpSpPr>
          <p:sp>
            <p:nvSpPr>
              <p:cNvPr id="194" name="AutoShape 803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95" name="AutoShape 804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96" name="AutoShape 805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97" name="AutoShape 806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98" name="AutoShape 807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99" name="AutoShape 808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0" name="AutoShape 809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1" name="AutoShape 810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2" name="AutoShape 811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3" name="AutoShape 812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17" name="Group 813"/>
            <p:cNvGrpSpPr>
              <a:grpSpLocks/>
            </p:cNvGrpSpPr>
            <p:nvPr/>
          </p:nvGrpSpPr>
          <p:grpSpPr bwMode="auto">
            <a:xfrm>
              <a:off x="1226" y="501"/>
              <a:ext cx="394" cy="3083"/>
              <a:chOff x="2345" y="117"/>
              <a:chExt cx="535" cy="3979"/>
            </a:xfrm>
            <a:grpFill/>
          </p:grpSpPr>
          <p:sp>
            <p:nvSpPr>
              <p:cNvPr id="184" name="AutoShape 814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5" name="AutoShape 815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6" name="AutoShape 816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7" name="AutoShape 817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8" name="AutoShape 818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9" name="AutoShape 819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90" name="AutoShape 820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91" name="AutoShape 821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92" name="AutoShape 822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93" name="AutoShape 823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18" name="Group 824"/>
            <p:cNvGrpSpPr>
              <a:grpSpLocks/>
            </p:cNvGrpSpPr>
            <p:nvPr/>
          </p:nvGrpSpPr>
          <p:grpSpPr bwMode="auto">
            <a:xfrm>
              <a:off x="1124" y="592"/>
              <a:ext cx="394" cy="3083"/>
              <a:chOff x="2345" y="117"/>
              <a:chExt cx="535" cy="3979"/>
            </a:xfrm>
            <a:grpFill/>
          </p:grpSpPr>
          <p:sp>
            <p:nvSpPr>
              <p:cNvPr id="174" name="AutoShape 825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5" name="AutoShape 826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6" name="AutoShape 827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7" name="AutoShape 828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8" name="AutoShape 829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9" name="AutoShape 830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0" name="AutoShape 831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1" name="AutoShape 832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2" name="AutoShape 833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3" name="AutoShape 834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19" name="Group 835"/>
            <p:cNvGrpSpPr>
              <a:grpSpLocks/>
            </p:cNvGrpSpPr>
            <p:nvPr/>
          </p:nvGrpSpPr>
          <p:grpSpPr bwMode="auto">
            <a:xfrm>
              <a:off x="1021" y="683"/>
              <a:ext cx="394" cy="3083"/>
              <a:chOff x="2345" y="117"/>
              <a:chExt cx="535" cy="3979"/>
            </a:xfrm>
            <a:grpFill/>
          </p:grpSpPr>
          <p:sp>
            <p:nvSpPr>
              <p:cNvPr id="164" name="AutoShape 836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5" name="AutoShape 837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6" name="AutoShape 838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7" name="AutoShape 839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8" name="AutoShape 840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9" name="AutoShape 841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0" name="AutoShape 842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1" name="AutoShape 843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2" name="AutoShape 844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3" name="AutoShape 845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20" name="Group 846"/>
            <p:cNvGrpSpPr>
              <a:grpSpLocks/>
            </p:cNvGrpSpPr>
            <p:nvPr/>
          </p:nvGrpSpPr>
          <p:grpSpPr bwMode="auto">
            <a:xfrm>
              <a:off x="919" y="771"/>
              <a:ext cx="394" cy="3083"/>
              <a:chOff x="2345" y="117"/>
              <a:chExt cx="535" cy="3979"/>
            </a:xfrm>
            <a:grpFill/>
          </p:grpSpPr>
          <p:sp>
            <p:nvSpPr>
              <p:cNvPr id="154" name="AutoShape 847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5" name="AutoShape 848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6" name="AutoShape 849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7" name="AutoShape 850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8" name="AutoShape 851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9" name="AutoShape 852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0" name="AutoShape 853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1" name="AutoShape 854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2" name="AutoShape 855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3" name="AutoShape 856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21" name="Group 857"/>
            <p:cNvGrpSpPr>
              <a:grpSpLocks/>
            </p:cNvGrpSpPr>
            <p:nvPr/>
          </p:nvGrpSpPr>
          <p:grpSpPr bwMode="auto">
            <a:xfrm>
              <a:off x="817" y="861"/>
              <a:ext cx="394" cy="3083"/>
              <a:chOff x="2345" y="117"/>
              <a:chExt cx="535" cy="3979"/>
            </a:xfrm>
            <a:grpFill/>
          </p:grpSpPr>
          <p:sp>
            <p:nvSpPr>
              <p:cNvPr id="144" name="AutoShape 858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5" name="AutoShape 859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6" name="AutoShape 860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7" name="AutoShape 861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8" name="AutoShape 862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9" name="AutoShape 863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0" name="AutoShape 864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1" name="AutoShape 865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2" name="AutoShape 866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" name="AutoShape 867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22" name="Group 868"/>
            <p:cNvGrpSpPr>
              <a:grpSpLocks/>
            </p:cNvGrpSpPr>
            <p:nvPr/>
          </p:nvGrpSpPr>
          <p:grpSpPr bwMode="auto">
            <a:xfrm>
              <a:off x="715" y="950"/>
              <a:ext cx="394" cy="3083"/>
              <a:chOff x="2345" y="117"/>
              <a:chExt cx="535" cy="3979"/>
            </a:xfrm>
            <a:grpFill/>
          </p:grpSpPr>
          <p:sp>
            <p:nvSpPr>
              <p:cNvPr id="134" name="AutoShape 869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5" name="AutoShape 870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6" name="AutoShape 871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7" name="AutoShape 872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8" name="AutoShape 873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9" name="AutoShape 874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0" name="AutoShape 875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1" name="AutoShape 876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2" name="AutoShape 877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3" name="AutoShape 878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23" name="Group 879"/>
            <p:cNvGrpSpPr>
              <a:grpSpLocks/>
            </p:cNvGrpSpPr>
            <p:nvPr/>
          </p:nvGrpSpPr>
          <p:grpSpPr bwMode="auto">
            <a:xfrm>
              <a:off x="611" y="1041"/>
              <a:ext cx="394" cy="3083"/>
              <a:chOff x="2345" y="117"/>
              <a:chExt cx="535" cy="3979"/>
            </a:xfrm>
            <a:grpFill/>
          </p:grpSpPr>
          <p:sp>
            <p:nvSpPr>
              <p:cNvPr id="124" name="AutoShape 880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5" name="AutoShape 881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6" name="AutoShape 882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7" name="AutoShape 883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8" name="AutoShape 884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9" name="AutoShape 885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0" name="AutoShape 886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1" name="AutoShape 887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2" name="AutoShape 888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3" name="AutoShape 889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21504" name="Group 890"/>
          <p:cNvGrpSpPr>
            <a:grpSpLocks/>
          </p:cNvGrpSpPr>
          <p:nvPr/>
        </p:nvGrpSpPr>
        <p:grpSpPr bwMode="auto">
          <a:xfrm>
            <a:off x="4860032" y="332656"/>
            <a:ext cx="1325785" cy="4039665"/>
            <a:chOff x="611" y="218"/>
            <a:chExt cx="1316" cy="3906"/>
          </a:xfrm>
          <a:solidFill>
            <a:srgbClr val="FFFF00"/>
          </a:solidFill>
        </p:grpSpPr>
        <p:grpSp>
          <p:nvGrpSpPr>
            <p:cNvPr id="21505" name="Group 891"/>
            <p:cNvGrpSpPr>
              <a:grpSpLocks/>
            </p:cNvGrpSpPr>
            <p:nvPr/>
          </p:nvGrpSpPr>
          <p:grpSpPr bwMode="auto">
            <a:xfrm>
              <a:off x="1533" y="218"/>
              <a:ext cx="394" cy="3083"/>
              <a:chOff x="2345" y="117"/>
              <a:chExt cx="535" cy="3979"/>
            </a:xfrm>
            <a:grpFill/>
          </p:grpSpPr>
          <p:sp>
            <p:nvSpPr>
              <p:cNvPr id="325" name="AutoShape 892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6" name="AutoShape 893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7" name="AutoShape 894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8" name="AutoShape 895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9" name="AutoShape 896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30" name="AutoShape 897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31" name="AutoShape 898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32" name="AutoShape 899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33" name="AutoShape 900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34" name="AutoShape 901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06" name="Group 902"/>
            <p:cNvGrpSpPr>
              <a:grpSpLocks/>
            </p:cNvGrpSpPr>
            <p:nvPr/>
          </p:nvGrpSpPr>
          <p:grpSpPr bwMode="auto">
            <a:xfrm>
              <a:off x="1431" y="312"/>
              <a:ext cx="394" cy="3083"/>
              <a:chOff x="2345" y="117"/>
              <a:chExt cx="535" cy="3979"/>
            </a:xfrm>
            <a:grpFill/>
          </p:grpSpPr>
          <p:sp>
            <p:nvSpPr>
              <p:cNvPr id="315" name="AutoShape 903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6" name="AutoShape 904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7" name="AutoShape 905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8" name="AutoShape 906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9" name="AutoShape 907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0" name="AutoShape 908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1" name="AutoShape 909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2" name="AutoShape 910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3" name="AutoShape 911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4" name="AutoShape 912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07" name="Group 913"/>
            <p:cNvGrpSpPr>
              <a:grpSpLocks/>
            </p:cNvGrpSpPr>
            <p:nvPr/>
          </p:nvGrpSpPr>
          <p:grpSpPr bwMode="auto">
            <a:xfrm>
              <a:off x="1329" y="413"/>
              <a:ext cx="394" cy="3083"/>
              <a:chOff x="2345" y="117"/>
              <a:chExt cx="535" cy="3979"/>
            </a:xfrm>
            <a:grpFill/>
          </p:grpSpPr>
          <p:sp>
            <p:nvSpPr>
              <p:cNvPr id="305" name="AutoShape 914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6" name="AutoShape 915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7" name="AutoShape 916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8" name="AutoShape 917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9" name="AutoShape 918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0" name="AutoShape 919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1" name="AutoShape 920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2" name="AutoShape 921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3" name="AutoShape 922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14" name="AutoShape 923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08" name="Group 924"/>
            <p:cNvGrpSpPr>
              <a:grpSpLocks/>
            </p:cNvGrpSpPr>
            <p:nvPr/>
          </p:nvGrpSpPr>
          <p:grpSpPr bwMode="auto">
            <a:xfrm>
              <a:off x="1226" y="501"/>
              <a:ext cx="394" cy="3083"/>
              <a:chOff x="2345" y="117"/>
              <a:chExt cx="535" cy="3979"/>
            </a:xfrm>
            <a:grpFill/>
          </p:grpSpPr>
          <p:sp>
            <p:nvSpPr>
              <p:cNvPr id="295" name="AutoShape 925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6" name="AutoShape 926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7" name="AutoShape 927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8" name="AutoShape 928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9" name="AutoShape 929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0" name="AutoShape 930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1" name="AutoShape 931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2" name="AutoShape 932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3" name="AutoShape 933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04" name="AutoShape 934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09" name="Group 935"/>
            <p:cNvGrpSpPr>
              <a:grpSpLocks/>
            </p:cNvGrpSpPr>
            <p:nvPr/>
          </p:nvGrpSpPr>
          <p:grpSpPr bwMode="auto">
            <a:xfrm>
              <a:off x="1124" y="592"/>
              <a:ext cx="394" cy="3083"/>
              <a:chOff x="2345" y="117"/>
              <a:chExt cx="535" cy="3979"/>
            </a:xfrm>
            <a:grpFill/>
          </p:grpSpPr>
          <p:sp>
            <p:nvSpPr>
              <p:cNvPr id="285" name="AutoShape 936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6" name="AutoShape 937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7" name="AutoShape 938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8" name="AutoShape 939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9" name="AutoShape 940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0" name="AutoShape 941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1" name="AutoShape 942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2" name="AutoShape 943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3" name="AutoShape 944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94" name="AutoShape 945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10" name="Group 946"/>
            <p:cNvGrpSpPr>
              <a:grpSpLocks/>
            </p:cNvGrpSpPr>
            <p:nvPr/>
          </p:nvGrpSpPr>
          <p:grpSpPr bwMode="auto">
            <a:xfrm>
              <a:off x="1021" y="683"/>
              <a:ext cx="394" cy="3083"/>
              <a:chOff x="2345" y="117"/>
              <a:chExt cx="535" cy="3979"/>
            </a:xfrm>
            <a:grpFill/>
          </p:grpSpPr>
          <p:sp>
            <p:nvSpPr>
              <p:cNvPr id="275" name="AutoShape 947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76" name="AutoShape 948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77" name="AutoShape 949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78" name="AutoShape 950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79" name="AutoShape 951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0" name="AutoShape 952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1" name="AutoShape 953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2" name="AutoShape 954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3" name="AutoShape 955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4" name="AutoShape 956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17" name="Group 957"/>
            <p:cNvGrpSpPr>
              <a:grpSpLocks/>
            </p:cNvGrpSpPr>
            <p:nvPr/>
          </p:nvGrpSpPr>
          <p:grpSpPr bwMode="auto">
            <a:xfrm>
              <a:off x="919" y="771"/>
              <a:ext cx="394" cy="3083"/>
              <a:chOff x="2345" y="117"/>
              <a:chExt cx="535" cy="3979"/>
            </a:xfrm>
            <a:grpFill/>
          </p:grpSpPr>
          <p:sp>
            <p:nvSpPr>
              <p:cNvPr id="265" name="AutoShape 958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6" name="AutoShape 959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7" name="AutoShape 960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8" name="AutoShape 961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9" name="AutoShape 962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70" name="AutoShape 963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71" name="AutoShape 964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72" name="AutoShape 965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73" name="AutoShape 966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74" name="AutoShape 967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18" name="Group 968"/>
            <p:cNvGrpSpPr>
              <a:grpSpLocks/>
            </p:cNvGrpSpPr>
            <p:nvPr/>
          </p:nvGrpSpPr>
          <p:grpSpPr bwMode="auto">
            <a:xfrm>
              <a:off x="817" y="861"/>
              <a:ext cx="394" cy="3083"/>
              <a:chOff x="2345" y="117"/>
              <a:chExt cx="535" cy="3979"/>
            </a:xfrm>
            <a:grpFill/>
          </p:grpSpPr>
          <p:sp>
            <p:nvSpPr>
              <p:cNvPr id="255" name="AutoShape 969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6" name="AutoShape 970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7" name="AutoShape 971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8" name="AutoShape 972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9" name="AutoShape 973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0" name="AutoShape 974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1" name="AutoShape 975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2" name="AutoShape 976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3" name="AutoShape 977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64" name="AutoShape 978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19" name="Group 979"/>
            <p:cNvGrpSpPr>
              <a:grpSpLocks/>
            </p:cNvGrpSpPr>
            <p:nvPr/>
          </p:nvGrpSpPr>
          <p:grpSpPr bwMode="auto">
            <a:xfrm>
              <a:off x="715" y="950"/>
              <a:ext cx="394" cy="3083"/>
              <a:chOff x="2345" y="117"/>
              <a:chExt cx="535" cy="3979"/>
            </a:xfrm>
            <a:grpFill/>
          </p:grpSpPr>
          <p:sp>
            <p:nvSpPr>
              <p:cNvPr id="245" name="AutoShape 980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6" name="AutoShape 981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7" name="AutoShape 982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8" name="AutoShape 983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9" name="AutoShape 984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0" name="AutoShape 985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1" name="AutoShape 986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2" name="AutoShape 987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3" name="AutoShape 988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54" name="AutoShape 989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20" name="Group 990"/>
            <p:cNvGrpSpPr>
              <a:grpSpLocks/>
            </p:cNvGrpSpPr>
            <p:nvPr/>
          </p:nvGrpSpPr>
          <p:grpSpPr bwMode="auto">
            <a:xfrm>
              <a:off x="611" y="1041"/>
              <a:ext cx="394" cy="3083"/>
              <a:chOff x="2345" y="117"/>
              <a:chExt cx="535" cy="3979"/>
            </a:xfrm>
            <a:grpFill/>
          </p:grpSpPr>
          <p:sp>
            <p:nvSpPr>
              <p:cNvPr id="235" name="AutoShape 991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36" name="AutoShape 992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37" name="AutoShape 993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38" name="AutoShape 994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39" name="AutoShape 995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0" name="AutoShape 996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1" name="AutoShape 997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2" name="AutoShape 998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3" name="AutoShape 999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44" name="AutoShape 1000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21521" name="Group 1001"/>
          <p:cNvGrpSpPr>
            <a:grpSpLocks/>
          </p:cNvGrpSpPr>
          <p:nvPr/>
        </p:nvGrpSpPr>
        <p:grpSpPr bwMode="auto">
          <a:xfrm>
            <a:off x="5148064" y="332656"/>
            <a:ext cx="1325785" cy="4039665"/>
            <a:chOff x="611" y="218"/>
            <a:chExt cx="1316" cy="3906"/>
          </a:xfrm>
          <a:solidFill>
            <a:srgbClr val="FFFF00"/>
          </a:solidFill>
        </p:grpSpPr>
        <p:grpSp>
          <p:nvGrpSpPr>
            <p:cNvPr id="21522" name="Group 1002"/>
            <p:cNvGrpSpPr>
              <a:grpSpLocks/>
            </p:cNvGrpSpPr>
            <p:nvPr/>
          </p:nvGrpSpPr>
          <p:grpSpPr bwMode="auto">
            <a:xfrm>
              <a:off x="1533" y="218"/>
              <a:ext cx="394" cy="3083"/>
              <a:chOff x="2345" y="117"/>
              <a:chExt cx="535" cy="3979"/>
            </a:xfrm>
            <a:grpFill/>
          </p:grpSpPr>
          <p:sp>
            <p:nvSpPr>
              <p:cNvPr id="436" name="AutoShape 1003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37" name="AutoShape 1004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38" name="AutoShape 1005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39" name="AutoShape 1006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40" name="AutoShape 1007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41" name="AutoShape 1008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42" name="AutoShape 1009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43" name="AutoShape 1010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44" name="AutoShape 1011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45" name="AutoShape 1012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23" name="Group 1013"/>
            <p:cNvGrpSpPr>
              <a:grpSpLocks/>
            </p:cNvGrpSpPr>
            <p:nvPr/>
          </p:nvGrpSpPr>
          <p:grpSpPr bwMode="auto">
            <a:xfrm>
              <a:off x="1431" y="312"/>
              <a:ext cx="394" cy="3083"/>
              <a:chOff x="2345" y="117"/>
              <a:chExt cx="535" cy="3979"/>
            </a:xfrm>
            <a:grpFill/>
          </p:grpSpPr>
          <p:sp>
            <p:nvSpPr>
              <p:cNvPr id="426" name="AutoShape 1014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27" name="AutoShape 1015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28" name="AutoShape 1016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29" name="AutoShape 1017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30" name="AutoShape 1018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31" name="AutoShape 1019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32" name="AutoShape 1020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33" name="AutoShape 1021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34" name="AutoShape 1022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35" name="AutoShape 1023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24" name="Group 1024"/>
            <p:cNvGrpSpPr>
              <a:grpSpLocks/>
            </p:cNvGrpSpPr>
            <p:nvPr/>
          </p:nvGrpSpPr>
          <p:grpSpPr bwMode="auto">
            <a:xfrm>
              <a:off x="1329" y="413"/>
              <a:ext cx="394" cy="3083"/>
              <a:chOff x="2345" y="117"/>
              <a:chExt cx="535" cy="3979"/>
            </a:xfrm>
            <a:grpFill/>
          </p:grpSpPr>
          <p:sp>
            <p:nvSpPr>
              <p:cNvPr id="416" name="AutoShape 1025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17" name="AutoShape 1026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18" name="AutoShape 1027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19" name="AutoShape 1028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20" name="AutoShape 1029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21" name="AutoShape 1030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22" name="AutoShape 1031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23" name="AutoShape 1032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24" name="AutoShape 1033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25" name="AutoShape 1034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25" name="Group 1035"/>
            <p:cNvGrpSpPr>
              <a:grpSpLocks/>
            </p:cNvGrpSpPr>
            <p:nvPr/>
          </p:nvGrpSpPr>
          <p:grpSpPr bwMode="auto">
            <a:xfrm>
              <a:off x="1226" y="501"/>
              <a:ext cx="394" cy="3083"/>
              <a:chOff x="2345" y="117"/>
              <a:chExt cx="535" cy="3979"/>
            </a:xfrm>
            <a:grpFill/>
          </p:grpSpPr>
          <p:sp>
            <p:nvSpPr>
              <p:cNvPr id="406" name="AutoShape 1036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7" name="AutoShape 1037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8" name="AutoShape 1038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9" name="AutoShape 1039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10" name="AutoShape 1040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11" name="AutoShape 1041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12" name="AutoShape 1042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13" name="AutoShape 1043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14" name="AutoShape 1044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15" name="AutoShape 1045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26" name="Group 1046"/>
            <p:cNvGrpSpPr>
              <a:grpSpLocks/>
            </p:cNvGrpSpPr>
            <p:nvPr/>
          </p:nvGrpSpPr>
          <p:grpSpPr bwMode="auto">
            <a:xfrm>
              <a:off x="1124" y="592"/>
              <a:ext cx="394" cy="3083"/>
              <a:chOff x="2345" y="117"/>
              <a:chExt cx="535" cy="3979"/>
            </a:xfrm>
            <a:grpFill/>
          </p:grpSpPr>
          <p:sp>
            <p:nvSpPr>
              <p:cNvPr id="396" name="AutoShape 1047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7" name="AutoShape 1048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8" name="AutoShape 1049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9" name="AutoShape 1050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0" name="AutoShape 1051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1" name="AutoShape 1052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2" name="AutoShape 1053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3" name="AutoShape 1054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4" name="AutoShape 1055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05" name="AutoShape 1056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27" name="Group 1057"/>
            <p:cNvGrpSpPr>
              <a:grpSpLocks/>
            </p:cNvGrpSpPr>
            <p:nvPr/>
          </p:nvGrpSpPr>
          <p:grpSpPr bwMode="auto">
            <a:xfrm>
              <a:off x="1021" y="683"/>
              <a:ext cx="394" cy="3083"/>
              <a:chOff x="2345" y="117"/>
              <a:chExt cx="535" cy="3979"/>
            </a:xfrm>
            <a:grpFill/>
          </p:grpSpPr>
          <p:sp>
            <p:nvSpPr>
              <p:cNvPr id="386" name="AutoShape 1058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7" name="AutoShape 1059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8" name="AutoShape 1060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" name="AutoShape 1061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0" name="AutoShape 1062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1" name="AutoShape 1063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2" name="AutoShape 1064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3" name="AutoShape 1065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4" name="AutoShape 1066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95" name="AutoShape 1067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28" name="Group 1068"/>
            <p:cNvGrpSpPr>
              <a:grpSpLocks/>
            </p:cNvGrpSpPr>
            <p:nvPr/>
          </p:nvGrpSpPr>
          <p:grpSpPr bwMode="auto">
            <a:xfrm>
              <a:off x="919" y="771"/>
              <a:ext cx="394" cy="3083"/>
              <a:chOff x="2345" y="117"/>
              <a:chExt cx="535" cy="3979"/>
            </a:xfrm>
            <a:grpFill/>
          </p:grpSpPr>
          <p:sp>
            <p:nvSpPr>
              <p:cNvPr id="376" name="AutoShape 1069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77" name="AutoShape 1070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78" name="AutoShape 1071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79" name="AutoShape 1072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0" name="AutoShape 1073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1" name="AutoShape 1074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2" name="AutoShape 1075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3" name="AutoShape 1076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4" name="AutoShape 1077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5" name="AutoShape 1078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29" name="Group 1079"/>
            <p:cNvGrpSpPr>
              <a:grpSpLocks/>
            </p:cNvGrpSpPr>
            <p:nvPr/>
          </p:nvGrpSpPr>
          <p:grpSpPr bwMode="auto">
            <a:xfrm>
              <a:off x="817" y="861"/>
              <a:ext cx="394" cy="3083"/>
              <a:chOff x="2345" y="117"/>
              <a:chExt cx="535" cy="3979"/>
            </a:xfrm>
            <a:grpFill/>
          </p:grpSpPr>
          <p:sp>
            <p:nvSpPr>
              <p:cNvPr id="366" name="AutoShape 1080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7" name="AutoShape 1081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8" name="AutoShape 1082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9" name="AutoShape 1083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70" name="AutoShape 1084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71" name="AutoShape 1085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72" name="AutoShape 1086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73" name="AutoShape 1087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74" name="AutoShape 1088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75" name="AutoShape 1089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30" name="Group 1090"/>
            <p:cNvGrpSpPr>
              <a:grpSpLocks/>
            </p:cNvGrpSpPr>
            <p:nvPr/>
          </p:nvGrpSpPr>
          <p:grpSpPr bwMode="auto">
            <a:xfrm>
              <a:off x="715" y="950"/>
              <a:ext cx="394" cy="3083"/>
              <a:chOff x="2345" y="117"/>
              <a:chExt cx="535" cy="3979"/>
            </a:xfrm>
            <a:grpFill/>
          </p:grpSpPr>
          <p:sp>
            <p:nvSpPr>
              <p:cNvPr id="356" name="AutoShape 1091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57" name="AutoShape 1092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58" name="AutoShape 1093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59" name="AutoShape 1094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0" name="AutoShape 1095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1" name="AutoShape 1096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2" name="AutoShape 1097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3" name="AutoShape 1098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4" name="AutoShape 1099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65" name="AutoShape 1100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1531" name="Group 1101"/>
            <p:cNvGrpSpPr>
              <a:grpSpLocks/>
            </p:cNvGrpSpPr>
            <p:nvPr/>
          </p:nvGrpSpPr>
          <p:grpSpPr bwMode="auto">
            <a:xfrm>
              <a:off x="611" y="1041"/>
              <a:ext cx="394" cy="3083"/>
              <a:chOff x="2345" y="117"/>
              <a:chExt cx="535" cy="3979"/>
            </a:xfrm>
            <a:grpFill/>
          </p:grpSpPr>
          <p:sp>
            <p:nvSpPr>
              <p:cNvPr id="346" name="AutoShape 1102"/>
              <p:cNvSpPr>
                <a:spLocks noChangeArrowheads="1"/>
              </p:cNvSpPr>
              <p:nvPr/>
            </p:nvSpPr>
            <p:spPr bwMode="auto">
              <a:xfrm>
                <a:off x="2345" y="356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47" name="AutoShape 1103"/>
              <p:cNvSpPr>
                <a:spLocks noChangeArrowheads="1"/>
              </p:cNvSpPr>
              <p:nvPr/>
            </p:nvSpPr>
            <p:spPr bwMode="auto">
              <a:xfrm>
                <a:off x="2345" y="3182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48" name="AutoShape 1104"/>
              <p:cNvSpPr>
                <a:spLocks noChangeArrowheads="1"/>
              </p:cNvSpPr>
              <p:nvPr/>
            </p:nvSpPr>
            <p:spPr bwMode="auto">
              <a:xfrm>
                <a:off x="2345" y="279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49" name="AutoShape 1105"/>
              <p:cNvSpPr>
                <a:spLocks noChangeArrowheads="1"/>
              </p:cNvSpPr>
              <p:nvPr/>
            </p:nvSpPr>
            <p:spPr bwMode="auto">
              <a:xfrm>
                <a:off x="2345" y="241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50" name="AutoShape 1106"/>
              <p:cNvSpPr>
                <a:spLocks noChangeArrowheads="1"/>
              </p:cNvSpPr>
              <p:nvPr/>
            </p:nvSpPr>
            <p:spPr bwMode="auto">
              <a:xfrm>
                <a:off x="2345" y="2056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51" name="AutoShape 1107"/>
              <p:cNvSpPr>
                <a:spLocks noChangeArrowheads="1"/>
              </p:cNvSpPr>
              <p:nvPr/>
            </p:nvSpPr>
            <p:spPr bwMode="auto">
              <a:xfrm>
                <a:off x="2345" y="167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52" name="AutoShape 1108"/>
              <p:cNvSpPr>
                <a:spLocks noChangeArrowheads="1"/>
              </p:cNvSpPr>
              <p:nvPr/>
            </p:nvSpPr>
            <p:spPr bwMode="auto">
              <a:xfrm>
                <a:off x="2345" y="128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53" name="AutoShape 1109"/>
              <p:cNvSpPr>
                <a:spLocks noChangeArrowheads="1"/>
              </p:cNvSpPr>
              <p:nvPr/>
            </p:nvSpPr>
            <p:spPr bwMode="auto">
              <a:xfrm>
                <a:off x="2345" y="908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54" name="AutoShape 1110"/>
              <p:cNvSpPr>
                <a:spLocks noChangeArrowheads="1"/>
              </p:cNvSpPr>
              <p:nvPr/>
            </p:nvSpPr>
            <p:spPr bwMode="auto">
              <a:xfrm>
                <a:off x="2345" y="511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55" name="AutoShape 1111"/>
              <p:cNvSpPr>
                <a:spLocks noChangeArrowheads="1"/>
              </p:cNvSpPr>
              <p:nvPr/>
            </p:nvSpPr>
            <p:spPr bwMode="auto">
              <a:xfrm>
                <a:off x="2345" y="117"/>
                <a:ext cx="535" cy="528"/>
              </a:xfrm>
              <a:prstGeom prst="cube">
                <a:avLst>
                  <a:gd name="adj" fmla="val 25000"/>
                </a:avLst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21532" name="Group 101"/>
          <p:cNvGrpSpPr>
            <a:grpSpLocks/>
          </p:cNvGrpSpPr>
          <p:nvPr/>
        </p:nvGrpSpPr>
        <p:grpSpPr bwMode="auto">
          <a:xfrm>
            <a:off x="6732240" y="980728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447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48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49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0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1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2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3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4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5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6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1511" name="AutoShape 11"/>
          <p:cNvSpPr>
            <a:spLocks noChangeArrowheads="1"/>
          </p:cNvSpPr>
          <p:nvPr/>
        </p:nvSpPr>
        <p:spPr bwMode="auto">
          <a:xfrm>
            <a:off x="7812088" y="3644900"/>
            <a:ext cx="360362" cy="4318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2" name="AutoShape 11"/>
          <p:cNvSpPr>
            <a:spLocks noChangeArrowheads="1"/>
          </p:cNvSpPr>
          <p:nvPr/>
        </p:nvSpPr>
        <p:spPr bwMode="auto">
          <a:xfrm>
            <a:off x="7812088" y="3284538"/>
            <a:ext cx="360362" cy="4318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3" name="AutoShape 11"/>
          <p:cNvSpPr>
            <a:spLocks noChangeArrowheads="1"/>
          </p:cNvSpPr>
          <p:nvPr/>
        </p:nvSpPr>
        <p:spPr bwMode="auto">
          <a:xfrm>
            <a:off x="7812088" y="2924175"/>
            <a:ext cx="360362" cy="433388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4" name="AutoShape 11"/>
          <p:cNvSpPr>
            <a:spLocks noChangeArrowheads="1"/>
          </p:cNvSpPr>
          <p:nvPr/>
        </p:nvSpPr>
        <p:spPr bwMode="auto">
          <a:xfrm>
            <a:off x="7812088" y="2565400"/>
            <a:ext cx="360362" cy="4318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5" name="AutoShape 11"/>
          <p:cNvSpPr>
            <a:spLocks noChangeArrowheads="1"/>
          </p:cNvSpPr>
          <p:nvPr/>
        </p:nvSpPr>
        <p:spPr bwMode="auto">
          <a:xfrm>
            <a:off x="7812088" y="2205038"/>
            <a:ext cx="360362" cy="4318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6" name="AutoShape 11"/>
          <p:cNvSpPr>
            <a:spLocks noChangeArrowheads="1"/>
          </p:cNvSpPr>
          <p:nvPr/>
        </p:nvSpPr>
        <p:spPr bwMode="auto">
          <a:xfrm>
            <a:off x="7812088" y="1844675"/>
            <a:ext cx="360362" cy="4318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3" name="Text Box 5"/>
          <p:cNvSpPr txBox="1">
            <a:spLocks noChangeArrowheads="1"/>
          </p:cNvSpPr>
          <p:nvPr/>
        </p:nvSpPr>
        <p:spPr bwMode="auto">
          <a:xfrm>
            <a:off x="179388" y="476250"/>
            <a:ext cx="45196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4、</a:t>
            </a:r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右图里有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（  ）个百，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（   ）个十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和（  ）个一。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1533" name="Group 101"/>
          <p:cNvGrpSpPr>
            <a:grpSpLocks/>
          </p:cNvGrpSpPr>
          <p:nvPr/>
        </p:nvGrpSpPr>
        <p:grpSpPr bwMode="auto">
          <a:xfrm>
            <a:off x="6643702" y="1071546"/>
            <a:ext cx="360039" cy="3096343"/>
            <a:chOff x="2345" y="117"/>
            <a:chExt cx="535" cy="3979"/>
          </a:xfrm>
          <a:solidFill>
            <a:srgbClr val="FFFF00"/>
          </a:solidFill>
        </p:grpSpPr>
        <p:sp>
          <p:nvSpPr>
            <p:cNvPr id="465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6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7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8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9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0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1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2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3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4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179388" y="476250"/>
            <a:ext cx="79216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5、</a:t>
            </a:r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这些人民币一共多少元？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2531" name="Picture 3" descr="100yuanz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557338"/>
            <a:ext cx="2735263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2" descr="10yuanz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1628775"/>
            <a:ext cx="19462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2" descr="10yuanz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1628775"/>
            <a:ext cx="1944687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2" descr="10yuanz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138" y="1628775"/>
            <a:ext cx="1947862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2" descr="1yuanz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213100"/>
            <a:ext cx="14398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2" descr="1yuanz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5513" y="3213100"/>
            <a:ext cx="14398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2" descr="1yuanz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1275" y="3213100"/>
            <a:ext cx="14414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2" descr="1yuanz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3213100"/>
            <a:ext cx="14398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2" descr="1yuanz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8850" y="3213100"/>
            <a:ext cx="14398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2339975" y="620713"/>
            <a:ext cx="4319588" cy="4365625"/>
            <a:chOff x="612" y="628"/>
            <a:chExt cx="1497" cy="2712"/>
          </a:xfrm>
        </p:grpSpPr>
        <p:sp>
          <p:nvSpPr>
            <p:cNvPr id="23568" name="Rectangle 7"/>
            <p:cNvSpPr>
              <a:spLocks noChangeArrowheads="1"/>
            </p:cNvSpPr>
            <p:nvPr/>
          </p:nvSpPr>
          <p:spPr bwMode="auto">
            <a:xfrm>
              <a:off x="702" y="628"/>
              <a:ext cx="1316" cy="244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9" name="Rectangle 8"/>
            <p:cNvSpPr>
              <a:spLocks noChangeArrowheads="1"/>
            </p:cNvSpPr>
            <p:nvPr/>
          </p:nvSpPr>
          <p:spPr bwMode="auto">
            <a:xfrm>
              <a:off x="612" y="3068"/>
              <a:ext cx="1497" cy="27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3200" b="1"/>
                <a:t>  千    百     十    个   </a:t>
              </a:r>
            </a:p>
          </p:txBody>
        </p:sp>
        <p:sp>
          <p:nvSpPr>
            <p:cNvPr id="23570" name="Line 9"/>
            <p:cNvSpPr>
              <a:spLocks noChangeShapeType="1"/>
            </p:cNvSpPr>
            <p:nvPr/>
          </p:nvSpPr>
          <p:spPr bwMode="auto">
            <a:xfrm flipH="1">
              <a:off x="886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1" name="Line 10"/>
            <p:cNvSpPr>
              <a:spLocks noChangeShapeType="1"/>
            </p:cNvSpPr>
            <p:nvPr/>
          </p:nvSpPr>
          <p:spPr bwMode="auto">
            <a:xfrm flipH="1">
              <a:off x="1161" y="628"/>
              <a:ext cx="9" cy="243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2" name="Line 11"/>
            <p:cNvSpPr>
              <a:spLocks noChangeShapeType="1"/>
            </p:cNvSpPr>
            <p:nvPr/>
          </p:nvSpPr>
          <p:spPr bwMode="auto">
            <a:xfrm flipH="1">
              <a:off x="1510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3" name="Line 12"/>
            <p:cNvSpPr>
              <a:spLocks noChangeShapeType="1"/>
            </p:cNvSpPr>
            <p:nvPr/>
          </p:nvSpPr>
          <p:spPr bwMode="auto">
            <a:xfrm>
              <a:off x="1810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55" name="AutoShape 40"/>
          <p:cNvSpPr>
            <a:spLocks noChangeArrowheads="1"/>
          </p:cNvSpPr>
          <p:nvPr/>
        </p:nvSpPr>
        <p:spPr bwMode="auto">
          <a:xfrm>
            <a:off x="4500563" y="4149725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6" name="AutoShape 40"/>
          <p:cNvSpPr>
            <a:spLocks noChangeArrowheads="1"/>
          </p:cNvSpPr>
          <p:nvPr/>
        </p:nvSpPr>
        <p:spPr bwMode="auto">
          <a:xfrm>
            <a:off x="4500563" y="37893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7" name="AutoShape 40"/>
          <p:cNvSpPr>
            <a:spLocks noChangeArrowheads="1"/>
          </p:cNvSpPr>
          <p:nvPr/>
        </p:nvSpPr>
        <p:spPr bwMode="auto">
          <a:xfrm>
            <a:off x="4500563" y="3068638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8" name="AutoShape 40"/>
          <p:cNvSpPr>
            <a:spLocks noChangeArrowheads="1"/>
          </p:cNvSpPr>
          <p:nvPr/>
        </p:nvSpPr>
        <p:spPr bwMode="auto">
          <a:xfrm>
            <a:off x="4500563" y="34290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9" name="AutoShape 40"/>
          <p:cNvSpPr>
            <a:spLocks noChangeArrowheads="1"/>
          </p:cNvSpPr>
          <p:nvPr/>
        </p:nvSpPr>
        <p:spPr bwMode="auto">
          <a:xfrm>
            <a:off x="4500563" y="2708275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0" name="AutoShape 40"/>
          <p:cNvSpPr>
            <a:spLocks noChangeArrowheads="1"/>
          </p:cNvSpPr>
          <p:nvPr/>
        </p:nvSpPr>
        <p:spPr bwMode="auto">
          <a:xfrm>
            <a:off x="4500563" y="2349500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1" name="AutoShape 40"/>
          <p:cNvSpPr>
            <a:spLocks noChangeArrowheads="1"/>
          </p:cNvSpPr>
          <p:nvPr/>
        </p:nvSpPr>
        <p:spPr bwMode="auto">
          <a:xfrm>
            <a:off x="3492500" y="4149725"/>
            <a:ext cx="792163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2" name="AutoShape 40"/>
          <p:cNvSpPr>
            <a:spLocks noChangeArrowheads="1"/>
          </p:cNvSpPr>
          <p:nvPr/>
        </p:nvSpPr>
        <p:spPr bwMode="auto">
          <a:xfrm>
            <a:off x="3492500" y="3789363"/>
            <a:ext cx="792163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3" name="AutoShape 40"/>
          <p:cNvSpPr>
            <a:spLocks noChangeArrowheads="1"/>
          </p:cNvSpPr>
          <p:nvPr/>
        </p:nvSpPr>
        <p:spPr bwMode="auto">
          <a:xfrm>
            <a:off x="3492500" y="3429000"/>
            <a:ext cx="792163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4" name="AutoShape 40"/>
          <p:cNvSpPr>
            <a:spLocks noChangeArrowheads="1"/>
          </p:cNvSpPr>
          <p:nvPr/>
        </p:nvSpPr>
        <p:spPr bwMode="auto">
          <a:xfrm>
            <a:off x="3492500" y="3068638"/>
            <a:ext cx="792163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5" name="AutoShape 40"/>
          <p:cNvSpPr>
            <a:spLocks noChangeArrowheads="1"/>
          </p:cNvSpPr>
          <p:nvPr/>
        </p:nvSpPr>
        <p:spPr bwMode="auto">
          <a:xfrm>
            <a:off x="4500563" y="1989138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6" name="Text Box 5"/>
          <p:cNvSpPr txBox="1">
            <a:spLocks noChangeArrowheads="1"/>
          </p:cNvSpPr>
          <p:nvPr/>
        </p:nvSpPr>
        <p:spPr bwMode="auto">
          <a:xfrm>
            <a:off x="323850" y="0"/>
            <a:ext cx="803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6、</a:t>
            </a:r>
          </a:p>
        </p:txBody>
      </p:sp>
      <p:sp>
        <p:nvSpPr>
          <p:cNvPr id="23567" name="Text Box 5"/>
          <p:cNvSpPr txBox="1">
            <a:spLocks noChangeArrowheads="1"/>
          </p:cNvSpPr>
          <p:nvPr/>
        </p:nvSpPr>
        <p:spPr bwMode="auto">
          <a:xfrm>
            <a:off x="755650" y="5157788"/>
            <a:ext cx="73088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这个数是由</a:t>
            </a:r>
            <a:r>
              <a:rPr lang="en-US" altLang="zh-CN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个（   ）和</a:t>
            </a:r>
            <a:r>
              <a:rPr lang="en-US" altLang="zh-CN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7</a:t>
            </a:r>
          </a:p>
          <a:p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个（    ）组成的。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2339975" y="620713"/>
            <a:ext cx="4319588" cy="4365625"/>
            <a:chOff x="612" y="628"/>
            <a:chExt cx="1497" cy="2712"/>
          </a:xfrm>
        </p:grpSpPr>
        <p:sp>
          <p:nvSpPr>
            <p:cNvPr id="24591" name="Rectangle 7"/>
            <p:cNvSpPr>
              <a:spLocks noChangeArrowheads="1"/>
            </p:cNvSpPr>
            <p:nvPr/>
          </p:nvSpPr>
          <p:spPr bwMode="auto">
            <a:xfrm>
              <a:off x="702" y="628"/>
              <a:ext cx="1316" cy="244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2" name="Rectangle 8"/>
            <p:cNvSpPr>
              <a:spLocks noChangeArrowheads="1"/>
            </p:cNvSpPr>
            <p:nvPr/>
          </p:nvSpPr>
          <p:spPr bwMode="auto">
            <a:xfrm>
              <a:off x="612" y="3068"/>
              <a:ext cx="1497" cy="27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3200" b="1"/>
                <a:t>  千    百     十    个   </a:t>
              </a:r>
            </a:p>
          </p:txBody>
        </p:sp>
        <p:sp>
          <p:nvSpPr>
            <p:cNvPr id="24593" name="Line 9"/>
            <p:cNvSpPr>
              <a:spLocks noChangeShapeType="1"/>
            </p:cNvSpPr>
            <p:nvPr/>
          </p:nvSpPr>
          <p:spPr bwMode="auto">
            <a:xfrm flipH="1">
              <a:off x="886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4" name="Line 10"/>
            <p:cNvSpPr>
              <a:spLocks noChangeShapeType="1"/>
            </p:cNvSpPr>
            <p:nvPr/>
          </p:nvSpPr>
          <p:spPr bwMode="auto">
            <a:xfrm flipH="1">
              <a:off x="1161" y="628"/>
              <a:ext cx="9" cy="243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5" name="Line 11"/>
            <p:cNvSpPr>
              <a:spLocks noChangeShapeType="1"/>
            </p:cNvSpPr>
            <p:nvPr/>
          </p:nvSpPr>
          <p:spPr bwMode="auto">
            <a:xfrm flipH="1">
              <a:off x="1510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6" name="Line 12"/>
            <p:cNvSpPr>
              <a:spLocks noChangeShapeType="1"/>
            </p:cNvSpPr>
            <p:nvPr/>
          </p:nvSpPr>
          <p:spPr bwMode="auto">
            <a:xfrm>
              <a:off x="1810" y="628"/>
              <a:ext cx="0" cy="243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79" name="AutoShape 40"/>
          <p:cNvSpPr>
            <a:spLocks noChangeArrowheads="1"/>
          </p:cNvSpPr>
          <p:nvPr/>
        </p:nvSpPr>
        <p:spPr bwMode="auto">
          <a:xfrm>
            <a:off x="5364163" y="4149725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0" name="AutoShape 40"/>
          <p:cNvSpPr>
            <a:spLocks noChangeArrowheads="1"/>
          </p:cNvSpPr>
          <p:nvPr/>
        </p:nvSpPr>
        <p:spPr bwMode="auto">
          <a:xfrm>
            <a:off x="5364163" y="3789363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1" name="AutoShape 40"/>
          <p:cNvSpPr>
            <a:spLocks noChangeArrowheads="1"/>
          </p:cNvSpPr>
          <p:nvPr/>
        </p:nvSpPr>
        <p:spPr bwMode="auto">
          <a:xfrm>
            <a:off x="5364163" y="3068638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2" name="AutoShape 40"/>
          <p:cNvSpPr>
            <a:spLocks noChangeArrowheads="1"/>
          </p:cNvSpPr>
          <p:nvPr/>
        </p:nvSpPr>
        <p:spPr bwMode="auto">
          <a:xfrm>
            <a:off x="5364163" y="3429000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3" name="AutoShape 40"/>
          <p:cNvSpPr>
            <a:spLocks noChangeArrowheads="1"/>
          </p:cNvSpPr>
          <p:nvPr/>
        </p:nvSpPr>
        <p:spPr bwMode="auto">
          <a:xfrm>
            <a:off x="5364163" y="2708275"/>
            <a:ext cx="792162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4" name="AutoShape 40"/>
          <p:cNvSpPr>
            <a:spLocks noChangeArrowheads="1"/>
          </p:cNvSpPr>
          <p:nvPr/>
        </p:nvSpPr>
        <p:spPr bwMode="auto">
          <a:xfrm>
            <a:off x="5364163" y="2349500"/>
            <a:ext cx="792162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5" name="AutoShape 40"/>
          <p:cNvSpPr>
            <a:spLocks noChangeArrowheads="1"/>
          </p:cNvSpPr>
          <p:nvPr/>
        </p:nvSpPr>
        <p:spPr bwMode="auto">
          <a:xfrm>
            <a:off x="3492500" y="4149725"/>
            <a:ext cx="792163" cy="358775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6" name="AutoShape 40"/>
          <p:cNvSpPr>
            <a:spLocks noChangeArrowheads="1"/>
          </p:cNvSpPr>
          <p:nvPr/>
        </p:nvSpPr>
        <p:spPr bwMode="auto">
          <a:xfrm>
            <a:off x="3492500" y="3789363"/>
            <a:ext cx="792163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7" name="AutoShape 40"/>
          <p:cNvSpPr>
            <a:spLocks noChangeArrowheads="1"/>
          </p:cNvSpPr>
          <p:nvPr/>
        </p:nvSpPr>
        <p:spPr bwMode="auto">
          <a:xfrm>
            <a:off x="3492500" y="3429000"/>
            <a:ext cx="792163" cy="360363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8" name="AutoShape 40"/>
          <p:cNvSpPr>
            <a:spLocks noChangeArrowheads="1"/>
          </p:cNvSpPr>
          <p:nvPr/>
        </p:nvSpPr>
        <p:spPr bwMode="auto">
          <a:xfrm>
            <a:off x="3492500" y="3068638"/>
            <a:ext cx="792163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9" name="AutoShape 40"/>
          <p:cNvSpPr>
            <a:spLocks noChangeArrowheads="1"/>
          </p:cNvSpPr>
          <p:nvPr/>
        </p:nvSpPr>
        <p:spPr bwMode="auto">
          <a:xfrm>
            <a:off x="5364163" y="1989138"/>
            <a:ext cx="792162" cy="360362"/>
          </a:xfrm>
          <a:prstGeom prst="flowChartConnector">
            <a:avLst/>
          </a:prstGeom>
          <a:gradFill rotWithShape="1">
            <a:gsLst>
              <a:gs pos="0">
                <a:srgbClr val="FFFF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0" name="Text Box 5"/>
          <p:cNvSpPr txBox="1">
            <a:spLocks noChangeArrowheads="1"/>
          </p:cNvSpPr>
          <p:nvPr/>
        </p:nvSpPr>
        <p:spPr bwMode="auto">
          <a:xfrm>
            <a:off x="755650" y="5157788"/>
            <a:ext cx="73088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这个数是由</a:t>
            </a:r>
            <a:r>
              <a:rPr lang="en-US" altLang="zh-CN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个（   ）和</a:t>
            </a:r>
            <a:r>
              <a:rPr lang="en-US" altLang="zh-CN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7</a:t>
            </a:r>
          </a:p>
          <a:p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个（    ）组成的。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rrowheads="1"/>
          </p:cNvSpPr>
          <p:nvPr/>
        </p:nvSpPr>
        <p:spPr bwMode="auto">
          <a:xfrm flipV="1">
            <a:off x="0" y="333375"/>
            <a:ext cx="9144000" cy="1871663"/>
          </a:xfrm>
          <a:prstGeom prst="ribbon">
            <a:avLst>
              <a:gd name="adj1" fmla="val 23227"/>
              <a:gd name="adj2" fmla="val 75000"/>
            </a:avLst>
          </a:prstGeom>
          <a:solidFill>
            <a:srgbClr val="3399FF"/>
          </a:solidFill>
          <a:ln w="9525">
            <a:solidFill>
              <a:srgbClr val="66CC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5603" name="Picture 3" descr="hamwal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3284538"/>
            <a:ext cx="1804988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2627313" y="404813"/>
            <a:ext cx="3671887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4127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prstShdw prst="shdw13" dist="45791" dir="2021404">
                    <a:srgbClr val="99CCFF">
                      <a:alpha val="50000"/>
                    </a:srgbClr>
                  </a:prstShdw>
                </a:effectLst>
                <a:latin typeface="宋体"/>
                <a:ea typeface="宋体"/>
              </a:rPr>
              <a:t>闯一闯</a:t>
            </a:r>
          </a:p>
        </p:txBody>
      </p:sp>
      <p:pic>
        <p:nvPicPr>
          <p:cNvPr id="25605" name="Picture 5" descr="hamwal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3284538"/>
            <a:ext cx="1804988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hamwal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3284538"/>
            <a:ext cx="1804988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268538" y="-387350"/>
            <a:ext cx="2081212" cy="1800225"/>
            <a:chOff x="1020" y="618"/>
            <a:chExt cx="1311" cy="1134"/>
          </a:xfrm>
        </p:grpSpPr>
        <p:pic>
          <p:nvPicPr>
            <p:cNvPr id="26662" name="Picture 4" descr="55 拷贝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020" y="618"/>
              <a:ext cx="1311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63" name="Text Box 5"/>
            <p:cNvSpPr txBox="1">
              <a:spLocks noChangeArrowheads="1"/>
            </p:cNvSpPr>
            <p:nvPr/>
          </p:nvSpPr>
          <p:spPr bwMode="auto">
            <a:xfrm>
              <a:off x="1325" y="1113"/>
              <a:ext cx="50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FF00"/>
                  </a:solidFill>
                </a:rPr>
                <a:t>989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364163" y="1773238"/>
            <a:ext cx="2081212" cy="1800225"/>
            <a:chOff x="2744" y="3186"/>
            <a:chExt cx="1311" cy="1134"/>
          </a:xfrm>
        </p:grpSpPr>
        <p:pic>
          <p:nvPicPr>
            <p:cNvPr id="26660" name="Picture 7" descr="55 拷贝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744" y="3186"/>
              <a:ext cx="1311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61" name="Text Box 8"/>
            <p:cNvSpPr txBox="1">
              <a:spLocks noChangeArrowheads="1"/>
            </p:cNvSpPr>
            <p:nvPr/>
          </p:nvSpPr>
          <p:spPr bwMode="auto">
            <a:xfrm>
              <a:off x="3016" y="3702"/>
              <a:ext cx="50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FF00"/>
                  </a:solidFill>
                </a:rPr>
                <a:t>990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0" y="1196975"/>
            <a:ext cx="2081213" cy="1800225"/>
            <a:chOff x="3288" y="709"/>
            <a:chExt cx="1311" cy="1134"/>
          </a:xfrm>
        </p:grpSpPr>
        <p:pic>
          <p:nvPicPr>
            <p:cNvPr id="26658" name="Picture 10" descr="55 拷贝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288" y="709"/>
              <a:ext cx="1311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9" name="Text Box 11"/>
            <p:cNvSpPr txBox="1">
              <a:spLocks noChangeArrowheads="1"/>
            </p:cNvSpPr>
            <p:nvPr/>
          </p:nvSpPr>
          <p:spPr bwMode="auto">
            <a:xfrm>
              <a:off x="3606" y="1207"/>
              <a:ext cx="50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FF00"/>
                  </a:solidFill>
                </a:rPr>
                <a:t>991</a:t>
              </a: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827088" y="0"/>
            <a:ext cx="2081212" cy="1800225"/>
            <a:chOff x="2018" y="1933"/>
            <a:chExt cx="1311" cy="1134"/>
          </a:xfrm>
        </p:grpSpPr>
        <p:pic>
          <p:nvPicPr>
            <p:cNvPr id="26656" name="Picture 13" descr="55 拷贝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018" y="1933"/>
              <a:ext cx="1311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7" name="Text Box 14"/>
            <p:cNvSpPr txBox="1">
              <a:spLocks noChangeArrowheads="1"/>
            </p:cNvSpPr>
            <p:nvPr/>
          </p:nvSpPr>
          <p:spPr bwMode="auto">
            <a:xfrm>
              <a:off x="2278" y="2428"/>
              <a:ext cx="50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FF00"/>
                  </a:solidFill>
                </a:rPr>
                <a:t>992</a:t>
              </a: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3348038" y="2133600"/>
            <a:ext cx="2081212" cy="1800225"/>
            <a:chOff x="1202" y="618"/>
            <a:chExt cx="1311" cy="1134"/>
          </a:xfrm>
        </p:grpSpPr>
        <p:pic>
          <p:nvPicPr>
            <p:cNvPr id="26654" name="Picture 16" descr="55 拷贝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02" y="618"/>
              <a:ext cx="1311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5" name="Text Box 17"/>
            <p:cNvSpPr txBox="1">
              <a:spLocks noChangeArrowheads="1"/>
            </p:cNvSpPr>
            <p:nvPr/>
          </p:nvSpPr>
          <p:spPr bwMode="auto">
            <a:xfrm>
              <a:off x="1474" y="1162"/>
              <a:ext cx="50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FF00"/>
                  </a:solidFill>
                </a:rPr>
                <a:t>993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835025" y="2349500"/>
            <a:ext cx="2081213" cy="1800225"/>
            <a:chOff x="567" y="2432"/>
            <a:chExt cx="1311" cy="1134"/>
          </a:xfrm>
        </p:grpSpPr>
        <p:pic>
          <p:nvPicPr>
            <p:cNvPr id="26652" name="Picture 19" descr="55 拷贝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67" y="2432"/>
              <a:ext cx="1311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3" name="Text Box 20"/>
            <p:cNvSpPr txBox="1">
              <a:spLocks noChangeArrowheads="1"/>
            </p:cNvSpPr>
            <p:nvPr/>
          </p:nvSpPr>
          <p:spPr bwMode="auto">
            <a:xfrm>
              <a:off x="884" y="2931"/>
              <a:ext cx="50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FF00"/>
                  </a:solidFill>
                </a:rPr>
                <a:t>994</a:t>
              </a:r>
            </a:p>
          </p:txBody>
        </p:sp>
      </p:grpSp>
      <p:grpSp>
        <p:nvGrpSpPr>
          <p:cNvPr id="8" name="Group 21"/>
          <p:cNvGrpSpPr>
            <a:grpSpLocks/>
          </p:cNvGrpSpPr>
          <p:nvPr/>
        </p:nvGrpSpPr>
        <p:grpSpPr bwMode="auto">
          <a:xfrm>
            <a:off x="4067175" y="1484313"/>
            <a:ext cx="2081213" cy="1800225"/>
            <a:chOff x="2744" y="3186"/>
            <a:chExt cx="1311" cy="1134"/>
          </a:xfrm>
        </p:grpSpPr>
        <p:pic>
          <p:nvPicPr>
            <p:cNvPr id="26650" name="Picture 22" descr="55 拷贝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744" y="3186"/>
              <a:ext cx="1311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1" name="Text Box 23"/>
            <p:cNvSpPr txBox="1">
              <a:spLocks noChangeArrowheads="1"/>
            </p:cNvSpPr>
            <p:nvPr/>
          </p:nvSpPr>
          <p:spPr bwMode="auto">
            <a:xfrm>
              <a:off x="3016" y="3702"/>
              <a:ext cx="50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FF00"/>
                  </a:solidFill>
                </a:rPr>
                <a:t>995</a:t>
              </a:r>
            </a:p>
          </p:txBody>
        </p:sp>
      </p:grpSp>
      <p:grpSp>
        <p:nvGrpSpPr>
          <p:cNvPr id="9" name="Group 24"/>
          <p:cNvGrpSpPr>
            <a:grpSpLocks/>
          </p:cNvGrpSpPr>
          <p:nvPr/>
        </p:nvGrpSpPr>
        <p:grpSpPr bwMode="auto">
          <a:xfrm>
            <a:off x="2051050" y="836613"/>
            <a:ext cx="2081213" cy="1800225"/>
            <a:chOff x="2744" y="3186"/>
            <a:chExt cx="1311" cy="1134"/>
          </a:xfrm>
        </p:grpSpPr>
        <p:pic>
          <p:nvPicPr>
            <p:cNvPr id="26648" name="Picture 25" descr="55 拷贝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744" y="3186"/>
              <a:ext cx="1311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49" name="Text Box 26"/>
            <p:cNvSpPr txBox="1">
              <a:spLocks noChangeArrowheads="1"/>
            </p:cNvSpPr>
            <p:nvPr/>
          </p:nvSpPr>
          <p:spPr bwMode="auto">
            <a:xfrm>
              <a:off x="3016" y="3702"/>
              <a:ext cx="50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FF00"/>
                  </a:solidFill>
                </a:rPr>
                <a:t>996</a:t>
              </a:r>
            </a:p>
          </p:txBody>
        </p:sp>
      </p:grpSp>
      <p:grpSp>
        <p:nvGrpSpPr>
          <p:cNvPr id="10" name="Group 27"/>
          <p:cNvGrpSpPr>
            <a:grpSpLocks/>
          </p:cNvGrpSpPr>
          <p:nvPr/>
        </p:nvGrpSpPr>
        <p:grpSpPr bwMode="auto">
          <a:xfrm>
            <a:off x="4500563" y="3213100"/>
            <a:ext cx="2081212" cy="1800225"/>
            <a:chOff x="2744" y="3186"/>
            <a:chExt cx="1311" cy="1134"/>
          </a:xfrm>
        </p:grpSpPr>
        <p:pic>
          <p:nvPicPr>
            <p:cNvPr id="26646" name="Picture 28" descr="55 拷贝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744" y="3186"/>
              <a:ext cx="1311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47" name="Text Box 29"/>
            <p:cNvSpPr txBox="1">
              <a:spLocks noChangeArrowheads="1"/>
            </p:cNvSpPr>
            <p:nvPr/>
          </p:nvSpPr>
          <p:spPr bwMode="auto">
            <a:xfrm>
              <a:off x="3016" y="3702"/>
              <a:ext cx="50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FF00"/>
                  </a:solidFill>
                </a:rPr>
                <a:t>997</a:t>
              </a:r>
            </a:p>
          </p:txBody>
        </p:sp>
      </p:grpSp>
      <p:grpSp>
        <p:nvGrpSpPr>
          <p:cNvPr id="11" name="Group 30"/>
          <p:cNvGrpSpPr>
            <a:grpSpLocks/>
          </p:cNvGrpSpPr>
          <p:nvPr/>
        </p:nvGrpSpPr>
        <p:grpSpPr bwMode="auto">
          <a:xfrm>
            <a:off x="4716463" y="404813"/>
            <a:ext cx="2081212" cy="1800225"/>
            <a:chOff x="2744" y="3186"/>
            <a:chExt cx="1311" cy="1134"/>
          </a:xfrm>
        </p:grpSpPr>
        <p:pic>
          <p:nvPicPr>
            <p:cNvPr id="26644" name="Picture 31" descr="55 拷贝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744" y="3186"/>
              <a:ext cx="1311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45" name="Text Box 32"/>
            <p:cNvSpPr txBox="1">
              <a:spLocks noChangeArrowheads="1"/>
            </p:cNvSpPr>
            <p:nvPr/>
          </p:nvSpPr>
          <p:spPr bwMode="auto">
            <a:xfrm>
              <a:off x="3016" y="3702"/>
              <a:ext cx="50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FF00"/>
                  </a:solidFill>
                </a:rPr>
                <a:t>998</a:t>
              </a:r>
            </a:p>
          </p:txBody>
        </p:sp>
      </p:grpSp>
      <p:grpSp>
        <p:nvGrpSpPr>
          <p:cNvPr id="12" name="Group 33"/>
          <p:cNvGrpSpPr>
            <a:grpSpLocks/>
          </p:cNvGrpSpPr>
          <p:nvPr/>
        </p:nvGrpSpPr>
        <p:grpSpPr bwMode="auto">
          <a:xfrm>
            <a:off x="3419475" y="3357563"/>
            <a:ext cx="2081213" cy="1800225"/>
            <a:chOff x="2744" y="3186"/>
            <a:chExt cx="1311" cy="1134"/>
          </a:xfrm>
        </p:grpSpPr>
        <p:pic>
          <p:nvPicPr>
            <p:cNvPr id="26642" name="Picture 34" descr="55 拷贝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744" y="3186"/>
              <a:ext cx="1311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43" name="Text Box 35"/>
            <p:cNvSpPr txBox="1">
              <a:spLocks noChangeArrowheads="1"/>
            </p:cNvSpPr>
            <p:nvPr/>
          </p:nvSpPr>
          <p:spPr bwMode="auto">
            <a:xfrm>
              <a:off x="3016" y="3702"/>
              <a:ext cx="50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FF00"/>
                  </a:solidFill>
                </a:rPr>
                <a:t>999</a:t>
              </a:r>
            </a:p>
          </p:txBody>
        </p:sp>
      </p:grpSp>
      <p:grpSp>
        <p:nvGrpSpPr>
          <p:cNvPr id="13" name="Group 36"/>
          <p:cNvGrpSpPr>
            <a:grpSpLocks/>
          </p:cNvGrpSpPr>
          <p:nvPr/>
        </p:nvGrpSpPr>
        <p:grpSpPr bwMode="auto">
          <a:xfrm>
            <a:off x="3276600" y="404813"/>
            <a:ext cx="2152650" cy="1944687"/>
            <a:chOff x="2971" y="2931"/>
            <a:chExt cx="1356" cy="1225"/>
          </a:xfrm>
        </p:grpSpPr>
        <p:pic>
          <p:nvPicPr>
            <p:cNvPr id="26640" name="Picture 37" descr="55 拷贝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971" y="2931"/>
              <a:ext cx="1356" cy="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41" name="Text Box 38"/>
            <p:cNvSpPr txBox="1">
              <a:spLocks noChangeArrowheads="1"/>
            </p:cNvSpPr>
            <p:nvPr/>
          </p:nvSpPr>
          <p:spPr bwMode="auto">
            <a:xfrm>
              <a:off x="3198" y="3475"/>
              <a:ext cx="62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FF00"/>
                  </a:solidFill>
                </a:rPr>
                <a:t>1000</a:t>
              </a:r>
            </a:p>
          </p:txBody>
        </p:sp>
      </p:grpSp>
      <p:sp>
        <p:nvSpPr>
          <p:cNvPr id="26639" name="Text Box 5"/>
          <p:cNvSpPr txBox="1">
            <a:spLocks noChangeArrowheads="1"/>
          </p:cNvSpPr>
          <p:nvPr/>
        </p:nvSpPr>
        <p:spPr bwMode="auto">
          <a:xfrm>
            <a:off x="7451725" y="404813"/>
            <a:ext cx="1422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按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顺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序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摘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苹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800" b="1">
                <a:solidFill>
                  <a:srgbClr val="1505E1"/>
                </a:solidFill>
                <a:latin typeface="黑体" pitchFamily="49" charset="-122"/>
                <a:ea typeface="黑体" pitchFamily="49" charset="-122"/>
              </a:rPr>
              <a:t>果。</a:t>
            </a:r>
            <a:endParaRPr lang="en-US" altLang="zh-CN" sz="4800" b="1">
              <a:solidFill>
                <a:srgbClr val="1505E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zoom/>
    <p:sndAc>
      <p:stSnd>
        <p:snd r:embed="rId2" name="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4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964bf40d-d650-4553-8e83-969d46d3fd6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971550" y="1125538"/>
            <a:ext cx="3960813" cy="1079500"/>
          </a:xfrm>
          <a:prstGeom prst="leftRightArrow">
            <a:avLst>
              <a:gd name="adj1" fmla="val 100000"/>
              <a:gd name="adj2" fmla="val 71446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1547813" y="1196975"/>
            <a:ext cx="3006725" cy="8636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993300"/>
                </a:solidFill>
                <a:latin typeface="宋体"/>
                <a:ea typeface="宋体"/>
              </a:rPr>
              <a:t>森林运动会</a:t>
            </a:r>
          </a:p>
        </p:txBody>
      </p:sp>
      <p:grpSp>
        <p:nvGrpSpPr>
          <p:cNvPr id="27653" name="Group 5"/>
          <p:cNvGrpSpPr>
            <a:grpSpLocks/>
          </p:cNvGrpSpPr>
          <p:nvPr/>
        </p:nvGrpSpPr>
        <p:grpSpPr bwMode="auto">
          <a:xfrm>
            <a:off x="755650" y="2492375"/>
            <a:ext cx="2295525" cy="3313113"/>
            <a:chOff x="476" y="1570"/>
            <a:chExt cx="1446" cy="2087"/>
          </a:xfrm>
        </p:grpSpPr>
        <p:pic>
          <p:nvPicPr>
            <p:cNvPr id="27661" name="Picture 6" descr="00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6" y="1570"/>
              <a:ext cx="1443" cy="2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62" name="Text Box 7"/>
            <p:cNvSpPr txBox="1">
              <a:spLocks noChangeArrowheads="1"/>
            </p:cNvSpPr>
            <p:nvPr/>
          </p:nvSpPr>
          <p:spPr bwMode="auto">
            <a:xfrm>
              <a:off x="901" y="1854"/>
              <a:ext cx="1021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000" b="1"/>
                <a:t>296 ~311</a:t>
              </a:r>
            </a:p>
          </p:txBody>
        </p:sp>
      </p:grpSp>
      <p:grpSp>
        <p:nvGrpSpPr>
          <p:cNvPr id="27654" name="Group 8"/>
          <p:cNvGrpSpPr>
            <a:grpSpLocks/>
          </p:cNvGrpSpPr>
          <p:nvPr/>
        </p:nvGrpSpPr>
        <p:grpSpPr bwMode="auto">
          <a:xfrm>
            <a:off x="2843213" y="2997200"/>
            <a:ext cx="2424112" cy="3527425"/>
            <a:chOff x="2442" y="1797"/>
            <a:chExt cx="1527" cy="2222"/>
          </a:xfrm>
        </p:grpSpPr>
        <p:pic>
          <p:nvPicPr>
            <p:cNvPr id="27659" name="Picture 9" descr="00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442" y="1797"/>
              <a:ext cx="1527" cy="2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60" name="Text Box 10"/>
            <p:cNvSpPr txBox="1">
              <a:spLocks noChangeArrowheads="1"/>
            </p:cNvSpPr>
            <p:nvPr/>
          </p:nvSpPr>
          <p:spPr bwMode="auto">
            <a:xfrm>
              <a:off x="2539" y="2132"/>
              <a:ext cx="961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000" b="1"/>
                <a:t>607~612</a:t>
              </a:r>
            </a:p>
          </p:txBody>
        </p:sp>
      </p:grpSp>
      <p:grpSp>
        <p:nvGrpSpPr>
          <p:cNvPr id="27655" name="Group 11"/>
          <p:cNvGrpSpPr>
            <a:grpSpLocks/>
          </p:cNvGrpSpPr>
          <p:nvPr/>
        </p:nvGrpSpPr>
        <p:grpSpPr bwMode="auto">
          <a:xfrm>
            <a:off x="5795963" y="3429000"/>
            <a:ext cx="2306637" cy="3357563"/>
            <a:chOff x="3651" y="2160"/>
            <a:chExt cx="1453" cy="2115"/>
          </a:xfrm>
        </p:grpSpPr>
        <p:pic>
          <p:nvPicPr>
            <p:cNvPr id="27657" name="Picture 12" descr="00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651" y="2160"/>
              <a:ext cx="1453" cy="2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8" name="Text Box 13"/>
            <p:cNvSpPr txBox="1">
              <a:spLocks noChangeArrowheads="1"/>
            </p:cNvSpPr>
            <p:nvPr/>
          </p:nvSpPr>
          <p:spPr bwMode="auto">
            <a:xfrm>
              <a:off x="4014" y="2404"/>
              <a:ext cx="961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000" b="1"/>
                <a:t>508~513</a:t>
              </a:r>
            </a:p>
          </p:txBody>
        </p:sp>
      </p:grpSp>
      <p:pic>
        <p:nvPicPr>
          <p:cNvPr id="23566" name="002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323850" y="57340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88" fill="hold"/>
                                        <p:tgtEl>
                                          <p:spTgt spid="235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0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9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675" name="Group 3"/>
          <p:cNvGrpSpPr>
            <a:grpSpLocks/>
          </p:cNvGrpSpPr>
          <p:nvPr/>
        </p:nvGrpSpPr>
        <p:grpSpPr bwMode="auto">
          <a:xfrm>
            <a:off x="2555875" y="404813"/>
            <a:ext cx="4168775" cy="4176712"/>
            <a:chOff x="1519" y="482"/>
            <a:chExt cx="2626" cy="2631"/>
          </a:xfrm>
        </p:grpSpPr>
        <p:pic>
          <p:nvPicPr>
            <p:cNvPr id="28694" name="Picture 4" descr="00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19" y="482"/>
              <a:ext cx="2626" cy="2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95" name="Text Box 5"/>
            <p:cNvSpPr txBox="1">
              <a:spLocks noChangeArrowheads="1"/>
            </p:cNvSpPr>
            <p:nvPr/>
          </p:nvSpPr>
          <p:spPr bwMode="auto">
            <a:xfrm>
              <a:off x="2450" y="825"/>
              <a:ext cx="156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800" b="1"/>
                <a:t>296 ~311</a:t>
              </a:r>
            </a:p>
          </p:txBody>
        </p:sp>
      </p:grpSp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1136650" y="4940300"/>
            <a:ext cx="163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107950" y="4868863"/>
            <a:ext cx="8964613" cy="17272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4" name="WordArt 8"/>
          <p:cNvSpPr>
            <a:spLocks noChangeArrowheads="1" noChangeShapeType="1" noTextEdit="1"/>
          </p:cNvSpPr>
          <p:nvPr/>
        </p:nvSpPr>
        <p:spPr bwMode="auto">
          <a:xfrm>
            <a:off x="541338" y="5146675"/>
            <a:ext cx="750887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296 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85" name="WordArt 9"/>
          <p:cNvSpPr>
            <a:spLocks noChangeArrowheads="1" noChangeShapeType="1" noTextEdit="1"/>
          </p:cNvSpPr>
          <p:nvPr/>
        </p:nvSpPr>
        <p:spPr bwMode="auto">
          <a:xfrm>
            <a:off x="1476375" y="5146675"/>
            <a:ext cx="750888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297 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86" name="WordArt 10"/>
          <p:cNvSpPr>
            <a:spLocks noChangeArrowheads="1" noChangeShapeType="1" noTextEdit="1"/>
          </p:cNvSpPr>
          <p:nvPr/>
        </p:nvSpPr>
        <p:spPr bwMode="auto">
          <a:xfrm>
            <a:off x="2557463" y="5146675"/>
            <a:ext cx="619125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298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87" name="WordArt 11"/>
          <p:cNvSpPr>
            <a:spLocks noChangeArrowheads="1" noChangeShapeType="1" noTextEdit="1"/>
          </p:cNvSpPr>
          <p:nvPr/>
        </p:nvSpPr>
        <p:spPr bwMode="auto">
          <a:xfrm>
            <a:off x="3708400" y="5146675"/>
            <a:ext cx="750888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299 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88" name="WordArt 12"/>
          <p:cNvSpPr>
            <a:spLocks noChangeArrowheads="1" noChangeShapeType="1" noTextEdit="1"/>
          </p:cNvSpPr>
          <p:nvPr/>
        </p:nvSpPr>
        <p:spPr bwMode="auto">
          <a:xfrm>
            <a:off x="4789488" y="5157788"/>
            <a:ext cx="750887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300 </a:t>
            </a:r>
            <a:endParaRPr lang="zh-CN" altLang="en-US" sz="3600" kern="1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89" name="WordArt 13"/>
          <p:cNvSpPr>
            <a:spLocks noChangeArrowheads="1" noChangeShapeType="1" noTextEdit="1"/>
          </p:cNvSpPr>
          <p:nvPr/>
        </p:nvSpPr>
        <p:spPr bwMode="auto">
          <a:xfrm>
            <a:off x="5868988" y="5157788"/>
            <a:ext cx="574675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301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90" name="WordArt 14"/>
          <p:cNvSpPr>
            <a:spLocks noChangeArrowheads="1" noChangeShapeType="1" noTextEdit="1"/>
          </p:cNvSpPr>
          <p:nvPr/>
        </p:nvSpPr>
        <p:spPr bwMode="auto">
          <a:xfrm>
            <a:off x="7021513" y="5157788"/>
            <a:ext cx="576262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302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91" name="WordArt 15"/>
          <p:cNvSpPr>
            <a:spLocks noChangeArrowheads="1" noChangeShapeType="1" noTextEdit="1"/>
          </p:cNvSpPr>
          <p:nvPr/>
        </p:nvSpPr>
        <p:spPr bwMode="auto">
          <a:xfrm>
            <a:off x="8101013" y="5157788"/>
            <a:ext cx="531812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303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92" name="WordArt 16"/>
          <p:cNvSpPr>
            <a:spLocks noChangeArrowheads="1" noChangeShapeType="1" noTextEdit="1"/>
          </p:cNvSpPr>
          <p:nvPr/>
        </p:nvSpPr>
        <p:spPr bwMode="auto">
          <a:xfrm>
            <a:off x="539750" y="5867400"/>
            <a:ext cx="531813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304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93" name="WordArt 17"/>
          <p:cNvSpPr>
            <a:spLocks noChangeArrowheads="1" noChangeShapeType="1" noTextEdit="1"/>
          </p:cNvSpPr>
          <p:nvPr/>
        </p:nvSpPr>
        <p:spPr bwMode="auto">
          <a:xfrm>
            <a:off x="1476375" y="5867400"/>
            <a:ext cx="531813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305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94" name="WordArt 18"/>
          <p:cNvSpPr>
            <a:spLocks noChangeArrowheads="1" noChangeShapeType="1" noTextEdit="1"/>
          </p:cNvSpPr>
          <p:nvPr/>
        </p:nvSpPr>
        <p:spPr bwMode="auto">
          <a:xfrm>
            <a:off x="2628900" y="5876925"/>
            <a:ext cx="531813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306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95" name="WordArt 19"/>
          <p:cNvSpPr>
            <a:spLocks noChangeArrowheads="1" noChangeShapeType="1" noTextEdit="1"/>
          </p:cNvSpPr>
          <p:nvPr/>
        </p:nvSpPr>
        <p:spPr bwMode="auto">
          <a:xfrm>
            <a:off x="3708400" y="5876925"/>
            <a:ext cx="531813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307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96" name="WordArt 20"/>
          <p:cNvSpPr>
            <a:spLocks noChangeArrowheads="1" noChangeShapeType="1" noTextEdit="1"/>
          </p:cNvSpPr>
          <p:nvPr/>
        </p:nvSpPr>
        <p:spPr bwMode="auto">
          <a:xfrm>
            <a:off x="4789488" y="5876925"/>
            <a:ext cx="574675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308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97" name="WordArt 21"/>
          <p:cNvSpPr>
            <a:spLocks noChangeArrowheads="1" noChangeShapeType="1" noTextEdit="1"/>
          </p:cNvSpPr>
          <p:nvPr/>
        </p:nvSpPr>
        <p:spPr bwMode="auto">
          <a:xfrm>
            <a:off x="5868988" y="5878513"/>
            <a:ext cx="576262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309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98" name="WordArt 22"/>
          <p:cNvSpPr>
            <a:spLocks noChangeArrowheads="1" noChangeShapeType="1" noTextEdit="1"/>
          </p:cNvSpPr>
          <p:nvPr/>
        </p:nvSpPr>
        <p:spPr bwMode="auto">
          <a:xfrm>
            <a:off x="7019925" y="5876925"/>
            <a:ext cx="576263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310</a:t>
            </a:r>
            <a:endParaRPr lang="zh-CN" altLang="en-US" sz="3600" kern="1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99" name="WordArt 23"/>
          <p:cNvSpPr>
            <a:spLocks noChangeArrowheads="1" noChangeShapeType="1" noTextEdit="1"/>
          </p:cNvSpPr>
          <p:nvPr/>
        </p:nvSpPr>
        <p:spPr bwMode="auto">
          <a:xfrm>
            <a:off x="8101013" y="5876925"/>
            <a:ext cx="576262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311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animBg="1"/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 animBg="1"/>
      <p:bldP spid="24590" grpId="0" animBg="1"/>
      <p:bldP spid="24591" grpId="0" animBg="1"/>
      <p:bldP spid="24592" grpId="0" animBg="1"/>
      <p:bldP spid="24593" grpId="0" animBg="1"/>
      <p:bldP spid="24594" grpId="0" animBg="1"/>
      <p:bldP spid="24595" grpId="0" animBg="1"/>
      <p:bldP spid="24596" grpId="0" animBg="1"/>
      <p:bldP spid="24597" grpId="0" animBg="1"/>
      <p:bldP spid="24598" grpId="0" animBg="1"/>
      <p:bldP spid="2459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0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960563" y="52895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29700" name="Picture 4" descr="00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8538" y="-458788"/>
            <a:ext cx="4105275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2700338" y="404813"/>
            <a:ext cx="24193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5000" b="1"/>
              <a:t>607~612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2217738" y="5289550"/>
            <a:ext cx="163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107950" y="4868863"/>
            <a:ext cx="8964613" cy="17272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8" name="WordArt 8"/>
          <p:cNvSpPr>
            <a:spLocks noChangeArrowheads="1" noChangeShapeType="1" noTextEdit="1"/>
          </p:cNvSpPr>
          <p:nvPr/>
        </p:nvSpPr>
        <p:spPr bwMode="auto">
          <a:xfrm>
            <a:off x="1331913" y="5495925"/>
            <a:ext cx="750887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607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5609" name="WordArt 9"/>
          <p:cNvSpPr>
            <a:spLocks noChangeArrowheads="1" noChangeShapeType="1" noTextEdit="1"/>
          </p:cNvSpPr>
          <p:nvPr/>
        </p:nvSpPr>
        <p:spPr bwMode="auto">
          <a:xfrm>
            <a:off x="2484438" y="5495925"/>
            <a:ext cx="750887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608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5610" name="WordArt 10"/>
          <p:cNvSpPr>
            <a:spLocks noChangeArrowheads="1" noChangeShapeType="1" noTextEdit="1"/>
          </p:cNvSpPr>
          <p:nvPr/>
        </p:nvSpPr>
        <p:spPr bwMode="auto">
          <a:xfrm>
            <a:off x="3736975" y="5495925"/>
            <a:ext cx="619125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609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5611" name="WordArt 11"/>
          <p:cNvSpPr>
            <a:spLocks noChangeArrowheads="1" noChangeShapeType="1" noTextEdit="1"/>
          </p:cNvSpPr>
          <p:nvPr/>
        </p:nvSpPr>
        <p:spPr bwMode="auto">
          <a:xfrm>
            <a:off x="4789488" y="5495925"/>
            <a:ext cx="750887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610</a:t>
            </a:r>
            <a:endParaRPr lang="zh-CN" altLang="en-US" sz="3600" kern="1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5612" name="WordArt 12"/>
          <p:cNvSpPr>
            <a:spLocks noChangeArrowheads="1" noChangeShapeType="1" noTextEdit="1"/>
          </p:cNvSpPr>
          <p:nvPr/>
        </p:nvSpPr>
        <p:spPr bwMode="auto">
          <a:xfrm>
            <a:off x="5981700" y="5507038"/>
            <a:ext cx="750888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611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5613" name="WordArt 13"/>
          <p:cNvSpPr>
            <a:spLocks noChangeArrowheads="1" noChangeShapeType="1" noTextEdit="1"/>
          </p:cNvSpPr>
          <p:nvPr/>
        </p:nvSpPr>
        <p:spPr bwMode="auto">
          <a:xfrm>
            <a:off x="7308850" y="5507038"/>
            <a:ext cx="574675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612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nimBg="1"/>
      <p:bldP spid="25608" grpId="0" animBg="1"/>
      <p:bldP spid="25609" grpId="0" animBg="1"/>
      <p:bldP spid="25610" grpId="0" animBg="1"/>
      <p:bldP spid="25611" grpId="0" animBg="1"/>
      <p:bldP spid="25612" grpId="0" animBg="1"/>
      <p:bldP spid="256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0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4925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879475" y="49403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30724" name="Picture 4" descr="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59163" y="0"/>
            <a:ext cx="3633787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4384675" y="630238"/>
            <a:ext cx="24193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5000" b="1"/>
              <a:t>508~513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1136650" y="4940300"/>
            <a:ext cx="163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34925" y="4797425"/>
            <a:ext cx="8964613" cy="17272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2" name="WordArt 8"/>
          <p:cNvSpPr>
            <a:spLocks noChangeArrowheads="1" noChangeShapeType="1" noTextEdit="1"/>
          </p:cNvSpPr>
          <p:nvPr/>
        </p:nvSpPr>
        <p:spPr bwMode="auto">
          <a:xfrm>
            <a:off x="1333500" y="5424488"/>
            <a:ext cx="750888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508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6633" name="WordArt 9"/>
          <p:cNvSpPr>
            <a:spLocks noChangeArrowheads="1" noChangeShapeType="1" noTextEdit="1"/>
          </p:cNvSpPr>
          <p:nvPr/>
        </p:nvSpPr>
        <p:spPr bwMode="auto">
          <a:xfrm>
            <a:off x="2454275" y="5424488"/>
            <a:ext cx="750888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509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6634" name="WordArt 10"/>
          <p:cNvSpPr>
            <a:spLocks noChangeArrowheads="1" noChangeShapeType="1" noTextEdit="1"/>
          </p:cNvSpPr>
          <p:nvPr/>
        </p:nvSpPr>
        <p:spPr bwMode="auto">
          <a:xfrm>
            <a:off x="3521075" y="5424488"/>
            <a:ext cx="619125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510</a:t>
            </a:r>
            <a:endParaRPr lang="zh-CN" altLang="en-US" sz="3600" kern="1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6635" name="WordArt 11"/>
          <p:cNvSpPr>
            <a:spLocks noChangeArrowheads="1" noChangeShapeType="1" noTextEdit="1"/>
          </p:cNvSpPr>
          <p:nvPr/>
        </p:nvSpPr>
        <p:spPr bwMode="auto">
          <a:xfrm>
            <a:off x="4614863" y="5424488"/>
            <a:ext cx="750887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511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6636" name="WordArt 12"/>
          <p:cNvSpPr>
            <a:spLocks noChangeArrowheads="1" noChangeShapeType="1" noTextEdit="1"/>
          </p:cNvSpPr>
          <p:nvPr/>
        </p:nvSpPr>
        <p:spPr bwMode="auto">
          <a:xfrm>
            <a:off x="5765800" y="5435600"/>
            <a:ext cx="750888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512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6637" name="WordArt 13"/>
          <p:cNvSpPr>
            <a:spLocks noChangeArrowheads="1" noChangeShapeType="1" noTextEdit="1"/>
          </p:cNvSpPr>
          <p:nvPr/>
        </p:nvSpPr>
        <p:spPr bwMode="auto">
          <a:xfrm>
            <a:off x="6950075" y="5435600"/>
            <a:ext cx="790575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513</a:t>
            </a:r>
            <a:endParaRPr lang="zh-CN" altLang="en-US" sz="3600" kern="1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animBg="1"/>
      <p:bldP spid="26632" grpId="0" animBg="1"/>
      <p:bldP spid="26633" grpId="0" animBg="1"/>
      <p:bldP spid="26634" grpId="0" animBg="1"/>
      <p:bldP spid="26635" grpId="0" animBg="1"/>
      <p:bldP spid="26636" grpId="0" animBg="1"/>
      <p:bldP spid="266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59013" y="981075"/>
            <a:ext cx="625475" cy="4894263"/>
            <a:chOff x="2345" y="117"/>
            <a:chExt cx="535" cy="3979"/>
          </a:xfrm>
          <a:solidFill>
            <a:srgbClr val="FFFF00"/>
          </a:solidFill>
        </p:grpSpPr>
        <p:sp>
          <p:nvSpPr>
            <p:cNvPr id="5123" name="AutoShape 3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24" name="AutoShape 4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25" name="AutoShape 5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26" name="AutoShape 6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27" name="AutoShape 7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28" name="AutoShape 8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29" name="AutoShape 9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0" name="AutoShape 10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1" name="AutoShape 11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2" name="AutoShape 12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2738438" y="981075"/>
            <a:ext cx="625475" cy="4894263"/>
            <a:chOff x="2345" y="117"/>
            <a:chExt cx="535" cy="3979"/>
          </a:xfrm>
          <a:solidFill>
            <a:srgbClr val="FFFF00"/>
          </a:solidFill>
        </p:grpSpPr>
        <p:sp>
          <p:nvSpPr>
            <p:cNvPr id="5134" name="AutoShape 14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5" name="AutoShape 15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6" name="AutoShape 16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7" name="AutoShape 17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8" name="AutoShape 18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39" name="AutoShape 19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0" name="AutoShape 20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1" name="AutoShape 21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2" name="AutoShape 22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3" name="AutoShape 23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3208338" y="981075"/>
            <a:ext cx="625475" cy="4894263"/>
            <a:chOff x="2345" y="117"/>
            <a:chExt cx="535" cy="3979"/>
          </a:xfrm>
          <a:solidFill>
            <a:srgbClr val="FFFF00"/>
          </a:solidFill>
        </p:grpSpPr>
        <p:sp>
          <p:nvSpPr>
            <p:cNvPr id="5145" name="AutoShape 25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6" name="AutoShape 26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7" name="AutoShape 27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8" name="AutoShape 28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49" name="AutoShape 29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50" name="AutoShape 30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51" name="AutoShape 31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52" name="AutoShape 32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53" name="AutoShape 33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54" name="AutoShape 34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3675063" y="981075"/>
            <a:ext cx="625475" cy="4894263"/>
            <a:chOff x="2345" y="117"/>
            <a:chExt cx="535" cy="3979"/>
          </a:xfrm>
          <a:solidFill>
            <a:srgbClr val="FFFF00"/>
          </a:solidFill>
        </p:grpSpPr>
        <p:sp>
          <p:nvSpPr>
            <p:cNvPr id="5156" name="AutoShape 36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57" name="AutoShape 37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58" name="AutoShape 38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59" name="AutoShape 39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60" name="AutoShape 40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61" name="AutoShape 41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62" name="AutoShape 42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63" name="AutoShape 43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64" name="AutoShape 44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65" name="AutoShape 45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4135438" y="981075"/>
            <a:ext cx="625475" cy="4894263"/>
            <a:chOff x="2345" y="117"/>
            <a:chExt cx="535" cy="3979"/>
          </a:xfrm>
          <a:solidFill>
            <a:srgbClr val="FFFF00"/>
          </a:solidFill>
        </p:grpSpPr>
        <p:sp>
          <p:nvSpPr>
            <p:cNvPr id="5167" name="AutoShape 47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68" name="AutoShape 48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69" name="AutoShape 49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70" name="AutoShape 50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71" name="AutoShape 51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72" name="AutoShape 52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73" name="AutoShape 53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74" name="AutoShape 54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75" name="AutoShape 55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76" name="AutoShape 56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>
            <a:off x="4592638" y="981075"/>
            <a:ext cx="625475" cy="4894263"/>
            <a:chOff x="2345" y="117"/>
            <a:chExt cx="535" cy="3979"/>
          </a:xfrm>
          <a:solidFill>
            <a:srgbClr val="FFFF00"/>
          </a:solidFill>
        </p:grpSpPr>
        <p:sp>
          <p:nvSpPr>
            <p:cNvPr id="5178" name="AutoShape 58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79" name="AutoShape 59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80" name="AutoShape 60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81" name="AutoShape 61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82" name="AutoShape 62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83" name="AutoShape 63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84" name="AutoShape 64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85" name="AutoShape 65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86" name="AutoShape 66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87" name="AutoShape 67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8" name="Group 68"/>
          <p:cNvGrpSpPr>
            <a:grpSpLocks/>
          </p:cNvGrpSpPr>
          <p:nvPr/>
        </p:nvGrpSpPr>
        <p:grpSpPr bwMode="auto">
          <a:xfrm>
            <a:off x="5054600" y="981075"/>
            <a:ext cx="625475" cy="4894263"/>
            <a:chOff x="2345" y="117"/>
            <a:chExt cx="535" cy="3979"/>
          </a:xfrm>
          <a:solidFill>
            <a:srgbClr val="FFFF00"/>
          </a:solidFill>
        </p:grpSpPr>
        <p:sp>
          <p:nvSpPr>
            <p:cNvPr id="5189" name="AutoShape 69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90" name="AutoShape 70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91" name="AutoShape 71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92" name="AutoShape 72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93" name="AutoShape 73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94" name="AutoShape 74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95" name="AutoShape 75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96" name="AutoShape 76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97" name="AutoShape 77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98" name="AutoShape 78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9" name="Group 79"/>
          <p:cNvGrpSpPr>
            <a:grpSpLocks/>
          </p:cNvGrpSpPr>
          <p:nvPr/>
        </p:nvGrpSpPr>
        <p:grpSpPr bwMode="auto">
          <a:xfrm>
            <a:off x="5524500" y="981075"/>
            <a:ext cx="625475" cy="4894263"/>
            <a:chOff x="2345" y="117"/>
            <a:chExt cx="535" cy="3979"/>
          </a:xfrm>
          <a:solidFill>
            <a:srgbClr val="FFFF00"/>
          </a:solidFill>
        </p:grpSpPr>
        <p:sp>
          <p:nvSpPr>
            <p:cNvPr id="5200" name="AutoShape 80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01" name="AutoShape 81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02" name="AutoShape 82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03" name="AutoShape 83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04" name="AutoShape 84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05" name="AutoShape 85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06" name="AutoShape 86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07" name="AutoShape 87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08" name="AutoShape 88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09" name="AutoShape 89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0" name="Group 90"/>
          <p:cNvGrpSpPr>
            <a:grpSpLocks/>
          </p:cNvGrpSpPr>
          <p:nvPr/>
        </p:nvGrpSpPr>
        <p:grpSpPr bwMode="auto">
          <a:xfrm>
            <a:off x="5970588" y="981075"/>
            <a:ext cx="625475" cy="4894263"/>
            <a:chOff x="2345" y="117"/>
            <a:chExt cx="535" cy="3979"/>
          </a:xfrm>
          <a:solidFill>
            <a:srgbClr val="FFFF00"/>
          </a:solidFill>
        </p:grpSpPr>
        <p:sp>
          <p:nvSpPr>
            <p:cNvPr id="5211" name="AutoShape 91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12" name="AutoShape 92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13" name="AutoShape 93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14" name="AutoShape 94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15" name="AutoShape 95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16" name="AutoShape 96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17" name="AutoShape 97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18" name="AutoShape 98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19" name="AutoShape 99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20" name="AutoShape 100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1" name="Group 101"/>
          <p:cNvGrpSpPr>
            <a:grpSpLocks/>
          </p:cNvGrpSpPr>
          <p:nvPr/>
        </p:nvGrpSpPr>
        <p:grpSpPr bwMode="auto">
          <a:xfrm>
            <a:off x="6437313" y="981075"/>
            <a:ext cx="625475" cy="4894263"/>
            <a:chOff x="2345" y="117"/>
            <a:chExt cx="535" cy="3979"/>
          </a:xfrm>
          <a:solidFill>
            <a:srgbClr val="FFFF00"/>
          </a:solidFill>
        </p:grpSpPr>
        <p:sp>
          <p:nvSpPr>
            <p:cNvPr id="5222" name="AutoShape 102"/>
            <p:cNvSpPr>
              <a:spLocks noChangeArrowheads="1"/>
            </p:cNvSpPr>
            <p:nvPr/>
          </p:nvSpPr>
          <p:spPr bwMode="auto">
            <a:xfrm>
              <a:off x="2345" y="356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23" name="AutoShape 103"/>
            <p:cNvSpPr>
              <a:spLocks noChangeArrowheads="1"/>
            </p:cNvSpPr>
            <p:nvPr/>
          </p:nvSpPr>
          <p:spPr bwMode="auto">
            <a:xfrm>
              <a:off x="2345" y="3182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24" name="AutoShape 104"/>
            <p:cNvSpPr>
              <a:spLocks noChangeArrowheads="1"/>
            </p:cNvSpPr>
            <p:nvPr/>
          </p:nvSpPr>
          <p:spPr bwMode="auto">
            <a:xfrm>
              <a:off x="2345" y="279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25" name="AutoShape 105"/>
            <p:cNvSpPr>
              <a:spLocks noChangeArrowheads="1"/>
            </p:cNvSpPr>
            <p:nvPr/>
          </p:nvSpPr>
          <p:spPr bwMode="auto">
            <a:xfrm>
              <a:off x="2345" y="241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26" name="AutoShape 106"/>
            <p:cNvSpPr>
              <a:spLocks noChangeArrowheads="1"/>
            </p:cNvSpPr>
            <p:nvPr/>
          </p:nvSpPr>
          <p:spPr bwMode="auto">
            <a:xfrm>
              <a:off x="2345" y="2056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27" name="AutoShape 107"/>
            <p:cNvSpPr>
              <a:spLocks noChangeArrowheads="1"/>
            </p:cNvSpPr>
            <p:nvPr/>
          </p:nvSpPr>
          <p:spPr bwMode="auto">
            <a:xfrm>
              <a:off x="2345" y="167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28" name="AutoShape 108"/>
            <p:cNvSpPr>
              <a:spLocks noChangeArrowheads="1"/>
            </p:cNvSpPr>
            <p:nvPr/>
          </p:nvSpPr>
          <p:spPr bwMode="auto">
            <a:xfrm>
              <a:off x="2345" y="128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29" name="AutoShape 109"/>
            <p:cNvSpPr>
              <a:spLocks noChangeArrowheads="1"/>
            </p:cNvSpPr>
            <p:nvPr/>
          </p:nvSpPr>
          <p:spPr bwMode="auto">
            <a:xfrm>
              <a:off x="2345" y="908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30" name="AutoShape 110"/>
            <p:cNvSpPr>
              <a:spLocks noChangeArrowheads="1"/>
            </p:cNvSpPr>
            <p:nvPr/>
          </p:nvSpPr>
          <p:spPr bwMode="auto">
            <a:xfrm>
              <a:off x="2345" y="511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31" name="AutoShape 111"/>
            <p:cNvSpPr>
              <a:spLocks noChangeArrowheads="1"/>
            </p:cNvSpPr>
            <p:nvPr/>
          </p:nvSpPr>
          <p:spPr bwMode="auto">
            <a:xfrm>
              <a:off x="2345" y="117"/>
              <a:ext cx="535" cy="528"/>
            </a:xfrm>
            <a:prstGeom prst="cube">
              <a:avLst>
                <a:gd name="adj" fmla="val 2500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14" name="Text Box 5"/>
          <p:cNvSpPr txBox="1">
            <a:spLocks noChangeArrowheads="1"/>
          </p:cNvSpPr>
          <p:nvPr/>
        </p:nvSpPr>
        <p:spPr bwMode="auto">
          <a:xfrm>
            <a:off x="2339975" y="0"/>
            <a:ext cx="44259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</a:rPr>
              <a:t>10</a:t>
            </a:r>
            <a:r>
              <a:rPr lang="zh-CN" altLang="en-US" sz="6000" b="1">
                <a:solidFill>
                  <a:srgbClr val="FF0000"/>
                </a:solidFill>
              </a:rPr>
              <a:t>个十是</a:t>
            </a:r>
            <a:r>
              <a:rPr lang="en-US" altLang="zh-CN" sz="6000" b="1">
                <a:solidFill>
                  <a:srgbClr val="FF0000"/>
                </a:solidFill>
              </a:rPr>
              <a:t>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81" name="AutoShape 33"/>
          <p:cNvSpPr>
            <a:spLocks noChangeArrowheads="1"/>
          </p:cNvSpPr>
          <p:nvPr/>
        </p:nvSpPr>
        <p:spPr bwMode="auto">
          <a:xfrm>
            <a:off x="5508625" y="4941888"/>
            <a:ext cx="1812925" cy="1676400"/>
          </a:xfrm>
          <a:prstGeom prst="star5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zh-CN">
              <a:solidFill>
                <a:srgbClr val="FFFF66"/>
              </a:solidFill>
              <a:ea typeface="宋体" pitchFamily="2" charset="-122"/>
            </a:endParaRPr>
          </a:p>
        </p:txBody>
      </p:sp>
      <p:sp>
        <p:nvSpPr>
          <p:cNvPr id="31747" name="Text Box 9"/>
          <p:cNvSpPr txBox="1">
            <a:spLocks noChangeArrowheads="1"/>
          </p:cNvSpPr>
          <p:nvPr/>
        </p:nvSpPr>
        <p:spPr bwMode="auto">
          <a:xfrm>
            <a:off x="304800" y="1371600"/>
            <a:ext cx="20018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FFFF"/>
                </a:solidFill>
              </a:rPr>
              <a:t>1</a:t>
            </a:r>
            <a:r>
              <a:rPr lang="zh-CN" altLang="en-US" sz="4400" b="1">
                <a:solidFill>
                  <a:srgbClr val="FFFFFF"/>
                </a:solidFill>
              </a:rPr>
              <a:t>、 </a:t>
            </a:r>
            <a:r>
              <a:rPr lang="en-US" altLang="zh-CN" sz="4400" b="1">
                <a:solidFill>
                  <a:srgbClr val="FFFFFF"/>
                </a:solidFill>
              </a:rPr>
              <a:t>428</a:t>
            </a:r>
          </a:p>
        </p:txBody>
      </p:sp>
      <p:sp>
        <p:nvSpPr>
          <p:cNvPr id="53258" name="AutoShape 10"/>
          <p:cNvSpPr>
            <a:spLocks noChangeArrowheads="1"/>
          </p:cNvSpPr>
          <p:nvPr/>
        </p:nvSpPr>
        <p:spPr bwMode="auto">
          <a:xfrm>
            <a:off x="2484438" y="908050"/>
            <a:ext cx="1812925" cy="1676400"/>
          </a:xfrm>
          <a:prstGeom prst="star5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zh-CN">
              <a:solidFill>
                <a:srgbClr val="FFFF66"/>
              </a:solidFill>
              <a:ea typeface="宋体" pitchFamily="2" charset="-122"/>
            </a:endParaRPr>
          </a:p>
        </p:txBody>
      </p:sp>
      <p:sp>
        <p:nvSpPr>
          <p:cNvPr id="53259" name="AutoShape 11"/>
          <p:cNvSpPr>
            <a:spLocks noChangeArrowheads="1"/>
          </p:cNvSpPr>
          <p:nvPr/>
        </p:nvSpPr>
        <p:spPr bwMode="auto">
          <a:xfrm>
            <a:off x="4211638" y="908050"/>
            <a:ext cx="1814512" cy="1676400"/>
          </a:xfrm>
          <a:prstGeom prst="star5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zh-CN">
              <a:solidFill>
                <a:srgbClr val="FFFF66"/>
              </a:solidFill>
              <a:ea typeface="宋体" pitchFamily="2" charset="-122"/>
            </a:endParaRPr>
          </a:p>
        </p:txBody>
      </p:sp>
      <p:sp>
        <p:nvSpPr>
          <p:cNvPr id="31750" name="Text Box 12"/>
          <p:cNvSpPr txBox="1">
            <a:spLocks noChangeArrowheads="1"/>
          </p:cNvSpPr>
          <p:nvPr/>
        </p:nvSpPr>
        <p:spPr bwMode="auto">
          <a:xfrm>
            <a:off x="5638800" y="1371600"/>
            <a:ext cx="2139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FFFF"/>
                </a:solidFill>
              </a:rPr>
              <a:t>431  432</a:t>
            </a:r>
          </a:p>
        </p:txBody>
      </p:sp>
      <p:sp>
        <p:nvSpPr>
          <p:cNvPr id="31751" name="Text Box 14"/>
          <p:cNvSpPr txBox="1">
            <a:spLocks noChangeArrowheads="1"/>
          </p:cNvSpPr>
          <p:nvPr/>
        </p:nvSpPr>
        <p:spPr bwMode="auto">
          <a:xfrm>
            <a:off x="304800" y="2743200"/>
            <a:ext cx="50752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FFFF"/>
                </a:solidFill>
              </a:rPr>
              <a:t>2</a:t>
            </a:r>
            <a:r>
              <a:rPr lang="zh-CN" altLang="en-US" sz="4400" b="1">
                <a:solidFill>
                  <a:srgbClr val="FFFFFF"/>
                </a:solidFill>
              </a:rPr>
              <a:t>、 </a:t>
            </a:r>
            <a:r>
              <a:rPr lang="en-US" altLang="zh-CN" sz="4400" b="1">
                <a:solidFill>
                  <a:srgbClr val="FFFFFF"/>
                </a:solidFill>
              </a:rPr>
              <a:t>992     994     996</a:t>
            </a:r>
          </a:p>
        </p:txBody>
      </p:sp>
      <p:sp>
        <p:nvSpPr>
          <p:cNvPr id="53263" name="AutoShape 15"/>
          <p:cNvSpPr>
            <a:spLocks noChangeArrowheads="1"/>
          </p:cNvSpPr>
          <p:nvPr/>
        </p:nvSpPr>
        <p:spPr bwMode="auto">
          <a:xfrm>
            <a:off x="7331075" y="2276475"/>
            <a:ext cx="1812925" cy="1676400"/>
          </a:xfrm>
          <a:prstGeom prst="star5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zh-CN">
              <a:solidFill>
                <a:srgbClr val="FFFF66"/>
              </a:solidFill>
              <a:ea typeface="宋体" pitchFamily="2" charset="-122"/>
            </a:endParaRPr>
          </a:p>
        </p:txBody>
      </p:sp>
      <p:sp>
        <p:nvSpPr>
          <p:cNvPr id="53264" name="AutoShape 16"/>
          <p:cNvSpPr>
            <a:spLocks noChangeArrowheads="1"/>
          </p:cNvSpPr>
          <p:nvPr/>
        </p:nvSpPr>
        <p:spPr bwMode="auto">
          <a:xfrm>
            <a:off x="5508625" y="2276475"/>
            <a:ext cx="1812925" cy="1676400"/>
          </a:xfrm>
          <a:prstGeom prst="star5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zh-CN">
              <a:solidFill>
                <a:srgbClr val="FFFF66"/>
              </a:solidFill>
              <a:ea typeface="宋体" pitchFamily="2" charset="-122"/>
            </a:endParaRPr>
          </a:p>
        </p:txBody>
      </p:sp>
      <p:sp>
        <p:nvSpPr>
          <p:cNvPr id="53267" name="Text Box 19"/>
          <p:cNvSpPr txBox="1">
            <a:spLocks noChangeArrowheads="1"/>
          </p:cNvSpPr>
          <p:nvPr/>
        </p:nvSpPr>
        <p:spPr bwMode="auto">
          <a:xfrm>
            <a:off x="2771775" y="1484313"/>
            <a:ext cx="1301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/>
              <a:t> 429</a:t>
            </a:r>
          </a:p>
        </p:txBody>
      </p:sp>
      <p:sp>
        <p:nvSpPr>
          <p:cNvPr id="53268" name="Text Box 20"/>
          <p:cNvSpPr txBox="1">
            <a:spLocks noChangeArrowheads="1"/>
          </p:cNvSpPr>
          <p:nvPr/>
        </p:nvSpPr>
        <p:spPr bwMode="auto">
          <a:xfrm>
            <a:off x="4500563" y="1412875"/>
            <a:ext cx="1162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/>
              <a:t> 430</a:t>
            </a:r>
          </a:p>
        </p:txBody>
      </p:sp>
      <p:sp>
        <p:nvSpPr>
          <p:cNvPr id="53269" name="Text Box 21"/>
          <p:cNvSpPr txBox="1">
            <a:spLocks noChangeArrowheads="1"/>
          </p:cNvSpPr>
          <p:nvPr/>
        </p:nvSpPr>
        <p:spPr bwMode="auto">
          <a:xfrm>
            <a:off x="5795963" y="2852738"/>
            <a:ext cx="1162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/>
              <a:t> 998</a:t>
            </a:r>
          </a:p>
        </p:txBody>
      </p:sp>
      <p:sp>
        <p:nvSpPr>
          <p:cNvPr id="53270" name="Text Box 22"/>
          <p:cNvSpPr txBox="1">
            <a:spLocks noChangeArrowheads="1"/>
          </p:cNvSpPr>
          <p:nvPr/>
        </p:nvSpPr>
        <p:spPr bwMode="auto">
          <a:xfrm>
            <a:off x="7562850" y="2781300"/>
            <a:ext cx="1581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/>
              <a:t>1000</a:t>
            </a:r>
          </a:p>
        </p:txBody>
      </p:sp>
      <p:sp>
        <p:nvSpPr>
          <p:cNvPr id="31758" name="Text Box 23"/>
          <p:cNvSpPr txBox="1">
            <a:spLocks noChangeArrowheads="1"/>
          </p:cNvSpPr>
          <p:nvPr/>
        </p:nvSpPr>
        <p:spPr bwMode="auto">
          <a:xfrm>
            <a:off x="304800" y="4114800"/>
            <a:ext cx="2001838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altLang="zh-CN" sz="4400" b="1"/>
              <a:t>3</a:t>
            </a:r>
            <a:r>
              <a:rPr lang="zh-CN" altLang="en-US" sz="4400" b="1"/>
              <a:t>、 </a:t>
            </a:r>
            <a:r>
              <a:rPr lang="en-US" altLang="zh-CN" sz="4400" b="1"/>
              <a:t>200</a:t>
            </a:r>
          </a:p>
        </p:txBody>
      </p:sp>
      <p:sp>
        <p:nvSpPr>
          <p:cNvPr id="53272" name="AutoShape 24"/>
          <p:cNvSpPr>
            <a:spLocks noChangeArrowheads="1"/>
          </p:cNvSpPr>
          <p:nvPr/>
        </p:nvSpPr>
        <p:spPr bwMode="auto">
          <a:xfrm>
            <a:off x="2613025" y="3570288"/>
            <a:ext cx="1812925" cy="1676400"/>
          </a:xfrm>
          <a:prstGeom prst="star5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zh-CN">
              <a:solidFill>
                <a:srgbClr val="FFFF66"/>
              </a:solidFill>
              <a:ea typeface="宋体" pitchFamily="2" charset="-122"/>
            </a:endParaRPr>
          </a:p>
        </p:txBody>
      </p:sp>
      <p:sp>
        <p:nvSpPr>
          <p:cNvPr id="31760" name="Text Box 25"/>
          <p:cNvSpPr txBox="1">
            <a:spLocks noChangeArrowheads="1"/>
          </p:cNvSpPr>
          <p:nvPr/>
        </p:nvSpPr>
        <p:spPr bwMode="auto">
          <a:xfrm>
            <a:off x="4267200" y="4114800"/>
            <a:ext cx="255905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altLang="zh-CN" sz="4400" b="1"/>
              <a:t>198   197  </a:t>
            </a:r>
          </a:p>
        </p:txBody>
      </p:sp>
      <p:sp>
        <p:nvSpPr>
          <p:cNvPr id="53274" name="AutoShape 26"/>
          <p:cNvSpPr>
            <a:spLocks noChangeArrowheads="1"/>
          </p:cNvSpPr>
          <p:nvPr/>
        </p:nvSpPr>
        <p:spPr bwMode="auto">
          <a:xfrm>
            <a:off x="6880225" y="3570288"/>
            <a:ext cx="1812925" cy="1676400"/>
          </a:xfrm>
          <a:prstGeom prst="star5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zh-CN">
              <a:solidFill>
                <a:srgbClr val="FFFF66"/>
              </a:solidFill>
              <a:ea typeface="宋体" pitchFamily="2" charset="-122"/>
            </a:endParaRPr>
          </a:p>
        </p:txBody>
      </p:sp>
      <p:sp>
        <p:nvSpPr>
          <p:cNvPr id="53275" name="Text Box 27"/>
          <p:cNvSpPr txBox="1">
            <a:spLocks noChangeArrowheads="1"/>
          </p:cNvSpPr>
          <p:nvPr/>
        </p:nvSpPr>
        <p:spPr bwMode="auto">
          <a:xfrm>
            <a:off x="2743200" y="4114800"/>
            <a:ext cx="116205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altLang="zh-CN" sz="4400" b="1"/>
              <a:t> 199</a:t>
            </a:r>
          </a:p>
        </p:txBody>
      </p:sp>
      <p:sp>
        <p:nvSpPr>
          <p:cNvPr id="53276" name="Text Box 28"/>
          <p:cNvSpPr txBox="1">
            <a:spLocks noChangeArrowheads="1"/>
          </p:cNvSpPr>
          <p:nvPr/>
        </p:nvSpPr>
        <p:spPr bwMode="auto">
          <a:xfrm>
            <a:off x="7086600" y="4114800"/>
            <a:ext cx="116205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altLang="zh-CN" sz="4400" b="1"/>
              <a:t> 196</a:t>
            </a:r>
          </a:p>
        </p:txBody>
      </p:sp>
      <p:sp>
        <p:nvSpPr>
          <p:cNvPr id="31764" name="Text Box 30"/>
          <p:cNvSpPr txBox="1">
            <a:spLocks noChangeArrowheads="1"/>
          </p:cNvSpPr>
          <p:nvPr/>
        </p:nvSpPr>
        <p:spPr bwMode="auto">
          <a:xfrm>
            <a:off x="304800" y="5486400"/>
            <a:ext cx="7869238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altLang="zh-CN" sz="4400" b="1"/>
              <a:t>4</a:t>
            </a:r>
            <a:r>
              <a:rPr lang="zh-CN" altLang="en-US" sz="4400" b="1"/>
              <a:t>、 </a:t>
            </a:r>
            <a:r>
              <a:rPr lang="en-US" altLang="zh-CN" sz="4400" b="1"/>
              <a:t>350   400      450               550</a:t>
            </a:r>
          </a:p>
        </p:txBody>
      </p:sp>
      <p:sp>
        <p:nvSpPr>
          <p:cNvPr id="53280" name="Text Box 32"/>
          <p:cNvSpPr txBox="1">
            <a:spLocks noChangeArrowheads="1"/>
          </p:cNvSpPr>
          <p:nvPr/>
        </p:nvSpPr>
        <p:spPr bwMode="auto">
          <a:xfrm>
            <a:off x="5715000" y="5486400"/>
            <a:ext cx="1301750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altLang="zh-CN" sz="4400" b="1"/>
              <a:t> 500</a:t>
            </a:r>
          </a:p>
        </p:txBody>
      </p:sp>
      <p:sp>
        <p:nvSpPr>
          <p:cNvPr id="31766" name="Text Box 9"/>
          <p:cNvSpPr txBox="1">
            <a:spLocks noChangeArrowheads="1"/>
          </p:cNvSpPr>
          <p:nvPr/>
        </p:nvSpPr>
        <p:spPr bwMode="auto">
          <a:xfrm>
            <a:off x="457200" y="1524000"/>
            <a:ext cx="20018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/>
              <a:t>1</a:t>
            </a:r>
            <a:r>
              <a:rPr lang="zh-CN" altLang="en-US" sz="4400" b="1"/>
              <a:t>、 </a:t>
            </a:r>
            <a:r>
              <a:rPr lang="en-US" altLang="zh-CN" sz="4400" b="1"/>
              <a:t>428</a:t>
            </a:r>
          </a:p>
        </p:txBody>
      </p:sp>
      <p:sp>
        <p:nvSpPr>
          <p:cNvPr id="31767" name="Text Box 12"/>
          <p:cNvSpPr txBox="1">
            <a:spLocks noChangeArrowheads="1"/>
          </p:cNvSpPr>
          <p:nvPr/>
        </p:nvSpPr>
        <p:spPr bwMode="auto">
          <a:xfrm>
            <a:off x="5791200" y="1524000"/>
            <a:ext cx="2139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/>
              <a:t>431  432</a:t>
            </a:r>
          </a:p>
        </p:txBody>
      </p:sp>
      <p:sp>
        <p:nvSpPr>
          <p:cNvPr id="31768" name="Text Box 14"/>
          <p:cNvSpPr txBox="1">
            <a:spLocks noChangeArrowheads="1"/>
          </p:cNvSpPr>
          <p:nvPr/>
        </p:nvSpPr>
        <p:spPr bwMode="auto">
          <a:xfrm>
            <a:off x="457200" y="2895600"/>
            <a:ext cx="50752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/>
              <a:t>2</a:t>
            </a:r>
            <a:r>
              <a:rPr lang="zh-CN" altLang="en-US" sz="4400" b="1"/>
              <a:t>、 </a:t>
            </a:r>
            <a:r>
              <a:rPr lang="en-US" altLang="zh-CN" sz="4400" b="1"/>
              <a:t>992     994     996</a:t>
            </a:r>
          </a:p>
        </p:txBody>
      </p:sp>
      <p:sp>
        <p:nvSpPr>
          <p:cNvPr id="31769" name="WordArt 3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2627313" cy="1196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9600" b="1" kern="10">
                <a:ln w="9525" cap="sq">
                  <a:noFill/>
                  <a:miter lim="800000"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猜一猜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32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3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32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7" grpId="0" autoUpdateAnimBg="0"/>
      <p:bldP spid="53268" grpId="0" autoUpdateAnimBg="0"/>
      <p:bldP spid="53269" grpId="0" autoUpdateAnimBg="0"/>
      <p:bldP spid="53270" grpId="0" autoUpdateAnimBg="0"/>
      <p:bldP spid="53275" grpId="0" autoUpdateAnimBg="0"/>
      <p:bldP spid="53276" grpId="0" autoUpdateAnimBg="0"/>
      <p:bldP spid="5328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xy026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Freeform 3"/>
          <p:cNvSpPr>
            <a:spLocks/>
          </p:cNvSpPr>
          <p:nvPr/>
        </p:nvSpPr>
        <p:spPr bwMode="auto">
          <a:xfrm>
            <a:off x="250825" y="188913"/>
            <a:ext cx="3241675" cy="1152525"/>
          </a:xfrm>
          <a:custGeom>
            <a:avLst/>
            <a:gdLst>
              <a:gd name="T0" fmla="*/ 2147483647 w 1870"/>
              <a:gd name="T1" fmla="*/ 2147483647 h 592"/>
              <a:gd name="T2" fmla="*/ 2147483647 w 1870"/>
              <a:gd name="T3" fmla="*/ 2147483647 h 592"/>
              <a:gd name="T4" fmla="*/ 2147483647 w 1870"/>
              <a:gd name="T5" fmla="*/ 2147483647 h 592"/>
              <a:gd name="T6" fmla="*/ 2147483647 w 1870"/>
              <a:gd name="T7" fmla="*/ 0 h 592"/>
              <a:gd name="T8" fmla="*/ 2147483647 w 1870"/>
              <a:gd name="T9" fmla="*/ 2147483647 h 592"/>
              <a:gd name="T10" fmla="*/ 2147483647 w 1870"/>
              <a:gd name="T11" fmla="*/ 2147483647 h 592"/>
              <a:gd name="T12" fmla="*/ 2147483647 w 1870"/>
              <a:gd name="T13" fmla="*/ 2147483647 h 592"/>
              <a:gd name="T14" fmla="*/ 2147483647 w 1870"/>
              <a:gd name="T15" fmla="*/ 2147483647 h 592"/>
              <a:gd name="T16" fmla="*/ 2147483647 w 1870"/>
              <a:gd name="T17" fmla="*/ 2147483647 h 592"/>
              <a:gd name="T18" fmla="*/ 2147483647 w 1870"/>
              <a:gd name="T19" fmla="*/ 2147483647 h 592"/>
              <a:gd name="T20" fmla="*/ 2147483647 w 1870"/>
              <a:gd name="T21" fmla="*/ 2147483647 h 592"/>
              <a:gd name="T22" fmla="*/ 2147483647 w 1870"/>
              <a:gd name="T23" fmla="*/ 2147483647 h 592"/>
              <a:gd name="T24" fmla="*/ 2147483647 w 1870"/>
              <a:gd name="T25" fmla="*/ 2147483647 h 592"/>
              <a:gd name="T26" fmla="*/ 2147483647 w 1870"/>
              <a:gd name="T27" fmla="*/ 2147483647 h 592"/>
              <a:gd name="T28" fmla="*/ 2147483647 w 1870"/>
              <a:gd name="T29" fmla="*/ 2147483647 h 592"/>
              <a:gd name="T30" fmla="*/ 2147483647 w 1870"/>
              <a:gd name="T31" fmla="*/ 2147483647 h 592"/>
              <a:gd name="T32" fmla="*/ 2147483647 w 1870"/>
              <a:gd name="T33" fmla="*/ 2147483647 h 592"/>
              <a:gd name="T34" fmla="*/ 2147483647 w 1870"/>
              <a:gd name="T35" fmla="*/ 2147483647 h 592"/>
              <a:gd name="T36" fmla="*/ 2147483647 w 1870"/>
              <a:gd name="T37" fmla="*/ 2147483647 h 592"/>
              <a:gd name="T38" fmla="*/ 2147483647 w 1870"/>
              <a:gd name="T39" fmla="*/ 2147483647 h 592"/>
              <a:gd name="T40" fmla="*/ 2147483647 w 1870"/>
              <a:gd name="T41" fmla="*/ 2147483647 h 592"/>
              <a:gd name="T42" fmla="*/ 2147483647 w 1870"/>
              <a:gd name="T43" fmla="*/ 2147483647 h 592"/>
              <a:gd name="T44" fmla="*/ 2147483647 w 1870"/>
              <a:gd name="T45" fmla="*/ 2147483647 h 592"/>
              <a:gd name="T46" fmla="*/ 2147483647 w 1870"/>
              <a:gd name="T47" fmla="*/ 2147483647 h 592"/>
              <a:gd name="T48" fmla="*/ 2147483647 w 1870"/>
              <a:gd name="T49" fmla="*/ 2147483647 h 592"/>
              <a:gd name="T50" fmla="*/ 2147483647 w 1870"/>
              <a:gd name="T51" fmla="*/ 2147483647 h 592"/>
              <a:gd name="T52" fmla="*/ 2147483647 w 1870"/>
              <a:gd name="T53" fmla="*/ 2147483647 h 592"/>
              <a:gd name="T54" fmla="*/ 2147483647 w 1870"/>
              <a:gd name="T55" fmla="*/ 2147483647 h 592"/>
              <a:gd name="T56" fmla="*/ 2147483647 w 1870"/>
              <a:gd name="T57" fmla="*/ 2147483647 h 592"/>
              <a:gd name="T58" fmla="*/ 2147483647 w 1870"/>
              <a:gd name="T59" fmla="*/ 2147483647 h 592"/>
              <a:gd name="T60" fmla="*/ 2147483647 w 1870"/>
              <a:gd name="T61" fmla="*/ 2147483647 h 592"/>
              <a:gd name="T62" fmla="*/ 2147483647 w 1870"/>
              <a:gd name="T63" fmla="*/ 2147483647 h 592"/>
              <a:gd name="T64" fmla="*/ 2147483647 w 1870"/>
              <a:gd name="T65" fmla="*/ 2147483647 h 592"/>
              <a:gd name="T66" fmla="*/ 2147483647 w 1870"/>
              <a:gd name="T67" fmla="*/ 2147483647 h 592"/>
              <a:gd name="T68" fmla="*/ 2147483647 w 1870"/>
              <a:gd name="T69" fmla="*/ 2147483647 h 592"/>
              <a:gd name="T70" fmla="*/ 2147483647 w 1870"/>
              <a:gd name="T71" fmla="*/ 2147483647 h 592"/>
              <a:gd name="T72" fmla="*/ 2147483647 w 1870"/>
              <a:gd name="T73" fmla="*/ 2147483647 h 592"/>
              <a:gd name="T74" fmla="*/ 2147483647 w 1870"/>
              <a:gd name="T75" fmla="*/ 2147483647 h 592"/>
              <a:gd name="T76" fmla="*/ 2147483647 w 1870"/>
              <a:gd name="T77" fmla="*/ 2147483647 h 592"/>
              <a:gd name="T78" fmla="*/ 2147483647 w 1870"/>
              <a:gd name="T79" fmla="*/ 2147483647 h 592"/>
              <a:gd name="T80" fmla="*/ 2147483647 w 1870"/>
              <a:gd name="T81" fmla="*/ 2147483647 h 592"/>
              <a:gd name="T82" fmla="*/ 2147483647 w 1870"/>
              <a:gd name="T83" fmla="*/ 2147483647 h 592"/>
              <a:gd name="T84" fmla="*/ 2147483647 w 1870"/>
              <a:gd name="T85" fmla="*/ 2147483647 h 592"/>
              <a:gd name="T86" fmla="*/ 2147483647 w 1870"/>
              <a:gd name="T87" fmla="*/ 2147483647 h 592"/>
              <a:gd name="T88" fmla="*/ 2147483647 w 1870"/>
              <a:gd name="T89" fmla="*/ 2147483647 h 592"/>
              <a:gd name="T90" fmla="*/ 2147483647 w 1870"/>
              <a:gd name="T91" fmla="*/ 2147483647 h 59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870"/>
              <a:gd name="T139" fmla="*/ 0 h 592"/>
              <a:gd name="T140" fmla="*/ 1870 w 1870"/>
              <a:gd name="T141" fmla="*/ 592 h 59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870" h="592">
                <a:moveTo>
                  <a:pt x="1015" y="103"/>
                </a:moveTo>
                <a:cubicBezTo>
                  <a:pt x="1041" y="85"/>
                  <a:pt x="1048" y="65"/>
                  <a:pt x="1078" y="56"/>
                </a:cubicBezTo>
                <a:cubicBezTo>
                  <a:pt x="1103" y="37"/>
                  <a:pt x="1112" y="28"/>
                  <a:pt x="1141" y="16"/>
                </a:cubicBezTo>
                <a:cubicBezTo>
                  <a:pt x="1157" y="10"/>
                  <a:pt x="1189" y="0"/>
                  <a:pt x="1189" y="0"/>
                </a:cubicBezTo>
                <a:cubicBezTo>
                  <a:pt x="1228" y="3"/>
                  <a:pt x="1268" y="1"/>
                  <a:pt x="1307" y="8"/>
                </a:cubicBezTo>
                <a:cubicBezTo>
                  <a:pt x="1331" y="12"/>
                  <a:pt x="1357" y="50"/>
                  <a:pt x="1378" y="63"/>
                </a:cubicBezTo>
                <a:cubicBezTo>
                  <a:pt x="1383" y="82"/>
                  <a:pt x="1377" y="109"/>
                  <a:pt x="1394" y="119"/>
                </a:cubicBezTo>
                <a:cubicBezTo>
                  <a:pt x="1422" y="135"/>
                  <a:pt x="1457" y="124"/>
                  <a:pt x="1489" y="127"/>
                </a:cubicBezTo>
                <a:cubicBezTo>
                  <a:pt x="1505" y="129"/>
                  <a:pt x="1520" y="132"/>
                  <a:pt x="1536" y="134"/>
                </a:cubicBezTo>
                <a:cubicBezTo>
                  <a:pt x="1568" y="137"/>
                  <a:pt x="1599" y="139"/>
                  <a:pt x="1631" y="142"/>
                </a:cubicBezTo>
                <a:cubicBezTo>
                  <a:pt x="1692" y="159"/>
                  <a:pt x="1760" y="170"/>
                  <a:pt x="1820" y="190"/>
                </a:cubicBezTo>
                <a:cubicBezTo>
                  <a:pt x="1870" y="238"/>
                  <a:pt x="1866" y="285"/>
                  <a:pt x="1820" y="340"/>
                </a:cubicBezTo>
                <a:cubicBezTo>
                  <a:pt x="1800" y="364"/>
                  <a:pt x="1779" y="381"/>
                  <a:pt x="1757" y="403"/>
                </a:cubicBezTo>
                <a:cubicBezTo>
                  <a:pt x="1748" y="412"/>
                  <a:pt x="1744" y="427"/>
                  <a:pt x="1733" y="434"/>
                </a:cubicBezTo>
                <a:cubicBezTo>
                  <a:pt x="1719" y="443"/>
                  <a:pt x="1701" y="443"/>
                  <a:pt x="1686" y="450"/>
                </a:cubicBezTo>
                <a:cubicBezTo>
                  <a:pt x="1641" y="473"/>
                  <a:pt x="1611" y="488"/>
                  <a:pt x="1560" y="497"/>
                </a:cubicBezTo>
                <a:cubicBezTo>
                  <a:pt x="1502" y="491"/>
                  <a:pt x="1480" y="493"/>
                  <a:pt x="1425" y="474"/>
                </a:cubicBezTo>
                <a:cubicBezTo>
                  <a:pt x="1409" y="469"/>
                  <a:pt x="1378" y="458"/>
                  <a:pt x="1378" y="458"/>
                </a:cubicBezTo>
                <a:cubicBezTo>
                  <a:pt x="1360" y="464"/>
                  <a:pt x="1344" y="467"/>
                  <a:pt x="1331" y="482"/>
                </a:cubicBezTo>
                <a:cubicBezTo>
                  <a:pt x="1319" y="496"/>
                  <a:pt x="1315" y="518"/>
                  <a:pt x="1299" y="529"/>
                </a:cubicBezTo>
                <a:cubicBezTo>
                  <a:pt x="1254" y="560"/>
                  <a:pt x="1209" y="579"/>
                  <a:pt x="1157" y="592"/>
                </a:cubicBezTo>
                <a:cubicBezTo>
                  <a:pt x="997" y="589"/>
                  <a:pt x="836" y="589"/>
                  <a:pt x="676" y="584"/>
                </a:cubicBezTo>
                <a:cubicBezTo>
                  <a:pt x="628" y="583"/>
                  <a:pt x="581" y="568"/>
                  <a:pt x="534" y="561"/>
                </a:cubicBezTo>
                <a:cubicBezTo>
                  <a:pt x="516" y="558"/>
                  <a:pt x="479" y="553"/>
                  <a:pt x="479" y="553"/>
                </a:cubicBezTo>
                <a:cubicBezTo>
                  <a:pt x="413" y="531"/>
                  <a:pt x="503" y="537"/>
                  <a:pt x="463" y="490"/>
                </a:cubicBezTo>
                <a:cubicBezTo>
                  <a:pt x="449" y="474"/>
                  <a:pt x="425" y="475"/>
                  <a:pt x="408" y="466"/>
                </a:cubicBezTo>
                <a:cubicBezTo>
                  <a:pt x="391" y="457"/>
                  <a:pt x="379" y="438"/>
                  <a:pt x="360" y="434"/>
                </a:cubicBezTo>
                <a:cubicBezTo>
                  <a:pt x="321" y="426"/>
                  <a:pt x="281" y="420"/>
                  <a:pt x="242" y="411"/>
                </a:cubicBezTo>
                <a:cubicBezTo>
                  <a:pt x="197" y="401"/>
                  <a:pt x="153" y="390"/>
                  <a:pt x="108" y="379"/>
                </a:cubicBezTo>
                <a:cubicBezTo>
                  <a:pt x="87" y="374"/>
                  <a:pt x="66" y="368"/>
                  <a:pt x="45" y="363"/>
                </a:cubicBezTo>
                <a:cubicBezTo>
                  <a:pt x="34" y="360"/>
                  <a:pt x="13" y="355"/>
                  <a:pt x="13" y="355"/>
                </a:cubicBezTo>
                <a:cubicBezTo>
                  <a:pt x="0" y="318"/>
                  <a:pt x="1" y="342"/>
                  <a:pt x="29" y="308"/>
                </a:cubicBezTo>
                <a:cubicBezTo>
                  <a:pt x="81" y="246"/>
                  <a:pt x="136" y="231"/>
                  <a:pt x="210" y="205"/>
                </a:cubicBezTo>
                <a:cubicBezTo>
                  <a:pt x="242" y="208"/>
                  <a:pt x="274" y="207"/>
                  <a:pt x="305" y="213"/>
                </a:cubicBezTo>
                <a:cubicBezTo>
                  <a:pt x="337" y="219"/>
                  <a:pt x="334" y="233"/>
                  <a:pt x="360" y="245"/>
                </a:cubicBezTo>
                <a:cubicBezTo>
                  <a:pt x="408" y="267"/>
                  <a:pt x="459" y="291"/>
                  <a:pt x="510" y="300"/>
                </a:cubicBezTo>
                <a:cubicBezTo>
                  <a:pt x="523" y="297"/>
                  <a:pt x="538" y="298"/>
                  <a:pt x="550" y="292"/>
                </a:cubicBezTo>
                <a:cubicBezTo>
                  <a:pt x="583" y="276"/>
                  <a:pt x="575" y="241"/>
                  <a:pt x="589" y="213"/>
                </a:cubicBezTo>
                <a:cubicBezTo>
                  <a:pt x="603" y="185"/>
                  <a:pt x="624" y="176"/>
                  <a:pt x="652" y="166"/>
                </a:cubicBezTo>
                <a:cubicBezTo>
                  <a:pt x="694" y="173"/>
                  <a:pt x="713" y="175"/>
                  <a:pt x="747" y="198"/>
                </a:cubicBezTo>
                <a:cubicBezTo>
                  <a:pt x="783" y="170"/>
                  <a:pt x="778" y="157"/>
                  <a:pt x="810" y="127"/>
                </a:cubicBezTo>
                <a:cubicBezTo>
                  <a:pt x="824" y="86"/>
                  <a:pt x="854" y="70"/>
                  <a:pt x="889" y="48"/>
                </a:cubicBezTo>
                <a:cubicBezTo>
                  <a:pt x="910" y="51"/>
                  <a:pt x="934" y="45"/>
                  <a:pt x="952" y="56"/>
                </a:cubicBezTo>
                <a:cubicBezTo>
                  <a:pt x="968" y="65"/>
                  <a:pt x="966" y="97"/>
                  <a:pt x="984" y="103"/>
                </a:cubicBezTo>
                <a:cubicBezTo>
                  <a:pt x="992" y="106"/>
                  <a:pt x="999" y="108"/>
                  <a:pt x="1007" y="111"/>
                </a:cubicBezTo>
                <a:cubicBezTo>
                  <a:pt x="1036" y="92"/>
                  <a:pt x="1040" y="91"/>
                  <a:pt x="1015" y="103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865188" y="260350"/>
            <a:ext cx="82708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FF99"/>
                  </a:solidFill>
                  <a:prstDash val="lgDash"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说</a:t>
            </a:r>
          </a:p>
        </p:txBody>
      </p:sp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 rot="545478">
            <a:off x="2295525" y="622300"/>
            <a:ext cx="846138" cy="144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FF99"/>
                  </a:solidFill>
                  <a:prstDash val="dash"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一</a:t>
            </a:r>
          </a:p>
        </p:txBody>
      </p:sp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>
            <a:off x="3708400" y="344488"/>
            <a:ext cx="827088" cy="923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FF99"/>
                  </a:solidFill>
                  <a:prstDash val="lgDash"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说</a:t>
            </a:r>
          </a:p>
        </p:txBody>
      </p:sp>
      <p:sp>
        <p:nvSpPr>
          <p:cNvPr id="34823" name="WordArt 7"/>
          <p:cNvSpPr>
            <a:spLocks noChangeArrowheads="1" noChangeShapeType="1" noTextEdit="1"/>
          </p:cNvSpPr>
          <p:nvPr/>
        </p:nvSpPr>
        <p:spPr bwMode="auto">
          <a:xfrm>
            <a:off x="971550" y="1773238"/>
            <a:ext cx="7775575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你能说出生活中大于</a:t>
            </a:r>
            <a:r>
              <a:rPr lang="en-US" altLang="zh-CN" sz="3600" b="1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100</a:t>
            </a:r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的数吗？</a:t>
            </a:r>
          </a:p>
        </p:txBody>
      </p:sp>
      <p:sp>
        <p:nvSpPr>
          <p:cNvPr id="5128" name="Freeform 8"/>
          <p:cNvSpPr>
            <a:spLocks/>
          </p:cNvSpPr>
          <p:nvPr/>
        </p:nvSpPr>
        <p:spPr bwMode="auto">
          <a:xfrm rot="263683">
            <a:off x="5364163" y="476250"/>
            <a:ext cx="3241675" cy="1152525"/>
          </a:xfrm>
          <a:custGeom>
            <a:avLst/>
            <a:gdLst>
              <a:gd name="T0" fmla="*/ 2147483647 w 1870"/>
              <a:gd name="T1" fmla="*/ 2147483647 h 592"/>
              <a:gd name="T2" fmla="*/ 2147483647 w 1870"/>
              <a:gd name="T3" fmla="*/ 2147483647 h 592"/>
              <a:gd name="T4" fmla="*/ 2147483647 w 1870"/>
              <a:gd name="T5" fmla="*/ 2147483647 h 592"/>
              <a:gd name="T6" fmla="*/ 2147483647 w 1870"/>
              <a:gd name="T7" fmla="*/ 0 h 592"/>
              <a:gd name="T8" fmla="*/ 2147483647 w 1870"/>
              <a:gd name="T9" fmla="*/ 2147483647 h 592"/>
              <a:gd name="T10" fmla="*/ 2147483647 w 1870"/>
              <a:gd name="T11" fmla="*/ 2147483647 h 592"/>
              <a:gd name="T12" fmla="*/ 2147483647 w 1870"/>
              <a:gd name="T13" fmla="*/ 2147483647 h 592"/>
              <a:gd name="T14" fmla="*/ 2147483647 w 1870"/>
              <a:gd name="T15" fmla="*/ 2147483647 h 592"/>
              <a:gd name="T16" fmla="*/ 2147483647 w 1870"/>
              <a:gd name="T17" fmla="*/ 2147483647 h 592"/>
              <a:gd name="T18" fmla="*/ 2147483647 w 1870"/>
              <a:gd name="T19" fmla="*/ 2147483647 h 592"/>
              <a:gd name="T20" fmla="*/ 2147483647 w 1870"/>
              <a:gd name="T21" fmla="*/ 2147483647 h 592"/>
              <a:gd name="T22" fmla="*/ 2147483647 w 1870"/>
              <a:gd name="T23" fmla="*/ 2147483647 h 592"/>
              <a:gd name="T24" fmla="*/ 2147483647 w 1870"/>
              <a:gd name="T25" fmla="*/ 2147483647 h 592"/>
              <a:gd name="T26" fmla="*/ 2147483647 w 1870"/>
              <a:gd name="T27" fmla="*/ 2147483647 h 592"/>
              <a:gd name="T28" fmla="*/ 2147483647 w 1870"/>
              <a:gd name="T29" fmla="*/ 2147483647 h 592"/>
              <a:gd name="T30" fmla="*/ 2147483647 w 1870"/>
              <a:gd name="T31" fmla="*/ 2147483647 h 592"/>
              <a:gd name="T32" fmla="*/ 2147483647 w 1870"/>
              <a:gd name="T33" fmla="*/ 2147483647 h 592"/>
              <a:gd name="T34" fmla="*/ 2147483647 w 1870"/>
              <a:gd name="T35" fmla="*/ 2147483647 h 592"/>
              <a:gd name="T36" fmla="*/ 2147483647 w 1870"/>
              <a:gd name="T37" fmla="*/ 2147483647 h 592"/>
              <a:gd name="T38" fmla="*/ 2147483647 w 1870"/>
              <a:gd name="T39" fmla="*/ 2147483647 h 592"/>
              <a:gd name="T40" fmla="*/ 2147483647 w 1870"/>
              <a:gd name="T41" fmla="*/ 2147483647 h 592"/>
              <a:gd name="T42" fmla="*/ 2147483647 w 1870"/>
              <a:gd name="T43" fmla="*/ 2147483647 h 592"/>
              <a:gd name="T44" fmla="*/ 2147483647 w 1870"/>
              <a:gd name="T45" fmla="*/ 2147483647 h 592"/>
              <a:gd name="T46" fmla="*/ 2147483647 w 1870"/>
              <a:gd name="T47" fmla="*/ 2147483647 h 592"/>
              <a:gd name="T48" fmla="*/ 2147483647 w 1870"/>
              <a:gd name="T49" fmla="*/ 2147483647 h 592"/>
              <a:gd name="T50" fmla="*/ 2147483647 w 1870"/>
              <a:gd name="T51" fmla="*/ 2147483647 h 592"/>
              <a:gd name="T52" fmla="*/ 2147483647 w 1870"/>
              <a:gd name="T53" fmla="*/ 2147483647 h 592"/>
              <a:gd name="T54" fmla="*/ 2147483647 w 1870"/>
              <a:gd name="T55" fmla="*/ 2147483647 h 592"/>
              <a:gd name="T56" fmla="*/ 2147483647 w 1870"/>
              <a:gd name="T57" fmla="*/ 2147483647 h 592"/>
              <a:gd name="T58" fmla="*/ 2147483647 w 1870"/>
              <a:gd name="T59" fmla="*/ 2147483647 h 592"/>
              <a:gd name="T60" fmla="*/ 2147483647 w 1870"/>
              <a:gd name="T61" fmla="*/ 2147483647 h 592"/>
              <a:gd name="T62" fmla="*/ 2147483647 w 1870"/>
              <a:gd name="T63" fmla="*/ 2147483647 h 592"/>
              <a:gd name="T64" fmla="*/ 2147483647 w 1870"/>
              <a:gd name="T65" fmla="*/ 2147483647 h 592"/>
              <a:gd name="T66" fmla="*/ 2147483647 w 1870"/>
              <a:gd name="T67" fmla="*/ 2147483647 h 592"/>
              <a:gd name="T68" fmla="*/ 2147483647 w 1870"/>
              <a:gd name="T69" fmla="*/ 2147483647 h 592"/>
              <a:gd name="T70" fmla="*/ 2147483647 w 1870"/>
              <a:gd name="T71" fmla="*/ 2147483647 h 592"/>
              <a:gd name="T72" fmla="*/ 2147483647 w 1870"/>
              <a:gd name="T73" fmla="*/ 2147483647 h 592"/>
              <a:gd name="T74" fmla="*/ 2147483647 w 1870"/>
              <a:gd name="T75" fmla="*/ 2147483647 h 592"/>
              <a:gd name="T76" fmla="*/ 2147483647 w 1870"/>
              <a:gd name="T77" fmla="*/ 2147483647 h 592"/>
              <a:gd name="T78" fmla="*/ 2147483647 w 1870"/>
              <a:gd name="T79" fmla="*/ 2147483647 h 592"/>
              <a:gd name="T80" fmla="*/ 2147483647 w 1870"/>
              <a:gd name="T81" fmla="*/ 2147483647 h 592"/>
              <a:gd name="T82" fmla="*/ 2147483647 w 1870"/>
              <a:gd name="T83" fmla="*/ 2147483647 h 592"/>
              <a:gd name="T84" fmla="*/ 2147483647 w 1870"/>
              <a:gd name="T85" fmla="*/ 2147483647 h 592"/>
              <a:gd name="T86" fmla="*/ 2147483647 w 1870"/>
              <a:gd name="T87" fmla="*/ 2147483647 h 592"/>
              <a:gd name="T88" fmla="*/ 2147483647 w 1870"/>
              <a:gd name="T89" fmla="*/ 2147483647 h 592"/>
              <a:gd name="T90" fmla="*/ 2147483647 w 1870"/>
              <a:gd name="T91" fmla="*/ 2147483647 h 59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870"/>
              <a:gd name="T139" fmla="*/ 0 h 592"/>
              <a:gd name="T140" fmla="*/ 1870 w 1870"/>
              <a:gd name="T141" fmla="*/ 592 h 59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870" h="592">
                <a:moveTo>
                  <a:pt x="1015" y="103"/>
                </a:moveTo>
                <a:cubicBezTo>
                  <a:pt x="1041" y="85"/>
                  <a:pt x="1048" y="65"/>
                  <a:pt x="1078" y="56"/>
                </a:cubicBezTo>
                <a:cubicBezTo>
                  <a:pt x="1103" y="37"/>
                  <a:pt x="1112" y="28"/>
                  <a:pt x="1141" y="16"/>
                </a:cubicBezTo>
                <a:cubicBezTo>
                  <a:pt x="1157" y="10"/>
                  <a:pt x="1189" y="0"/>
                  <a:pt x="1189" y="0"/>
                </a:cubicBezTo>
                <a:cubicBezTo>
                  <a:pt x="1228" y="3"/>
                  <a:pt x="1268" y="1"/>
                  <a:pt x="1307" y="8"/>
                </a:cubicBezTo>
                <a:cubicBezTo>
                  <a:pt x="1331" y="12"/>
                  <a:pt x="1357" y="50"/>
                  <a:pt x="1378" y="63"/>
                </a:cubicBezTo>
                <a:cubicBezTo>
                  <a:pt x="1383" y="82"/>
                  <a:pt x="1377" y="109"/>
                  <a:pt x="1394" y="119"/>
                </a:cubicBezTo>
                <a:cubicBezTo>
                  <a:pt x="1422" y="135"/>
                  <a:pt x="1457" y="124"/>
                  <a:pt x="1489" y="127"/>
                </a:cubicBezTo>
                <a:cubicBezTo>
                  <a:pt x="1505" y="129"/>
                  <a:pt x="1520" y="132"/>
                  <a:pt x="1536" y="134"/>
                </a:cubicBezTo>
                <a:cubicBezTo>
                  <a:pt x="1568" y="137"/>
                  <a:pt x="1599" y="139"/>
                  <a:pt x="1631" y="142"/>
                </a:cubicBezTo>
                <a:cubicBezTo>
                  <a:pt x="1692" y="159"/>
                  <a:pt x="1760" y="170"/>
                  <a:pt x="1820" y="190"/>
                </a:cubicBezTo>
                <a:cubicBezTo>
                  <a:pt x="1870" y="238"/>
                  <a:pt x="1866" y="285"/>
                  <a:pt x="1820" y="340"/>
                </a:cubicBezTo>
                <a:cubicBezTo>
                  <a:pt x="1800" y="364"/>
                  <a:pt x="1779" y="381"/>
                  <a:pt x="1757" y="403"/>
                </a:cubicBezTo>
                <a:cubicBezTo>
                  <a:pt x="1748" y="412"/>
                  <a:pt x="1744" y="427"/>
                  <a:pt x="1733" y="434"/>
                </a:cubicBezTo>
                <a:cubicBezTo>
                  <a:pt x="1719" y="443"/>
                  <a:pt x="1701" y="443"/>
                  <a:pt x="1686" y="450"/>
                </a:cubicBezTo>
                <a:cubicBezTo>
                  <a:pt x="1641" y="473"/>
                  <a:pt x="1611" y="488"/>
                  <a:pt x="1560" y="497"/>
                </a:cubicBezTo>
                <a:cubicBezTo>
                  <a:pt x="1502" y="491"/>
                  <a:pt x="1480" y="493"/>
                  <a:pt x="1425" y="474"/>
                </a:cubicBezTo>
                <a:cubicBezTo>
                  <a:pt x="1409" y="469"/>
                  <a:pt x="1378" y="458"/>
                  <a:pt x="1378" y="458"/>
                </a:cubicBezTo>
                <a:cubicBezTo>
                  <a:pt x="1360" y="464"/>
                  <a:pt x="1344" y="467"/>
                  <a:pt x="1331" y="482"/>
                </a:cubicBezTo>
                <a:cubicBezTo>
                  <a:pt x="1319" y="496"/>
                  <a:pt x="1315" y="518"/>
                  <a:pt x="1299" y="529"/>
                </a:cubicBezTo>
                <a:cubicBezTo>
                  <a:pt x="1254" y="560"/>
                  <a:pt x="1209" y="579"/>
                  <a:pt x="1157" y="592"/>
                </a:cubicBezTo>
                <a:cubicBezTo>
                  <a:pt x="997" y="589"/>
                  <a:pt x="836" y="589"/>
                  <a:pt x="676" y="584"/>
                </a:cubicBezTo>
                <a:cubicBezTo>
                  <a:pt x="628" y="583"/>
                  <a:pt x="581" y="568"/>
                  <a:pt x="534" y="561"/>
                </a:cubicBezTo>
                <a:cubicBezTo>
                  <a:pt x="516" y="558"/>
                  <a:pt x="479" y="553"/>
                  <a:pt x="479" y="553"/>
                </a:cubicBezTo>
                <a:cubicBezTo>
                  <a:pt x="413" y="531"/>
                  <a:pt x="503" y="537"/>
                  <a:pt x="463" y="490"/>
                </a:cubicBezTo>
                <a:cubicBezTo>
                  <a:pt x="449" y="474"/>
                  <a:pt x="425" y="475"/>
                  <a:pt x="408" y="466"/>
                </a:cubicBezTo>
                <a:cubicBezTo>
                  <a:pt x="391" y="457"/>
                  <a:pt x="379" y="438"/>
                  <a:pt x="360" y="434"/>
                </a:cubicBezTo>
                <a:cubicBezTo>
                  <a:pt x="321" y="426"/>
                  <a:pt x="281" y="420"/>
                  <a:pt x="242" y="411"/>
                </a:cubicBezTo>
                <a:cubicBezTo>
                  <a:pt x="197" y="401"/>
                  <a:pt x="153" y="390"/>
                  <a:pt x="108" y="379"/>
                </a:cubicBezTo>
                <a:cubicBezTo>
                  <a:pt x="87" y="374"/>
                  <a:pt x="66" y="368"/>
                  <a:pt x="45" y="363"/>
                </a:cubicBezTo>
                <a:cubicBezTo>
                  <a:pt x="34" y="360"/>
                  <a:pt x="13" y="355"/>
                  <a:pt x="13" y="355"/>
                </a:cubicBezTo>
                <a:cubicBezTo>
                  <a:pt x="0" y="318"/>
                  <a:pt x="1" y="342"/>
                  <a:pt x="29" y="308"/>
                </a:cubicBezTo>
                <a:cubicBezTo>
                  <a:pt x="81" y="246"/>
                  <a:pt x="136" y="231"/>
                  <a:pt x="210" y="205"/>
                </a:cubicBezTo>
                <a:cubicBezTo>
                  <a:pt x="242" y="208"/>
                  <a:pt x="274" y="207"/>
                  <a:pt x="305" y="213"/>
                </a:cubicBezTo>
                <a:cubicBezTo>
                  <a:pt x="337" y="219"/>
                  <a:pt x="334" y="233"/>
                  <a:pt x="360" y="245"/>
                </a:cubicBezTo>
                <a:cubicBezTo>
                  <a:pt x="408" y="267"/>
                  <a:pt x="459" y="291"/>
                  <a:pt x="510" y="300"/>
                </a:cubicBezTo>
                <a:cubicBezTo>
                  <a:pt x="523" y="297"/>
                  <a:pt x="538" y="298"/>
                  <a:pt x="550" y="292"/>
                </a:cubicBezTo>
                <a:cubicBezTo>
                  <a:pt x="583" y="276"/>
                  <a:pt x="575" y="241"/>
                  <a:pt x="589" y="213"/>
                </a:cubicBezTo>
                <a:cubicBezTo>
                  <a:pt x="603" y="185"/>
                  <a:pt x="624" y="176"/>
                  <a:pt x="652" y="166"/>
                </a:cubicBezTo>
                <a:cubicBezTo>
                  <a:pt x="694" y="173"/>
                  <a:pt x="713" y="175"/>
                  <a:pt x="747" y="198"/>
                </a:cubicBezTo>
                <a:cubicBezTo>
                  <a:pt x="783" y="170"/>
                  <a:pt x="778" y="157"/>
                  <a:pt x="810" y="127"/>
                </a:cubicBezTo>
                <a:cubicBezTo>
                  <a:pt x="824" y="86"/>
                  <a:pt x="854" y="70"/>
                  <a:pt x="889" y="48"/>
                </a:cubicBezTo>
                <a:cubicBezTo>
                  <a:pt x="910" y="51"/>
                  <a:pt x="934" y="45"/>
                  <a:pt x="952" y="56"/>
                </a:cubicBezTo>
                <a:cubicBezTo>
                  <a:pt x="968" y="65"/>
                  <a:pt x="966" y="97"/>
                  <a:pt x="984" y="103"/>
                </a:cubicBezTo>
                <a:cubicBezTo>
                  <a:pt x="992" y="106"/>
                  <a:pt x="999" y="108"/>
                  <a:pt x="1007" y="111"/>
                </a:cubicBezTo>
                <a:cubicBezTo>
                  <a:pt x="1036" y="92"/>
                  <a:pt x="1040" y="91"/>
                  <a:pt x="1015" y="103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9" name="Freeform 9"/>
          <p:cNvSpPr>
            <a:spLocks/>
          </p:cNvSpPr>
          <p:nvPr/>
        </p:nvSpPr>
        <p:spPr bwMode="auto">
          <a:xfrm rot="523888">
            <a:off x="2411413" y="836613"/>
            <a:ext cx="2230437" cy="939800"/>
          </a:xfrm>
          <a:custGeom>
            <a:avLst/>
            <a:gdLst>
              <a:gd name="T0" fmla="*/ 2147483647 w 1166"/>
              <a:gd name="T1" fmla="*/ 2147483647 h 592"/>
              <a:gd name="T2" fmla="*/ 2147483647 w 1166"/>
              <a:gd name="T3" fmla="*/ 2147483647 h 592"/>
              <a:gd name="T4" fmla="*/ 2147483647 w 1166"/>
              <a:gd name="T5" fmla="*/ 2147483647 h 592"/>
              <a:gd name="T6" fmla="*/ 2147483647 w 1166"/>
              <a:gd name="T7" fmla="*/ 0 h 592"/>
              <a:gd name="T8" fmla="*/ 2147483647 w 1166"/>
              <a:gd name="T9" fmla="*/ 2147483647 h 592"/>
              <a:gd name="T10" fmla="*/ 2147483647 w 1166"/>
              <a:gd name="T11" fmla="*/ 2147483647 h 592"/>
              <a:gd name="T12" fmla="*/ 2147483647 w 1166"/>
              <a:gd name="T13" fmla="*/ 2147483647 h 592"/>
              <a:gd name="T14" fmla="*/ 2147483647 w 1166"/>
              <a:gd name="T15" fmla="*/ 2147483647 h 592"/>
              <a:gd name="T16" fmla="*/ 2147483647 w 1166"/>
              <a:gd name="T17" fmla="*/ 2147483647 h 592"/>
              <a:gd name="T18" fmla="*/ 2147483647 w 1166"/>
              <a:gd name="T19" fmla="*/ 2147483647 h 592"/>
              <a:gd name="T20" fmla="*/ 2147483647 w 1166"/>
              <a:gd name="T21" fmla="*/ 2147483647 h 592"/>
              <a:gd name="T22" fmla="*/ 2147483647 w 1166"/>
              <a:gd name="T23" fmla="*/ 2147483647 h 592"/>
              <a:gd name="T24" fmla="*/ 2147483647 w 1166"/>
              <a:gd name="T25" fmla="*/ 2147483647 h 592"/>
              <a:gd name="T26" fmla="*/ 2147483647 w 1166"/>
              <a:gd name="T27" fmla="*/ 2147483647 h 592"/>
              <a:gd name="T28" fmla="*/ 2147483647 w 1166"/>
              <a:gd name="T29" fmla="*/ 2147483647 h 592"/>
              <a:gd name="T30" fmla="*/ 2147483647 w 1166"/>
              <a:gd name="T31" fmla="*/ 2147483647 h 592"/>
              <a:gd name="T32" fmla="*/ 2147483647 w 1166"/>
              <a:gd name="T33" fmla="*/ 2147483647 h 592"/>
              <a:gd name="T34" fmla="*/ 2147483647 w 1166"/>
              <a:gd name="T35" fmla="*/ 2147483647 h 592"/>
              <a:gd name="T36" fmla="*/ 2147483647 w 1166"/>
              <a:gd name="T37" fmla="*/ 2147483647 h 592"/>
              <a:gd name="T38" fmla="*/ 2147483647 w 1166"/>
              <a:gd name="T39" fmla="*/ 2147483647 h 592"/>
              <a:gd name="T40" fmla="*/ 2147483647 w 1166"/>
              <a:gd name="T41" fmla="*/ 2147483647 h 592"/>
              <a:gd name="T42" fmla="*/ 2147483647 w 1166"/>
              <a:gd name="T43" fmla="*/ 2147483647 h 592"/>
              <a:gd name="T44" fmla="*/ 2147483647 w 1166"/>
              <a:gd name="T45" fmla="*/ 2147483647 h 592"/>
              <a:gd name="T46" fmla="*/ 2147483647 w 1166"/>
              <a:gd name="T47" fmla="*/ 2147483647 h 592"/>
              <a:gd name="T48" fmla="*/ 2147483647 w 1166"/>
              <a:gd name="T49" fmla="*/ 2147483647 h 592"/>
              <a:gd name="T50" fmla="*/ 2147483647 w 1166"/>
              <a:gd name="T51" fmla="*/ 2147483647 h 592"/>
              <a:gd name="T52" fmla="*/ 2147483647 w 1166"/>
              <a:gd name="T53" fmla="*/ 2147483647 h 592"/>
              <a:gd name="T54" fmla="*/ 2147483647 w 1166"/>
              <a:gd name="T55" fmla="*/ 2147483647 h 59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66"/>
              <a:gd name="T85" fmla="*/ 0 h 592"/>
              <a:gd name="T86" fmla="*/ 1166 w 1166"/>
              <a:gd name="T87" fmla="*/ 592 h 59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66" h="592">
                <a:moveTo>
                  <a:pt x="423" y="236"/>
                </a:moveTo>
                <a:cubicBezTo>
                  <a:pt x="447" y="143"/>
                  <a:pt x="499" y="90"/>
                  <a:pt x="565" y="23"/>
                </a:cubicBezTo>
                <a:cubicBezTo>
                  <a:pt x="571" y="17"/>
                  <a:pt x="581" y="19"/>
                  <a:pt x="589" y="16"/>
                </a:cubicBezTo>
                <a:cubicBezTo>
                  <a:pt x="605" y="11"/>
                  <a:pt x="636" y="0"/>
                  <a:pt x="636" y="0"/>
                </a:cubicBezTo>
                <a:cubicBezTo>
                  <a:pt x="686" y="6"/>
                  <a:pt x="734" y="7"/>
                  <a:pt x="778" y="39"/>
                </a:cubicBezTo>
                <a:cubicBezTo>
                  <a:pt x="796" y="52"/>
                  <a:pt x="833" y="79"/>
                  <a:pt x="833" y="79"/>
                </a:cubicBezTo>
                <a:cubicBezTo>
                  <a:pt x="844" y="111"/>
                  <a:pt x="836" y="134"/>
                  <a:pt x="825" y="165"/>
                </a:cubicBezTo>
                <a:cubicBezTo>
                  <a:pt x="885" y="205"/>
                  <a:pt x="969" y="219"/>
                  <a:pt x="1038" y="229"/>
                </a:cubicBezTo>
                <a:cubicBezTo>
                  <a:pt x="1095" y="265"/>
                  <a:pt x="1020" y="222"/>
                  <a:pt x="1109" y="252"/>
                </a:cubicBezTo>
                <a:cubicBezTo>
                  <a:pt x="1126" y="258"/>
                  <a:pt x="1146" y="281"/>
                  <a:pt x="1157" y="292"/>
                </a:cubicBezTo>
                <a:cubicBezTo>
                  <a:pt x="1150" y="387"/>
                  <a:pt x="1166" y="397"/>
                  <a:pt x="1094" y="434"/>
                </a:cubicBezTo>
                <a:cubicBezTo>
                  <a:pt x="1015" y="431"/>
                  <a:pt x="933" y="441"/>
                  <a:pt x="857" y="418"/>
                </a:cubicBezTo>
                <a:cubicBezTo>
                  <a:pt x="819" y="407"/>
                  <a:pt x="784" y="384"/>
                  <a:pt x="746" y="371"/>
                </a:cubicBezTo>
                <a:cubicBezTo>
                  <a:pt x="730" y="376"/>
                  <a:pt x="712" y="376"/>
                  <a:pt x="699" y="386"/>
                </a:cubicBezTo>
                <a:cubicBezTo>
                  <a:pt x="679" y="402"/>
                  <a:pt x="665" y="427"/>
                  <a:pt x="644" y="442"/>
                </a:cubicBezTo>
                <a:cubicBezTo>
                  <a:pt x="633" y="450"/>
                  <a:pt x="621" y="456"/>
                  <a:pt x="612" y="465"/>
                </a:cubicBezTo>
                <a:cubicBezTo>
                  <a:pt x="569" y="508"/>
                  <a:pt x="531" y="572"/>
                  <a:pt x="470" y="592"/>
                </a:cubicBezTo>
                <a:cubicBezTo>
                  <a:pt x="411" y="587"/>
                  <a:pt x="367" y="583"/>
                  <a:pt x="312" y="568"/>
                </a:cubicBezTo>
                <a:cubicBezTo>
                  <a:pt x="270" y="556"/>
                  <a:pt x="237" y="537"/>
                  <a:pt x="194" y="528"/>
                </a:cubicBezTo>
                <a:cubicBezTo>
                  <a:pt x="142" y="503"/>
                  <a:pt x="92" y="466"/>
                  <a:pt x="36" y="450"/>
                </a:cubicBezTo>
                <a:cubicBezTo>
                  <a:pt x="29" y="443"/>
                  <a:pt x="0" y="419"/>
                  <a:pt x="5" y="402"/>
                </a:cubicBezTo>
                <a:cubicBezTo>
                  <a:pt x="15" y="372"/>
                  <a:pt x="104" y="333"/>
                  <a:pt x="131" y="315"/>
                </a:cubicBezTo>
                <a:cubicBezTo>
                  <a:pt x="163" y="323"/>
                  <a:pt x="183" y="329"/>
                  <a:pt x="210" y="347"/>
                </a:cubicBezTo>
                <a:cubicBezTo>
                  <a:pt x="265" y="292"/>
                  <a:pt x="245" y="205"/>
                  <a:pt x="305" y="165"/>
                </a:cubicBezTo>
                <a:cubicBezTo>
                  <a:pt x="334" y="175"/>
                  <a:pt x="342" y="196"/>
                  <a:pt x="368" y="213"/>
                </a:cubicBezTo>
                <a:cubicBezTo>
                  <a:pt x="371" y="221"/>
                  <a:pt x="370" y="230"/>
                  <a:pt x="376" y="236"/>
                </a:cubicBezTo>
                <a:cubicBezTo>
                  <a:pt x="382" y="242"/>
                  <a:pt x="392" y="249"/>
                  <a:pt x="399" y="244"/>
                </a:cubicBezTo>
                <a:cubicBezTo>
                  <a:pt x="431" y="221"/>
                  <a:pt x="440" y="154"/>
                  <a:pt x="423" y="236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6463" cy="623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0"/>
            <a:ext cx="44275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000000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5435600" y="3330575"/>
            <a:ext cx="4067175" cy="3527425"/>
          </a:xfrm>
          <a:prstGeom prst="irregularSeal2">
            <a:avLst/>
          </a:prstGeom>
          <a:solidFill>
            <a:srgbClr val="FFFF99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735013" y="55895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7173" name="WordArt 9"/>
          <p:cNvSpPr>
            <a:spLocks noChangeArrowheads="1" noChangeShapeType="1" noTextEdit="1"/>
          </p:cNvSpPr>
          <p:nvPr/>
        </p:nvSpPr>
        <p:spPr bwMode="auto">
          <a:xfrm>
            <a:off x="6156325" y="4652963"/>
            <a:ext cx="2376488" cy="1081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3" dist="53882" dir="13500000">
                    <a:schemeClr val="tx1">
                      <a:alpha val="50000"/>
                    </a:schemeClr>
                  </a:prstShdw>
                </a:effectLst>
                <a:latin typeface="宋体"/>
                <a:ea typeface="宋体"/>
              </a:rPr>
              <a:t>135</a:t>
            </a:r>
            <a:endParaRPr lang="zh-CN" altLang="en-US" sz="3600" kern="10">
              <a:ln w="2540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prstShdw prst="shdw13" dist="53882" dir="13500000">
                  <a:schemeClr val="tx1">
                    <a:alpha val="50000"/>
                  </a:schemeClr>
                </a:prst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000000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735013" y="55895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5435600" y="3330575"/>
            <a:ext cx="4067175" cy="3527425"/>
          </a:xfrm>
          <a:prstGeom prst="irregularSeal2">
            <a:avLst/>
          </a:prstGeom>
          <a:solidFill>
            <a:srgbClr val="FFFF99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7" name="WordArt 9"/>
          <p:cNvSpPr>
            <a:spLocks noChangeArrowheads="1" noChangeShapeType="1" noTextEdit="1"/>
          </p:cNvSpPr>
          <p:nvPr/>
        </p:nvSpPr>
        <p:spPr bwMode="auto">
          <a:xfrm>
            <a:off x="6156325" y="4652963"/>
            <a:ext cx="2376488" cy="1081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3" dist="53882" dir="13500000">
                    <a:schemeClr val="tx1">
                      <a:alpha val="50000"/>
                    </a:schemeClr>
                  </a:prstShdw>
                </a:effectLst>
                <a:latin typeface="宋体"/>
                <a:ea typeface="宋体"/>
              </a:rPr>
              <a:t>266</a:t>
            </a:r>
            <a:endParaRPr lang="zh-CN" altLang="en-US" sz="3600" kern="10">
              <a:ln w="2540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prstShdw prst="shdw13" dist="53882" dir="13500000">
                  <a:schemeClr val="tx1">
                    <a:alpha val="50000"/>
                  </a:schemeClr>
                </a:prst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00000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735013" y="55895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5435600" y="3330575"/>
            <a:ext cx="4067175" cy="3527425"/>
          </a:xfrm>
          <a:prstGeom prst="irregularSeal2">
            <a:avLst/>
          </a:prstGeom>
          <a:solidFill>
            <a:srgbClr val="FFFF99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1" name="WordArt 9"/>
          <p:cNvSpPr>
            <a:spLocks noChangeArrowheads="1" noChangeShapeType="1" noTextEdit="1"/>
          </p:cNvSpPr>
          <p:nvPr/>
        </p:nvSpPr>
        <p:spPr bwMode="auto">
          <a:xfrm>
            <a:off x="6156325" y="4652963"/>
            <a:ext cx="2376488" cy="1081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3" dist="53882" dir="13500000">
                    <a:schemeClr val="tx1">
                      <a:alpha val="50000"/>
                    </a:schemeClr>
                  </a:prstShdw>
                </a:effectLst>
                <a:latin typeface="宋体"/>
                <a:ea typeface="宋体"/>
              </a:rPr>
              <a:t>388</a:t>
            </a:r>
            <a:endParaRPr lang="zh-CN" altLang="en-US" sz="3600" kern="10">
              <a:ln w="2540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prstShdw prst="shdw13" dist="53882" dir="13500000">
                  <a:schemeClr val="tx1">
                    <a:alpha val="50000"/>
                  </a:schemeClr>
                </a:prst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2005141539438628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304800"/>
            <a:ext cx="237172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3563938" y="2420938"/>
            <a:ext cx="460851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9600" b="1"/>
              <a:t>500</a:t>
            </a:r>
            <a:r>
              <a:rPr lang="zh-CN" altLang="en-US" sz="9600" b="1"/>
              <a:t>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397</Words>
  <Application>Microsoft Office PowerPoint</Application>
  <PresentationFormat>全屏显示(4:3)</PresentationFormat>
  <Paragraphs>141</Paragraphs>
  <Slides>30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fuxiao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fx_tfj</dc:creator>
  <cp:lastModifiedBy>admin</cp:lastModifiedBy>
  <cp:revision>124</cp:revision>
  <dcterms:created xsi:type="dcterms:W3CDTF">2004-03-22T00:59:44Z</dcterms:created>
  <dcterms:modified xsi:type="dcterms:W3CDTF">2017-03-06T12:45:39Z</dcterms:modified>
</cp:coreProperties>
</file>