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6"/>
  </p:notesMasterIdLst>
  <p:sldIdLst>
    <p:sldId id="256" r:id="rId2"/>
    <p:sldId id="268" r:id="rId3"/>
    <p:sldId id="263" r:id="rId4"/>
    <p:sldId id="267" r:id="rId5"/>
    <p:sldId id="269" r:id="rId6"/>
    <p:sldId id="261" r:id="rId7"/>
    <p:sldId id="270" r:id="rId8"/>
    <p:sldId id="300" r:id="rId9"/>
    <p:sldId id="320" r:id="rId10"/>
    <p:sldId id="331" r:id="rId11"/>
    <p:sldId id="322" r:id="rId12"/>
    <p:sldId id="332" r:id="rId13"/>
    <p:sldId id="351" r:id="rId14"/>
    <p:sldId id="271" r:id="rId15"/>
    <p:sldId id="349" r:id="rId16"/>
    <p:sldId id="329" r:id="rId17"/>
    <p:sldId id="290" r:id="rId18"/>
    <p:sldId id="291" r:id="rId19"/>
    <p:sldId id="288" r:id="rId20"/>
    <p:sldId id="350" r:id="rId21"/>
    <p:sldId id="302" r:id="rId22"/>
    <p:sldId id="314" r:id="rId23"/>
    <p:sldId id="348" r:id="rId24"/>
    <p:sldId id="33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282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4137E9-CFF0-4242-8CBB-ADF8E06E770A}" type="datetimeFigureOut">
              <a:rPr lang="zh-CN" altLang="en-US" smtClean="0"/>
              <a:pPr/>
              <a:t>2021/3/11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14B83-97D9-4F43-8A68-FD2746C966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1347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90AD8-C9CC-413C-A58E-C72EA296E36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>
            <a:extLst>
              <a:ext uri="{FF2B5EF4-FFF2-40B4-BE49-F238E27FC236}">
                <a16:creationId xmlns:a16="http://schemas.microsoft.com/office/drawing/2014/main" xmlns="" id="{EE37028F-3B4C-4488-B389-F1FD610F4B5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fld id="{8B199875-EC1B-449F-959E-3B9A297DFAD7}" type="slidenum">
              <a:rPr altLang="en-US" sz="1200" b="0">
                <a:latin typeface="Arial" panose="020B0604020202020204" pitchFamily="34" charset="0"/>
              </a:rPr>
              <a:pPr/>
              <a:t>20</a:t>
            </a:fld>
            <a:endParaRPr lang="zh-CN" altLang="en-US" sz="1200" b="0">
              <a:latin typeface="Arial" panose="020B0604020202020204" pitchFamily="34" charset="0"/>
            </a:endParaRPr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xmlns="" id="{E3898A25-3E62-4F94-A21D-5B78C15A9922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xmlns="" id="{ABB0F579-87C4-49CC-96C9-1C54AAE24E9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4343400"/>
            <a:ext cx="5029200" cy="4114800"/>
          </a:xfrm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/>
              <a:t>练习和看书结合，进一步加深对语法内容的理解。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xmlns="" id="{4437AFE8-DBE0-4EEC-A73E-B389A3FD0B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fld id="{0B4CE88E-681A-4D8D-A3FB-DF5E9CBCDC52}" type="slidenum">
              <a:rPr altLang="en-US" sz="1200" b="0">
                <a:latin typeface="Arial" panose="020B0604020202020204" pitchFamily="34" charset="0"/>
              </a:rPr>
              <a:pPr/>
              <a:t>21</a:t>
            </a:fld>
            <a:endParaRPr lang="zh-CN" altLang="en-US" sz="1200" b="0">
              <a:latin typeface="Arial" panose="020B0604020202020204" pitchFamily="34" charset="0"/>
            </a:endParaRPr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xmlns="" id="{7B956BF2-5787-41B9-8B63-12F77DFE258E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xmlns="" id="{FFE6AF2E-D318-42F4-8F0A-827B753BFC2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4343400"/>
            <a:ext cx="5029200" cy="4114800"/>
          </a:xfrm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/>
              <a:t>文字格式做了调整，给出答案，继续巩固。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90AD8-C9CC-413C-A58E-C72EA296E362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4799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E1F5F9-1EAB-4A92-9EDD-0BE3C8583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66F773D-D05F-4635-B308-56EEDFA182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716B160-EE36-4072-8533-938E87575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6452F8A-DE8D-4EE9-81E5-1BC6AEED4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13FEC3B-D984-455D-8B9E-F8A92EB2E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3B35F-2E4D-4232-A9DB-2FAA9F29ABB4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5354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736747E-8174-4A3D-8CA3-E223DDBF8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E2DA3A9-E74B-402E-80F4-511D4745D3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936FA90-6684-4758-A4BA-93AE3B23F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1BBF120-6FC4-48DE-AA48-EBA2CF3BE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89844D9-BCDA-4228-ACE8-7E55DB36D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861BE-A742-44D3-A395-44482D50392C}" type="slidenum">
              <a:rPr lang="en-US" altLang="zh-CN" smtClean="0"/>
              <a:pPr/>
              <a:t>‹#›</a:t>
            </a:fld>
            <a:endParaRPr lang="zh-CN" alt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5781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40A0DE49-40AB-4ED0-B203-576171B5B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9187FA8-DD4E-4737-A5D6-8CB1F033A4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B6190A7-A893-4006-9CEF-495060322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D356220-FCF6-4483-BBB2-BD5D41479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832F548-E3D6-46B7-AA82-9FE85083A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50A95-1A82-4546-BBA7-8018438813EB}" type="slidenum">
              <a:rPr lang="en-US" altLang="zh-CN" smtClean="0"/>
              <a:pPr/>
              <a:t>‹#›</a:t>
            </a:fld>
            <a:endParaRPr lang="zh-CN" alt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1247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F9E4AA5-DFF8-48FE-97EE-067C9851B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3CF51E0-8191-4C09-B52D-E6500E62DF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7A9D399-F2AF-458E-B411-43A102668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6B721EF-B77C-4CE0-9DB4-B6D18116D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91D4B68-646F-41B5-BD8D-E8506979E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0277A-A15A-4B52-8A0B-D19C8A6C5941}" type="slidenum">
              <a:rPr lang="en-US" altLang="zh-CN" smtClean="0"/>
              <a:pPr/>
              <a:t>‹#›</a:t>
            </a:fld>
            <a:endParaRPr lang="zh-CN" alt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7217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0B086E7-68B8-4329-BB10-94125F680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35AE764-1EC2-4B57-80E3-DCD18EBED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4FF658-F622-4C57-999F-CE1752E13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2D888F7-7C15-4924-BE08-C15784C1D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B8A57C9-B293-4392-8C41-1702826B5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E86FA-EA99-416B-A902-2D07168BFD03}" type="slidenum">
              <a:rPr lang="en-US" altLang="zh-CN" smtClean="0"/>
              <a:pPr/>
              <a:t>‹#›</a:t>
            </a:fld>
            <a:endParaRPr lang="zh-CN" alt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7248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216514E-33EF-4772-8872-E3361FBC8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0E8C10E-8643-4FF7-BF1E-2FF297457D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C77705F-9A7F-453B-B24C-803018907D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B757438-1384-4250-83B2-0FB9FCF58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179D0A7-0D5D-4164-A39D-36BE95A36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E7A9564-0822-4551-8BBA-A1577B4F2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FB0D7-5533-434C-AF5E-EE178DC2A6E1}" type="slidenum">
              <a:rPr lang="en-US" altLang="zh-CN" smtClean="0"/>
              <a:pPr/>
              <a:t>‹#›</a:t>
            </a:fld>
            <a:endParaRPr lang="zh-CN" alt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0670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3745D1-6C23-466E-95E0-F97358839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A087CC5-30B0-4AD6-83B2-180C7CAE13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7B25907-2764-44D2-AEB8-462E594524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DFC22801-AB77-4ED1-8C75-E81BB43FC9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463317F-A4AB-4FE7-9449-C07592724B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DDA171D6-9E67-4547-B468-971889F2A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2C137AB-FF24-473A-B9AF-47413FAC8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24E1B50-5255-4134-A2D5-BA9FDA3EC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C6D1C-8C6C-4B24-9DBF-CECFFF7C72F4}" type="slidenum">
              <a:rPr lang="en-US" altLang="zh-CN" smtClean="0"/>
              <a:pPr/>
              <a:t>‹#›</a:t>
            </a:fld>
            <a:endParaRPr lang="zh-CN" alt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6936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F37D66-C072-4FDE-A112-9FAF0227F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A0B26CF-E82C-4AC1-B004-36ADFF4BE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32AFFD1-9229-48C4-B54C-6357EC6C2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A3F1944-BE7C-4B51-8685-6771AF665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7E6E-8498-41DD-A7DA-346B4748A725}" type="slidenum">
              <a:rPr lang="en-US" altLang="zh-CN" smtClean="0"/>
              <a:pPr/>
              <a:t>‹#›</a:t>
            </a:fld>
            <a:endParaRPr lang="zh-CN" alt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0852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60C4A0E-645F-4A7F-ADFF-6EF45AFD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4297F48-476B-44FF-B51B-4209CEAE8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8A93CD4-1E22-4131-8D50-5EAF9D1F8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A7583-B1D9-4625-BD62-FFDFACF7B39D}" type="slidenum">
              <a:rPr lang="en-US" altLang="zh-CN" smtClean="0"/>
              <a:pPr/>
              <a:t>‹#›</a:t>
            </a:fld>
            <a:endParaRPr lang="zh-CN" alt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838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0E6E3F8-BDE4-46A9-A7E9-221097255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23D1336-7DF2-44DB-B9A3-1BFE456401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AC6216D-AA66-4DC7-80B5-5EBE95ADA7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86FF020-F766-4D02-9E79-0F4B7F412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D9F013D-4871-48E9-95F9-A3AF45311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692E1BD-BB88-400D-B14A-CBE14CE6C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A008C-036C-4E3F-B223-929E88E53E49}" type="slidenum">
              <a:rPr lang="en-US" altLang="zh-CN" smtClean="0"/>
              <a:pPr/>
              <a:t>‹#›</a:t>
            </a:fld>
            <a:endParaRPr lang="zh-CN" alt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7212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322CBD-AD09-4E28-963A-675E8FBC6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A5368B41-88BF-4D19-9D16-2ED8274115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7CC248F-0A18-4F41-9CDF-8BEB00C527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019433D-585E-4A2F-B993-B9F8F6616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B4229C3-0E66-4854-AF1C-5E536A0DD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378D38E-E271-4603-887E-98C44831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D715-8402-4E2D-A27F-4C641A5E907C}" type="slidenum">
              <a:rPr lang="en-US" altLang="zh-CN" smtClean="0"/>
              <a:pPr/>
              <a:t>‹#›</a:t>
            </a:fld>
            <a:endParaRPr lang="zh-CN" alt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3392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24EAAC21-301F-43DB-B46A-1C2E50A46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888E101-DE4D-4628-AEF1-86E646ABFC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513741A-17FB-4945-A8B0-B8FE997038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2B58045-6E4A-492B-B4D5-4402C46A09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CF8CF0E-F44C-4A95-AE74-0F810C8FCC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50A95-1A82-4546-BBA7-8018438813EB}" type="slidenum">
              <a:rPr lang="en-US" altLang="zh-CN" smtClean="0"/>
              <a:pPr/>
              <a:t>‹#›</a:t>
            </a:fld>
            <a:endParaRPr lang="zh-CN" alt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5795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.emf"/><Relationship Id="rId7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slide" Target="slide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出自【趣你的PPT】(微信:qunideppt)：最优质的PPT资源库"/>
          <p:cNvSpPr/>
          <p:nvPr/>
        </p:nvSpPr>
        <p:spPr>
          <a:xfrm>
            <a:off x="-4850" y="-18060"/>
            <a:ext cx="12179959" cy="6943726"/>
          </a:xfrm>
          <a:custGeom>
            <a:avLst/>
            <a:gdLst>
              <a:gd name="connsiteX0" fmla="*/ 0 w 2779222"/>
              <a:gd name="connsiteY0" fmla="*/ 2622033 h 2622033"/>
              <a:gd name="connsiteX1" fmla="*/ 0 w 2779222"/>
              <a:gd name="connsiteY1" fmla="*/ 0 h 2622033"/>
              <a:gd name="connsiteX2" fmla="*/ 2779222 w 2779222"/>
              <a:gd name="connsiteY2" fmla="*/ 2622033 h 2622033"/>
              <a:gd name="connsiteX3" fmla="*/ 0 w 2779222"/>
              <a:gd name="connsiteY3" fmla="*/ 2622033 h 2622033"/>
              <a:gd name="connsiteX0-1" fmla="*/ 0 w 10615613"/>
              <a:gd name="connsiteY0-2" fmla="*/ 3979346 h 3979346"/>
              <a:gd name="connsiteX1-3" fmla="*/ 10615613 w 10615613"/>
              <a:gd name="connsiteY1-4" fmla="*/ 0 h 3979346"/>
              <a:gd name="connsiteX2-5" fmla="*/ 2779222 w 10615613"/>
              <a:gd name="connsiteY2-6" fmla="*/ 3979346 h 3979346"/>
              <a:gd name="connsiteX3-7" fmla="*/ 0 w 10615613"/>
              <a:gd name="connsiteY3-8" fmla="*/ 3979346 h 3979346"/>
              <a:gd name="connsiteX0-9" fmla="*/ 0 w 12187239"/>
              <a:gd name="connsiteY0-10" fmla="*/ 0 h 4000501"/>
              <a:gd name="connsiteX1-11" fmla="*/ 12187239 w 12187239"/>
              <a:gd name="connsiteY1-12" fmla="*/ 21155 h 4000501"/>
              <a:gd name="connsiteX2-13" fmla="*/ 4350848 w 12187239"/>
              <a:gd name="connsiteY2-14" fmla="*/ 4000501 h 4000501"/>
              <a:gd name="connsiteX3-15" fmla="*/ 0 w 12187239"/>
              <a:gd name="connsiteY3-16" fmla="*/ 0 h 4000501"/>
              <a:gd name="connsiteX0-17" fmla="*/ 6840 w 12194079"/>
              <a:gd name="connsiteY0-18" fmla="*/ 0 h 6872288"/>
              <a:gd name="connsiteX1-19" fmla="*/ 12194079 w 12194079"/>
              <a:gd name="connsiteY1-20" fmla="*/ 21155 h 6872288"/>
              <a:gd name="connsiteX2-21" fmla="*/ 0 w 12194079"/>
              <a:gd name="connsiteY2-22" fmla="*/ 6872288 h 6872288"/>
              <a:gd name="connsiteX3-23" fmla="*/ 6840 w 12194079"/>
              <a:gd name="connsiteY3-24" fmla="*/ 0 h 6872288"/>
              <a:gd name="connsiteX0-25" fmla="*/ 0 w 12187239"/>
              <a:gd name="connsiteY0-26" fmla="*/ 0 h 6915151"/>
              <a:gd name="connsiteX1-27" fmla="*/ 12187239 w 12187239"/>
              <a:gd name="connsiteY1-28" fmla="*/ 21155 h 6915151"/>
              <a:gd name="connsiteX2-29" fmla="*/ 21735 w 12187239"/>
              <a:gd name="connsiteY2-30" fmla="*/ 6915151 h 6915151"/>
              <a:gd name="connsiteX3-31" fmla="*/ 0 w 12187239"/>
              <a:gd name="connsiteY3-32" fmla="*/ 0 h 6915151"/>
              <a:gd name="connsiteX0-33" fmla="*/ 0 w 12187239"/>
              <a:gd name="connsiteY0-34" fmla="*/ 0 h 6958014"/>
              <a:gd name="connsiteX1-35" fmla="*/ 12187239 w 12187239"/>
              <a:gd name="connsiteY1-36" fmla="*/ 21155 h 6958014"/>
              <a:gd name="connsiteX2-37" fmla="*/ 21735 w 12187239"/>
              <a:gd name="connsiteY2-38" fmla="*/ 6958014 h 6958014"/>
              <a:gd name="connsiteX3-39" fmla="*/ 0 w 12187239"/>
              <a:gd name="connsiteY3-40" fmla="*/ 0 h 6958014"/>
              <a:gd name="connsiteX0-41" fmla="*/ 0 w 12187239"/>
              <a:gd name="connsiteY0-42" fmla="*/ 0 h 6958014"/>
              <a:gd name="connsiteX1-43" fmla="*/ 12187239 w 12187239"/>
              <a:gd name="connsiteY1-44" fmla="*/ 21155 h 6958014"/>
              <a:gd name="connsiteX2-45" fmla="*/ 7447 w 12187239"/>
              <a:gd name="connsiteY2-46" fmla="*/ 6958014 h 6958014"/>
              <a:gd name="connsiteX3-47" fmla="*/ 0 w 12187239"/>
              <a:gd name="connsiteY3-48" fmla="*/ 0 h 6958014"/>
              <a:gd name="connsiteX0-49" fmla="*/ 21295 w 12179959"/>
              <a:gd name="connsiteY0-50" fmla="*/ 0 h 6943726"/>
              <a:gd name="connsiteX1-51" fmla="*/ 12179959 w 12179959"/>
              <a:gd name="connsiteY1-52" fmla="*/ 6867 h 6943726"/>
              <a:gd name="connsiteX2-53" fmla="*/ 167 w 12179959"/>
              <a:gd name="connsiteY2-54" fmla="*/ 6943726 h 6943726"/>
              <a:gd name="connsiteX3-55" fmla="*/ 21295 w 12179959"/>
              <a:gd name="connsiteY3-56" fmla="*/ 0 h 6943726"/>
              <a:gd name="connsiteX0-57" fmla="*/ 21295 w 12179959"/>
              <a:gd name="connsiteY0-58" fmla="*/ 0 h 6943726"/>
              <a:gd name="connsiteX1-59" fmla="*/ 12179959 w 12179959"/>
              <a:gd name="connsiteY1-60" fmla="*/ 6867 h 6943726"/>
              <a:gd name="connsiteX2-61" fmla="*/ 167 w 12179959"/>
              <a:gd name="connsiteY2-62" fmla="*/ 6943726 h 6943726"/>
              <a:gd name="connsiteX3-63" fmla="*/ 21295 w 12179959"/>
              <a:gd name="connsiteY3-64" fmla="*/ 0 h 69437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179959" h="6943726">
                <a:moveTo>
                  <a:pt x="21295" y="0"/>
                </a:moveTo>
                <a:lnTo>
                  <a:pt x="12179959" y="6867"/>
                </a:lnTo>
                <a:lnTo>
                  <a:pt x="167" y="6943726"/>
                </a:lnTo>
                <a:cubicBezTo>
                  <a:pt x="-2315" y="4624388"/>
                  <a:pt x="23777" y="2319338"/>
                  <a:pt x="2129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出自【趣你的PPT】(微信:qunideppt)：最优质的PPT资源库"/>
          <p:cNvSpPr/>
          <p:nvPr/>
        </p:nvSpPr>
        <p:spPr>
          <a:xfrm flipH="1" flipV="1">
            <a:off x="0" y="-18060"/>
            <a:ext cx="12227196" cy="6930580"/>
          </a:xfrm>
          <a:custGeom>
            <a:avLst/>
            <a:gdLst>
              <a:gd name="connsiteX0" fmla="*/ 0 w 2779222"/>
              <a:gd name="connsiteY0" fmla="*/ 2622033 h 2622033"/>
              <a:gd name="connsiteX1" fmla="*/ 0 w 2779222"/>
              <a:gd name="connsiteY1" fmla="*/ 0 h 2622033"/>
              <a:gd name="connsiteX2" fmla="*/ 2779222 w 2779222"/>
              <a:gd name="connsiteY2" fmla="*/ 2622033 h 2622033"/>
              <a:gd name="connsiteX3" fmla="*/ 0 w 2779222"/>
              <a:gd name="connsiteY3" fmla="*/ 2622033 h 2622033"/>
              <a:gd name="connsiteX0-1" fmla="*/ 0 w 10615613"/>
              <a:gd name="connsiteY0-2" fmla="*/ 3979346 h 3979346"/>
              <a:gd name="connsiteX1-3" fmla="*/ 10615613 w 10615613"/>
              <a:gd name="connsiteY1-4" fmla="*/ 0 h 3979346"/>
              <a:gd name="connsiteX2-5" fmla="*/ 2779222 w 10615613"/>
              <a:gd name="connsiteY2-6" fmla="*/ 3979346 h 3979346"/>
              <a:gd name="connsiteX3-7" fmla="*/ 0 w 10615613"/>
              <a:gd name="connsiteY3-8" fmla="*/ 3979346 h 3979346"/>
              <a:gd name="connsiteX0-9" fmla="*/ 0 w 12187239"/>
              <a:gd name="connsiteY0-10" fmla="*/ 0 h 4000501"/>
              <a:gd name="connsiteX1-11" fmla="*/ 12187239 w 12187239"/>
              <a:gd name="connsiteY1-12" fmla="*/ 21155 h 4000501"/>
              <a:gd name="connsiteX2-13" fmla="*/ 4350848 w 12187239"/>
              <a:gd name="connsiteY2-14" fmla="*/ 4000501 h 4000501"/>
              <a:gd name="connsiteX3-15" fmla="*/ 0 w 12187239"/>
              <a:gd name="connsiteY3-16" fmla="*/ 0 h 4000501"/>
              <a:gd name="connsiteX0-17" fmla="*/ 6840 w 12194079"/>
              <a:gd name="connsiteY0-18" fmla="*/ 0 h 6872288"/>
              <a:gd name="connsiteX1-19" fmla="*/ 12194079 w 12194079"/>
              <a:gd name="connsiteY1-20" fmla="*/ 21155 h 6872288"/>
              <a:gd name="connsiteX2-21" fmla="*/ 0 w 12194079"/>
              <a:gd name="connsiteY2-22" fmla="*/ 6872288 h 6872288"/>
              <a:gd name="connsiteX3-23" fmla="*/ 6840 w 12194079"/>
              <a:gd name="connsiteY3-24" fmla="*/ 0 h 6872288"/>
              <a:gd name="connsiteX0-25" fmla="*/ 0 w 12187239"/>
              <a:gd name="connsiteY0-26" fmla="*/ 0 h 6915151"/>
              <a:gd name="connsiteX1-27" fmla="*/ 12187239 w 12187239"/>
              <a:gd name="connsiteY1-28" fmla="*/ 21155 h 6915151"/>
              <a:gd name="connsiteX2-29" fmla="*/ 21735 w 12187239"/>
              <a:gd name="connsiteY2-30" fmla="*/ 6915151 h 6915151"/>
              <a:gd name="connsiteX3-31" fmla="*/ 0 w 12187239"/>
              <a:gd name="connsiteY3-32" fmla="*/ 0 h 6915151"/>
              <a:gd name="connsiteX0-33" fmla="*/ 0 w 12187239"/>
              <a:gd name="connsiteY0-34" fmla="*/ 0 h 6958014"/>
              <a:gd name="connsiteX1-35" fmla="*/ 12187239 w 12187239"/>
              <a:gd name="connsiteY1-36" fmla="*/ 21155 h 6958014"/>
              <a:gd name="connsiteX2-37" fmla="*/ 21735 w 12187239"/>
              <a:gd name="connsiteY2-38" fmla="*/ 6958014 h 6958014"/>
              <a:gd name="connsiteX3-39" fmla="*/ 0 w 12187239"/>
              <a:gd name="connsiteY3-40" fmla="*/ 0 h 69580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187239" h="6958014">
                <a:moveTo>
                  <a:pt x="0" y="0"/>
                </a:moveTo>
                <a:lnTo>
                  <a:pt x="12187239" y="21155"/>
                </a:lnTo>
                <a:lnTo>
                  <a:pt x="21735" y="695801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出自【趣你的PPT】(微信:qunideppt)：最优质的PPT资源库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24409">
            <a:off x="3049528" y="538025"/>
            <a:ext cx="1692744" cy="3683818"/>
          </a:xfrm>
          <a:prstGeom prst="rect">
            <a:avLst/>
          </a:prstGeom>
        </p:spPr>
      </p:pic>
      <p:sp>
        <p:nvSpPr>
          <p:cNvPr id="16" name="出自【趣你的PPT】(微信:qunideppt)：最优质的PPT资源库"/>
          <p:cNvSpPr txBox="1"/>
          <p:nvPr/>
        </p:nvSpPr>
        <p:spPr>
          <a:xfrm rot="1348066">
            <a:off x="3283070" y="2180888"/>
            <a:ext cx="9264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9600" b="1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12" name="出自【趣你的PPT】(微信:qunideppt)：最优质的PPT资源库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48956">
            <a:off x="4333685" y="741923"/>
            <a:ext cx="1798502" cy="3782355"/>
          </a:xfrm>
          <a:prstGeom prst="rect">
            <a:avLst/>
          </a:prstGeom>
        </p:spPr>
      </p:pic>
      <p:sp>
        <p:nvSpPr>
          <p:cNvPr id="54" name="出自【趣你的PPT】(微信:qunideppt)：最优质的PPT资源库"/>
          <p:cNvSpPr txBox="1"/>
          <p:nvPr/>
        </p:nvSpPr>
        <p:spPr>
          <a:xfrm rot="1388605">
            <a:off x="4769690" y="2182336"/>
            <a:ext cx="9264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>
                <a:solidFill>
                  <a:schemeClr val="bg1"/>
                </a:solidFill>
                <a:latin typeface="Impact" panose="020B0806030902050204" pitchFamily="34" charset="0"/>
              </a:rPr>
              <a:t>0</a:t>
            </a:r>
            <a:endParaRPr lang="zh-CN" altLang="en-US" sz="9600" b="1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14" name="出自【趣你的PPT】(微信:qunideppt)：最优质的PPT资源库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50118">
            <a:off x="7464792" y="414491"/>
            <a:ext cx="1549677" cy="3930887"/>
          </a:xfrm>
          <a:prstGeom prst="rect">
            <a:avLst/>
          </a:prstGeom>
        </p:spPr>
      </p:pic>
      <p:sp>
        <p:nvSpPr>
          <p:cNvPr id="55" name="出自【趣你的PPT】(微信:qunideppt)：最优质的PPT资源库"/>
          <p:cNvSpPr txBox="1"/>
          <p:nvPr/>
        </p:nvSpPr>
        <p:spPr>
          <a:xfrm rot="1424089">
            <a:off x="7764964" y="1891085"/>
            <a:ext cx="9264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96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13" name="出自【趣你的PPT】(微信:qunideppt)：最优质的PPT资源库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2746446">
            <a:off x="6003761" y="618317"/>
            <a:ext cx="1665799" cy="3317565"/>
          </a:xfrm>
          <a:prstGeom prst="rect">
            <a:avLst/>
          </a:prstGeom>
        </p:spPr>
      </p:pic>
      <p:sp>
        <p:nvSpPr>
          <p:cNvPr id="56" name="出自【趣你的PPT】(微信:qunideppt)：最优质的PPT资源库"/>
          <p:cNvSpPr txBox="1"/>
          <p:nvPr/>
        </p:nvSpPr>
        <p:spPr>
          <a:xfrm rot="1438092">
            <a:off x="6304010" y="1922250"/>
            <a:ext cx="9264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9600" b="1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出自【趣你的PPT】(微信:qunideppt)：最优质的PPT资源库"/>
          <p:cNvSpPr txBox="1"/>
          <p:nvPr/>
        </p:nvSpPr>
        <p:spPr>
          <a:xfrm>
            <a:off x="2121411" y="4524278"/>
            <a:ext cx="7821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FF0000"/>
                </a:solidFill>
                <a:latin typeface="Arial Black" panose="020B0A040201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Unit 3&amp;4 Revision</a:t>
            </a:r>
            <a:endParaRPr lang="zh-CN" altLang="en-US" sz="6000" dirty="0">
              <a:solidFill>
                <a:srgbClr val="FF0000"/>
              </a:solidFill>
              <a:latin typeface="Arial Black" panose="020B0A0402010202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4" name="出自【趣你的PPT】(微信:qunideppt)：最优质的PPT资源库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502"/>
            <a:ext cx="3754714" cy="3616459"/>
          </a:xfrm>
          <a:prstGeom prst="rect">
            <a:avLst/>
          </a:prstGeom>
        </p:spPr>
      </p:pic>
      <p:pic>
        <p:nvPicPr>
          <p:cNvPr id="66" name="出自【趣你的PPT】(微信:qunideppt)：最优质的PPT资源库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8437286" y="3362439"/>
            <a:ext cx="3754714" cy="3616459"/>
          </a:xfrm>
          <a:prstGeom prst="rect">
            <a:avLst/>
          </a:prstGeom>
        </p:spPr>
      </p:pic>
      <p:sp>
        <p:nvSpPr>
          <p:cNvPr id="71" name="出自【趣你的PPT】(微信:qunideppt)：最优质的PPT资源库"/>
          <p:cNvSpPr txBox="1"/>
          <p:nvPr/>
        </p:nvSpPr>
        <p:spPr>
          <a:xfrm>
            <a:off x="5985618" y="5334221"/>
            <a:ext cx="2362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60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/>
          <p:nvPr/>
        </p:nvSpPr>
        <p:spPr>
          <a:xfrm>
            <a:off x="1811338" y="431800"/>
            <a:ext cx="8748712" cy="6021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200" indent="-457200" eaLnBrk="1" hangingPunct="1">
              <a:lnSpc>
                <a:spcPct val="120000"/>
              </a:lnSpc>
              <a:spcBef>
                <a:spcPct val="0"/>
              </a:spcBef>
              <a:buNone/>
              <a:tabLst>
                <a:tab pos="228600" algn="l"/>
              </a:tabLst>
            </a:pPr>
            <a:r>
              <a:rPr kumimoji="1" lang="zh-CN" altLang="en-US" sz="3600" b="1">
                <a:solidFill>
                  <a:srgbClr val="FF00FF"/>
                </a:solidFill>
                <a:latin typeface="Times New Roman" pitchFamily="18" charset="0"/>
                <a:ea typeface="黑体" pitchFamily="49" charset="-122"/>
              </a:rPr>
              <a:t>用适当的人称代词填空。</a:t>
            </a:r>
          </a:p>
          <a:p>
            <a:pPr marL="457200" indent="-457200" eaLnBrk="1" hangingPunct="1">
              <a:lnSpc>
                <a:spcPct val="120000"/>
              </a:lnSpc>
              <a:spcBef>
                <a:spcPct val="0"/>
              </a:spcBef>
              <a:buAutoNum type="arabicPeriod"/>
              <a:tabLst>
                <a:tab pos="228600" algn="l"/>
              </a:tabLst>
            </a:pPr>
            <a:r>
              <a:rPr kumimoji="1" lang="en-US" altLang="zh-CN" sz="3600" b="1">
                <a:latin typeface="Times New Roman" pitchFamily="18" charset="0"/>
              </a:rPr>
              <a:t>This is Miss. Wang. _____ is my English teacher.</a:t>
            </a:r>
          </a:p>
          <a:p>
            <a:pPr marL="457200" indent="-457200" eaLnBrk="1" hangingPunct="1">
              <a:lnSpc>
                <a:spcPct val="120000"/>
              </a:lnSpc>
              <a:spcBef>
                <a:spcPct val="0"/>
              </a:spcBef>
              <a:buNone/>
              <a:tabLst>
                <a:tab pos="228600" algn="l"/>
              </a:tabLst>
            </a:pPr>
            <a:r>
              <a:rPr kumimoji="1" lang="en-US" altLang="zh-CN" sz="3600" b="1">
                <a:latin typeface="Times New Roman" pitchFamily="18" charset="0"/>
              </a:rPr>
              <a:t>2. That’s my lovely cat. ___ is one year old.</a:t>
            </a:r>
          </a:p>
          <a:p>
            <a:pPr marL="457200" indent="-457200" eaLnBrk="1" hangingPunct="1">
              <a:lnSpc>
                <a:spcPct val="120000"/>
              </a:lnSpc>
              <a:spcBef>
                <a:spcPct val="0"/>
              </a:spcBef>
              <a:buNone/>
              <a:tabLst>
                <a:tab pos="228600" algn="l"/>
              </a:tabLst>
            </a:pPr>
            <a:r>
              <a:rPr kumimoji="1" lang="en-US" altLang="zh-CN" sz="3600" b="1">
                <a:latin typeface="Times New Roman" pitchFamily="18" charset="0"/>
              </a:rPr>
              <a:t>3. This is Daniel. ___ studies at Beijing Sunshine Secondary School.</a:t>
            </a:r>
          </a:p>
          <a:p>
            <a:pPr marL="457200" indent="-457200" eaLnBrk="1" hangingPunct="1">
              <a:lnSpc>
                <a:spcPct val="120000"/>
              </a:lnSpc>
              <a:spcBef>
                <a:spcPct val="0"/>
              </a:spcBef>
              <a:buNone/>
              <a:tabLst>
                <a:tab pos="228600" algn="l"/>
              </a:tabLst>
            </a:pPr>
            <a:r>
              <a:rPr kumimoji="1" lang="en-US" altLang="zh-CN" sz="3600" b="1">
                <a:latin typeface="Times New Roman" pitchFamily="18" charset="0"/>
              </a:rPr>
              <a:t>4. The pencils are nice. ______ are for Ann.</a:t>
            </a:r>
          </a:p>
          <a:p>
            <a:pPr marL="457200" indent="-457200" eaLnBrk="1" hangingPunct="1">
              <a:lnSpc>
                <a:spcPct val="120000"/>
              </a:lnSpc>
              <a:spcBef>
                <a:spcPct val="0"/>
              </a:spcBef>
              <a:buNone/>
              <a:tabLst>
                <a:tab pos="228600" algn="l"/>
              </a:tabLst>
            </a:pPr>
            <a:r>
              <a:rPr kumimoji="1" lang="en-US" altLang="zh-CN" sz="3600" b="1">
                <a:latin typeface="Times New Roman" pitchFamily="18" charset="0"/>
              </a:rPr>
              <a:t>5. Simon and Mike, would ____like to go shopping with me?</a:t>
            </a:r>
          </a:p>
        </p:txBody>
      </p:sp>
      <p:sp>
        <p:nvSpPr>
          <p:cNvPr id="30723" name="Text Box 3"/>
          <p:cNvSpPr/>
          <p:nvPr/>
        </p:nvSpPr>
        <p:spPr>
          <a:xfrm>
            <a:off x="6075362" y="1203325"/>
            <a:ext cx="128111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 eaLnBrk="1" hangingPunct="1">
              <a:spcBef>
                <a:spcPct val="50000"/>
              </a:spcBef>
              <a:buNone/>
            </a:pPr>
            <a:r>
              <a:rPr kumimoji="1" lang="en-US" altLang="zh-CN" sz="3600" b="1">
                <a:solidFill>
                  <a:srgbClr val="FF3300"/>
                </a:solidFill>
                <a:latin typeface="Times New Roman" pitchFamily="18" charset="0"/>
              </a:rPr>
              <a:t>She </a:t>
            </a:r>
          </a:p>
        </p:txBody>
      </p:sp>
      <p:sp>
        <p:nvSpPr>
          <p:cNvPr id="30724" name="Text Box 4"/>
          <p:cNvSpPr/>
          <p:nvPr/>
        </p:nvSpPr>
        <p:spPr>
          <a:xfrm>
            <a:off x="6275388" y="2500312"/>
            <a:ext cx="10810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 eaLnBrk="1" hangingPunct="1">
              <a:spcBef>
                <a:spcPct val="50000"/>
              </a:spcBef>
              <a:buNone/>
            </a:pPr>
            <a:r>
              <a:rPr kumimoji="1" lang="en-US" altLang="zh-CN" sz="3600" b="1">
                <a:solidFill>
                  <a:srgbClr val="FF3300"/>
                </a:solidFill>
                <a:latin typeface="Times New Roman" pitchFamily="18" charset="0"/>
              </a:rPr>
              <a:t>It </a:t>
            </a:r>
          </a:p>
        </p:txBody>
      </p:sp>
      <p:sp>
        <p:nvSpPr>
          <p:cNvPr id="30725" name="Text Box 5"/>
          <p:cNvSpPr/>
          <p:nvPr/>
        </p:nvSpPr>
        <p:spPr>
          <a:xfrm>
            <a:off x="4922838" y="3148012"/>
            <a:ext cx="128111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 eaLnBrk="1" hangingPunct="1">
              <a:spcBef>
                <a:spcPct val="50000"/>
              </a:spcBef>
              <a:buNone/>
            </a:pPr>
            <a:r>
              <a:rPr kumimoji="1" lang="en-US" altLang="zh-CN" sz="3600" b="1">
                <a:solidFill>
                  <a:srgbClr val="FF3300"/>
                </a:solidFill>
                <a:latin typeface="Times New Roman" pitchFamily="18" charset="0"/>
              </a:rPr>
              <a:t>He </a:t>
            </a:r>
          </a:p>
        </p:txBody>
      </p:sp>
      <p:sp>
        <p:nvSpPr>
          <p:cNvPr id="30726" name="Text Box 6"/>
          <p:cNvSpPr/>
          <p:nvPr/>
        </p:nvSpPr>
        <p:spPr>
          <a:xfrm>
            <a:off x="6364288" y="4443412"/>
            <a:ext cx="128111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 eaLnBrk="1" hangingPunct="1">
              <a:spcBef>
                <a:spcPct val="50000"/>
              </a:spcBef>
              <a:buNone/>
            </a:pPr>
            <a:r>
              <a:rPr kumimoji="1" lang="en-US" altLang="zh-CN" sz="3600" b="1">
                <a:solidFill>
                  <a:srgbClr val="FF3300"/>
                </a:solidFill>
                <a:latin typeface="Times New Roman" pitchFamily="18" charset="0"/>
              </a:rPr>
              <a:t>They </a:t>
            </a:r>
          </a:p>
        </p:txBody>
      </p:sp>
      <p:sp>
        <p:nvSpPr>
          <p:cNvPr id="30727" name="Text Box 7"/>
          <p:cNvSpPr/>
          <p:nvPr/>
        </p:nvSpPr>
        <p:spPr>
          <a:xfrm>
            <a:off x="6867525" y="5092700"/>
            <a:ext cx="128111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 eaLnBrk="1" hangingPunct="1">
              <a:spcBef>
                <a:spcPct val="50000"/>
              </a:spcBef>
              <a:buNone/>
            </a:pPr>
            <a:r>
              <a:rPr kumimoji="1" lang="en-US" altLang="zh-CN" sz="3600" b="1">
                <a:solidFill>
                  <a:srgbClr val="FF3300"/>
                </a:solidFill>
                <a:latin typeface="Times New Roman" pitchFamily="18" charset="0"/>
              </a:rPr>
              <a:t>you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9" dur="500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5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1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/>
      <p:bldP spid="30725" grpId="0"/>
      <p:bldP spid="30726" grpId="0"/>
      <p:bldP spid="307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Group 146"/>
          <p:cNvGraphicFramePr>
            <a:graphicFrameLocks noGrp="1"/>
          </p:cNvGraphicFramePr>
          <p:nvPr/>
        </p:nvGraphicFramePr>
        <p:xfrm>
          <a:off x="1828800" y="1473200"/>
          <a:ext cx="8610600" cy="4476750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1066800">
                <a:tc gridSpan="8"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4400" b="1">
                          <a:solidFill>
                            <a:srgbClr val="9900CC"/>
                          </a:solidFill>
                        </a:rPr>
                        <a:t>人称代词宾格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06475">
                <a:tc gridSpan="2"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>
                          <a:solidFill>
                            <a:srgbClr val="669900"/>
                          </a:solidFill>
                        </a:rPr>
                        <a:t>第一人称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gridSpan="2"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>
                          <a:solidFill>
                            <a:srgbClr val="FF00FF"/>
                          </a:solidFill>
                        </a:rPr>
                        <a:t>第二人称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gridSpan="4"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>
                          <a:solidFill>
                            <a:schemeClr val="accent2"/>
                          </a:solidFill>
                        </a:rPr>
                        <a:t>第三人称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03275"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单数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复数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单数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复数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 gridSpan="3"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单数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复数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23912"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en-US" altLang="zh-CN" sz="3600" b="1">
                          <a:solidFill>
                            <a:srgbClr val="009900"/>
                          </a:solidFill>
                        </a:rPr>
                        <a:t>me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en-US" altLang="zh-CN" sz="3600" b="1">
                          <a:solidFill>
                            <a:srgbClr val="009900"/>
                          </a:solidFill>
                        </a:rPr>
                        <a:t>us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en-US" altLang="zh-CN" sz="3600" b="1">
                          <a:solidFill>
                            <a:srgbClr val="009900"/>
                          </a:solidFill>
                        </a:rPr>
                        <a:t>you 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en-US" altLang="zh-CN" sz="3600" b="1">
                          <a:solidFill>
                            <a:srgbClr val="009900"/>
                          </a:solidFill>
                        </a:rPr>
                        <a:t>you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en-US" altLang="zh-CN" sz="3600" b="1">
                          <a:solidFill>
                            <a:srgbClr val="009900"/>
                          </a:solidFill>
                        </a:rPr>
                        <a:t>him 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en-US" altLang="zh-CN" sz="3600" b="1">
                          <a:solidFill>
                            <a:srgbClr val="009900"/>
                          </a:solidFill>
                        </a:rPr>
                        <a:t>her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en-US" altLang="zh-CN" sz="3600" b="1">
                          <a:solidFill>
                            <a:srgbClr val="009900"/>
                          </a:solidFill>
                        </a:rPr>
                        <a:t>it 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en-US" altLang="zh-CN" sz="3600" b="1">
                          <a:solidFill>
                            <a:srgbClr val="009900"/>
                          </a:solidFill>
                        </a:rPr>
                        <a:t>them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76288"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我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我们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你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你们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他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她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它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他们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/>
          <p:nvPr/>
        </p:nvSpPr>
        <p:spPr>
          <a:xfrm>
            <a:off x="1919288" y="333375"/>
            <a:ext cx="8280400" cy="6299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en-US" altLang="zh-CN" sz="3400" b="1">
                <a:latin typeface="Times New Roman" pitchFamily="18" charset="0"/>
              </a:rPr>
              <a:t>6. I am a student. Mr. Zhu teaches ___ 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en-US" altLang="zh-CN" sz="3400" b="1">
                <a:latin typeface="Times New Roman" pitchFamily="18" charset="0"/>
              </a:rPr>
              <a:t>    English.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en-US" altLang="zh-CN" sz="3400" b="1">
                <a:latin typeface="Times New Roman" pitchFamily="18" charset="0"/>
              </a:rPr>
              <a:t>7. Linda is my sister. I always help ____  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en-US" altLang="zh-CN" sz="3400" b="1">
                <a:latin typeface="Times New Roman" pitchFamily="18" charset="0"/>
              </a:rPr>
              <a:t>    to do housework.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en-US" altLang="zh-CN" sz="3400" b="1">
                <a:latin typeface="Times New Roman" pitchFamily="18" charset="0"/>
              </a:rPr>
              <a:t>8. Millie is a new student here. I don’t know 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en-US" altLang="zh-CN" sz="3400" b="1">
                <a:latin typeface="Times New Roman" pitchFamily="18" charset="0"/>
              </a:rPr>
              <a:t>    ____very well.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en-US" altLang="zh-CN" sz="3400" b="1">
                <a:latin typeface="Times New Roman" pitchFamily="18" charset="0"/>
              </a:rPr>
              <a:t>9. Amy has a dog and a cat. She often plays 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en-US" altLang="zh-CN" sz="3400" b="1">
                <a:latin typeface="Times New Roman" pitchFamily="18" charset="0"/>
              </a:rPr>
              <a:t>    with _____ after school.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en-US" altLang="zh-CN" sz="3400" b="1">
                <a:latin typeface="Times New Roman" pitchFamily="18" charset="0"/>
              </a:rPr>
              <a:t>10.Where is my sweater? I look for ___ all 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en-US" altLang="zh-CN" sz="3400" b="1">
                <a:latin typeface="Times New Roman" pitchFamily="18" charset="0"/>
              </a:rPr>
              <a:t>     the morning.</a:t>
            </a:r>
          </a:p>
        </p:txBody>
      </p:sp>
      <p:sp>
        <p:nvSpPr>
          <p:cNvPr id="33795" name="Text Box 3"/>
          <p:cNvSpPr/>
          <p:nvPr/>
        </p:nvSpPr>
        <p:spPr>
          <a:xfrm>
            <a:off x="8128000" y="404812"/>
            <a:ext cx="1281112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 eaLnBrk="1" hangingPunct="1">
              <a:spcBef>
                <a:spcPct val="50000"/>
              </a:spcBef>
              <a:buNone/>
            </a:pPr>
            <a:r>
              <a:rPr kumimoji="1" lang="en-US" altLang="zh-CN" sz="3400" b="1">
                <a:solidFill>
                  <a:srgbClr val="FF3300"/>
                </a:solidFill>
                <a:latin typeface="Times New Roman" pitchFamily="18" charset="0"/>
              </a:rPr>
              <a:t>me </a:t>
            </a:r>
          </a:p>
        </p:txBody>
      </p:sp>
      <p:sp>
        <p:nvSpPr>
          <p:cNvPr id="33796" name="Text Box 4"/>
          <p:cNvSpPr/>
          <p:nvPr/>
        </p:nvSpPr>
        <p:spPr>
          <a:xfrm>
            <a:off x="8128000" y="1666875"/>
            <a:ext cx="1281112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 eaLnBrk="1" hangingPunct="1">
              <a:spcBef>
                <a:spcPct val="50000"/>
              </a:spcBef>
              <a:buNone/>
            </a:pPr>
            <a:r>
              <a:rPr kumimoji="1" lang="en-US" altLang="zh-CN" sz="3400" b="1">
                <a:solidFill>
                  <a:srgbClr val="FF3300"/>
                </a:solidFill>
                <a:latin typeface="Times New Roman" pitchFamily="18" charset="0"/>
              </a:rPr>
              <a:t>her </a:t>
            </a:r>
          </a:p>
        </p:txBody>
      </p:sp>
      <p:sp>
        <p:nvSpPr>
          <p:cNvPr id="33797" name="Text Box 5"/>
          <p:cNvSpPr/>
          <p:nvPr/>
        </p:nvSpPr>
        <p:spPr>
          <a:xfrm>
            <a:off x="2208212" y="3500438"/>
            <a:ext cx="1281112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 eaLnBrk="1" hangingPunct="1">
              <a:spcBef>
                <a:spcPct val="50000"/>
              </a:spcBef>
              <a:buNone/>
            </a:pPr>
            <a:r>
              <a:rPr kumimoji="1" lang="en-US" altLang="zh-CN" sz="3400" b="1">
                <a:solidFill>
                  <a:srgbClr val="FF3300"/>
                </a:solidFill>
                <a:latin typeface="Times New Roman" pitchFamily="18" charset="0"/>
              </a:rPr>
              <a:t>her</a:t>
            </a:r>
          </a:p>
        </p:txBody>
      </p:sp>
      <p:sp>
        <p:nvSpPr>
          <p:cNvPr id="33798" name="Text Box 6"/>
          <p:cNvSpPr/>
          <p:nvPr/>
        </p:nvSpPr>
        <p:spPr>
          <a:xfrm>
            <a:off x="3216275" y="4764088"/>
            <a:ext cx="1281112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 eaLnBrk="1" hangingPunct="1">
              <a:spcBef>
                <a:spcPct val="50000"/>
              </a:spcBef>
              <a:buNone/>
            </a:pPr>
            <a:r>
              <a:rPr kumimoji="1" lang="en-US" altLang="zh-CN" sz="3400" b="1">
                <a:solidFill>
                  <a:srgbClr val="FF3300"/>
                </a:solidFill>
                <a:latin typeface="Times New Roman" pitchFamily="18" charset="0"/>
              </a:rPr>
              <a:t>them</a:t>
            </a:r>
          </a:p>
        </p:txBody>
      </p:sp>
      <p:sp>
        <p:nvSpPr>
          <p:cNvPr id="33799" name="Text Box 7"/>
          <p:cNvSpPr/>
          <p:nvPr/>
        </p:nvSpPr>
        <p:spPr>
          <a:xfrm>
            <a:off x="8183562" y="5340350"/>
            <a:ext cx="1281112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 eaLnBrk="1" hangingPunct="1">
              <a:spcBef>
                <a:spcPct val="50000"/>
              </a:spcBef>
              <a:buNone/>
            </a:pPr>
            <a:r>
              <a:rPr kumimoji="1" lang="en-US" altLang="zh-CN" sz="3400" b="1">
                <a:solidFill>
                  <a:srgbClr val="FF3300"/>
                </a:solidFill>
                <a:latin typeface="Times New Roman" pitchFamily="18" charset="0"/>
              </a:rPr>
              <a:t>it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9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5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1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796" grpId="0"/>
      <p:bldP spid="33797" grpId="0"/>
      <p:bldP spid="33798" grpId="0"/>
      <p:bldP spid="3379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5">
            <a:extLst>
              <a:ext uri="{FF2B5EF4-FFF2-40B4-BE49-F238E27FC236}">
                <a16:creationId xmlns:a16="http://schemas.microsoft.com/office/drawing/2014/main" xmlns="" id="{2CFBD23B-A147-4C9F-A2CA-15D7B35A9D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950" y="2205039"/>
            <a:ext cx="8756650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solidFill>
                  <a:srgbClr val="0033CC"/>
                </a:solidFill>
                <a:latin typeface="Traditional Arabic" panose="020B0604020202020204" pitchFamily="18" charset="-78"/>
              </a:rPr>
              <a:t>What </a:t>
            </a:r>
            <a:r>
              <a:rPr lang="en-US" altLang="zh-CN" sz="6000" b="1">
                <a:solidFill>
                  <a:srgbClr val="0033CC"/>
                </a:solidFill>
                <a:latin typeface="Traditional Arabic" panose="020B0604020202020204" pitchFamily="18" charset="-78"/>
              </a:rPr>
              <a:t>activities</a:t>
            </a:r>
            <a:r>
              <a:rPr lang="zh-CN" altLang="en-US" sz="6000" b="1">
                <a:solidFill>
                  <a:srgbClr val="0033CC"/>
                </a:solidFill>
                <a:latin typeface="Traditional Arabic" panose="020B0604020202020204" pitchFamily="18" charset="-78"/>
              </a:rPr>
              <a:t> do you do every day?</a:t>
            </a:r>
            <a:r>
              <a:rPr lang="en-US" altLang="zh-CN" sz="6000" b="1">
                <a:solidFill>
                  <a:srgbClr val="0033CC"/>
                </a:solidFill>
                <a:latin typeface="Traditional Arabic" panose="020B0604020202020204" pitchFamily="18" charset="-78"/>
              </a:rPr>
              <a:t> </a:t>
            </a:r>
          </a:p>
          <a:p>
            <a:pPr algn="ctr"/>
            <a:endParaRPr lang="en-US" altLang="zh-CN" sz="6000" b="1">
              <a:solidFill>
                <a:srgbClr val="0033CC"/>
              </a:solidFill>
              <a:latin typeface="Traditional Arabic" panose="020B0604020202020204" pitchFamily="18" charset="-78"/>
            </a:endParaRPr>
          </a:p>
        </p:txBody>
      </p:sp>
      <p:sp>
        <p:nvSpPr>
          <p:cNvPr id="3075" name="WordArt 3">
            <a:extLst>
              <a:ext uri="{FF2B5EF4-FFF2-40B4-BE49-F238E27FC236}">
                <a16:creationId xmlns:a16="http://schemas.microsoft.com/office/drawing/2014/main" xmlns="" id="{1DA0C5C8-C844-48E1-9746-0651B1CFF71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631951" y="117476"/>
            <a:ext cx="3768725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54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 panose="030F0702030302020204" pitchFamily="66" charset="0"/>
              </a:rPr>
              <a:t>Warming up</a:t>
            </a:r>
            <a:endParaRPr lang="zh-CN" altLang="en-US" sz="54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>
            <a:extLst>
              <a:ext uri="{FF2B5EF4-FFF2-40B4-BE49-F238E27FC236}">
                <a16:creationId xmlns:a16="http://schemas.microsoft.com/office/drawing/2014/main" xmlns="" id="{E7B35B93-073F-4C61-8FE5-6A9D562FC7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4700" y="3573463"/>
            <a:ext cx="4248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rPr>
              <a:t>do after-school activit</a:t>
            </a:r>
            <a:r>
              <a:rPr lang="en-US" altLang="zh-CN" sz="2400" b="1">
                <a:solidFill>
                  <a:srgbClr val="0000FF"/>
                </a:solidFill>
                <a:latin typeface="Comic Sans MS" panose="030F0702030302020204" pitchFamily="66" charset="0"/>
              </a:rPr>
              <a:t>ies</a:t>
            </a:r>
          </a:p>
        </p:txBody>
      </p:sp>
      <p:sp>
        <p:nvSpPr>
          <p:cNvPr id="5123" name="Text Box 22">
            <a:extLst>
              <a:ext uri="{FF2B5EF4-FFF2-40B4-BE49-F238E27FC236}">
                <a16:creationId xmlns:a16="http://schemas.microsoft.com/office/drawing/2014/main" xmlns="" id="{32AB32C9-A7E6-4D82-BB53-916F03D1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2038" y="188913"/>
            <a:ext cx="17256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rPr>
              <a:t>get up</a:t>
            </a:r>
          </a:p>
        </p:txBody>
      </p:sp>
      <p:sp>
        <p:nvSpPr>
          <p:cNvPr id="5124" name="Text Box 24">
            <a:extLst>
              <a:ext uri="{FF2B5EF4-FFF2-40B4-BE49-F238E27FC236}">
                <a16:creationId xmlns:a16="http://schemas.microsoft.com/office/drawing/2014/main" xmlns="" id="{7FD5A071-5C6C-4C89-ABDB-71EFFA96C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7575" y="1701800"/>
            <a:ext cx="4032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rPr>
              <a:t>do morning exercise</a:t>
            </a:r>
            <a:r>
              <a:rPr lang="en-US" altLang="zh-CN" sz="2400" b="1">
                <a:solidFill>
                  <a:srgbClr val="0000FF"/>
                </a:solidFill>
                <a:latin typeface="Comic Sans MS" panose="030F0702030302020204" pitchFamily="66" charset="0"/>
              </a:rPr>
              <a:t>s</a:t>
            </a:r>
          </a:p>
        </p:txBody>
      </p:sp>
      <p:sp>
        <p:nvSpPr>
          <p:cNvPr id="5125" name="Text Box 28">
            <a:extLst>
              <a:ext uri="{FF2B5EF4-FFF2-40B4-BE49-F238E27FC236}">
                <a16:creationId xmlns:a16="http://schemas.microsoft.com/office/drawing/2014/main" xmlns="" id="{B7B45F11-6659-4AA9-974E-CCE9C64E96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1" y="5661025"/>
            <a:ext cx="2447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rPr>
              <a:t>watch TV</a:t>
            </a:r>
          </a:p>
        </p:txBody>
      </p:sp>
      <p:sp>
        <p:nvSpPr>
          <p:cNvPr id="5126" name="Text Box 30">
            <a:extLst>
              <a:ext uri="{FF2B5EF4-FFF2-40B4-BE49-F238E27FC236}">
                <a16:creationId xmlns:a16="http://schemas.microsoft.com/office/drawing/2014/main" xmlns="" id="{5964A222-878D-4F8B-9B3B-EEFE03E801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0" y="5157788"/>
            <a:ext cx="2444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rPr>
              <a:t>do homework</a:t>
            </a:r>
          </a:p>
        </p:txBody>
      </p:sp>
      <p:sp>
        <p:nvSpPr>
          <p:cNvPr id="5127" name="Text Box 31">
            <a:extLst>
              <a:ext uri="{FF2B5EF4-FFF2-40B4-BE49-F238E27FC236}">
                <a16:creationId xmlns:a16="http://schemas.microsoft.com/office/drawing/2014/main" xmlns="" id="{77E900D5-3E98-4B18-AE09-0D77CFC807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1" y="2420938"/>
            <a:ext cx="2447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rPr>
              <a:t>have lessons</a:t>
            </a:r>
          </a:p>
        </p:txBody>
      </p:sp>
      <p:sp>
        <p:nvSpPr>
          <p:cNvPr id="5128" name="Text Box 22">
            <a:extLst>
              <a:ext uri="{FF2B5EF4-FFF2-40B4-BE49-F238E27FC236}">
                <a16:creationId xmlns:a16="http://schemas.microsoft.com/office/drawing/2014/main" xmlns="" id="{F1088E49-5828-4432-AAB8-50F58E76BB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2039" y="692150"/>
            <a:ext cx="2447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omic Sans MS" panose="030F0702030302020204" pitchFamily="66" charset="0"/>
              </a:rPr>
              <a:t>have breakfast</a:t>
            </a:r>
            <a:endParaRPr lang="en-US" altLang="zh-CN" sz="24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29" name="Text Box 22">
            <a:extLst>
              <a:ext uri="{FF2B5EF4-FFF2-40B4-BE49-F238E27FC236}">
                <a16:creationId xmlns:a16="http://schemas.microsoft.com/office/drawing/2014/main" xmlns="" id="{70C3ED61-47BE-4C30-8B70-83F099E1F9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2039" y="6165850"/>
            <a:ext cx="2809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omic Sans MS" panose="030F0702030302020204" pitchFamily="66" charset="0"/>
              </a:rPr>
              <a:t>go to bed</a:t>
            </a:r>
            <a:endParaRPr lang="en-US" altLang="zh-CN" sz="24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30" name="Text Box 22">
            <a:extLst>
              <a:ext uri="{FF2B5EF4-FFF2-40B4-BE49-F238E27FC236}">
                <a16:creationId xmlns:a16="http://schemas.microsoft.com/office/drawing/2014/main" xmlns="" id="{AF27BAF7-513C-4B97-826C-4B803C6646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2039" y="1196975"/>
            <a:ext cx="2016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omic Sans MS" panose="030F0702030302020204" pitchFamily="66" charset="0"/>
              </a:rPr>
              <a:t>go to school</a:t>
            </a:r>
            <a:endParaRPr lang="en-US" altLang="zh-CN" sz="24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31" name="Text Box 22">
            <a:extLst>
              <a:ext uri="{FF2B5EF4-FFF2-40B4-BE49-F238E27FC236}">
                <a16:creationId xmlns:a16="http://schemas.microsoft.com/office/drawing/2014/main" xmlns="" id="{61D3F9B2-7979-4D67-8B74-CF5EA6425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0" y="4149725"/>
            <a:ext cx="1511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omic Sans MS" panose="030F0702030302020204" pitchFamily="66" charset="0"/>
              </a:rPr>
              <a:t>go home</a:t>
            </a:r>
            <a:endParaRPr lang="en-US" altLang="zh-CN" sz="24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132" name="Group 12">
            <a:extLst>
              <a:ext uri="{FF2B5EF4-FFF2-40B4-BE49-F238E27FC236}">
                <a16:creationId xmlns:a16="http://schemas.microsoft.com/office/drawing/2014/main" xmlns="" id="{155A0302-02A1-4B3B-97A0-8A38A3E565C1}"/>
              </a:ext>
            </a:extLst>
          </p:cNvPr>
          <p:cNvGraphicFramePr>
            <a:graphicFrameLocks noGrp="1"/>
          </p:cNvGraphicFramePr>
          <p:nvPr/>
        </p:nvGraphicFramePr>
        <p:xfrm>
          <a:off x="1774825" y="117475"/>
          <a:ext cx="2305050" cy="3111588"/>
        </p:xfrm>
        <a:graphic>
          <a:graphicData uri="http://schemas.openxmlformats.org/drawingml/2006/table">
            <a:tbl>
              <a:tblPr/>
              <a:tblGrid>
                <a:gridCol w="23050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18054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6:30 a.m.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0594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7:30 a.m.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0594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7:45 a.m.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0594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8:00 a.m.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31664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8:30 a.m.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-- 11:30 a.m.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5146" name="Group 26">
            <a:extLst>
              <a:ext uri="{FF2B5EF4-FFF2-40B4-BE49-F238E27FC236}">
                <a16:creationId xmlns:a16="http://schemas.microsoft.com/office/drawing/2014/main" xmlns="" id="{A7E48667-9F03-4761-8426-7F9DB8C35080}"/>
              </a:ext>
            </a:extLst>
          </p:cNvPr>
          <p:cNvGraphicFramePr>
            <a:graphicFrameLocks noGrp="1"/>
          </p:cNvGraphicFramePr>
          <p:nvPr/>
        </p:nvGraphicFramePr>
        <p:xfrm>
          <a:off x="1774825" y="3117850"/>
          <a:ext cx="2305050" cy="3641798"/>
        </p:xfrm>
        <a:graphic>
          <a:graphicData uri="http://schemas.openxmlformats.org/drawingml/2006/table">
            <a:tbl>
              <a:tblPr/>
              <a:tblGrid>
                <a:gridCol w="23050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1807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12:00 a.m.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060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4:00 p.m.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060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7:10 p.m.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060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7:25 p.m.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060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7:40 p.m.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2060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8:30 p.m.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2060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9:30 p.m.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5164" name="Text Box 44">
            <a:extLst>
              <a:ext uri="{FF2B5EF4-FFF2-40B4-BE49-F238E27FC236}">
                <a16:creationId xmlns:a16="http://schemas.microsoft.com/office/drawing/2014/main" xmlns="" id="{04DFB4D3-EF41-4CA5-BBF0-48981D5EF0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00" y="164609"/>
            <a:ext cx="3019425" cy="7245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/>
              <a:t>起床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/>
              <a:t>吃早饭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/>
              <a:t>去上学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/>
              <a:t>做早操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/>
              <a:t>上课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/>
              <a:t>吃午饭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/>
              <a:t>做课外活动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/>
              <a:t>回家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/>
              <a:t>吃晚饭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/>
              <a:t>做家庭作业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/>
              <a:t>看电视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/>
              <a:t>去睡觉</a:t>
            </a:r>
          </a:p>
          <a:p>
            <a:endParaRPr lang="zh-CN" altLang="en-US" sz="2800" b="1" dirty="0"/>
          </a:p>
        </p:txBody>
      </p:sp>
      <p:sp>
        <p:nvSpPr>
          <p:cNvPr id="5165" name="Text Box 22">
            <a:extLst>
              <a:ext uri="{FF2B5EF4-FFF2-40B4-BE49-F238E27FC236}">
                <a16:creationId xmlns:a16="http://schemas.microsoft.com/office/drawing/2014/main" xmlns="" id="{553E0FA2-960C-4B0C-8B3D-7D14D9804A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1" y="3068638"/>
            <a:ext cx="2447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omic Sans MS" panose="030F0702030302020204" pitchFamily="66" charset="0"/>
              </a:rPr>
              <a:t>have lunch</a:t>
            </a:r>
            <a:endParaRPr lang="en-US" altLang="zh-CN" sz="24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66" name="Text Box 22">
            <a:extLst>
              <a:ext uri="{FF2B5EF4-FFF2-40B4-BE49-F238E27FC236}">
                <a16:creationId xmlns:a16="http://schemas.microsoft.com/office/drawing/2014/main" xmlns="" id="{A335FDC9-D053-4DD6-AC2A-3AC749B4CD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1" y="4652963"/>
            <a:ext cx="2447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omic Sans MS" panose="030F0702030302020204" pitchFamily="66" charset="0"/>
              </a:rPr>
              <a:t>have dinner</a:t>
            </a:r>
            <a:endParaRPr lang="en-US" altLang="zh-CN" sz="24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5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/>
      <p:bldP spid="5123" grpId="0" bldLvl="0"/>
      <p:bldP spid="5124" grpId="0" bldLvl="0"/>
      <p:bldP spid="5125" grpId="0" bldLvl="0"/>
      <p:bldP spid="5126" grpId="0" bldLvl="0"/>
      <p:bldP spid="5127" grpId="0" bldLvl="0"/>
      <p:bldP spid="5128" grpId="0" bldLvl="0"/>
      <p:bldP spid="5129" grpId="0" bldLvl="0"/>
      <p:bldP spid="5130" grpId="0" bldLvl="0"/>
      <p:bldP spid="5131" grpId="0" bldLvl="0"/>
      <p:bldP spid="5164" grpId="0" bldLvl="0"/>
      <p:bldP spid="5164" grpId="1" bldLvl="0"/>
      <p:bldP spid="5165" grpId="0" bldLvl="0"/>
      <p:bldP spid="5166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6" name="Text Box 4">
            <a:extLst>
              <a:ext uri="{FF2B5EF4-FFF2-40B4-BE49-F238E27FC236}">
                <a16:creationId xmlns:a16="http://schemas.microsoft.com/office/drawing/2014/main" xmlns="" id="{376EDBD3-5F24-40FD-90A2-FD98BB64C2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1" y="1268413"/>
            <a:ext cx="8424863" cy="45783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</a:rPr>
              <a:t>Millie _______ in Beijing. Her school is Beijing Sunshine Secondary School. She _______ her school.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</a:rPr>
              <a:t>They always _____ with  each ______ or ______ in the playground. They always have ____ _____ ______.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</a:rPr>
              <a:t>Her _________ lessons is English. She likes _______ volleyball. They _________ after school.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</a:rPr>
              <a:t>They go to the ________ in the afternoon. They have a Reading C______. They read books on T________ and T_________. </a:t>
            </a:r>
          </a:p>
        </p:txBody>
      </p:sp>
      <p:sp>
        <p:nvSpPr>
          <p:cNvPr id="110597" name="Text Box 5">
            <a:extLst>
              <a:ext uri="{FF2B5EF4-FFF2-40B4-BE49-F238E27FC236}">
                <a16:creationId xmlns:a16="http://schemas.microsoft.com/office/drawing/2014/main" xmlns="" id="{4ACA87B8-183A-4DB5-A3D1-9D60DBE31A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3" y="498476"/>
            <a:ext cx="31607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</a:rPr>
              <a:t>根据课文内容填空</a:t>
            </a:r>
            <a:r>
              <a:rPr lang="en-US" altLang="zh-CN" sz="2800">
                <a:solidFill>
                  <a:srgbClr val="B5E0E3"/>
                </a:solidFill>
                <a:latin typeface="Arial" panose="020B0604020202020204" pitchFamily="34" charset="0"/>
              </a:rPr>
              <a:t>:</a:t>
            </a:r>
          </a:p>
        </p:txBody>
      </p:sp>
      <p:sp>
        <p:nvSpPr>
          <p:cNvPr id="110598" name="Text Box 6">
            <a:extLst>
              <a:ext uri="{FF2B5EF4-FFF2-40B4-BE49-F238E27FC236}">
                <a16:creationId xmlns:a16="http://schemas.microsoft.com/office/drawing/2014/main" xmlns="" id="{8574765A-058F-4E5E-BE35-BF69A9C270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2888" y="1125538"/>
            <a:ext cx="863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CC0000"/>
                </a:solidFill>
                <a:latin typeface="Arial" panose="020B0604020202020204" pitchFamily="34" charset="0"/>
              </a:rPr>
              <a:t>is</a:t>
            </a:r>
          </a:p>
        </p:txBody>
      </p:sp>
      <p:sp>
        <p:nvSpPr>
          <p:cNvPr id="110599" name="Text Box 7">
            <a:extLst>
              <a:ext uri="{FF2B5EF4-FFF2-40B4-BE49-F238E27FC236}">
                <a16:creationId xmlns:a16="http://schemas.microsoft.com/office/drawing/2014/main" xmlns="" id="{56207084-41E4-46A2-9050-4AB09513AA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6363" y="1700213"/>
            <a:ext cx="1295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CC0000"/>
                </a:solidFill>
                <a:latin typeface="Arial" panose="020B0604020202020204" pitchFamily="34" charset="0"/>
              </a:rPr>
              <a:t>loves</a:t>
            </a:r>
          </a:p>
        </p:txBody>
      </p:sp>
      <p:sp>
        <p:nvSpPr>
          <p:cNvPr id="110600" name="Text Box 8">
            <a:extLst>
              <a:ext uri="{FF2B5EF4-FFF2-40B4-BE49-F238E27FC236}">
                <a16:creationId xmlns:a16="http://schemas.microsoft.com/office/drawing/2014/main" xmlns="" id="{18B59303-6DF9-4321-A83C-8BBB0EDB74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2175" y="2420938"/>
            <a:ext cx="1371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FFFCC"/>
              </a:buClr>
              <a:buSzPct val="80000"/>
            </a:pPr>
            <a:r>
              <a:rPr lang="en-US" altLang="zh-CN" sz="2800">
                <a:solidFill>
                  <a:srgbClr val="CC0000"/>
                </a:solidFill>
                <a:latin typeface="Arial" panose="020B0604020202020204" pitchFamily="34" charset="0"/>
              </a:rPr>
              <a:t>chat</a:t>
            </a:r>
          </a:p>
        </p:txBody>
      </p:sp>
      <p:sp>
        <p:nvSpPr>
          <p:cNvPr id="110601" name="Text Box 9">
            <a:extLst>
              <a:ext uri="{FF2B5EF4-FFF2-40B4-BE49-F238E27FC236}">
                <a16:creationId xmlns:a16="http://schemas.microsoft.com/office/drawing/2014/main" xmlns="" id="{F8625018-5512-4639-9C67-CA22543CAB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2349501"/>
            <a:ext cx="1143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FFFCC"/>
              </a:buClr>
              <a:buSzPct val="80000"/>
            </a:pPr>
            <a:r>
              <a:rPr lang="en-US" altLang="zh-CN" sz="2800">
                <a:solidFill>
                  <a:srgbClr val="CC0000"/>
                </a:solidFill>
                <a:latin typeface="Arial" panose="020B0604020202020204" pitchFamily="34" charset="0"/>
              </a:rPr>
              <a:t>other</a:t>
            </a:r>
          </a:p>
        </p:txBody>
      </p:sp>
      <p:sp>
        <p:nvSpPr>
          <p:cNvPr id="110602" name="Text Box 10">
            <a:extLst>
              <a:ext uri="{FF2B5EF4-FFF2-40B4-BE49-F238E27FC236}">
                <a16:creationId xmlns:a16="http://schemas.microsoft.com/office/drawing/2014/main" xmlns="" id="{C5530DA7-DA4D-4E71-A048-446D6ECC2C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51763" y="2349501"/>
            <a:ext cx="1447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FFFCC"/>
              </a:buClr>
              <a:buSzPct val="80000"/>
            </a:pPr>
            <a:r>
              <a:rPr lang="en-US" altLang="zh-CN" sz="2800">
                <a:solidFill>
                  <a:srgbClr val="CC0000"/>
                </a:solidFill>
                <a:latin typeface="Arial" panose="020B0604020202020204" pitchFamily="34" charset="0"/>
              </a:rPr>
              <a:t>play</a:t>
            </a:r>
          </a:p>
        </p:txBody>
      </p:sp>
      <p:sp>
        <p:nvSpPr>
          <p:cNvPr id="110603" name="Text Box 11">
            <a:extLst>
              <a:ext uri="{FF2B5EF4-FFF2-40B4-BE49-F238E27FC236}">
                <a16:creationId xmlns:a16="http://schemas.microsoft.com/office/drawing/2014/main" xmlns="" id="{55318796-B501-40CA-A9BD-B965A2491E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1900" y="2708276"/>
            <a:ext cx="28336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CC0000"/>
                </a:solidFill>
                <a:latin typeface="Arial" panose="020B0604020202020204" pitchFamily="34" charset="0"/>
              </a:rPr>
              <a:t>a   good    time</a:t>
            </a:r>
          </a:p>
        </p:txBody>
      </p:sp>
      <p:sp>
        <p:nvSpPr>
          <p:cNvPr id="110604" name="Text Box 12">
            <a:extLst>
              <a:ext uri="{FF2B5EF4-FFF2-40B4-BE49-F238E27FC236}">
                <a16:creationId xmlns:a16="http://schemas.microsoft.com/office/drawing/2014/main" xmlns="" id="{4A2E449C-D89B-4C24-A21E-5DBDA967D5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8213" y="3357563"/>
            <a:ext cx="1752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CC0000"/>
                </a:solidFill>
                <a:latin typeface="Arial" panose="020B0604020202020204" pitchFamily="34" charset="0"/>
              </a:rPr>
              <a:t>favourite</a:t>
            </a:r>
          </a:p>
        </p:txBody>
      </p:sp>
      <p:sp>
        <p:nvSpPr>
          <p:cNvPr id="110605" name="Text Box 13">
            <a:extLst>
              <a:ext uri="{FF2B5EF4-FFF2-40B4-BE49-F238E27FC236}">
                <a16:creationId xmlns:a16="http://schemas.microsoft.com/office/drawing/2014/main" xmlns="" id="{65672787-3230-4AB7-A6DA-0E5724D4A2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3563" y="3429001"/>
            <a:ext cx="1524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CC0000"/>
                </a:solidFill>
                <a:latin typeface="Arial" panose="020B0604020202020204" pitchFamily="34" charset="0"/>
              </a:rPr>
              <a:t>playing</a:t>
            </a:r>
          </a:p>
        </p:txBody>
      </p:sp>
      <p:sp>
        <p:nvSpPr>
          <p:cNvPr id="110606" name="Text Box 14">
            <a:extLst>
              <a:ext uri="{FF2B5EF4-FFF2-40B4-BE49-F238E27FC236}">
                <a16:creationId xmlns:a16="http://schemas.microsoft.com/office/drawing/2014/main" xmlns="" id="{2247CF0C-4805-4AEA-B55D-DC280A5C8D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8439" y="3789363"/>
            <a:ext cx="18002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CC0000"/>
                </a:solidFill>
                <a:latin typeface="Arial" panose="020B0604020202020204" pitchFamily="34" charset="0"/>
              </a:rPr>
              <a:t>practise</a:t>
            </a:r>
          </a:p>
        </p:txBody>
      </p:sp>
      <p:sp>
        <p:nvSpPr>
          <p:cNvPr id="110607" name="Text Box 15">
            <a:extLst>
              <a:ext uri="{FF2B5EF4-FFF2-40B4-BE49-F238E27FC236}">
                <a16:creationId xmlns:a16="http://schemas.microsoft.com/office/drawing/2014/main" xmlns="" id="{057CA9AB-0277-43E2-9AC8-E588BDB30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4437063"/>
            <a:ext cx="1371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CC0000"/>
                </a:solidFill>
                <a:latin typeface="Arial" panose="020B0604020202020204" pitchFamily="34" charset="0"/>
              </a:rPr>
              <a:t>library</a:t>
            </a:r>
          </a:p>
        </p:txBody>
      </p:sp>
      <p:sp>
        <p:nvSpPr>
          <p:cNvPr id="110608" name="Text Box 16">
            <a:extLst>
              <a:ext uri="{FF2B5EF4-FFF2-40B4-BE49-F238E27FC236}">
                <a16:creationId xmlns:a16="http://schemas.microsoft.com/office/drawing/2014/main" xmlns="" id="{D71A305D-47E1-4418-9F8D-1CBEB2ED62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50" y="4941888"/>
            <a:ext cx="18732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FFFF00"/>
                </a:solidFill>
                <a:latin typeface="Arial" panose="020B0604020202020204" pitchFamily="34" charset="0"/>
              </a:rPr>
              <a:t>  </a:t>
            </a:r>
            <a:r>
              <a:rPr lang="en-US" altLang="zh-CN" sz="2800">
                <a:solidFill>
                  <a:srgbClr val="CC0000"/>
                </a:solidFill>
                <a:latin typeface="Arial" panose="020B0604020202020204" pitchFamily="34" charset="0"/>
              </a:rPr>
              <a:t>lub</a:t>
            </a:r>
          </a:p>
        </p:txBody>
      </p:sp>
      <p:sp>
        <p:nvSpPr>
          <p:cNvPr id="110609" name="Text Box 17">
            <a:extLst>
              <a:ext uri="{FF2B5EF4-FFF2-40B4-BE49-F238E27FC236}">
                <a16:creationId xmlns:a16="http://schemas.microsoft.com/office/drawing/2014/main" xmlns="" id="{9922AAAA-79F3-4ACF-8AA5-36CE9280CA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51763" y="4941888"/>
            <a:ext cx="18716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CC0000"/>
                </a:solidFill>
                <a:latin typeface="Arial" panose="020B0604020202020204" pitchFamily="34" charset="0"/>
              </a:rPr>
              <a:t>uesday</a:t>
            </a:r>
          </a:p>
        </p:txBody>
      </p:sp>
      <p:sp>
        <p:nvSpPr>
          <p:cNvPr id="110610" name="Text Box 18">
            <a:extLst>
              <a:ext uri="{FF2B5EF4-FFF2-40B4-BE49-F238E27FC236}">
                <a16:creationId xmlns:a16="http://schemas.microsoft.com/office/drawing/2014/main" xmlns="" id="{DA774007-B80D-4249-8110-58C3A93011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4113" y="5300663"/>
            <a:ext cx="18716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CC0000"/>
                </a:solidFill>
                <a:latin typeface="Arial" panose="020B0604020202020204" pitchFamily="34" charset="0"/>
              </a:rPr>
              <a:t>hursday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0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0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0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0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0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0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0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0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10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10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 animBg="1"/>
      <p:bldP spid="110597" grpId="0"/>
      <p:bldP spid="110598" grpId="0"/>
      <p:bldP spid="110599" grpId="0"/>
      <p:bldP spid="110600" grpId="0"/>
      <p:bldP spid="110601" grpId="0"/>
      <p:bldP spid="110602" grpId="0"/>
      <p:bldP spid="110603" grpId="0"/>
      <p:bldP spid="110604" grpId="0"/>
      <p:bldP spid="110605" grpId="0"/>
      <p:bldP spid="110606" grpId="0"/>
      <p:bldP spid="110607" grpId="0"/>
      <p:bldP spid="110608" grpId="0"/>
      <p:bldP spid="110609" grpId="0"/>
      <p:bldP spid="1106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Group 2">
            <a:extLst>
              <a:ext uri="{FF2B5EF4-FFF2-40B4-BE49-F238E27FC236}">
                <a16:creationId xmlns:a16="http://schemas.microsoft.com/office/drawing/2014/main" xmlns="" id="{155D2965-B648-4AA2-AF36-CE24AE4E9B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21732495"/>
              </p:ext>
            </p:extLst>
          </p:nvPr>
        </p:nvGraphicFramePr>
        <p:xfrm>
          <a:off x="1722242" y="1480008"/>
          <a:ext cx="8458200" cy="3310890"/>
        </p:xfrm>
        <a:graphic>
          <a:graphicData uri="http://schemas.openxmlformats.org/drawingml/2006/table">
            <a:tbl>
              <a:tblPr/>
              <a:tblGrid>
                <a:gridCol w="30194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83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6704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24195"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Grammar 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79999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Time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7999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73125"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500" b="1" i="0" u="none" strike="noStrike" cap="none" normalizeH="0" baseline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500" b="1" i="1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Prepositions of time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79999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5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79999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7999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032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5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79999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5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7999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096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5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79999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7999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>
            <a:extLst>
              <a:ext uri="{FF2B5EF4-FFF2-40B4-BE49-F238E27FC236}">
                <a16:creationId xmlns:a16="http://schemas.microsoft.com/office/drawing/2014/main" xmlns="" id="{37ED3836-2B3E-444B-8CDA-26C350826A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63976" y="1844675"/>
            <a:ext cx="4752975" cy="10795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b="1">
                <a:solidFill>
                  <a:schemeClr val="tx1"/>
                </a:solidFill>
              </a:rPr>
              <a:t>4 seasons in a year </a:t>
            </a:r>
          </a:p>
        </p:txBody>
      </p:sp>
      <p:sp>
        <p:nvSpPr>
          <p:cNvPr id="72707" name="Text Box 3">
            <a:extLst>
              <a:ext uri="{FF2B5EF4-FFF2-40B4-BE49-F238E27FC236}">
                <a16:creationId xmlns:a16="http://schemas.microsoft.com/office/drawing/2014/main" xmlns="" id="{69AC1538-4F89-4E37-8D90-BE8D40EEEA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0301" y="3170238"/>
            <a:ext cx="184626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tx2"/>
                </a:solidFill>
                <a:latin typeface="Times New Roman" panose="02020603050405020304" pitchFamily="18" charset="0"/>
              </a:rPr>
              <a:t>spring </a:t>
            </a:r>
          </a:p>
        </p:txBody>
      </p:sp>
      <p:sp>
        <p:nvSpPr>
          <p:cNvPr id="72708" name="Text Box 4">
            <a:extLst>
              <a:ext uri="{FF2B5EF4-FFF2-40B4-BE49-F238E27FC236}">
                <a16:creationId xmlns:a16="http://schemas.microsoft.com/office/drawing/2014/main" xmlns="" id="{E64F046B-52E4-4E70-98FB-0F72D37148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9663" y="3170238"/>
            <a:ext cx="213836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tx2"/>
                </a:solidFill>
                <a:latin typeface="Times New Roman" panose="02020603050405020304" pitchFamily="18" charset="0"/>
              </a:rPr>
              <a:t>summer</a:t>
            </a:r>
          </a:p>
        </p:txBody>
      </p:sp>
      <p:sp>
        <p:nvSpPr>
          <p:cNvPr id="72709" name="Text Box 5">
            <a:extLst>
              <a:ext uri="{FF2B5EF4-FFF2-40B4-BE49-F238E27FC236}">
                <a16:creationId xmlns:a16="http://schemas.microsoft.com/office/drawing/2014/main" xmlns="" id="{9B202BFF-5A98-4EE2-9525-3323BB0B3F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8551" y="4538663"/>
            <a:ext cx="20478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tx2"/>
                </a:solidFill>
                <a:latin typeface="Times New Roman" panose="02020603050405020304" pitchFamily="18" charset="0"/>
              </a:rPr>
              <a:t>autumn</a:t>
            </a:r>
          </a:p>
        </p:txBody>
      </p:sp>
      <p:sp>
        <p:nvSpPr>
          <p:cNvPr id="72710" name="Text Box 6">
            <a:extLst>
              <a:ext uri="{FF2B5EF4-FFF2-40B4-BE49-F238E27FC236}">
                <a16:creationId xmlns:a16="http://schemas.microsoft.com/office/drawing/2014/main" xmlns="" id="{DC6A33DD-B172-4367-8D67-4393F96E2A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5564" y="4538663"/>
            <a:ext cx="173513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tx2"/>
                </a:solidFill>
                <a:latin typeface="Times New Roman" panose="02020603050405020304" pitchFamily="18" charset="0"/>
              </a:rPr>
              <a:t>winter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  <p:bldP spid="72707" grpId="0"/>
      <p:bldP spid="72708" grpId="0"/>
      <p:bldP spid="72709" grpId="0"/>
      <p:bldP spid="727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>
            <a:extLst>
              <a:ext uri="{FF2B5EF4-FFF2-40B4-BE49-F238E27FC236}">
                <a16:creationId xmlns:a16="http://schemas.microsoft.com/office/drawing/2014/main" xmlns="" id="{A1DF152E-7BC1-4F0D-B401-5D14ED255F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1950" y="2574925"/>
            <a:ext cx="8864600" cy="41671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400" b="1">
                <a:solidFill>
                  <a:schemeClr val="tx2"/>
                </a:solidFill>
                <a:latin typeface="Times New Roman" panose="02020603050405020304" pitchFamily="18" charset="0"/>
              </a:rPr>
              <a:t>January</a:t>
            </a:r>
          </a:p>
          <a:p>
            <a:pPr eaLnBrk="1" hangingPunct="1">
              <a:buFontTx/>
              <a:buNone/>
            </a:pPr>
            <a:r>
              <a:rPr lang="en-US" altLang="zh-CN" sz="4400" b="1">
                <a:solidFill>
                  <a:schemeClr val="tx2"/>
                </a:solidFill>
                <a:latin typeface="Times New Roman" panose="02020603050405020304" pitchFamily="18" charset="0"/>
              </a:rPr>
              <a:t>                                </a:t>
            </a:r>
          </a:p>
          <a:p>
            <a:pPr eaLnBrk="1" hangingPunct="1">
              <a:buFontTx/>
              <a:buNone/>
            </a:pPr>
            <a:r>
              <a:rPr lang="en-US" altLang="zh-CN" sz="4400" b="1">
                <a:solidFill>
                  <a:schemeClr val="tx2"/>
                </a:solidFill>
                <a:latin typeface="Times New Roman" panose="02020603050405020304" pitchFamily="18" charset="0"/>
              </a:rPr>
              <a:t>     </a:t>
            </a:r>
          </a:p>
          <a:p>
            <a:pPr eaLnBrk="1" hangingPunct="1">
              <a:buFontTx/>
              <a:buNone/>
            </a:pPr>
            <a:r>
              <a:rPr lang="en-US" altLang="zh-CN" sz="4400" b="1">
                <a:solidFill>
                  <a:schemeClr val="tx2"/>
                </a:solidFill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73731" name="Text Box 3">
            <a:extLst>
              <a:ext uri="{FF2B5EF4-FFF2-40B4-BE49-F238E27FC236}">
                <a16:creationId xmlns:a16="http://schemas.microsoft.com/office/drawing/2014/main" xmlns="" id="{6601E0F9-3B25-40A1-A44B-19B7D56B6C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1450" y="1290638"/>
            <a:ext cx="67754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>
                <a:latin typeface="Arial" panose="020B0604020202020204" pitchFamily="34" charset="0"/>
              </a:rPr>
              <a:t>12 month</a:t>
            </a:r>
            <a:r>
              <a:rPr lang="en-US" altLang="zh-CN" sz="5400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  <a:r>
              <a:rPr lang="en-US" altLang="zh-CN" sz="5400">
                <a:latin typeface="Arial" panose="020B0604020202020204" pitchFamily="34" charset="0"/>
              </a:rPr>
              <a:t> in a year </a:t>
            </a:r>
          </a:p>
        </p:txBody>
      </p:sp>
      <p:sp>
        <p:nvSpPr>
          <p:cNvPr id="73732" name="Text Box 4">
            <a:extLst>
              <a:ext uri="{FF2B5EF4-FFF2-40B4-BE49-F238E27FC236}">
                <a16:creationId xmlns:a16="http://schemas.microsoft.com/office/drawing/2014/main" xmlns="" id="{1ECAFE76-E37A-4D00-BA88-3C65F0EBBC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7213" y="2565400"/>
            <a:ext cx="24495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tx2"/>
                </a:solidFill>
                <a:latin typeface="Times New Roman" panose="02020603050405020304" pitchFamily="18" charset="0"/>
              </a:rPr>
              <a:t>February</a:t>
            </a:r>
          </a:p>
        </p:txBody>
      </p:sp>
      <p:sp>
        <p:nvSpPr>
          <p:cNvPr id="73733" name="Text Box 5">
            <a:extLst>
              <a:ext uri="{FF2B5EF4-FFF2-40B4-BE49-F238E27FC236}">
                <a16:creationId xmlns:a16="http://schemas.microsoft.com/office/drawing/2014/main" xmlns="" id="{4557BF18-638D-483C-8A28-339FD8E055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2063" y="2595563"/>
            <a:ext cx="17970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tx2"/>
                </a:solidFill>
                <a:latin typeface="Times New Roman" panose="02020603050405020304" pitchFamily="18" charset="0"/>
              </a:rPr>
              <a:t>March</a:t>
            </a:r>
          </a:p>
        </p:txBody>
      </p:sp>
      <p:sp>
        <p:nvSpPr>
          <p:cNvPr id="73734" name="Text Box 6">
            <a:extLst>
              <a:ext uri="{FF2B5EF4-FFF2-40B4-BE49-F238E27FC236}">
                <a16:creationId xmlns:a16="http://schemas.microsoft.com/office/drawing/2014/main" xmlns="" id="{0F9098C9-CD65-47F6-8D1B-9BB6CB4C54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1" y="3357563"/>
            <a:ext cx="14573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tx2"/>
                </a:solidFill>
                <a:latin typeface="Times New Roman" panose="02020603050405020304" pitchFamily="18" charset="0"/>
              </a:rPr>
              <a:t>April</a:t>
            </a:r>
          </a:p>
        </p:txBody>
      </p:sp>
      <p:sp>
        <p:nvSpPr>
          <p:cNvPr id="73735" name="Text Box 7">
            <a:extLst>
              <a:ext uri="{FF2B5EF4-FFF2-40B4-BE49-F238E27FC236}">
                <a16:creationId xmlns:a16="http://schemas.microsoft.com/office/drawing/2014/main" xmlns="" id="{C7148C3D-EBCC-4BA4-A6B1-2B67C93A85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7438" y="3357563"/>
            <a:ext cx="1270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tx2"/>
                </a:solidFill>
                <a:latin typeface="Times New Roman" panose="02020603050405020304" pitchFamily="18" charset="0"/>
              </a:rPr>
              <a:t>May</a:t>
            </a:r>
          </a:p>
        </p:txBody>
      </p:sp>
      <p:sp>
        <p:nvSpPr>
          <p:cNvPr id="73736" name="Text Box 8">
            <a:extLst>
              <a:ext uri="{FF2B5EF4-FFF2-40B4-BE49-F238E27FC236}">
                <a16:creationId xmlns:a16="http://schemas.microsoft.com/office/drawing/2014/main" xmlns="" id="{FE958A53-41A3-473B-A384-25BAEE64AC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4788" y="3387725"/>
            <a:ext cx="13335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tx2"/>
                </a:solidFill>
                <a:latin typeface="Times New Roman" panose="02020603050405020304" pitchFamily="18" charset="0"/>
              </a:rPr>
              <a:t>June</a:t>
            </a:r>
          </a:p>
        </p:txBody>
      </p:sp>
      <p:sp>
        <p:nvSpPr>
          <p:cNvPr id="73737" name="Text Box 9">
            <a:extLst>
              <a:ext uri="{FF2B5EF4-FFF2-40B4-BE49-F238E27FC236}">
                <a16:creationId xmlns:a16="http://schemas.microsoft.com/office/drawing/2014/main" xmlns="" id="{DAB2564E-89AE-4D4C-A7DB-AC8C05A0D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8214" y="4149725"/>
            <a:ext cx="12096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tx2"/>
                </a:solidFill>
                <a:latin typeface="Times New Roman" panose="02020603050405020304" pitchFamily="18" charset="0"/>
              </a:rPr>
              <a:t>July</a:t>
            </a:r>
          </a:p>
        </p:txBody>
      </p:sp>
      <p:sp>
        <p:nvSpPr>
          <p:cNvPr id="73738" name="Text Box 10">
            <a:extLst>
              <a:ext uri="{FF2B5EF4-FFF2-40B4-BE49-F238E27FC236}">
                <a16:creationId xmlns:a16="http://schemas.microsoft.com/office/drawing/2014/main" xmlns="" id="{FA7EA124-3A32-409D-884D-D84CB8AEFC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113" y="4179888"/>
            <a:ext cx="18923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tx2"/>
                </a:solidFill>
                <a:latin typeface="Times New Roman" panose="02020603050405020304" pitchFamily="18" charset="0"/>
              </a:rPr>
              <a:t>August</a:t>
            </a:r>
          </a:p>
        </p:txBody>
      </p:sp>
      <p:sp>
        <p:nvSpPr>
          <p:cNvPr id="73739" name="Rectangle 11">
            <a:extLst>
              <a:ext uri="{FF2B5EF4-FFF2-40B4-BE49-F238E27FC236}">
                <a16:creationId xmlns:a16="http://schemas.microsoft.com/office/drawing/2014/main" xmlns="" id="{E7177ECC-B20B-4091-8123-88B99763E1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5501" y="4179888"/>
            <a:ext cx="28987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0">
                <a:latin typeface="Times New Roman" panose="02020603050405020304" pitchFamily="18" charset="0"/>
              </a:rPr>
              <a:t> </a:t>
            </a:r>
            <a:r>
              <a:rPr lang="en-US" altLang="zh-CN" sz="4400">
                <a:solidFill>
                  <a:schemeClr val="tx2"/>
                </a:solidFill>
                <a:latin typeface="Times New Roman" panose="02020603050405020304" pitchFamily="18" charset="0"/>
              </a:rPr>
              <a:t>September</a:t>
            </a:r>
          </a:p>
        </p:txBody>
      </p:sp>
      <p:sp>
        <p:nvSpPr>
          <p:cNvPr id="73740" name="Text Box 12">
            <a:extLst>
              <a:ext uri="{FF2B5EF4-FFF2-40B4-BE49-F238E27FC236}">
                <a16:creationId xmlns:a16="http://schemas.microsoft.com/office/drawing/2014/main" xmlns="" id="{C41B1DF5-0C37-4072-B704-70351CCA11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951" y="4972050"/>
            <a:ext cx="213836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tx2"/>
                </a:solidFill>
                <a:latin typeface="Times New Roman" panose="02020603050405020304" pitchFamily="18" charset="0"/>
              </a:rPr>
              <a:t>October</a:t>
            </a:r>
          </a:p>
        </p:txBody>
      </p:sp>
      <p:sp>
        <p:nvSpPr>
          <p:cNvPr id="73741" name="Text Box 13">
            <a:extLst>
              <a:ext uri="{FF2B5EF4-FFF2-40B4-BE49-F238E27FC236}">
                <a16:creationId xmlns:a16="http://schemas.microsoft.com/office/drawing/2014/main" xmlns="" id="{184648A0-1B54-4005-AB5D-3B40F1910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4188" y="4972050"/>
            <a:ext cx="26654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tx2"/>
                </a:solidFill>
                <a:latin typeface="Times New Roman" panose="02020603050405020304" pitchFamily="18" charset="0"/>
              </a:rPr>
              <a:t>November</a:t>
            </a:r>
          </a:p>
        </p:txBody>
      </p:sp>
      <p:sp>
        <p:nvSpPr>
          <p:cNvPr id="73742" name="Text Box 14">
            <a:extLst>
              <a:ext uri="{FF2B5EF4-FFF2-40B4-BE49-F238E27FC236}">
                <a16:creationId xmlns:a16="http://schemas.microsoft.com/office/drawing/2014/main" xmlns="" id="{DB7045A5-648C-4480-98B5-2391B05B0D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4901" y="4972050"/>
            <a:ext cx="260191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tx2"/>
                </a:solidFill>
                <a:latin typeface="Times New Roman" panose="02020603050405020304" pitchFamily="18" charset="0"/>
              </a:rPr>
              <a:t>December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 build="p"/>
      <p:bldP spid="73731" grpId="0"/>
      <p:bldP spid="73732" grpId="0"/>
      <p:bldP spid="73733" grpId="0"/>
      <p:bldP spid="73734" grpId="0"/>
      <p:bldP spid="73735" grpId="0"/>
      <p:bldP spid="73736" grpId="0"/>
      <p:bldP spid="73737" grpId="0"/>
      <p:bldP spid="73738" grpId="0"/>
      <p:bldP spid="73739" grpId="0"/>
      <p:bldP spid="73740" grpId="0"/>
      <p:bldP spid="73741" grpId="0"/>
      <p:bldP spid="737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xmlns="" id="{B770949E-A11D-45F3-BAF6-621F308112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38400" y="0"/>
            <a:ext cx="8897938" cy="1143000"/>
          </a:xfrm>
        </p:spPr>
        <p:txBody>
          <a:bodyPr/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ahoma" panose="020B0604030504040204" pitchFamily="34" charset="0"/>
              </a:rPr>
              <a:t>Fill in the blanks with “at” “on””in”.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xmlns="" id="{B628A429-27AC-43CB-B809-4C9DFE2B75F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914400"/>
            <a:ext cx="9144000" cy="4800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/>
              <a:t>The children dress up ____ Halloween.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/>
              <a:t>Christmas party is ____ the evening of December 24th 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/>
              <a:t>I was born ____ 1999. And my birthday is ____ May 16</a:t>
            </a:r>
            <a:r>
              <a:rPr lang="en-US" altLang="zh-CN" baseline="30000"/>
              <a:t>th</a:t>
            </a:r>
            <a:r>
              <a:rPr lang="en-US" altLang="zh-CN"/>
              <a:t> 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/>
              <a:t>I like to see the moon ____ night.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/>
              <a:t>I</a:t>
            </a:r>
            <a:r>
              <a:rPr lang="en-US" altLang="zh-CN">
                <a:latin typeface="Times New Roman" panose="02020603050405020304" pitchFamily="18" charset="0"/>
              </a:rPr>
              <a:t>’</a:t>
            </a:r>
            <a:r>
              <a:rPr lang="en-US" altLang="zh-CN"/>
              <a:t>m good at English. I want to go to America _____ the age of 20.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/>
              <a:t>We start classes ____ 8:30 ____ Monday morning.</a:t>
            </a:r>
          </a:p>
        </p:txBody>
      </p:sp>
      <p:sp>
        <p:nvSpPr>
          <p:cNvPr id="70660" name="Text Box 4">
            <a:extLst>
              <a:ext uri="{FF2B5EF4-FFF2-40B4-BE49-F238E27FC236}">
                <a16:creationId xmlns:a16="http://schemas.microsoft.com/office/drawing/2014/main" xmlns="" id="{E2042098-41BE-4FDC-B276-A0A2BFAB8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9013" y="720662"/>
            <a:ext cx="838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</a:rPr>
              <a:t>at</a:t>
            </a:r>
          </a:p>
        </p:txBody>
      </p:sp>
      <p:sp>
        <p:nvSpPr>
          <p:cNvPr id="70661" name="Text Box 5">
            <a:extLst>
              <a:ext uri="{FF2B5EF4-FFF2-40B4-BE49-F238E27FC236}">
                <a16:creationId xmlns:a16="http://schemas.microsoft.com/office/drawing/2014/main" xmlns="" id="{96D9EECC-5463-4664-BF2C-DADBA4CD4F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1483" y="1337437"/>
            <a:ext cx="838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</a:rPr>
              <a:t>on</a:t>
            </a:r>
          </a:p>
        </p:txBody>
      </p:sp>
      <p:sp>
        <p:nvSpPr>
          <p:cNvPr id="70662" name="Text Box 6">
            <a:extLst>
              <a:ext uri="{FF2B5EF4-FFF2-40B4-BE49-F238E27FC236}">
                <a16:creationId xmlns:a16="http://schemas.microsoft.com/office/drawing/2014/main" xmlns="" id="{C9E4D1F0-E882-44C9-AD37-419DFA4937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4059" y="2245900"/>
            <a:ext cx="914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</a:rPr>
              <a:t>in</a:t>
            </a:r>
          </a:p>
        </p:txBody>
      </p:sp>
      <p:sp>
        <p:nvSpPr>
          <p:cNvPr id="70663" name="Text Box 7">
            <a:extLst>
              <a:ext uri="{FF2B5EF4-FFF2-40B4-BE49-F238E27FC236}">
                <a16:creationId xmlns:a16="http://schemas.microsoft.com/office/drawing/2014/main" xmlns="" id="{BAC818BE-D7D2-441B-83B3-35BE2060E0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7042" y="2198398"/>
            <a:ext cx="762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</a:rPr>
              <a:t>on</a:t>
            </a:r>
          </a:p>
        </p:txBody>
      </p:sp>
      <p:sp>
        <p:nvSpPr>
          <p:cNvPr id="70664" name="Text Box 8">
            <a:extLst>
              <a:ext uri="{FF2B5EF4-FFF2-40B4-BE49-F238E27FC236}">
                <a16:creationId xmlns:a16="http://schemas.microsoft.com/office/drawing/2014/main" xmlns="" id="{2BD61CAE-0418-424C-9F19-7333B7BA8F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4887" y="3035857"/>
            <a:ext cx="914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</a:rPr>
              <a:t>at</a:t>
            </a:r>
          </a:p>
        </p:txBody>
      </p:sp>
      <p:sp>
        <p:nvSpPr>
          <p:cNvPr id="70665" name="Text Box 9">
            <a:extLst>
              <a:ext uri="{FF2B5EF4-FFF2-40B4-BE49-F238E27FC236}">
                <a16:creationId xmlns:a16="http://schemas.microsoft.com/office/drawing/2014/main" xmlns="" id="{BE2B3B1C-C9E8-45C0-8D1B-F55238600B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0153" y="4541570"/>
            <a:ext cx="838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</a:rPr>
              <a:t>at</a:t>
            </a:r>
          </a:p>
        </p:txBody>
      </p:sp>
      <p:sp>
        <p:nvSpPr>
          <p:cNvPr id="70666" name="Text Box 10">
            <a:extLst>
              <a:ext uri="{FF2B5EF4-FFF2-40B4-BE49-F238E27FC236}">
                <a16:creationId xmlns:a16="http://schemas.microsoft.com/office/drawing/2014/main" xmlns="" id="{F65AC92E-E7D3-4DE4-9A28-CB5EE57E90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8709" y="3962637"/>
            <a:ext cx="7191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</a:rPr>
              <a:t>at</a:t>
            </a:r>
          </a:p>
        </p:txBody>
      </p:sp>
      <p:sp>
        <p:nvSpPr>
          <p:cNvPr id="70667" name="Text Box 11">
            <a:extLst>
              <a:ext uri="{FF2B5EF4-FFF2-40B4-BE49-F238E27FC236}">
                <a16:creationId xmlns:a16="http://schemas.microsoft.com/office/drawing/2014/main" xmlns="" id="{7222C25F-10C4-457E-8159-AAA0D7A70A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6248" y="4485151"/>
            <a:ext cx="914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</a:rPr>
              <a:t>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/>
      <p:bldP spid="70661" grpId="0"/>
      <p:bldP spid="70662" grpId="0"/>
      <p:bldP spid="70663" grpId="0"/>
      <p:bldP spid="70664" grpId="0"/>
      <p:bldP spid="70665" grpId="0"/>
      <p:bldP spid="70666" grpId="0"/>
      <p:bldP spid="706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360桌面截图20121006213856"/>
          <p:cNvPicPr/>
          <p:nvPr/>
        </p:nvPicPr>
        <p:blipFill>
          <a:blip r:embed="rId2"/>
          <a:stretch>
            <a:fillRect/>
          </a:stretch>
        </p:blipFill>
        <p:spPr>
          <a:xfrm>
            <a:off x="1524000" y="3355976"/>
            <a:ext cx="9144000" cy="350202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5603" name="Oval 3">
            <a:hlinkClick r:id="rId3" action="ppaction://hlinksldjump"/>
          </p:cNvPr>
          <p:cNvSpPr/>
          <p:nvPr/>
        </p:nvSpPr>
        <p:spPr>
          <a:xfrm>
            <a:off x="4727575" y="5157789"/>
            <a:ext cx="4319588" cy="11969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25604" name="Oval 4"/>
          <p:cNvSpPr/>
          <p:nvPr/>
        </p:nvSpPr>
        <p:spPr>
          <a:xfrm>
            <a:off x="4861515" y="3273685"/>
            <a:ext cx="4175125" cy="11969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25605" name="Text Box 5"/>
          <p:cNvSpPr/>
          <p:nvPr/>
        </p:nvSpPr>
        <p:spPr>
          <a:xfrm>
            <a:off x="1774825" y="2997200"/>
            <a:ext cx="2700338" cy="1754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Sunshine Middle 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School</a:t>
            </a:r>
          </a:p>
        </p:txBody>
      </p:sp>
      <p:sp>
        <p:nvSpPr>
          <p:cNvPr id="25606" name="AutoShape 6"/>
          <p:cNvSpPr/>
          <p:nvPr/>
        </p:nvSpPr>
        <p:spPr>
          <a:xfrm>
            <a:off x="4079875" y="1268412"/>
            <a:ext cx="647700" cy="4608512"/>
          </a:xfrm>
          <a:prstGeom prst="leftBrace">
            <a:avLst>
              <a:gd name="adj1" fmla="val 59293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25607" name="Text Box 7"/>
          <p:cNvSpPr/>
          <p:nvPr/>
        </p:nvSpPr>
        <p:spPr>
          <a:xfrm>
            <a:off x="5807076" y="3555207"/>
            <a:ext cx="3313112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rgbClr val="0000CC"/>
                </a:solidFill>
                <a:latin typeface="Times New Roman" pitchFamily="18" charset="0"/>
              </a:rPr>
              <a:t>places</a:t>
            </a:r>
          </a:p>
        </p:txBody>
      </p:sp>
      <p:sp>
        <p:nvSpPr>
          <p:cNvPr id="25608" name="Oval 8"/>
          <p:cNvSpPr/>
          <p:nvPr/>
        </p:nvSpPr>
        <p:spPr>
          <a:xfrm>
            <a:off x="4861515" y="837925"/>
            <a:ext cx="4392612" cy="11969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25609" name="Text Box 9"/>
          <p:cNvSpPr/>
          <p:nvPr/>
        </p:nvSpPr>
        <p:spPr>
          <a:xfrm>
            <a:off x="5879306" y="1039538"/>
            <a:ext cx="2808288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rgbClr val="0000CC"/>
                </a:solidFill>
                <a:latin typeface="Times New Roman" pitchFamily="18" charset="0"/>
                <a:hlinkClick r:id="rId4" action="ppaction://hlinksldjump"/>
              </a:rPr>
              <a:t>subjects</a:t>
            </a:r>
            <a:endParaRPr lang="en-US" altLang="zh-CN" sz="40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5610" name="Text Box 10">
            <a:hlinkClick r:id="rId3" action="ppaction://hlinksldjump"/>
          </p:cNvPr>
          <p:cNvSpPr/>
          <p:nvPr/>
        </p:nvSpPr>
        <p:spPr>
          <a:xfrm>
            <a:off x="5448300" y="5157789"/>
            <a:ext cx="3671888" cy="1311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4000" b="1">
                <a:solidFill>
                  <a:srgbClr val="0000CC"/>
                </a:solidFill>
                <a:latin typeface="Times New Roman" pitchFamily="18" charset="0"/>
              </a:rPr>
              <a:t>how to get to    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5" fill="hold">
                      <p:stCondLst>
                        <p:cond delay="indefinite"/>
                      </p:stCondLst>
                      <p:childTnLst>
                        <p:par>
                          <p:cTn id="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/>
      <p:bldP spid="25609" grpId="0"/>
      <p:bldP spid="256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ext Box 2">
            <a:extLst>
              <a:ext uri="{FF2B5EF4-FFF2-40B4-BE49-F238E27FC236}">
                <a16:creationId xmlns:a16="http://schemas.microsoft.com/office/drawing/2014/main" xmlns="" id="{045F4A3B-E901-4F47-AE55-4C29AC1AA1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866900"/>
            <a:ext cx="9144000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600" i="1" dirty="0">
                <a:solidFill>
                  <a:srgbClr val="009900"/>
                </a:solidFill>
                <a:latin typeface="Times New Roman" panose="02020603050405020304" pitchFamily="18" charset="0"/>
              </a:rPr>
              <a:t>将左栏中的百分数和右栏中相应的频率副词对应起来</a:t>
            </a:r>
            <a:r>
              <a:rPr lang="en-US" altLang="zh-CN" sz="3600" i="1" dirty="0">
                <a:solidFill>
                  <a:srgbClr val="009900"/>
                </a:solidFill>
                <a:latin typeface="Times New Roman" panose="02020603050405020304" pitchFamily="18" charset="0"/>
              </a:rPr>
              <a:t>.                                                                                   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1 . 100%  </a:t>
            </a:r>
            <a:r>
              <a:rPr lang="en-US" altLang="zh-CN" sz="3600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   A. sometimes                                       2.  80%   </a:t>
            </a:r>
            <a:r>
              <a:rPr lang="en-US" altLang="zh-CN" sz="3600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  B. seldom                                       3.  60%   </a:t>
            </a:r>
            <a:r>
              <a:rPr lang="en-US" altLang="zh-CN" sz="3600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  C. never                                                    4.  40%   </a:t>
            </a:r>
            <a:r>
              <a:rPr lang="en-US" altLang="zh-CN" sz="3600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  D. usually                                                     5.  20%  </a:t>
            </a:r>
            <a:r>
              <a:rPr lang="en-US" altLang="zh-CN" sz="3600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  E. always                                               6.  o%    </a:t>
            </a:r>
            <a:r>
              <a:rPr lang="en-US" altLang="zh-CN" sz="3600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  F. often</a:t>
            </a:r>
          </a:p>
        </p:txBody>
      </p:sp>
      <p:sp>
        <p:nvSpPr>
          <p:cNvPr id="87043" name="Text Box 3">
            <a:extLst>
              <a:ext uri="{FF2B5EF4-FFF2-40B4-BE49-F238E27FC236}">
                <a16:creationId xmlns:a16="http://schemas.microsoft.com/office/drawing/2014/main" xmlns="" id="{7059FA84-D014-4181-A5AD-64EE76EC94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7523" y="2952832"/>
            <a:ext cx="1828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</a:p>
        </p:txBody>
      </p:sp>
      <p:sp>
        <p:nvSpPr>
          <p:cNvPr id="87044" name="Text Box 4">
            <a:extLst>
              <a:ext uri="{FF2B5EF4-FFF2-40B4-BE49-F238E27FC236}">
                <a16:creationId xmlns:a16="http://schemas.microsoft.com/office/drawing/2014/main" xmlns="" id="{9AD188A9-EACD-476E-8D91-524B50DE2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7213" y="3482599"/>
            <a:ext cx="1295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87045" name="Text Box 5">
            <a:extLst>
              <a:ext uri="{FF2B5EF4-FFF2-40B4-BE49-F238E27FC236}">
                <a16:creationId xmlns:a16="http://schemas.microsoft.com/office/drawing/2014/main" xmlns="" id="{1DC05E6B-84A9-433F-97E3-659ED11967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7213" y="4038764"/>
            <a:ext cx="152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</a:p>
        </p:txBody>
      </p:sp>
      <p:sp>
        <p:nvSpPr>
          <p:cNvPr id="87046" name="Text Box 6">
            <a:extLst>
              <a:ext uri="{FF2B5EF4-FFF2-40B4-BE49-F238E27FC236}">
                <a16:creationId xmlns:a16="http://schemas.microsoft.com/office/drawing/2014/main" xmlns="" id="{AA9B7131-04FA-4366-A8D9-F65DCC36F0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9113" y="4556436"/>
            <a:ext cx="1600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87047" name="Text Box 7">
            <a:extLst>
              <a:ext uri="{FF2B5EF4-FFF2-40B4-BE49-F238E27FC236}">
                <a16:creationId xmlns:a16="http://schemas.microsoft.com/office/drawing/2014/main" xmlns="" id="{D5B0C3C2-CE0C-4310-9A25-5FC263DD60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7213" y="5086203"/>
            <a:ext cx="1828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87048" name="Text Box 8">
            <a:extLst>
              <a:ext uri="{FF2B5EF4-FFF2-40B4-BE49-F238E27FC236}">
                <a16:creationId xmlns:a16="http://schemas.microsoft.com/office/drawing/2014/main" xmlns="" id="{17B62C34-7952-4384-B785-6466976B6D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9113" y="5660306"/>
            <a:ext cx="1295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54D75B4-EFCE-4B8A-871E-659283E81607}"/>
              </a:ext>
            </a:extLst>
          </p:cNvPr>
          <p:cNvSpPr txBox="1"/>
          <p:nvPr/>
        </p:nvSpPr>
        <p:spPr>
          <a:xfrm>
            <a:off x="1644684" y="998278"/>
            <a:ext cx="8035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</a:rPr>
              <a:t>Grammar</a:t>
            </a:r>
            <a:r>
              <a:rPr lang="en-US" altLang="zh-CN" sz="3600" b="1" i="0" dirty="0" err="1">
                <a:solidFill>
                  <a:srgbClr val="FF0000"/>
                </a:solidFill>
              </a:rPr>
              <a:t>B</a:t>
            </a:r>
            <a:r>
              <a:rPr lang="en-US" altLang="zh-CN" sz="3600" b="1" i="0" dirty="0">
                <a:solidFill>
                  <a:srgbClr val="FF0000"/>
                </a:solidFill>
              </a:rPr>
              <a:t> Adverbs of frequency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7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7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7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7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7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 build="p"/>
      <p:bldP spid="87043" grpId="0" build="p"/>
      <p:bldP spid="87044" grpId="0" build="p"/>
      <p:bldP spid="87045" grpId="0" build="p"/>
      <p:bldP spid="87046" grpId="0" build="p"/>
      <p:bldP spid="87047" grpId="0" build="p"/>
      <p:bldP spid="8704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>
            <a:extLst>
              <a:ext uri="{FF2B5EF4-FFF2-40B4-BE49-F238E27FC236}">
                <a16:creationId xmlns:a16="http://schemas.microsoft.com/office/drawing/2014/main" xmlns="" id="{5482B8C5-4C16-49EF-8558-6D32F71D337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-100013"/>
            <a:ext cx="9144000" cy="6858001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b="1" i="1">
                <a:solidFill>
                  <a:srgbClr val="009900"/>
                </a:solidFill>
                <a:latin typeface="Times New Roman" panose="02020603050405020304" pitchFamily="18" charset="0"/>
              </a:rPr>
              <a:t>翻译下列句子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1. 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太阳总是从东方升起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西方落下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The sun ______ rises in the east and sets in the west.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2. 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他通常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点钟睡觉．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He _________ goes to bed at ten o’clock.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3. 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他上学经常迟到．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He is _________ late for school.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4. 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有时他晚饭后去图书馆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He ___________ goes to the library after supper.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5. 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莉莉不常读报．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Lily _________ reads newspaper.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6. 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我上学从来不迟到．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I am ________ late for school.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zh-CN" sz="2000" b="1">
                <a:solidFill>
                  <a:srgbClr val="000000"/>
                </a:solidFill>
              </a:rPr>
              <a:t>	</a:t>
            </a:r>
          </a:p>
          <a:p>
            <a:pPr eaLnBrk="1" hangingPunct="1">
              <a:lnSpc>
                <a:spcPct val="90000"/>
              </a:lnSpc>
            </a:pP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91139" name="Text Box 3">
            <a:extLst>
              <a:ext uri="{FF2B5EF4-FFF2-40B4-BE49-F238E27FC236}">
                <a16:creationId xmlns:a16="http://schemas.microsoft.com/office/drawing/2014/main" xmlns="" id="{D88CFFE5-155C-4B8A-A0A3-CAA89168D8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588169"/>
            <a:ext cx="17287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always</a:t>
            </a:r>
          </a:p>
        </p:txBody>
      </p:sp>
      <p:sp>
        <p:nvSpPr>
          <p:cNvPr id="91140" name="Text Box 4">
            <a:extLst>
              <a:ext uri="{FF2B5EF4-FFF2-40B4-BE49-F238E27FC236}">
                <a16:creationId xmlns:a16="http://schemas.microsoft.com/office/drawing/2014/main" xmlns="" id="{D305E83D-0D89-4F41-9167-74D6AF3137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9457" y="1525474"/>
            <a:ext cx="1800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usually</a:t>
            </a:r>
          </a:p>
        </p:txBody>
      </p:sp>
      <p:sp>
        <p:nvSpPr>
          <p:cNvPr id="91141" name="Text Box 5">
            <a:extLst>
              <a:ext uri="{FF2B5EF4-FFF2-40B4-BE49-F238E27FC236}">
                <a16:creationId xmlns:a16="http://schemas.microsoft.com/office/drawing/2014/main" xmlns="" id="{2ED24C0B-D43F-4540-A106-1CB309FC9F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6467" y="2480412"/>
            <a:ext cx="1800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often</a:t>
            </a:r>
          </a:p>
        </p:txBody>
      </p:sp>
      <p:sp>
        <p:nvSpPr>
          <p:cNvPr id="91142" name="Text Box 6">
            <a:extLst>
              <a:ext uri="{FF2B5EF4-FFF2-40B4-BE49-F238E27FC236}">
                <a16:creationId xmlns:a16="http://schemas.microsoft.com/office/drawing/2014/main" xmlns="" id="{3F065DA8-FAA3-46B1-959A-ABFEBC8B5D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0263" y="3498425"/>
            <a:ext cx="2447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sometimes</a:t>
            </a:r>
          </a:p>
        </p:txBody>
      </p:sp>
      <p:sp>
        <p:nvSpPr>
          <p:cNvPr id="91143" name="Text Box 7">
            <a:extLst>
              <a:ext uri="{FF2B5EF4-FFF2-40B4-BE49-F238E27FC236}">
                <a16:creationId xmlns:a16="http://schemas.microsoft.com/office/drawing/2014/main" xmlns="" id="{DE793237-29D2-4956-A39A-BEDF013ACB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2457" y="4243724"/>
            <a:ext cx="20875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seldom</a:t>
            </a:r>
          </a:p>
        </p:txBody>
      </p:sp>
      <p:sp>
        <p:nvSpPr>
          <p:cNvPr id="91144" name="Text Box 8">
            <a:extLst>
              <a:ext uri="{FF2B5EF4-FFF2-40B4-BE49-F238E27FC236}">
                <a16:creationId xmlns:a16="http://schemas.microsoft.com/office/drawing/2014/main" xmlns="" id="{21A4A010-1652-4C15-8DF8-6AC02ECA0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9397" y="5332526"/>
            <a:ext cx="15843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never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1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1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1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1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11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11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11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11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11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11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11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113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113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113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1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91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91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91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 build="p"/>
      <p:bldP spid="91139" grpId="0" build="p"/>
      <p:bldP spid="91140" grpId="0" build="p"/>
      <p:bldP spid="91141" grpId="0" build="p"/>
      <p:bldP spid="91142" grpId="0" build="p"/>
      <p:bldP spid="91143" grpId="0" build="p"/>
      <p:bldP spid="9114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>
            <a:extLst>
              <a:ext uri="{FF2B5EF4-FFF2-40B4-BE49-F238E27FC236}">
                <a16:creationId xmlns:a16="http://schemas.microsoft.com/office/drawing/2014/main" xmlns="" id="{3B037A30-8033-43C4-9055-62ECFB8F4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6142" y="738188"/>
            <a:ext cx="62658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Writing</a:t>
            </a:r>
          </a:p>
        </p:txBody>
      </p:sp>
      <p:sp>
        <p:nvSpPr>
          <p:cNvPr id="34820" name="Rectangle 4">
            <a:extLst>
              <a:ext uri="{FF2B5EF4-FFF2-40B4-BE49-F238E27FC236}">
                <a16:creationId xmlns:a16="http://schemas.microsoft.com/office/drawing/2014/main" xmlns="" id="{7BE789DB-74FF-4465-A79C-00B62D2F38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6142" y="1589252"/>
            <a:ext cx="8083550" cy="151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3600" b="0" dirty="0">
                <a:latin typeface="Franklin Gothic Medium" panose="020B0603020102020204" pitchFamily="34" charset="0"/>
              </a:rPr>
              <a:t>     </a:t>
            </a:r>
            <a:r>
              <a:rPr lang="en-US" altLang="zh-CN" sz="3600" b="0" dirty="0">
                <a:latin typeface="Franklin Gothic Medium" panose="020B0603020102020204" pitchFamily="34" charset="0"/>
              </a:rPr>
              <a:t>Write an e-mail to your e-friend Tom . Tell him about your school and your school life, your likes and dislikes.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zh-CN" sz="3600" b="0" dirty="0">
                <a:solidFill>
                  <a:srgbClr val="FF0000"/>
                </a:solidFill>
                <a:latin typeface="Franklin Gothic Medium" panose="020B0603020102020204" pitchFamily="34" charset="0"/>
              </a:rPr>
              <a:t>  (subjects,  places, activities, transport ,your teachers, friends…)</a:t>
            </a:r>
          </a:p>
          <a:p>
            <a:pPr eaLnBrk="1" hangingPunct="1">
              <a:spcBef>
                <a:spcPct val="20000"/>
              </a:spcBef>
            </a:pPr>
            <a:endParaRPr lang="en-US" altLang="zh-CN" sz="4000" b="0" dirty="0">
              <a:solidFill>
                <a:srgbClr val="FF6600"/>
              </a:solidFill>
              <a:latin typeface="Tahoma" panose="020B060403050404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zh-CN" sz="4000" b="0" dirty="0">
              <a:solidFill>
                <a:srgbClr val="FF6600"/>
              </a:solidFill>
              <a:latin typeface="Tahoma" panose="020B060403050404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zh-CN" altLang="en-US" sz="4000" b="0" dirty="0">
              <a:solidFill>
                <a:srgbClr val="FF6600"/>
              </a:solidFill>
              <a:latin typeface="Tahoma" panose="020B060403050404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20A97C3-C8E6-40AA-92EC-1C70695C3BFC}"/>
              </a:ext>
            </a:extLst>
          </p:cNvPr>
          <p:cNvSpPr txBox="1"/>
          <p:nvPr/>
        </p:nvSpPr>
        <p:spPr>
          <a:xfrm>
            <a:off x="848413" y="214968"/>
            <a:ext cx="4562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Arial Black" panose="020B0A04020102020204" pitchFamily="34" charset="0"/>
              </a:rPr>
              <a:t>Group work</a:t>
            </a:r>
            <a:endParaRPr lang="zh-CN" altLang="en-US" sz="2800" dirty="0">
              <a:solidFill>
                <a:schemeClr val="accent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出自【趣你的PPT】(微信:qunideppt)：最优质的PPT资源库"/>
          <p:cNvSpPr/>
          <p:nvPr/>
        </p:nvSpPr>
        <p:spPr>
          <a:xfrm flipH="1" flipV="1">
            <a:off x="0" y="-18060"/>
            <a:ext cx="12227196" cy="6930580"/>
          </a:xfrm>
          <a:custGeom>
            <a:avLst/>
            <a:gdLst>
              <a:gd name="connsiteX0" fmla="*/ 0 w 2779222"/>
              <a:gd name="connsiteY0" fmla="*/ 2622033 h 2622033"/>
              <a:gd name="connsiteX1" fmla="*/ 0 w 2779222"/>
              <a:gd name="connsiteY1" fmla="*/ 0 h 2622033"/>
              <a:gd name="connsiteX2" fmla="*/ 2779222 w 2779222"/>
              <a:gd name="connsiteY2" fmla="*/ 2622033 h 2622033"/>
              <a:gd name="connsiteX3" fmla="*/ 0 w 2779222"/>
              <a:gd name="connsiteY3" fmla="*/ 2622033 h 2622033"/>
              <a:gd name="connsiteX0-1" fmla="*/ 0 w 10615613"/>
              <a:gd name="connsiteY0-2" fmla="*/ 3979346 h 3979346"/>
              <a:gd name="connsiteX1-3" fmla="*/ 10615613 w 10615613"/>
              <a:gd name="connsiteY1-4" fmla="*/ 0 h 3979346"/>
              <a:gd name="connsiteX2-5" fmla="*/ 2779222 w 10615613"/>
              <a:gd name="connsiteY2-6" fmla="*/ 3979346 h 3979346"/>
              <a:gd name="connsiteX3-7" fmla="*/ 0 w 10615613"/>
              <a:gd name="connsiteY3-8" fmla="*/ 3979346 h 3979346"/>
              <a:gd name="connsiteX0-9" fmla="*/ 0 w 12187239"/>
              <a:gd name="connsiteY0-10" fmla="*/ 0 h 4000501"/>
              <a:gd name="connsiteX1-11" fmla="*/ 12187239 w 12187239"/>
              <a:gd name="connsiteY1-12" fmla="*/ 21155 h 4000501"/>
              <a:gd name="connsiteX2-13" fmla="*/ 4350848 w 12187239"/>
              <a:gd name="connsiteY2-14" fmla="*/ 4000501 h 4000501"/>
              <a:gd name="connsiteX3-15" fmla="*/ 0 w 12187239"/>
              <a:gd name="connsiteY3-16" fmla="*/ 0 h 4000501"/>
              <a:gd name="connsiteX0-17" fmla="*/ 6840 w 12194079"/>
              <a:gd name="connsiteY0-18" fmla="*/ 0 h 6872288"/>
              <a:gd name="connsiteX1-19" fmla="*/ 12194079 w 12194079"/>
              <a:gd name="connsiteY1-20" fmla="*/ 21155 h 6872288"/>
              <a:gd name="connsiteX2-21" fmla="*/ 0 w 12194079"/>
              <a:gd name="connsiteY2-22" fmla="*/ 6872288 h 6872288"/>
              <a:gd name="connsiteX3-23" fmla="*/ 6840 w 12194079"/>
              <a:gd name="connsiteY3-24" fmla="*/ 0 h 6872288"/>
              <a:gd name="connsiteX0-25" fmla="*/ 0 w 12187239"/>
              <a:gd name="connsiteY0-26" fmla="*/ 0 h 6915151"/>
              <a:gd name="connsiteX1-27" fmla="*/ 12187239 w 12187239"/>
              <a:gd name="connsiteY1-28" fmla="*/ 21155 h 6915151"/>
              <a:gd name="connsiteX2-29" fmla="*/ 21735 w 12187239"/>
              <a:gd name="connsiteY2-30" fmla="*/ 6915151 h 6915151"/>
              <a:gd name="connsiteX3-31" fmla="*/ 0 w 12187239"/>
              <a:gd name="connsiteY3-32" fmla="*/ 0 h 6915151"/>
              <a:gd name="connsiteX0-33" fmla="*/ 0 w 12187239"/>
              <a:gd name="connsiteY0-34" fmla="*/ 0 h 6958014"/>
              <a:gd name="connsiteX1-35" fmla="*/ 12187239 w 12187239"/>
              <a:gd name="connsiteY1-36" fmla="*/ 21155 h 6958014"/>
              <a:gd name="connsiteX2-37" fmla="*/ 21735 w 12187239"/>
              <a:gd name="connsiteY2-38" fmla="*/ 6958014 h 6958014"/>
              <a:gd name="connsiteX3-39" fmla="*/ 0 w 12187239"/>
              <a:gd name="connsiteY3-40" fmla="*/ 0 h 69580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187239" h="6958014">
                <a:moveTo>
                  <a:pt x="0" y="0"/>
                </a:moveTo>
                <a:lnTo>
                  <a:pt x="12187239" y="21155"/>
                </a:lnTo>
                <a:lnTo>
                  <a:pt x="21735" y="695801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出自【趣你的PPT】(微信:qunideppt)：最优质的PPT资源库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02"/>
            <a:ext cx="3754714" cy="3616459"/>
          </a:xfrm>
          <a:prstGeom prst="rect">
            <a:avLst/>
          </a:prstGeom>
        </p:spPr>
      </p:pic>
      <p:pic>
        <p:nvPicPr>
          <p:cNvPr id="5" name="出自【趣你的PPT】(微信:qunideppt)：最优质的PPT资源库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8437286" y="3362439"/>
            <a:ext cx="3754714" cy="3616459"/>
          </a:xfrm>
          <a:prstGeom prst="rect">
            <a:avLst/>
          </a:prstGeom>
        </p:spPr>
      </p:pic>
      <p:pic>
        <p:nvPicPr>
          <p:cNvPr id="42" name="出自【趣你的PPT】(微信:qunideppt)：最优质的PPT资源库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478780">
            <a:off x="2674686" y="1185567"/>
            <a:ext cx="1489825" cy="3234531"/>
          </a:xfrm>
          <a:prstGeom prst="rect">
            <a:avLst/>
          </a:prstGeom>
        </p:spPr>
      </p:pic>
      <p:pic>
        <p:nvPicPr>
          <p:cNvPr id="45" name="出自【趣你的PPT】(微信:qunideppt)：最优质的PPT资源库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403328">
            <a:off x="4639484" y="1114667"/>
            <a:ext cx="1582905" cy="3321051"/>
          </a:xfrm>
          <a:prstGeom prst="rect">
            <a:avLst/>
          </a:prstGeom>
        </p:spPr>
      </p:pic>
      <p:pic>
        <p:nvPicPr>
          <p:cNvPr id="67" name="出自【趣你的PPT】(微信:qunideppt)：最优质的PPT资源库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624547">
            <a:off x="8121751" y="2102789"/>
            <a:ext cx="1489825" cy="3234531"/>
          </a:xfrm>
          <a:prstGeom prst="rect">
            <a:avLst/>
          </a:prstGeom>
        </p:spPr>
      </p:pic>
      <p:pic>
        <p:nvPicPr>
          <p:cNvPr id="70" name="出自【趣你的PPT】(微信:qunideppt)：最优质的PPT资源库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9932080">
            <a:off x="6070683" y="1960465"/>
            <a:ext cx="1363908" cy="3451467"/>
          </a:xfrm>
          <a:prstGeom prst="rect">
            <a:avLst/>
          </a:prstGeom>
        </p:spPr>
      </p:pic>
      <p:pic>
        <p:nvPicPr>
          <p:cNvPr id="51" name="出自【趣你的PPT】(微信:qunideppt)：最优质的PPT资源库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1008076">
            <a:off x="6832381" y="952050"/>
            <a:ext cx="1524367" cy="3028695"/>
          </a:xfrm>
          <a:prstGeom prst="rect">
            <a:avLst/>
          </a:prstGeom>
        </p:spPr>
      </p:pic>
      <p:pic>
        <p:nvPicPr>
          <p:cNvPr id="69" name="出自【趣你的PPT】(微信:qunideppt)：最优质的PPT资源库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14822">
            <a:off x="3919138" y="2399334"/>
            <a:ext cx="1466110" cy="2912947"/>
          </a:xfrm>
          <a:prstGeom prst="rect">
            <a:avLst/>
          </a:prstGeom>
        </p:spPr>
      </p:pic>
      <p:sp>
        <p:nvSpPr>
          <p:cNvPr id="39" name="出自【趣你的PPT】(微信:qunideppt)：最优质的PPT资源库"/>
          <p:cNvSpPr txBox="1"/>
          <p:nvPr/>
        </p:nvSpPr>
        <p:spPr>
          <a:xfrm>
            <a:off x="3131416" y="2558514"/>
            <a:ext cx="7920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>
                <a:solidFill>
                  <a:schemeClr val="bg1"/>
                </a:solidFill>
                <a:latin typeface="Impact" panose="020B0806030902050204" pitchFamily="34" charset="0"/>
              </a:rPr>
              <a:t>T</a:t>
            </a:r>
            <a:endParaRPr lang="zh-CN" altLang="en-US" sz="88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4" name="出自【趣你的PPT】(微信:qunideppt)：最优质的PPT资源库"/>
          <p:cNvSpPr txBox="1"/>
          <p:nvPr/>
        </p:nvSpPr>
        <p:spPr>
          <a:xfrm>
            <a:off x="5168926" y="2558514"/>
            <a:ext cx="7920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>
                <a:solidFill>
                  <a:schemeClr val="bg1"/>
                </a:solidFill>
                <a:latin typeface="Impact" panose="020B0806030902050204" pitchFamily="34" charset="0"/>
              </a:rPr>
              <a:t>A</a:t>
            </a:r>
            <a:endParaRPr lang="zh-CN" altLang="en-US" sz="88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5" name="出自【趣你的PPT】(微信:qunideppt)：最优质的PPT资源库"/>
          <p:cNvSpPr txBox="1"/>
          <p:nvPr/>
        </p:nvSpPr>
        <p:spPr>
          <a:xfrm>
            <a:off x="6179347" y="2558514"/>
            <a:ext cx="7920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>
                <a:solidFill>
                  <a:schemeClr val="bg1"/>
                </a:solidFill>
                <a:latin typeface="Impact" panose="020B0806030902050204" pitchFamily="34" charset="0"/>
              </a:rPr>
              <a:t>N</a:t>
            </a:r>
            <a:endParaRPr lang="zh-CN" altLang="en-US" sz="88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6" name="出自【趣你的PPT】(微信:qunideppt)：最优质的PPT资源库"/>
          <p:cNvSpPr txBox="1"/>
          <p:nvPr/>
        </p:nvSpPr>
        <p:spPr>
          <a:xfrm>
            <a:off x="7214182" y="2558514"/>
            <a:ext cx="7920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>
                <a:solidFill>
                  <a:schemeClr val="bg1"/>
                </a:solidFill>
                <a:latin typeface="Impact" panose="020B0806030902050204" pitchFamily="34" charset="0"/>
              </a:rPr>
              <a:t>K</a:t>
            </a:r>
            <a:endParaRPr lang="zh-CN" altLang="en-US" sz="88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9" name="出自【趣你的PPT】(微信:qunideppt)：最优质的PPT资源库"/>
          <p:cNvSpPr txBox="1"/>
          <p:nvPr/>
        </p:nvSpPr>
        <p:spPr>
          <a:xfrm>
            <a:off x="8256240" y="2558514"/>
            <a:ext cx="7839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>
                <a:solidFill>
                  <a:schemeClr val="bg1"/>
                </a:solidFill>
                <a:latin typeface="Impact" panose="020B0806030902050204" pitchFamily="34" charset="0"/>
              </a:rPr>
              <a:t>S</a:t>
            </a:r>
            <a:endParaRPr lang="zh-CN" altLang="en-US" sz="88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0" name="出自【趣你的PPT】(微信:qunideppt)：最优质的PPT资源库"/>
          <p:cNvSpPr txBox="1"/>
          <p:nvPr/>
        </p:nvSpPr>
        <p:spPr>
          <a:xfrm>
            <a:off x="4198802" y="2558514"/>
            <a:ext cx="7920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>
                <a:solidFill>
                  <a:schemeClr val="bg1"/>
                </a:solidFill>
                <a:latin typeface="Impact" panose="020B0806030902050204" pitchFamily="34" charset="0"/>
              </a:rPr>
              <a:t>H</a:t>
            </a:r>
            <a:endParaRPr lang="zh-CN" altLang="en-US" sz="88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81" name="New picture" hidden="1"/>
          <p:cNvPicPr/>
          <p:nvPr/>
        </p:nvPicPr>
        <p:blipFill>
          <a:blip r:embed="rId8"/>
          <a:stretch>
            <a:fillRect/>
          </a:stretch>
        </p:blipFill>
        <p:spPr>
          <a:xfrm>
            <a:off x="11417300" y="11315700"/>
            <a:ext cx="254000" cy="2921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76282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rtlCol="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/>
                <a:ea typeface="宋体" pitchFamily="2" charset="-122"/>
              </a:defRPr>
            </a:lvl9pPr>
          </a:lstStyle>
          <a:p>
            <a:pPr lvl="0" eaLnBrk="1" hangingPunct="1"/>
            <a:endParaRPr lang="zh-CN" altLang="zh-CN"/>
          </a:p>
        </p:txBody>
      </p:sp>
      <p:sp>
        <p:nvSpPr>
          <p:cNvPr id="27651" name="Rectangle 3"/>
          <p:cNvSpPr>
            <a:spLocks noGrp="1"/>
          </p:cNvSpPr>
          <p:nvPr>
            <p:ph idx="1"/>
          </p:nvPr>
        </p:nvSpPr>
        <p:spPr>
          <a:xfrm>
            <a:off x="3719512" y="1268413"/>
            <a:ext cx="8686800" cy="462597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rtlCol="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buNone/>
            </a:pP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1. I study at…</a:t>
            </a:r>
          </a:p>
          <a:p>
            <a:pPr lvl="0" eaLnBrk="1" hangingPunct="1">
              <a:buNone/>
            </a:pP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2. There are … classrooms in …</a:t>
            </a:r>
          </a:p>
          <a:p>
            <a:pPr lvl="0" eaLnBrk="1" hangingPunct="1">
              <a:buNone/>
            </a:pP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3. We have a playground/ a library /a hall…</a:t>
            </a:r>
          </a:p>
          <a:p>
            <a:pPr lvl="0" eaLnBrk="1" hangingPunct="1">
              <a:buNone/>
            </a:pP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4. We can … in/on a playground……</a:t>
            </a:r>
          </a:p>
          <a:p>
            <a:pPr lvl="0" eaLnBrk="1" hangingPunct="1">
              <a:buNone/>
            </a:pP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5. We have Chinese…</a:t>
            </a:r>
          </a:p>
          <a:p>
            <a:pPr lvl="0" eaLnBrk="1" hangingPunct="1">
              <a:buNone/>
            </a:pP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6. I like …best, because …</a:t>
            </a:r>
          </a:p>
          <a:p>
            <a:pPr lvl="0" eaLnBrk="1" hangingPunct="1">
              <a:buNone/>
            </a:pP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7. I live far away from/ near the school.</a:t>
            </a:r>
          </a:p>
          <a:p>
            <a:pPr lvl="0" eaLnBrk="1" hangingPunct="1">
              <a:buNone/>
            </a:pP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8. I go to school by bike /by bus /on foot…</a:t>
            </a:r>
          </a:p>
          <a:p>
            <a:pPr lvl="0" eaLnBrk="1" hangingPunct="1">
              <a:buNone/>
            </a:pPr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9. It takes me … to get to school.</a:t>
            </a:r>
          </a:p>
          <a:p>
            <a:pPr lvl="0" eaLnBrk="1" hangingPunct="1"/>
            <a:endParaRPr lang="en-US" altLang="zh-CN" sz="28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7652" name="Text Box 4"/>
          <p:cNvSpPr/>
          <p:nvPr/>
        </p:nvSpPr>
        <p:spPr>
          <a:xfrm>
            <a:off x="1524000" y="333375"/>
            <a:ext cx="576103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Useful expressions</a:t>
            </a:r>
          </a:p>
        </p:txBody>
      </p:sp>
      <p:sp>
        <p:nvSpPr>
          <p:cNvPr id="27653" name="Text Box 5"/>
          <p:cNvSpPr/>
          <p:nvPr/>
        </p:nvSpPr>
        <p:spPr>
          <a:xfrm>
            <a:off x="1919288" y="1844675"/>
            <a:ext cx="331311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places</a:t>
            </a:r>
          </a:p>
        </p:txBody>
      </p:sp>
      <p:sp>
        <p:nvSpPr>
          <p:cNvPr id="27654" name="AutoShape 6"/>
          <p:cNvSpPr/>
          <p:nvPr/>
        </p:nvSpPr>
        <p:spPr>
          <a:xfrm>
            <a:off x="3432175" y="1628776"/>
            <a:ext cx="287338" cy="1368425"/>
          </a:xfrm>
          <a:prstGeom prst="leftBrace">
            <a:avLst>
              <a:gd name="adj1" fmla="val 39687"/>
              <a:gd name="adj2" fmla="val 50000"/>
            </a:avLst>
          </a:prstGeom>
          <a:noFill/>
          <a:ln>
            <a:solidFill>
              <a:srgbClr val="FF0000"/>
            </a:solidFill>
            <a:round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27655" name="AutoShape 7"/>
          <p:cNvSpPr/>
          <p:nvPr/>
        </p:nvSpPr>
        <p:spPr>
          <a:xfrm>
            <a:off x="3432175" y="3429000"/>
            <a:ext cx="215900" cy="863600"/>
          </a:xfrm>
          <a:prstGeom prst="leftBrace">
            <a:avLst>
              <a:gd name="adj1" fmla="val 33333"/>
              <a:gd name="adj2" fmla="val 50000"/>
            </a:avLst>
          </a:prstGeom>
          <a:noFill/>
          <a:ln>
            <a:solidFill>
              <a:srgbClr val="FF0000"/>
            </a:solidFill>
            <a:round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27656" name="AutoShape 8"/>
          <p:cNvSpPr/>
          <p:nvPr/>
        </p:nvSpPr>
        <p:spPr>
          <a:xfrm>
            <a:off x="3432175" y="4437062"/>
            <a:ext cx="215900" cy="1296988"/>
          </a:xfrm>
          <a:prstGeom prst="leftBrace">
            <a:avLst>
              <a:gd name="adj1" fmla="val 50061"/>
              <a:gd name="adj2" fmla="val 50000"/>
            </a:avLst>
          </a:prstGeom>
          <a:noFill/>
          <a:ln>
            <a:solidFill>
              <a:srgbClr val="FF0000"/>
            </a:solidFill>
            <a:round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27657" name="Text Box 9"/>
          <p:cNvSpPr/>
          <p:nvPr/>
        </p:nvSpPr>
        <p:spPr>
          <a:xfrm>
            <a:off x="1703388" y="3429000"/>
            <a:ext cx="331311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subjects</a:t>
            </a:r>
          </a:p>
        </p:txBody>
      </p:sp>
      <p:sp>
        <p:nvSpPr>
          <p:cNvPr id="27658" name="Text Box 10"/>
          <p:cNvSpPr/>
          <p:nvPr/>
        </p:nvSpPr>
        <p:spPr>
          <a:xfrm>
            <a:off x="1774825" y="4221162"/>
            <a:ext cx="1763712" cy="1739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how to get to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0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3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6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9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22" dur="5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25" dur="500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28" dur="500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31" dur="500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34" dur="500"/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44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54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64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uiExpand="1" build="p"/>
      <p:bldP spid="27652" grpId="0"/>
      <p:bldP spid="27653" grpId="0"/>
      <p:bldP spid="27654" grpId="0" animBg="1"/>
      <p:bldP spid="27655" grpId="0" animBg="1"/>
      <p:bldP spid="27656" grpId="0" animBg="1"/>
      <p:bldP spid="27657" grpId="0"/>
      <p:bldP spid="276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sz="half" idx="1"/>
          </p:nvPr>
        </p:nvSpPr>
        <p:spPr>
          <a:xfrm>
            <a:off x="1774826" y="1412875"/>
            <a:ext cx="8893175" cy="1008062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rtlCol="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0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</a:lstStyle>
          <a:p>
            <a:pPr lvl="0" eaLnBrk="1" hangingPunct="1">
              <a:lnSpc>
                <a:spcPct val="90000"/>
              </a:lnSpc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H</a:t>
            </a:r>
            <a:r>
              <a:rPr lang="en-US" altLang="zh-CN" sz="3200" b="1">
                <a:latin typeface="Times New Roman" pitchFamily="18" charset="0"/>
              </a:rPr>
              <a:t>istory            Ge</a:t>
            </a:r>
            <a:r>
              <a:rPr lang="en-US" altLang="zh-CN" sz="3200" b="1">
                <a:solidFill>
                  <a:schemeClr val="tx2"/>
                </a:solidFill>
                <a:latin typeface="Times New Roman" pitchFamily="18" charset="0"/>
              </a:rPr>
              <a:t>o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g</a:t>
            </a:r>
            <a:r>
              <a:rPr lang="en-US" altLang="zh-CN" sz="3200" b="1">
                <a:latin typeface="Times New Roman" pitchFamily="18" charset="0"/>
              </a:rPr>
              <a:t>ra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ph</a:t>
            </a:r>
            <a:r>
              <a:rPr lang="en-US" altLang="zh-CN" sz="3200" b="1">
                <a:latin typeface="Times New Roman" pitchFamily="18" charset="0"/>
              </a:rPr>
              <a:t>y            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B</a:t>
            </a:r>
            <a:r>
              <a:rPr lang="en-US" altLang="zh-CN" sz="3200" b="1">
                <a:latin typeface="Times New Roman" pitchFamily="18" charset="0"/>
              </a:rPr>
              <a:t>io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l</a:t>
            </a:r>
            <a:r>
              <a:rPr lang="en-US" altLang="zh-CN" sz="3200" b="1">
                <a:latin typeface="Times New Roman" pitchFamily="18" charset="0"/>
              </a:rPr>
              <a:t>ogy</a:t>
            </a:r>
          </a:p>
        </p:txBody>
      </p:sp>
      <p:sp>
        <p:nvSpPr>
          <p:cNvPr id="21507" name="Rectangle 3"/>
          <p:cNvSpPr>
            <a:spLocks noGrp="1"/>
          </p:cNvSpPr>
          <p:nvPr>
            <p:ph sz="half" idx="2"/>
          </p:nvPr>
        </p:nvSpPr>
        <p:spPr>
          <a:xfrm>
            <a:off x="1524000" y="3933825"/>
            <a:ext cx="9144000" cy="45085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rtlCol="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4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0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</a:lstStyle>
          <a:p>
            <a:pPr lvl="0" eaLnBrk="1" hangingPunct="1">
              <a:lnSpc>
                <a:spcPct val="90000"/>
              </a:lnSpc>
              <a:buNone/>
            </a:pPr>
            <a:r>
              <a:rPr lang="en-US" altLang="zh-CN" sz="3200" b="1">
                <a:latin typeface="Times New Roman" pitchFamily="18" charset="0"/>
              </a:rPr>
              <a:t> Ch _ n _ _ _            _ _ _ l _ sh            _om_ _ ter </a:t>
            </a:r>
          </a:p>
          <a:p>
            <a:pPr lvl="0" eaLnBrk="1" hangingPunct="1">
              <a:lnSpc>
                <a:spcPct val="90000"/>
              </a:lnSpc>
              <a:buNone/>
            </a:pPr>
            <a:r>
              <a:rPr lang="en-US" altLang="zh-CN" b="1">
                <a:solidFill>
                  <a:srgbClr val="0000CC"/>
                </a:solidFill>
                <a:latin typeface="GWIPA" pitchFamily="2" charset="2"/>
              </a:rPr>
              <a:t>    </a:t>
            </a:r>
            <a:endParaRPr lang="en-US" altLang="zh-CN" b="1">
              <a:solidFill>
                <a:srgbClr val="0000CC"/>
              </a:solidFill>
              <a:latin typeface="Lucida Sans Unicode" pitchFamily="34" charset="0"/>
            </a:endParaRPr>
          </a:p>
        </p:txBody>
      </p:sp>
      <p:sp>
        <p:nvSpPr>
          <p:cNvPr id="21508" name="Oval 4"/>
          <p:cNvSpPr/>
          <p:nvPr/>
        </p:nvSpPr>
        <p:spPr>
          <a:xfrm>
            <a:off x="2495550" y="1"/>
            <a:ext cx="6084888" cy="11969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21509" name="Rectangle 5"/>
          <p:cNvSpPr/>
          <p:nvPr/>
        </p:nvSpPr>
        <p:spPr>
          <a:xfrm>
            <a:off x="3719513" y="260350"/>
            <a:ext cx="7921625" cy="711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itchFamily="18" charset="0"/>
              </a:rPr>
              <a:t>subjects(</a:t>
            </a:r>
            <a:r>
              <a:rPr lang="zh-CN" altLang="en-US" sz="4400" b="1">
                <a:solidFill>
                  <a:srgbClr val="FF0000"/>
                </a:solidFill>
                <a:latin typeface="Times New Roman" pitchFamily="18" charset="0"/>
              </a:rPr>
              <a:t>科目</a:t>
            </a:r>
            <a:r>
              <a:rPr lang="en-US" altLang="zh-CN" sz="4400" b="1">
                <a:solidFill>
                  <a:srgbClr val="FF0000"/>
                </a:solidFill>
                <a:latin typeface="Times New Roman" pitchFamily="18" charset="0"/>
              </a:rPr>
              <a:t>)</a:t>
            </a:r>
          </a:p>
        </p:txBody>
      </p:sp>
      <p:sp>
        <p:nvSpPr>
          <p:cNvPr id="21510" name="Rectangle 6"/>
          <p:cNvSpPr/>
          <p:nvPr/>
        </p:nvSpPr>
        <p:spPr>
          <a:xfrm>
            <a:off x="1524000" y="5373688"/>
            <a:ext cx="9144000" cy="4508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buNone/>
            </a:pPr>
            <a:r>
              <a:rPr lang="en-US" altLang="zh-CN" sz="4000" b="1">
                <a:latin typeface="Times New Roman" pitchFamily="18" charset="0"/>
              </a:rPr>
              <a:t>  _ _          _ _ _          </a:t>
            </a:r>
            <a:r>
              <a:rPr lang="en-US" altLang="zh-CN" sz="3600" b="1">
                <a:latin typeface="Times New Roman" pitchFamily="18" charset="0"/>
              </a:rPr>
              <a:t>_ _ _ _ _</a:t>
            </a:r>
            <a:r>
              <a:rPr lang="en-US" altLang="zh-CN" sz="4000" b="1">
                <a:latin typeface="Times New Roman" pitchFamily="18" charset="0"/>
              </a:rPr>
              <a:t>        _ _ _ _ _</a:t>
            </a:r>
          </a:p>
          <a:p>
            <a:pPr eaLnBrk="1" hangingPunct="1">
              <a:buNone/>
            </a:pPr>
            <a:r>
              <a:rPr lang="en-US" altLang="zh-CN" b="1">
                <a:solidFill>
                  <a:srgbClr val="0000CC"/>
                </a:solidFill>
              </a:rPr>
              <a:t>   </a:t>
            </a:r>
            <a:endParaRPr lang="en-US" altLang="zh-CN" b="1">
              <a:solidFill>
                <a:srgbClr val="0000CC"/>
              </a:solidFill>
              <a:latin typeface="GWIPA" pitchFamily="2" charset="2"/>
            </a:endParaRPr>
          </a:p>
        </p:txBody>
      </p:sp>
      <p:sp>
        <p:nvSpPr>
          <p:cNvPr id="21511" name="Text Box 7"/>
          <p:cNvSpPr/>
          <p:nvPr/>
        </p:nvSpPr>
        <p:spPr>
          <a:xfrm>
            <a:off x="2279650" y="3860800"/>
            <a:ext cx="19431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i    e s e</a:t>
            </a:r>
          </a:p>
        </p:txBody>
      </p:sp>
      <p:sp>
        <p:nvSpPr>
          <p:cNvPr id="21512" name="Text Box 8"/>
          <p:cNvSpPr/>
          <p:nvPr/>
        </p:nvSpPr>
        <p:spPr>
          <a:xfrm>
            <a:off x="4943476" y="3716338"/>
            <a:ext cx="18002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Eng   i</a:t>
            </a:r>
          </a:p>
        </p:txBody>
      </p:sp>
      <p:sp>
        <p:nvSpPr>
          <p:cNvPr id="21513" name="Text Box 9"/>
          <p:cNvSpPr/>
          <p:nvPr/>
        </p:nvSpPr>
        <p:spPr>
          <a:xfrm>
            <a:off x="5880101" y="5373688"/>
            <a:ext cx="20161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M a t h s</a:t>
            </a:r>
          </a:p>
        </p:txBody>
      </p:sp>
      <p:sp>
        <p:nvSpPr>
          <p:cNvPr id="21514" name="Text Box 10"/>
          <p:cNvSpPr/>
          <p:nvPr/>
        </p:nvSpPr>
        <p:spPr>
          <a:xfrm>
            <a:off x="7824788" y="3789362"/>
            <a:ext cx="16192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C     pu</a:t>
            </a:r>
          </a:p>
        </p:txBody>
      </p:sp>
      <p:sp>
        <p:nvSpPr>
          <p:cNvPr id="21515" name="Text Box 11"/>
          <p:cNvSpPr/>
          <p:nvPr/>
        </p:nvSpPr>
        <p:spPr>
          <a:xfrm>
            <a:off x="1774826" y="5445125"/>
            <a:ext cx="18002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PE</a:t>
            </a:r>
          </a:p>
        </p:txBody>
      </p:sp>
      <p:sp>
        <p:nvSpPr>
          <p:cNvPr id="21516" name="Text Box 12"/>
          <p:cNvSpPr/>
          <p:nvPr/>
        </p:nvSpPr>
        <p:spPr>
          <a:xfrm>
            <a:off x="3648076" y="5445125"/>
            <a:ext cx="18002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A r t</a:t>
            </a:r>
          </a:p>
        </p:txBody>
      </p:sp>
      <p:sp>
        <p:nvSpPr>
          <p:cNvPr id="21517" name="Text Box 13"/>
          <p:cNvSpPr/>
          <p:nvPr/>
        </p:nvSpPr>
        <p:spPr>
          <a:xfrm>
            <a:off x="8543925" y="5445125"/>
            <a:ext cx="251936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M u s i c</a:t>
            </a:r>
          </a:p>
        </p:txBody>
      </p:sp>
      <p:sp>
        <p:nvSpPr>
          <p:cNvPr id="21518" name="Rectangle 14"/>
          <p:cNvSpPr/>
          <p:nvPr/>
        </p:nvSpPr>
        <p:spPr>
          <a:xfrm>
            <a:off x="1774825" y="2349500"/>
            <a:ext cx="9144000" cy="4508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buNone/>
            </a:pP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Politics</a:t>
            </a:r>
            <a:r>
              <a:rPr lang="zh-CN" altLang="en-US" b="1">
                <a:solidFill>
                  <a:srgbClr val="FF0000"/>
                </a:solidFill>
                <a:latin typeface="Times New Roman" pitchFamily="18" charset="0"/>
              </a:rPr>
              <a:t>政治</a:t>
            </a: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7" dur="5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7" dur="500"/>
                                        <p:tgtEl>
                                          <p:spTgt spid="21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47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53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59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65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75" dur="500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85" dur="500"/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91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9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03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09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1" grpId="0"/>
      <p:bldP spid="21512" grpId="0"/>
      <p:bldP spid="21513" grpId="0"/>
      <p:bldP spid="21514" grpId="0"/>
      <p:bldP spid="21515" grpId="0"/>
      <p:bldP spid="21516" grpId="0"/>
      <p:bldP spid="215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2011051907232248"/>
          <p:cNvPicPr/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4579" name="Text Box 3"/>
          <p:cNvSpPr/>
          <p:nvPr/>
        </p:nvSpPr>
        <p:spPr>
          <a:xfrm>
            <a:off x="1847850" y="1557339"/>
            <a:ext cx="9577388" cy="42857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65000"/>
              </a:lnSpc>
              <a:spcBef>
                <a:spcPct val="50000"/>
              </a:spcBef>
              <a:buNone/>
            </a:pPr>
            <a:r>
              <a:rPr lang="en-US" altLang="zh-CN" b="1">
                <a:latin typeface="Times New Roman" pitchFamily="18" charset="0"/>
              </a:rPr>
              <a:t>Which of the subjects do you like best?</a:t>
            </a:r>
          </a:p>
        </p:txBody>
      </p:sp>
      <p:sp>
        <p:nvSpPr>
          <p:cNvPr id="24580" name="Text Box 4"/>
          <p:cNvSpPr/>
          <p:nvPr/>
        </p:nvSpPr>
        <p:spPr>
          <a:xfrm>
            <a:off x="1992312" y="2349501"/>
            <a:ext cx="8675688" cy="37317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50000"/>
              </a:lnSpc>
              <a:spcBef>
                <a:spcPct val="50000"/>
              </a:spcBef>
              <a:buNone/>
            </a:pPr>
            <a:r>
              <a:rPr lang="en-US" altLang="zh-CN" b="1">
                <a:solidFill>
                  <a:srgbClr val="0000CC"/>
                </a:solidFill>
                <a:latin typeface="Times New Roman" pitchFamily="18" charset="0"/>
              </a:rPr>
              <a:t>I like… best./My favourite subject is …</a:t>
            </a:r>
          </a:p>
        </p:txBody>
      </p:sp>
      <p:sp>
        <p:nvSpPr>
          <p:cNvPr id="24581" name="Text Box 5"/>
          <p:cNvSpPr/>
          <p:nvPr/>
        </p:nvSpPr>
        <p:spPr>
          <a:xfrm>
            <a:off x="1992312" y="3141663"/>
            <a:ext cx="9577388" cy="42857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65000"/>
              </a:lnSpc>
              <a:spcBef>
                <a:spcPct val="50000"/>
              </a:spcBef>
              <a:buNone/>
            </a:pPr>
            <a:r>
              <a:rPr lang="en-US" altLang="zh-CN" b="1">
                <a:latin typeface="Times New Roman" pitchFamily="18" charset="0"/>
              </a:rPr>
              <a:t>why?</a:t>
            </a:r>
          </a:p>
        </p:txBody>
      </p:sp>
      <p:sp>
        <p:nvSpPr>
          <p:cNvPr id="24582" name="Text Box 6"/>
          <p:cNvSpPr/>
          <p:nvPr/>
        </p:nvSpPr>
        <p:spPr>
          <a:xfrm>
            <a:off x="1919288" y="3933825"/>
            <a:ext cx="9577388" cy="994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65000"/>
              </a:lnSpc>
              <a:spcBef>
                <a:spcPct val="50000"/>
              </a:spcBef>
              <a:buNone/>
            </a:pPr>
            <a:r>
              <a:rPr lang="en-US" altLang="zh-CN" b="1">
                <a:solidFill>
                  <a:srgbClr val="0000CC"/>
                </a:solidFill>
                <a:latin typeface="Times New Roman" pitchFamily="18" charset="0"/>
              </a:rPr>
              <a:t>Because it tells me about animals/news…</a:t>
            </a:r>
          </a:p>
          <a:p>
            <a:pPr marL="0" indent="0" eaLnBrk="1" hangingPunct="1">
              <a:lnSpc>
                <a:spcPct val="65000"/>
              </a:lnSpc>
              <a:spcBef>
                <a:spcPct val="50000"/>
              </a:spcBef>
              <a:buNone/>
            </a:pPr>
            <a:r>
              <a:rPr lang="en-US" altLang="zh-CN" b="1">
                <a:solidFill>
                  <a:srgbClr val="0000CC"/>
                </a:solidFill>
                <a:latin typeface="Times New Roman" pitchFamily="18" charset="0"/>
              </a:rPr>
              <a:t>          it makes me happy/clever/strong…</a:t>
            </a:r>
          </a:p>
        </p:txBody>
      </p:sp>
      <p:sp>
        <p:nvSpPr>
          <p:cNvPr id="24583" name="Rectangle 7"/>
          <p:cNvSpPr/>
          <p:nvPr/>
        </p:nvSpPr>
        <p:spPr>
          <a:xfrm>
            <a:off x="1774826" y="260350"/>
            <a:ext cx="7921625" cy="711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ask and answer one by one </a:t>
            </a:r>
            <a:endParaRPr lang="en-US" altLang="zh-CN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360桌面截图20121006213856"/>
          <p:cNvPicPr/>
          <p:nvPr/>
        </p:nvPicPr>
        <p:blipFill>
          <a:blip r:embed="rId2"/>
          <a:stretch>
            <a:fillRect/>
          </a:stretch>
        </p:blipFill>
        <p:spPr>
          <a:xfrm>
            <a:off x="1524000" y="3355976"/>
            <a:ext cx="9144000" cy="350202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5603" name="Oval 3">
            <a:hlinkClick r:id="rId3" action="ppaction://hlinksldjump"/>
          </p:cNvPr>
          <p:cNvSpPr/>
          <p:nvPr/>
        </p:nvSpPr>
        <p:spPr>
          <a:xfrm>
            <a:off x="4727575" y="5157789"/>
            <a:ext cx="4319588" cy="11969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25604" name="Oval 4"/>
          <p:cNvSpPr/>
          <p:nvPr/>
        </p:nvSpPr>
        <p:spPr>
          <a:xfrm>
            <a:off x="4861515" y="3273685"/>
            <a:ext cx="4175125" cy="11969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25605" name="Text Box 5"/>
          <p:cNvSpPr/>
          <p:nvPr/>
        </p:nvSpPr>
        <p:spPr>
          <a:xfrm>
            <a:off x="1774825" y="2997200"/>
            <a:ext cx="2700338" cy="1754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Sunshine Middle 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School</a:t>
            </a:r>
          </a:p>
        </p:txBody>
      </p:sp>
      <p:sp>
        <p:nvSpPr>
          <p:cNvPr id="25606" name="AutoShape 6"/>
          <p:cNvSpPr/>
          <p:nvPr/>
        </p:nvSpPr>
        <p:spPr>
          <a:xfrm>
            <a:off x="4079875" y="1268412"/>
            <a:ext cx="647700" cy="4608512"/>
          </a:xfrm>
          <a:prstGeom prst="leftBrace">
            <a:avLst>
              <a:gd name="adj1" fmla="val 59293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25607" name="Text Box 7"/>
          <p:cNvSpPr/>
          <p:nvPr/>
        </p:nvSpPr>
        <p:spPr>
          <a:xfrm>
            <a:off x="5807076" y="3555207"/>
            <a:ext cx="3313112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rgbClr val="0000CC"/>
                </a:solidFill>
                <a:latin typeface="Times New Roman" pitchFamily="18" charset="0"/>
              </a:rPr>
              <a:t>places</a:t>
            </a:r>
          </a:p>
        </p:txBody>
      </p:sp>
      <p:sp>
        <p:nvSpPr>
          <p:cNvPr id="25608" name="Oval 8"/>
          <p:cNvSpPr/>
          <p:nvPr/>
        </p:nvSpPr>
        <p:spPr>
          <a:xfrm>
            <a:off x="4861515" y="837925"/>
            <a:ext cx="4392612" cy="11969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25609" name="Text Box 9"/>
          <p:cNvSpPr/>
          <p:nvPr/>
        </p:nvSpPr>
        <p:spPr>
          <a:xfrm>
            <a:off x="5879306" y="1039538"/>
            <a:ext cx="2808288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rgbClr val="0000CC"/>
                </a:solidFill>
                <a:latin typeface="Times New Roman" pitchFamily="18" charset="0"/>
                <a:hlinkClick r:id="rId4" action="ppaction://hlinksldjump"/>
              </a:rPr>
              <a:t>subjects</a:t>
            </a:r>
            <a:endParaRPr lang="en-US" altLang="zh-CN" sz="40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5610" name="Text Box 10">
            <a:hlinkClick r:id="rId3" action="ppaction://hlinksldjump"/>
          </p:cNvPr>
          <p:cNvSpPr/>
          <p:nvPr/>
        </p:nvSpPr>
        <p:spPr>
          <a:xfrm>
            <a:off x="5448300" y="5157789"/>
            <a:ext cx="3671888" cy="1311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4000" b="1">
                <a:solidFill>
                  <a:srgbClr val="0000CC"/>
                </a:solidFill>
                <a:latin typeface="Times New Roman" pitchFamily="18" charset="0"/>
              </a:rPr>
              <a:t>how to get to     school</a:t>
            </a:r>
          </a:p>
        </p:txBody>
      </p:sp>
    </p:spTree>
    <p:extLst>
      <p:ext uri="{BB962C8B-B14F-4D97-AF65-F5344CB8AC3E}">
        <p14:creationId xmlns:p14="http://schemas.microsoft.com/office/powerpoint/2010/main" xmlns="" val="361768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/>
      <p:bldP spid="25609" grpId="0"/>
      <p:bldP spid="256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360桌面截图20121006213856"/>
          <p:cNvPicPr/>
          <p:nvPr/>
        </p:nvPicPr>
        <p:blipFill>
          <a:blip r:embed="rId2"/>
          <a:stretch>
            <a:fillRect/>
          </a:stretch>
        </p:blipFill>
        <p:spPr>
          <a:xfrm>
            <a:off x="1524000" y="-242888"/>
            <a:ext cx="9144000" cy="71008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1267" name="Oval 3"/>
          <p:cNvSpPr/>
          <p:nvPr/>
        </p:nvSpPr>
        <p:spPr>
          <a:xfrm>
            <a:off x="1524000" y="2708275"/>
            <a:ext cx="3276600" cy="1081088"/>
          </a:xfrm>
          <a:prstGeom prst="ellipse">
            <a:avLst/>
          </a:prstGeom>
          <a:solidFill>
            <a:srgbClr val="FFFF99"/>
          </a:solidFill>
          <a:ln>
            <a:solidFill>
              <a:srgbClr val="FFFF99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11268" name="Oval 4"/>
          <p:cNvSpPr/>
          <p:nvPr/>
        </p:nvSpPr>
        <p:spPr>
          <a:xfrm>
            <a:off x="7464426" y="2708275"/>
            <a:ext cx="3203575" cy="1008062"/>
          </a:xfrm>
          <a:prstGeom prst="ellipse">
            <a:avLst/>
          </a:prstGeom>
          <a:solidFill>
            <a:srgbClr val="FFFF99"/>
          </a:solidFill>
          <a:ln>
            <a:solidFill>
              <a:srgbClr val="FFFF99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11269" name="AutoShape 5"/>
          <p:cNvSpPr/>
          <p:nvPr/>
        </p:nvSpPr>
        <p:spPr>
          <a:xfrm rot="2820000">
            <a:off x="6707189" y="1809751"/>
            <a:ext cx="504825" cy="1006475"/>
          </a:xfrm>
          <a:prstGeom prst="upArrow">
            <a:avLst>
              <a:gd name="adj1" fmla="val 50000"/>
              <a:gd name="adj2" fmla="val 49843"/>
            </a:avLst>
          </a:prstGeom>
          <a:solidFill>
            <a:srgbClr val="FFFF00"/>
          </a:solidFill>
          <a:ln>
            <a:solidFill>
              <a:srgbClr val="FFFF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11270" name="AutoShape 6"/>
          <p:cNvSpPr/>
          <p:nvPr/>
        </p:nvSpPr>
        <p:spPr>
          <a:xfrm rot="18180000">
            <a:off x="4835526" y="1809751"/>
            <a:ext cx="504825" cy="1152525"/>
          </a:xfrm>
          <a:prstGeom prst="upArrow">
            <a:avLst>
              <a:gd name="adj1" fmla="val 50000"/>
              <a:gd name="adj2" fmla="val 57075"/>
            </a:avLst>
          </a:prstGeom>
          <a:solidFill>
            <a:srgbClr val="FFFF00"/>
          </a:solidFill>
          <a:ln>
            <a:solidFill>
              <a:srgbClr val="FFFF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11271" name="AutoShape 7"/>
          <p:cNvSpPr/>
          <p:nvPr/>
        </p:nvSpPr>
        <p:spPr>
          <a:xfrm rot="18060000">
            <a:off x="6845301" y="3287712"/>
            <a:ext cx="549275" cy="1727200"/>
          </a:xfrm>
          <a:prstGeom prst="downArrow">
            <a:avLst>
              <a:gd name="adj1" fmla="val 50000"/>
              <a:gd name="adj2" fmla="val 78613"/>
            </a:avLst>
          </a:prstGeom>
          <a:solidFill>
            <a:srgbClr val="FFFF00"/>
          </a:solidFill>
          <a:ln>
            <a:solidFill>
              <a:srgbClr val="FFFF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11272" name="AutoShape 8"/>
          <p:cNvSpPr/>
          <p:nvPr/>
        </p:nvSpPr>
        <p:spPr>
          <a:xfrm rot="3060000">
            <a:off x="4583906" y="3501231"/>
            <a:ext cx="576262" cy="1295400"/>
          </a:xfrm>
          <a:prstGeom prst="downArrow">
            <a:avLst>
              <a:gd name="adj1" fmla="val 50000"/>
              <a:gd name="adj2" fmla="val 56198"/>
            </a:avLst>
          </a:prstGeom>
          <a:solidFill>
            <a:srgbClr val="FFFF00"/>
          </a:solidFill>
          <a:ln>
            <a:solidFill>
              <a:srgbClr val="FFFF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11273" name="Rectangle 9"/>
          <p:cNvSpPr/>
          <p:nvPr/>
        </p:nvSpPr>
        <p:spPr>
          <a:xfrm>
            <a:off x="4815840" y="2709760"/>
            <a:ext cx="2808288" cy="15113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11274" name="Oval 10"/>
          <p:cNvSpPr/>
          <p:nvPr/>
        </p:nvSpPr>
        <p:spPr>
          <a:xfrm>
            <a:off x="6743700" y="4581525"/>
            <a:ext cx="3384550" cy="1081088"/>
          </a:xfrm>
          <a:prstGeom prst="ellipse">
            <a:avLst/>
          </a:prstGeom>
          <a:solidFill>
            <a:srgbClr val="FFFF99"/>
          </a:solidFill>
          <a:ln>
            <a:solidFill>
              <a:srgbClr val="FFFF99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11275" name="Text Box 11"/>
          <p:cNvSpPr/>
          <p:nvPr/>
        </p:nvSpPr>
        <p:spPr>
          <a:xfrm>
            <a:off x="4727574" y="2514159"/>
            <a:ext cx="3024188" cy="1754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Comic Sans MS" pitchFamily="66" charset="0"/>
              </a:rPr>
              <a:t>Sunshine Middle School</a:t>
            </a:r>
          </a:p>
        </p:txBody>
      </p:sp>
      <p:sp>
        <p:nvSpPr>
          <p:cNvPr id="11276" name="Oval 12"/>
          <p:cNvSpPr/>
          <p:nvPr/>
        </p:nvSpPr>
        <p:spPr>
          <a:xfrm>
            <a:off x="1992312" y="4581526"/>
            <a:ext cx="3995738" cy="1152525"/>
          </a:xfrm>
          <a:prstGeom prst="ellipse">
            <a:avLst/>
          </a:prstGeom>
          <a:solidFill>
            <a:srgbClr val="FFFF99"/>
          </a:solidFill>
          <a:ln>
            <a:solidFill>
              <a:srgbClr val="FFFF99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11277" name="Oval 13"/>
          <p:cNvSpPr/>
          <p:nvPr/>
        </p:nvSpPr>
        <p:spPr>
          <a:xfrm>
            <a:off x="2640012" y="1125538"/>
            <a:ext cx="2592388" cy="1008062"/>
          </a:xfrm>
          <a:prstGeom prst="ellipse">
            <a:avLst/>
          </a:prstGeom>
          <a:solidFill>
            <a:srgbClr val="FFFF99"/>
          </a:solidFill>
          <a:ln>
            <a:solidFill>
              <a:srgbClr val="FFFF99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11278" name="Text Box 14">
            <a:hlinkClick r:id="" action="ppaction://noaction"/>
          </p:cNvPr>
          <p:cNvSpPr/>
          <p:nvPr/>
        </p:nvSpPr>
        <p:spPr>
          <a:xfrm>
            <a:off x="2711450" y="1196976"/>
            <a:ext cx="295275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4000" b="1">
                <a:solidFill>
                  <a:srgbClr val="0000CC"/>
                </a:solidFill>
                <a:latin typeface="Comic Sans MS" pitchFamily="66" charset="0"/>
              </a:rPr>
              <a:t>classroom</a:t>
            </a:r>
          </a:p>
        </p:txBody>
      </p:sp>
      <p:sp>
        <p:nvSpPr>
          <p:cNvPr id="11279" name="Text Box 15">
            <a:hlinkClick r:id="" action="ppaction://noaction"/>
          </p:cNvPr>
          <p:cNvSpPr/>
          <p:nvPr/>
        </p:nvSpPr>
        <p:spPr>
          <a:xfrm>
            <a:off x="7608888" y="2852739"/>
            <a:ext cx="3240088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4000" b="1">
                <a:solidFill>
                  <a:srgbClr val="0000CC"/>
                </a:solidFill>
                <a:latin typeface="Comic Sans MS" pitchFamily="66" charset="0"/>
              </a:rPr>
              <a:t>music room</a:t>
            </a:r>
          </a:p>
        </p:txBody>
      </p:sp>
      <p:sp>
        <p:nvSpPr>
          <p:cNvPr id="11280" name="Oval 16"/>
          <p:cNvSpPr/>
          <p:nvPr/>
        </p:nvSpPr>
        <p:spPr>
          <a:xfrm>
            <a:off x="6311900" y="1052512"/>
            <a:ext cx="2592388" cy="1008062"/>
          </a:xfrm>
          <a:prstGeom prst="ellipse">
            <a:avLst/>
          </a:prstGeom>
          <a:solidFill>
            <a:srgbClr val="FFFF99"/>
          </a:solidFill>
          <a:ln>
            <a:solidFill>
              <a:srgbClr val="FFFF99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11281" name="Text Box 17">
            <a:hlinkClick r:id="" action="ppaction://noaction"/>
          </p:cNvPr>
          <p:cNvSpPr/>
          <p:nvPr/>
        </p:nvSpPr>
        <p:spPr>
          <a:xfrm>
            <a:off x="2135188" y="4724401"/>
            <a:ext cx="4103688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4000" b="1">
                <a:solidFill>
                  <a:srgbClr val="0000CC"/>
                </a:solidFill>
                <a:latin typeface="Comic Sans MS" pitchFamily="66" charset="0"/>
              </a:rPr>
              <a:t>computer room</a:t>
            </a:r>
          </a:p>
        </p:txBody>
      </p:sp>
      <p:sp>
        <p:nvSpPr>
          <p:cNvPr id="11282" name="Text Box 18">
            <a:hlinkClick r:id="" action="ppaction://noaction"/>
          </p:cNvPr>
          <p:cNvSpPr/>
          <p:nvPr/>
        </p:nvSpPr>
        <p:spPr>
          <a:xfrm>
            <a:off x="6383339" y="1196976"/>
            <a:ext cx="2663825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4000" b="1">
                <a:solidFill>
                  <a:srgbClr val="0000CC"/>
                </a:solidFill>
                <a:latin typeface="Comic Sans MS" pitchFamily="66" charset="0"/>
              </a:rPr>
              <a:t>art room</a:t>
            </a:r>
          </a:p>
        </p:txBody>
      </p:sp>
      <p:sp>
        <p:nvSpPr>
          <p:cNvPr id="11283" name="Text Box 19">
            <a:hlinkClick r:id="" action="ppaction://noaction"/>
          </p:cNvPr>
          <p:cNvSpPr/>
          <p:nvPr/>
        </p:nvSpPr>
        <p:spPr>
          <a:xfrm>
            <a:off x="7464425" y="4652963"/>
            <a:ext cx="295275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4000" b="1">
                <a:solidFill>
                  <a:srgbClr val="0000CC"/>
                </a:solidFill>
                <a:latin typeface="Comic Sans MS" pitchFamily="66" charset="0"/>
              </a:rPr>
              <a:t>library</a:t>
            </a:r>
          </a:p>
        </p:txBody>
      </p:sp>
      <p:sp>
        <p:nvSpPr>
          <p:cNvPr id="11284" name="Text Box 20">
            <a:hlinkClick r:id="rId3" action="ppaction://hlinksldjump"/>
          </p:cNvPr>
          <p:cNvSpPr/>
          <p:nvPr/>
        </p:nvSpPr>
        <p:spPr>
          <a:xfrm>
            <a:off x="1703388" y="2924176"/>
            <a:ext cx="4103688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4000" b="1">
                <a:solidFill>
                  <a:srgbClr val="0000CC"/>
                </a:solidFill>
                <a:latin typeface="Comic Sans MS" pitchFamily="66" charset="0"/>
              </a:rPr>
              <a:t>playground</a:t>
            </a:r>
          </a:p>
        </p:txBody>
      </p:sp>
      <p:sp>
        <p:nvSpPr>
          <p:cNvPr id="11285" name="Rectangle 21"/>
          <p:cNvSpPr/>
          <p:nvPr/>
        </p:nvSpPr>
        <p:spPr>
          <a:xfrm>
            <a:off x="1847850" y="5989638"/>
            <a:ext cx="9144000" cy="8683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What can they do in …?</a:t>
            </a:r>
          </a:p>
        </p:txBody>
      </p:sp>
      <p:sp>
        <p:nvSpPr>
          <p:cNvPr id="11286" name="Oval 22"/>
          <p:cNvSpPr/>
          <p:nvPr/>
        </p:nvSpPr>
        <p:spPr>
          <a:xfrm>
            <a:off x="3071812" y="-128671"/>
            <a:ext cx="6084888" cy="11969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11287" name="Rectangle 23"/>
          <p:cNvSpPr/>
          <p:nvPr/>
        </p:nvSpPr>
        <p:spPr>
          <a:xfrm>
            <a:off x="1542256" y="0"/>
            <a:ext cx="9144000" cy="8683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 eaLnBrk="1" hangingPunct="1">
              <a:spcBef>
                <a:spcPct val="0"/>
              </a:spcBef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Times New Roman" pitchFamily="18" charset="0"/>
              </a:rPr>
              <a:t>places(</a:t>
            </a:r>
            <a:r>
              <a:rPr lang="zh-CN" altLang="en-US" sz="4400" b="1" dirty="0">
                <a:solidFill>
                  <a:srgbClr val="FF0000"/>
                </a:solidFill>
                <a:latin typeface="Times New Roman" pitchFamily="18" charset="0"/>
              </a:rPr>
              <a:t>地方</a:t>
            </a:r>
            <a:r>
              <a:rPr lang="en-US" altLang="zh-CN" sz="4400" b="1" dirty="0">
                <a:solidFill>
                  <a:srgbClr val="FF0000"/>
                </a:solidFill>
                <a:latin typeface="Times New Roman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base">
                                        <p:cTn id="7" dur="8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base">
                                        <p:cTn id="8" dur="8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>
                                        <p:cTn id="9" dur="8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base">
                                        <p:cTn id="12" dur="8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base">
                                        <p:cTn id="13" dur="8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>
                                        <p:cTn id="14" dur="8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base">
                                        <p:cTn id="17" dur="8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base">
                                        <p:cTn id="18" dur="8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>
                                        <p:cTn id="19" dur="8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base">
                                        <p:cTn id="22" dur="8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base">
                                        <p:cTn id="23" dur="8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>
                                        <p:cTn id="24" dur="8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base">
                                        <p:cTn id="27" dur="8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base">
                                        <p:cTn id="28" dur="8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>
                                        <p:cTn id="29" dur="8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base">
                                        <p:cTn id="32" dur="8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base">
                                        <p:cTn id="33" dur="8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>
                                        <p:cTn id="34" dur="8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8" grpId="0"/>
      <p:bldP spid="11279" grpId="0"/>
      <p:bldP spid="11281" grpId="0"/>
      <p:bldP spid="11282" grpId="0"/>
      <p:bldP spid="11283" grpId="0"/>
      <p:bldP spid="11284" grpId="0"/>
      <p:bldP spid="112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360桌面截图20121006213856"/>
          <p:cNvPicPr/>
          <p:nvPr/>
        </p:nvPicPr>
        <p:blipFill>
          <a:blip r:embed="rId2"/>
          <a:stretch>
            <a:fillRect/>
          </a:stretch>
        </p:blipFill>
        <p:spPr>
          <a:xfrm>
            <a:off x="1524000" y="3355976"/>
            <a:ext cx="9144000" cy="350202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5603" name="Oval 3">
            <a:hlinkClick r:id="rId3" action="ppaction://hlinksldjump"/>
          </p:cNvPr>
          <p:cNvSpPr/>
          <p:nvPr/>
        </p:nvSpPr>
        <p:spPr>
          <a:xfrm>
            <a:off x="4727575" y="5157789"/>
            <a:ext cx="4319588" cy="11969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25604" name="Oval 4"/>
          <p:cNvSpPr/>
          <p:nvPr/>
        </p:nvSpPr>
        <p:spPr>
          <a:xfrm>
            <a:off x="4861515" y="3273685"/>
            <a:ext cx="4175125" cy="11969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25605" name="Text Box 5"/>
          <p:cNvSpPr/>
          <p:nvPr/>
        </p:nvSpPr>
        <p:spPr>
          <a:xfrm>
            <a:off x="1774825" y="2997200"/>
            <a:ext cx="2700338" cy="1754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Sunshine Middle 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School</a:t>
            </a:r>
          </a:p>
        </p:txBody>
      </p:sp>
      <p:sp>
        <p:nvSpPr>
          <p:cNvPr id="25606" name="AutoShape 6"/>
          <p:cNvSpPr/>
          <p:nvPr/>
        </p:nvSpPr>
        <p:spPr>
          <a:xfrm>
            <a:off x="4079875" y="1268412"/>
            <a:ext cx="647700" cy="4608512"/>
          </a:xfrm>
          <a:prstGeom prst="leftBrace">
            <a:avLst>
              <a:gd name="adj1" fmla="val 59293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25607" name="Text Box 7"/>
          <p:cNvSpPr/>
          <p:nvPr/>
        </p:nvSpPr>
        <p:spPr>
          <a:xfrm>
            <a:off x="5807076" y="3555207"/>
            <a:ext cx="3313112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rgbClr val="0000CC"/>
                </a:solidFill>
                <a:latin typeface="Times New Roman" pitchFamily="18" charset="0"/>
              </a:rPr>
              <a:t>places</a:t>
            </a:r>
          </a:p>
        </p:txBody>
      </p:sp>
      <p:sp>
        <p:nvSpPr>
          <p:cNvPr id="25608" name="Oval 8"/>
          <p:cNvSpPr/>
          <p:nvPr/>
        </p:nvSpPr>
        <p:spPr>
          <a:xfrm>
            <a:off x="4861515" y="837925"/>
            <a:ext cx="4392612" cy="11969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25609" name="Text Box 9"/>
          <p:cNvSpPr/>
          <p:nvPr/>
        </p:nvSpPr>
        <p:spPr>
          <a:xfrm>
            <a:off x="5879306" y="1039538"/>
            <a:ext cx="2808288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rgbClr val="0000CC"/>
                </a:solidFill>
                <a:latin typeface="Times New Roman" pitchFamily="18" charset="0"/>
                <a:hlinkClick r:id="rId4" action="ppaction://hlinksldjump"/>
              </a:rPr>
              <a:t>subjects</a:t>
            </a:r>
            <a:endParaRPr lang="en-US" altLang="zh-CN" sz="40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5610" name="Text Box 10">
            <a:hlinkClick r:id="rId3" action="ppaction://hlinksldjump"/>
          </p:cNvPr>
          <p:cNvSpPr/>
          <p:nvPr/>
        </p:nvSpPr>
        <p:spPr>
          <a:xfrm>
            <a:off x="5448300" y="5157789"/>
            <a:ext cx="3671888" cy="1311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4000" b="1">
                <a:solidFill>
                  <a:srgbClr val="0000CC"/>
                </a:solidFill>
                <a:latin typeface="Times New Roman" pitchFamily="18" charset="0"/>
              </a:rPr>
              <a:t>how to get to     school</a:t>
            </a:r>
          </a:p>
        </p:txBody>
      </p:sp>
    </p:spTree>
    <p:extLst>
      <p:ext uri="{BB962C8B-B14F-4D97-AF65-F5344CB8AC3E}">
        <p14:creationId xmlns:p14="http://schemas.microsoft.com/office/powerpoint/2010/main" xmlns="" val="116612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/>
      <p:bldP spid="25609" grpId="0"/>
      <p:bldP spid="256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Oval 2"/>
          <p:cNvSpPr/>
          <p:nvPr/>
        </p:nvSpPr>
        <p:spPr>
          <a:xfrm>
            <a:off x="2640012" y="1"/>
            <a:ext cx="6877050" cy="11969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66563" name="Rectangle 3"/>
          <p:cNvSpPr/>
          <p:nvPr/>
        </p:nvSpPr>
        <p:spPr>
          <a:xfrm>
            <a:off x="3143251" y="260350"/>
            <a:ext cx="7921625" cy="711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itchFamily="18" charset="0"/>
              </a:rPr>
              <a:t>how to get to school</a:t>
            </a:r>
          </a:p>
        </p:txBody>
      </p:sp>
      <p:sp>
        <p:nvSpPr>
          <p:cNvPr id="66564" name="Text Box 4"/>
          <p:cNvSpPr/>
          <p:nvPr/>
        </p:nvSpPr>
        <p:spPr>
          <a:xfrm>
            <a:off x="5808662" y="5229226"/>
            <a:ext cx="2519362" cy="752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90000"/>
              </a:lnSpc>
              <a:buNone/>
            </a:pPr>
            <a:endParaRPr lang="en-US" altLang="zh-CN" sz="1800">
              <a:solidFill>
                <a:srgbClr val="0000CC"/>
              </a:solidFill>
            </a:endParaRPr>
          </a:p>
          <a:p>
            <a:pPr marL="0" indent="0" eaLnBrk="1" hangingPunct="1">
              <a:spcBef>
                <a:spcPct val="50000"/>
              </a:spcBef>
              <a:buNone/>
            </a:pPr>
            <a:endParaRPr lang="en-US" altLang="zh-CN" sz="1800">
              <a:solidFill>
                <a:srgbClr val="0000CC"/>
              </a:solidFill>
            </a:endParaRPr>
          </a:p>
        </p:txBody>
      </p:sp>
      <p:pic>
        <p:nvPicPr>
          <p:cNvPr id="66565" name="Picture 5" descr="01300000242726131348727848482"/>
          <p:cNvPicPr/>
          <p:nvPr/>
        </p:nvPicPr>
        <p:blipFill>
          <a:blip r:embed="rId2"/>
          <a:stretch>
            <a:fillRect/>
          </a:stretch>
        </p:blipFill>
        <p:spPr>
          <a:xfrm>
            <a:off x="2063751" y="1484312"/>
            <a:ext cx="3673475" cy="20701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66566" name="Picture 6" descr="213291_005920759_2"/>
          <p:cNvPicPr/>
          <p:nvPr/>
        </p:nvPicPr>
        <p:blipFill>
          <a:blip r:embed="rId3"/>
          <a:stretch>
            <a:fillRect/>
          </a:stretch>
        </p:blipFill>
        <p:spPr>
          <a:xfrm>
            <a:off x="2063750" y="4076701"/>
            <a:ext cx="3671888" cy="20923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66567" name="Picture 7" descr="W020090921537844551525"/>
          <p:cNvPicPr/>
          <p:nvPr/>
        </p:nvPicPr>
        <p:blipFill>
          <a:blip r:embed="rId4"/>
          <a:stretch>
            <a:fillRect/>
          </a:stretch>
        </p:blipFill>
        <p:spPr>
          <a:xfrm>
            <a:off x="6240462" y="1484313"/>
            <a:ext cx="3671888" cy="20161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66568" name="Picture 8" descr="B324CBC4D4KHFE1CDB"/>
          <p:cNvPicPr/>
          <p:nvPr/>
        </p:nvPicPr>
        <p:blipFill>
          <a:blip r:embed="rId5"/>
          <a:stretch>
            <a:fillRect/>
          </a:stretch>
        </p:blipFill>
        <p:spPr>
          <a:xfrm>
            <a:off x="6311900" y="4005262"/>
            <a:ext cx="3671888" cy="2087562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66569" name="Text Box 9"/>
          <p:cNvSpPr/>
          <p:nvPr/>
        </p:nvSpPr>
        <p:spPr>
          <a:xfrm>
            <a:off x="2640012" y="3429000"/>
            <a:ext cx="27368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on foot</a:t>
            </a:r>
          </a:p>
        </p:txBody>
      </p:sp>
      <p:sp>
        <p:nvSpPr>
          <p:cNvPr id="66570" name="Text Box 10"/>
          <p:cNvSpPr/>
          <p:nvPr/>
        </p:nvSpPr>
        <p:spPr>
          <a:xfrm>
            <a:off x="6743700" y="3429000"/>
            <a:ext cx="27368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by bike</a:t>
            </a:r>
          </a:p>
        </p:txBody>
      </p:sp>
      <p:sp>
        <p:nvSpPr>
          <p:cNvPr id="66571" name="Text Box 11"/>
          <p:cNvSpPr/>
          <p:nvPr/>
        </p:nvSpPr>
        <p:spPr>
          <a:xfrm>
            <a:off x="2640012" y="6216650"/>
            <a:ext cx="27368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by bus</a:t>
            </a:r>
          </a:p>
        </p:txBody>
      </p:sp>
      <p:sp>
        <p:nvSpPr>
          <p:cNvPr id="66572" name="Text Box 12"/>
          <p:cNvSpPr/>
          <p:nvPr/>
        </p:nvSpPr>
        <p:spPr>
          <a:xfrm>
            <a:off x="6888162" y="6216650"/>
            <a:ext cx="27368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by car</a:t>
            </a:r>
          </a:p>
        </p:txBody>
      </p:sp>
      <p:sp>
        <p:nvSpPr>
          <p:cNvPr id="66573" name="AutoShape 13">
            <a:hlinkClick r:id="rId6" action="ppaction://hlinksldjump"/>
          </p:cNvPr>
          <p:cNvSpPr/>
          <p:nvPr/>
        </p:nvSpPr>
        <p:spPr>
          <a:xfrm>
            <a:off x="9336088" y="6308726"/>
            <a:ext cx="792162" cy="549275"/>
          </a:xfrm>
          <a:prstGeom prst="leftArrow">
            <a:avLst>
              <a:gd name="adj1" fmla="val 50000"/>
              <a:gd name="adj2" fmla="val 36055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pic>
        <p:nvPicPr>
          <p:cNvPr id="66574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3576300" y="12039600"/>
            <a:ext cx="330200" cy="254000"/>
          </a:xfrm>
          <a:prstGeom prst="cub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3" dur="10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900" decel="1000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9" dur="10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900" decel="1000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5" dur="10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900" decel="100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1" dur="10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900" decel="1000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  <p:bldP spid="66569" grpId="0"/>
      <p:bldP spid="66570" grpId="0"/>
      <p:bldP spid="66571" grpId="0"/>
      <p:bldP spid="665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Group 106"/>
          <p:cNvGraphicFramePr>
            <a:graphicFrameLocks noGrp="1"/>
          </p:cNvGraphicFramePr>
          <p:nvPr/>
        </p:nvGraphicFramePr>
        <p:xfrm>
          <a:off x="1774826" y="1773238"/>
          <a:ext cx="8659811" cy="4367212"/>
        </p:xfrm>
        <a:graphic>
          <a:graphicData uri="http://schemas.openxmlformats.org/drawingml/2006/table">
            <a:tbl>
              <a:tblPr/>
              <a:tblGrid>
                <a:gridCol w="12255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71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776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30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651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5881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40176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863600">
                <a:tc gridSpan="8"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4000" b="1">
                          <a:solidFill>
                            <a:srgbClr val="FF00FF"/>
                          </a:solidFill>
                          <a:ea typeface="华文中宋" pitchFamily="2" charset="-122"/>
                        </a:rPr>
                        <a:t>人称代词主格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44562">
                <a:tc gridSpan="2"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>
                          <a:solidFill>
                            <a:srgbClr val="006600"/>
                          </a:solidFill>
                        </a:rPr>
                        <a:t>第一人称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gridSpan="2"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>
                          <a:solidFill>
                            <a:srgbClr val="D60093"/>
                          </a:solidFill>
                        </a:rPr>
                        <a:t>第二人称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gridSpan="4"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>
                          <a:solidFill>
                            <a:schemeClr val="accent2"/>
                          </a:solidFill>
                        </a:rPr>
                        <a:t>第三人称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03275"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单数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复数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单数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复数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 gridSpan="3"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单数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复数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55650"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en-US" altLang="zh-CN" sz="3600" b="1">
                          <a:solidFill>
                            <a:srgbClr val="FF0000"/>
                          </a:solidFill>
                        </a:rPr>
                        <a:t>I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en-US" altLang="zh-CN" sz="3600" b="1">
                          <a:solidFill>
                            <a:srgbClr val="FF0000"/>
                          </a:solidFill>
                        </a:rPr>
                        <a:t>we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en-US" altLang="zh-CN" sz="3600" b="1">
                          <a:solidFill>
                            <a:srgbClr val="FF0000"/>
                          </a:solidFill>
                        </a:rPr>
                        <a:t>you</a:t>
                      </a:r>
                      <a:r>
                        <a:rPr lang="en-US" altLang="zh-CN" sz="3600" b="1"/>
                        <a:t> 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en-US" altLang="zh-CN" sz="3600" b="1">
                          <a:solidFill>
                            <a:srgbClr val="FF0000"/>
                          </a:solidFill>
                        </a:rPr>
                        <a:t>you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en-US" altLang="zh-CN" sz="3600" b="1">
                          <a:solidFill>
                            <a:srgbClr val="FF0000"/>
                          </a:solidFill>
                        </a:rPr>
                        <a:t>he</a:t>
                      </a:r>
                      <a:r>
                        <a:rPr lang="en-US" altLang="zh-CN" sz="3600" b="1"/>
                        <a:t> 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en-US" altLang="zh-CN" sz="3600" b="1">
                          <a:solidFill>
                            <a:srgbClr val="FF0000"/>
                          </a:solidFill>
                        </a:rPr>
                        <a:t>she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en-US" altLang="zh-CN" sz="3600" b="1">
                          <a:solidFill>
                            <a:srgbClr val="FF0000"/>
                          </a:solidFill>
                        </a:rPr>
                        <a:t>it</a:t>
                      </a:r>
                      <a:r>
                        <a:rPr lang="en-US" altLang="zh-CN" sz="3600" b="1"/>
                        <a:t> 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en-US" altLang="zh-CN" sz="3600" b="1">
                          <a:solidFill>
                            <a:srgbClr val="FF0000"/>
                          </a:solidFill>
                        </a:rPr>
                        <a:t>they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00125"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我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我们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你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你们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他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她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它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latin typeface="Arial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600" b="1"/>
                        <a:t>他们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8716" name="WordArt 105"/>
          <p:cNvSpPr/>
          <p:nvPr/>
        </p:nvSpPr>
        <p:spPr>
          <a:xfrm>
            <a:off x="4656139" y="476251"/>
            <a:ext cx="2663825" cy="942975"/>
          </a:xfrm>
          <a:solidFill>
            <a:srgbClr val="99CC00"/>
          </a:solidFill>
          <a:ln>
            <a:noFill/>
            <a:miter lim="800000"/>
          </a:ln>
          <a:effectLst>
            <a:outerShdw dist="35921" dir="2700000" algn="ctr">
              <a:srgbClr val="C0C0C0">
                <a:alpha val="79999"/>
              </a:srgbClr>
            </a:outerShdw>
          </a:effectLst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algn="ctr"/>
            <a:r>
              <a:rPr sz="4800" b="1" kern="10">
                <a:solidFill>
                  <a:srgbClr val="99CC00"/>
                </a:solidFill>
                <a:effectLst>
                  <a:outerShdw dist="35921" dir="2700000" algn="ctr">
                    <a:srgbClr val="C0C0C0">
                      <a:alpha val="79999"/>
                    </a:srgbClr>
                  </a:outerShdw>
                </a:effectLst>
                <a:latin typeface="黑体"/>
              </a:rPr>
              <a:t>人称代词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7" dur="500"/>
                                        <p:tgtEl>
                                          <p:spTgt spid="28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</TotalTime>
  <Words>1133</Words>
  <Application>Microsoft Office PowerPoint</Application>
  <PresentationFormat>自定义</PresentationFormat>
  <Paragraphs>288</Paragraphs>
  <Slides>24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4 seasons in a year </vt:lpstr>
      <vt:lpstr>幻灯片 18</vt:lpstr>
      <vt:lpstr>Fill in the blanks with “at” “on””in”.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8615962012809</dc:creator>
  <cp:lastModifiedBy>Windows User</cp:lastModifiedBy>
  <cp:revision>14</cp:revision>
  <dcterms:created xsi:type="dcterms:W3CDTF">2021-03-05T09:36:54Z</dcterms:created>
  <dcterms:modified xsi:type="dcterms:W3CDTF">2021-03-11T00:26:58Z</dcterms:modified>
</cp:coreProperties>
</file>