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6" r:id="rId4"/>
    <p:sldMasterId id="2147483698" r:id="rId5"/>
    <p:sldMasterId id="2147483710" r:id="rId6"/>
    <p:sldMasterId id="2147483722" r:id="rId7"/>
  </p:sldMasterIdLst>
  <p:sldIdLst>
    <p:sldId id="307" r:id="rId8"/>
    <p:sldId id="300" r:id="rId9"/>
    <p:sldId id="301" r:id="rId10"/>
    <p:sldId id="276" r:id="rId11"/>
    <p:sldId id="308" r:id="rId12"/>
    <p:sldId id="296" r:id="rId13"/>
    <p:sldId id="302" r:id="rId14"/>
    <p:sldId id="262" r:id="rId15"/>
    <p:sldId id="292" r:id="rId16"/>
    <p:sldId id="293" r:id="rId17"/>
    <p:sldId id="278" r:id="rId18"/>
    <p:sldId id="263" r:id="rId19"/>
    <p:sldId id="279" r:id="rId20"/>
    <p:sldId id="260" r:id="rId21"/>
    <p:sldId id="294" r:id="rId22"/>
    <p:sldId id="264" r:id="rId23"/>
    <p:sldId id="303" r:id="rId24"/>
    <p:sldId id="277" r:id="rId25"/>
    <p:sldId id="299" r:id="rId26"/>
    <p:sldId id="295" r:id="rId27"/>
    <p:sldId id="297" r:id="rId28"/>
    <p:sldId id="298" r:id="rId29"/>
    <p:sldId id="267" r:id="rId30"/>
    <p:sldId id="268" r:id="rId31"/>
    <p:sldId id="269" r:id="rId32"/>
    <p:sldId id="270" r:id="rId33"/>
    <p:sldId id="274" r:id="rId34"/>
    <p:sldId id="304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E89706"/>
    <a:srgbClr val="FF9933"/>
    <a:srgbClr val="FF9900"/>
    <a:srgbClr val="0066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0" autoAdjust="0"/>
  </p:normalViewPr>
  <p:slideViewPr>
    <p:cSldViewPr showGuides="1">
      <p:cViewPr varScale="1">
        <p:scale>
          <a:sx n="66" d="100"/>
          <a:sy n="66" d="100"/>
        </p:scale>
        <p:origin x="-1506" y="-114"/>
      </p:cViewPr>
      <p:guideLst>
        <p:guide orient="horz" pos="2173"/>
        <p:guide pos="28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2017/3/10 Friday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DA6B6-B630-40E5-AD67-197BBE74D35C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C01EB-A6D4-4094-A732-F4C6147C14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C3767-7858-496E-9C1C-99A6D6F2D76A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FEAE8-42F3-4727-B414-53B78B72C7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FDC18-3950-4F14-A68F-624440386B8D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5AD88-19E7-4235-85B9-5709AB08EA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6A8BA-B7B9-4E78-AF2A-6B62BAD19D8F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A7B59-B78E-413D-BFD9-3C1766E87E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6056D-C055-4F38-B5D4-D4C776A6553C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0C39B-37C5-4341-8BF8-8306CAB7DD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C5BB6-A18B-40E3-B677-1841D4E95552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9303C-4786-47FD-BD71-696845C357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766AF-BB64-46DE-8B34-9E7CEF69524A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E2826-B402-4FC6-B628-420DD21BE1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09FE-3241-4C84-A333-D6A414DBD67A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2BECB-5225-4893-9194-D445ADDFC4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A13D6-7914-42FA-91BB-5AE04A1DADDD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5CC36-5484-46DC-AA42-60A09C0917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A9599-4542-48C6-B267-5233A22A5236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A412B-938D-492C-997F-14FB28E4C0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C12D8-304D-4927-A183-C9362076B1B9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335BB-469A-4C72-B890-59E8FCB4CA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pull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1D163-E3F6-4255-90A3-38F2D3D62A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D4C3-181D-4565-A704-0452267688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8CF68-77C8-4BF5-8B24-272B18ECBC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A4F2B-6C4C-4526-AF4C-8556723D57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8272C-DD04-4D52-899F-B371D193D6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BFEF-895C-49EF-8834-B22F65251F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B3BF6-BD52-4D54-8827-97A541BA76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494DE-32EE-4CB2-96CF-BD3C35C84A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680C4-66B4-4A01-8F41-B68E0A5C2D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A4718-D157-4F9E-9E41-191E606EAF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DD5E3-F2BC-4113-B9BA-A099F1CBB0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2017/3/10 Friday</a:t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advClick="0"/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601EB6D-A033-4355-9343-E5FFC0D2122F}" type="datetimeFigureOut">
              <a:rPr lang="zh-CN" altLang="en-US"/>
              <a:pPr>
                <a:defRPr/>
              </a:pPr>
              <a:t>2017/3/10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97360AE-7B86-4B8D-A5CC-E7E4C5CB4A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171450" indent="-170815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0"/>
              </a:spcBef>
              <a:defRPr sz="140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3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4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sz="140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spcBef>
                  <a:spcPct val="0"/>
                </a:spcBef>
              </a:pPr>
              <a:t>‹#›</a:t>
            </a:fld>
            <a:endParaRPr lang="en-US" altLang="zh-CN" sz="1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 advClick="0">
    <p:pull dir="r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rgbClr val="000000"/>
                </a:solidFill>
              </a:rPr>
              <a:pPr lvl="0" algn="r" eaLnBrk="1" hangingPunct="1"/>
              <a:t>‹#›</a:t>
            </a:fld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9460" name="日期占位符 1945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9461" name="页脚占位符 1946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9462" name="灯片编号占位符 1946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21873DC-E42A-4645-9C74-23952CA922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4.xml"/><Relationship Id="rId1" Type="http://schemas.openxmlformats.org/officeDocument/2006/relationships/audio" Target="../media/audio4.wav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2.gif"/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12" Type="http://schemas.openxmlformats.org/officeDocument/2006/relationships/image" Target="../media/image31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11" Type="http://schemas.openxmlformats.org/officeDocument/2006/relationships/image" Target="../media/image30.gif"/><Relationship Id="rId5" Type="http://schemas.openxmlformats.org/officeDocument/2006/relationships/image" Target="../media/image24.gif"/><Relationship Id="rId10" Type="http://schemas.openxmlformats.org/officeDocument/2006/relationships/image" Target="../media/image29.gif"/><Relationship Id="rId4" Type="http://schemas.openxmlformats.org/officeDocument/2006/relationships/image" Target="../media/image23.gif"/><Relationship Id="rId9" Type="http://schemas.openxmlformats.org/officeDocument/2006/relationships/image" Target="../media/image28.gif"/><Relationship Id="rId14" Type="http://schemas.openxmlformats.org/officeDocument/2006/relationships/image" Target="../media/image33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gif"/><Relationship Id="rId18" Type="http://schemas.openxmlformats.org/officeDocument/2006/relationships/image" Target="../media/image49.jpeg"/><Relationship Id="rId26" Type="http://schemas.openxmlformats.org/officeDocument/2006/relationships/image" Target="../media/image55.jpeg"/><Relationship Id="rId3" Type="http://schemas.openxmlformats.org/officeDocument/2006/relationships/image" Target="../media/image34.jpeg"/><Relationship Id="rId21" Type="http://schemas.openxmlformats.org/officeDocument/2006/relationships/audio" Target="../media/audio3.wav"/><Relationship Id="rId7" Type="http://schemas.openxmlformats.org/officeDocument/2006/relationships/image" Target="../media/image38.jpeg"/><Relationship Id="rId12" Type="http://schemas.openxmlformats.org/officeDocument/2006/relationships/image" Target="../media/image43.gif"/><Relationship Id="rId17" Type="http://schemas.openxmlformats.org/officeDocument/2006/relationships/image" Target="../media/image48.gif"/><Relationship Id="rId25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7.gif"/><Relationship Id="rId20" Type="http://schemas.openxmlformats.org/officeDocument/2006/relationships/image" Target="../media/image51.jpeg"/><Relationship Id="rId1" Type="http://schemas.openxmlformats.org/officeDocument/2006/relationships/audio" Target="file:///D:\&#26446;&#26195;&#33673;&#65288;&#22799;&#22825;&#30340;&#22812;&#26202;&#65289;&#35821;&#25991;&#20108;&#20876;&#37325;&#24198;&#24066;&#21271;&#30874;&#21306;&#34081;&#23478;&#22330;&#23567;&#23398;400707\sound\&#25671;&#31726;&#26354;&#65288;&#20276;&#22863;&#65289;.mp3" TargetMode="External"/><Relationship Id="rId6" Type="http://schemas.openxmlformats.org/officeDocument/2006/relationships/image" Target="../media/image37.jpeg"/><Relationship Id="rId11" Type="http://schemas.openxmlformats.org/officeDocument/2006/relationships/image" Target="../media/image42.gif"/><Relationship Id="rId24" Type="http://schemas.openxmlformats.org/officeDocument/2006/relationships/image" Target="../media/image53.jpeg"/><Relationship Id="rId5" Type="http://schemas.openxmlformats.org/officeDocument/2006/relationships/image" Target="../media/image36.gif"/><Relationship Id="rId15" Type="http://schemas.openxmlformats.org/officeDocument/2006/relationships/image" Target="../media/image46.gif"/><Relationship Id="rId23" Type="http://schemas.openxmlformats.org/officeDocument/2006/relationships/audio" Target="../media/audio5.wav"/><Relationship Id="rId28" Type="http://schemas.openxmlformats.org/officeDocument/2006/relationships/image" Target="../media/image56.png"/><Relationship Id="rId10" Type="http://schemas.openxmlformats.org/officeDocument/2006/relationships/image" Target="../media/image41.jpeg"/><Relationship Id="rId19" Type="http://schemas.openxmlformats.org/officeDocument/2006/relationships/image" Target="../media/image50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Relationship Id="rId14" Type="http://schemas.openxmlformats.org/officeDocument/2006/relationships/image" Target="../media/image45.gif"/><Relationship Id="rId22" Type="http://schemas.openxmlformats.org/officeDocument/2006/relationships/image" Target="../media/image52.jpeg"/><Relationship Id="rId27" Type="http://schemas.microsoft.com/office/2007/relationships/media" Target="file:///D:\&#26446;&#26195;&#33673;&#65288;&#22799;&#22825;&#30340;&#22812;&#26202;&#65289;&#35821;&#25991;&#20108;&#20876;&#37325;&#24198;&#24066;&#21271;&#30874;&#21306;&#34081;&#23478;&#22330;&#23567;&#23398;400707\sound\&#25671;&#31726;&#26354;&#65288;&#20276;&#22863;&#65289;.mp3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microsoft.com/office/2007/relationships/media" Target="file:///D:\&#35838;&#20214;&#24211;&#23384;\&#19968;&#24180;&#32423;\&#21342;&#32418;&#33395;\DONGW348.mp3" TargetMode="External"/><Relationship Id="rId3" Type="http://schemas.openxmlformats.org/officeDocument/2006/relationships/audio" Target="file:///D:\&#35838;&#20214;&#24211;&#23384;\&#19968;&#24180;&#32423;\&#21342;&#32418;&#33395;\DONGW348.mp3" TargetMode="External"/><Relationship Id="rId7" Type="http://schemas.openxmlformats.org/officeDocument/2006/relationships/image" Target="../media/image59.jpeg"/><Relationship Id="rId12" Type="http://schemas.openxmlformats.org/officeDocument/2006/relationships/image" Target="../media/image63.png"/><Relationship Id="rId2" Type="http://schemas.openxmlformats.org/officeDocument/2006/relationships/audio" Target="file:///D:\&#35838;&#20214;&#24211;&#23384;\&#19968;&#24180;&#32423;\&#21342;&#32418;&#33395;\DONGW338.mp3" TargetMode="Externa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microsoft.com/office/2007/relationships/media" Target="file:///D:\&#35838;&#20214;&#24211;&#23384;\&#19968;&#24180;&#32423;\&#21342;&#32418;&#33395;\DONGW338.mp3" TargetMode="External"/><Relationship Id="rId5" Type="http://schemas.openxmlformats.org/officeDocument/2006/relationships/image" Target="../media/image58.jpeg"/><Relationship Id="rId10" Type="http://schemas.openxmlformats.org/officeDocument/2006/relationships/image" Target="../media/image62.gif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61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68.gif"/><Relationship Id="rId7" Type="http://schemas.openxmlformats.org/officeDocument/2006/relationships/slide" Target="slide20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4.xml"/><Relationship Id="rId6" Type="http://schemas.openxmlformats.org/officeDocument/2006/relationships/slide" Target="slide18.xml"/><Relationship Id="rId11" Type="http://schemas.openxmlformats.org/officeDocument/2006/relationships/slide" Target="slide22.xml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15.xml"/><Relationship Id="rId9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68.gif"/><Relationship Id="rId7" Type="http://schemas.openxmlformats.org/officeDocument/2006/relationships/slide" Target="slide18.xml"/><Relationship Id="rId12" Type="http://schemas.openxmlformats.org/officeDocument/2006/relationships/slide" Target="slide24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4.xml"/><Relationship Id="rId6" Type="http://schemas.openxmlformats.org/officeDocument/2006/relationships/slide" Target="slide16.xml"/><Relationship Id="rId11" Type="http://schemas.openxmlformats.org/officeDocument/2006/relationships/slide" Target="slide23.xml"/><Relationship Id="rId5" Type="http://schemas.openxmlformats.org/officeDocument/2006/relationships/slide" Target="slide15.xml"/><Relationship Id="rId10" Type="http://schemas.openxmlformats.org/officeDocument/2006/relationships/slide" Target="slide6.xml"/><Relationship Id="rId4" Type="http://schemas.openxmlformats.org/officeDocument/2006/relationships/image" Target="../media/image69.gif"/><Relationship Id="rId9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68.gif"/><Relationship Id="rId7" Type="http://schemas.openxmlformats.org/officeDocument/2006/relationships/slide" Target="slide18.xml"/><Relationship Id="rId12" Type="http://schemas.openxmlformats.org/officeDocument/2006/relationships/slide" Target="slide23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4.xml"/><Relationship Id="rId6" Type="http://schemas.openxmlformats.org/officeDocument/2006/relationships/slide" Target="slide16.xml"/><Relationship Id="rId11" Type="http://schemas.openxmlformats.org/officeDocument/2006/relationships/slide" Target="slide22.xml"/><Relationship Id="rId5" Type="http://schemas.openxmlformats.org/officeDocument/2006/relationships/slide" Target="slide15.xml"/><Relationship Id="rId10" Type="http://schemas.openxmlformats.org/officeDocument/2006/relationships/slide" Target="slide6.xml"/><Relationship Id="rId4" Type="http://schemas.openxmlformats.org/officeDocument/2006/relationships/image" Target="../media/image70.gif"/><Relationship Id="rId9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8.gif"/><Relationship Id="rId7" Type="http://schemas.openxmlformats.org/officeDocument/2006/relationships/slide" Target="slide25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image" Target="../media/image71.gif"/><Relationship Id="rId9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8.gif"/><Relationship Id="rId7" Type="http://schemas.openxmlformats.org/officeDocument/2006/relationships/slide" Target="slide25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image" Target="../media/image72.gif"/><Relationship Id="rId9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8.gif"/><Relationship Id="rId7" Type="http://schemas.openxmlformats.org/officeDocument/2006/relationships/slide" Target="slide25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image" Target="../media/image73.gif"/><Relationship Id="rId9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8.gif"/><Relationship Id="rId7" Type="http://schemas.openxmlformats.org/officeDocument/2006/relationships/slide" Target="slide25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image" Target="../media/image74.gif"/><Relationship Id="rId9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8.gif"/><Relationship Id="rId7" Type="http://schemas.openxmlformats.org/officeDocument/2006/relationships/slide" Target="slide25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image" Target="../media/image75.gif"/><Relationship Id="rId9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内容占位符 24577" descr="扫描图片039"/>
          <p:cNvPicPr>
            <a:picLocks noGrp="1" noChangeAspect="1"/>
          </p:cNvPicPr>
          <p:nvPr>
            <p:ph/>
          </p:nvPr>
        </p:nvPicPr>
        <p:blipFill>
          <a:blip r:embed="rId2" cstate="print">
            <a:lum bright="-23999" contrast="36000"/>
          </a:blip>
          <a:srcRect l="3638" t="3229" r="4466" b="5725"/>
          <a:stretch>
            <a:fillRect/>
          </a:stretch>
        </p:blipFill>
        <p:spPr>
          <a:xfrm>
            <a:off x="0" y="-6350"/>
            <a:ext cx="9144000" cy="6870700"/>
          </a:xfrm>
        </p:spPr>
      </p:pic>
      <p:sp>
        <p:nvSpPr>
          <p:cNvPr id="24579" name="五角星 24578"/>
          <p:cNvSpPr/>
          <p:nvPr/>
        </p:nvSpPr>
        <p:spPr>
          <a:xfrm>
            <a:off x="2446338" y="15192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五角星 24579"/>
          <p:cNvSpPr/>
          <p:nvPr/>
        </p:nvSpPr>
        <p:spPr>
          <a:xfrm>
            <a:off x="3454400" y="79692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1" name="五角星 24580"/>
          <p:cNvSpPr/>
          <p:nvPr/>
        </p:nvSpPr>
        <p:spPr>
          <a:xfrm>
            <a:off x="6118225" y="13731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2" name="五角星 24581"/>
          <p:cNvSpPr/>
          <p:nvPr/>
        </p:nvSpPr>
        <p:spPr>
          <a:xfrm>
            <a:off x="7918450" y="7254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3" name="五角星 24582"/>
          <p:cNvSpPr/>
          <p:nvPr/>
        </p:nvSpPr>
        <p:spPr>
          <a:xfrm>
            <a:off x="5541963" y="58102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五角星 24583"/>
          <p:cNvSpPr/>
          <p:nvPr/>
        </p:nvSpPr>
        <p:spPr>
          <a:xfrm>
            <a:off x="1509713" y="166211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5" name="五角星 24584"/>
          <p:cNvSpPr/>
          <p:nvPr/>
        </p:nvSpPr>
        <p:spPr>
          <a:xfrm>
            <a:off x="3886200" y="13731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6" name="五角星 24585"/>
          <p:cNvSpPr/>
          <p:nvPr/>
        </p:nvSpPr>
        <p:spPr>
          <a:xfrm>
            <a:off x="1222375" y="438150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7" name="五角星 24586"/>
          <p:cNvSpPr/>
          <p:nvPr/>
        </p:nvSpPr>
        <p:spPr>
          <a:xfrm>
            <a:off x="862013" y="144621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8" name="五角星 24587"/>
          <p:cNvSpPr/>
          <p:nvPr/>
        </p:nvSpPr>
        <p:spPr>
          <a:xfrm>
            <a:off x="2733675" y="58102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9" name="五角星 24588"/>
          <p:cNvSpPr/>
          <p:nvPr/>
        </p:nvSpPr>
        <p:spPr>
          <a:xfrm>
            <a:off x="7847013" y="166211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0" name="五角星 24589"/>
          <p:cNvSpPr/>
          <p:nvPr/>
        </p:nvSpPr>
        <p:spPr>
          <a:xfrm>
            <a:off x="5973763" y="9413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1" name="五角星 24590"/>
          <p:cNvSpPr/>
          <p:nvPr/>
        </p:nvSpPr>
        <p:spPr>
          <a:xfrm>
            <a:off x="4965700" y="11572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2" name="五角星 24591"/>
          <p:cNvSpPr/>
          <p:nvPr/>
        </p:nvSpPr>
        <p:spPr>
          <a:xfrm>
            <a:off x="6046788" y="10477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3" name="五角星 24592"/>
          <p:cNvSpPr/>
          <p:nvPr/>
        </p:nvSpPr>
        <p:spPr>
          <a:xfrm>
            <a:off x="2085975" y="10477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4" name="五角星 24593"/>
          <p:cNvSpPr/>
          <p:nvPr/>
        </p:nvSpPr>
        <p:spPr>
          <a:xfrm>
            <a:off x="2843213" y="169862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5" name="五角星 24594"/>
          <p:cNvSpPr/>
          <p:nvPr/>
        </p:nvSpPr>
        <p:spPr>
          <a:xfrm>
            <a:off x="2482850" y="69056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6" name="五角星 24595"/>
          <p:cNvSpPr/>
          <p:nvPr/>
        </p:nvSpPr>
        <p:spPr>
          <a:xfrm>
            <a:off x="1114425" y="105092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7" name="五角星 24596"/>
          <p:cNvSpPr/>
          <p:nvPr/>
        </p:nvSpPr>
        <p:spPr>
          <a:xfrm>
            <a:off x="4572000" y="83502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8" name="五角星 24597"/>
          <p:cNvSpPr/>
          <p:nvPr/>
        </p:nvSpPr>
        <p:spPr>
          <a:xfrm>
            <a:off x="5364163" y="6985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9" name="五角星 24598"/>
          <p:cNvSpPr/>
          <p:nvPr/>
        </p:nvSpPr>
        <p:spPr>
          <a:xfrm>
            <a:off x="7812088" y="6985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0" name="五角星 24599"/>
          <p:cNvSpPr/>
          <p:nvPr/>
        </p:nvSpPr>
        <p:spPr>
          <a:xfrm>
            <a:off x="4356100" y="133826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1" name="五角星 24600"/>
          <p:cNvSpPr/>
          <p:nvPr/>
        </p:nvSpPr>
        <p:spPr>
          <a:xfrm>
            <a:off x="1690688" y="112236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2" name="五角星 24601"/>
          <p:cNvSpPr/>
          <p:nvPr/>
        </p:nvSpPr>
        <p:spPr>
          <a:xfrm>
            <a:off x="8172450" y="1195388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3" name="五角星 24602"/>
          <p:cNvSpPr/>
          <p:nvPr/>
        </p:nvSpPr>
        <p:spPr>
          <a:xfrm>
            <a:off x="6731000" y="112236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4" name="五角星 24603"/>
          <p:cNvSpPr/>
          <p:nvPr/>
        </p:nvSpPr>
        <p:spPr>
          <a:xfrm>
            <a:off x="6588125" y="54610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5" name="五角星 24604"/>
          <p:cNvSpPr/>
          <p:nvPr/>
        </p:nvSpPr>
        <p:spPr>
          <a:xfrm>
            <a:off x="2517775" y="23129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6" name="五角星 24605"/>
          <p:cNvSpPr/>
          <p:nvPr/>
        </p:nvSpPr>
        <p:spPr>
          <a:xfrm>
            <a:off x="3525838" y="159067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7" name="五角星 24606"/>
          <p:cNvSpPr/>
          <p:nvPr/>
        </p:nvSpPr>
        <p:spPr>
          <a:xfrm>
            <a:off x="6189663" y="21669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8" name="五角星 24607"/>
          <p:cNvSpPr/>
          <p:nvPr/>
        </p:nvSpPr>
        <p:spPr>
          <a:xfrm>
            <a:off x="7989888" y="15192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9" name="五角星 24608"/>
          <p:cNvSpPr/>
          <p:nvPr/>
        </p:nvSpPr>
        <p:spPr>
          <a:xfrm>
            <a:off x="5613400" y="137477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0" name="五角星 24609"/>
          <p:cNvSpPr/>
          <p:nvPr/>
        </p:nvSpPr>
        <p:spPr>
          <a:xfrm>
            <a:off x="1581150" y="245586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1" name="五角星 24610"/>
          <p:cNvSpPr/>
          <p:nvPr/>
        </p:nvSpPr>
        <p:spPr>
          <a:xfrm>
            <a:off x="3957638" y="21669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2" name="五角星 24611"/>
          <p:cNvSpPr/>
          <p:nvPr/>
        </p:nvSpPr>
        <p:spPr>
          <a:xfrm>
            <a:off x="1293813" y="1231900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3" name="五角星 24612"/>
          <p:cNvSpPr/>
          <p:nvPr/>
        </p:nvSpPr>
        <p:spPr>
          <a:xfrm>
            <a:off x="933450" y="223996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4" name="五角星 24613"/>
          <p:cNvSpPr/>
          <p:nvPr/>
        </p:nvSpPr>
        <p:spPr>
          <a:xfrm>
            <a:off x="2805113" y="137477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5" name="五角星 24614"/>
          <p:cNvSpPr/>
          <p:nvPr/>
        </p:nvSpPr>
        <p:spPr>
          <a:xfrm>
            <a:off x="7918450" y="245586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6" name="五角星 24615"/>
          <p:cNvSpPr/>
          <p:nvPr/>
        </p:nvSpPr>
        <p:spPr>
          <a:xfrm>
            <a:off x="6045200" y="17351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7" name="五角星 24616"/>
          <p:cNvSpPr/>
          <p:nvPr/>
        </p:nvSpPr>
        <p:spPr>
          <a:xfrm>
            <a:off x="5037138" y="19510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8" name="五角星 24617"/>
          <p:cNvSpPr/>
          <p:nvPr/>
        </p:nvSpPr>
        <p:spPr>
          <a:xfrm>
            <a:off x="6118225" y="89852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9" name="五角星 24618"/>
          <p:cNvSpPr/>
          <p:nvPr/>
        </p:nvSpPr>
        <p:spPr>
          <a:xfrm>
            <a:off x="2157413" y="89852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0" name="五角星 24619"/>
          <p:cNvSpPr/>
          <p:nvPr/>
        </p:nvSpPr>
        <p:spPr>
          <a:xfrm>
            <a:off x="2914650" y="249237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1" name="五角星 24620"/>
          <p:cNvSpPr/>
          <p:nvPr/>
        </p:nvSpPr>
        <p:spPr>
          <a:xfrm>
            <a:off x="2554288" y="148431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2" name="五角星 24621"/>
          <p:cNvSpPr/>
          <p:nvPr/>
        </p:nvSpPr>
        <p:spPr>
          <a:xfrm>
            <a:off x="1185863" y="184467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3" name="五角星 24622"/>
          <p:cNvSpPr/>
          <p:nvPr/>
        </p:nvSpPr>
        <p:spPr>
          <a:xfrm>
            <a:off x="4643438" y="162877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4" name="五角星 24623"/>
          <p:cNvSpPr/>
          <p:nvPr/>
        </p:nvSpPr>
        <p:spPr>
          <a:xfrm>
            <a:off x="5435600" y="86360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5" name="五角星 24624"/>
          <p:cNvSpPr/>
          <p:nvPr/>
        </p:nvSpPr>
        <p:spPr>
          <a:xfrm>
            <a:off x="7883525" y="86360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6" name="五角星 24625"/>
          <p:cNvSpPr/>
          <p:nvPr/>
        </p:nvSpPr>
        <p:spPr>
          <a:xfrm>
            <a:off x="4427538" y="213201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7" name="五角星 24626"/>
          <p:cNvSpPr/>
          <p:nvPr/>
        </p:nvSpPr>
        <p:spPr>
          <a:xfrm>
            <a:off x="1762125" y="191611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8" name="五角星 24627"/>
          <p:cNvSpPr/>
          <p:nvPr/>
        </p:nvSpPr>
        <p:spPr>
          <a:xfrm>
            <a:off x="8243888" y="1989138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9" name="五角星 24628"/>
          <p:cNvSpPr/>
          <p:nvPr/>
        </p:nvSpPr>
        <p:spPr>
          <a:xfrm>
            <a:off x="6802438" y="191611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0" name="五角星 24629"/>
          <p:cNvSpPr/>
          <p:nvPr/>
        </p:nvSpPr>
        <p:spPr>
          <a:xfrm>
            <a:off x="6659563" y="133985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1" name="文本框 24630"/>
          <p:cNvSpPr txBox="1"/>
          <p:nvPr/>
        </p:nvSpPr>
        <p:spPr>
          <a:xfrm>
            <a:off x="1409700" y="1935163"/>
            <a:ext cx="6613525" cy="118903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lstStyle/>
          <a:p>
            <a:pPr lvl="0"/>
            <a:r>
              <a:rPr lang="zh-CN" altLang="en-US" sz="7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夏 天 的 夜 晚</a:t>
            </a:r>
          </a:p>
        </p:txBody>
      </p:sp>
      <p:sp>
        <p:nvSpPr>
          <p:cNvPr id="24632" name="文本框 24631"/>
          <p:cNvSpPr txBox="1"/>
          <p:nvPr/>
        </p:nvSpPr>
        <p:spPr>
          <a:xfrm>
            <a:off x="0" y="239713"/>
            <a:ext cx="375793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西师版一年级语文下册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45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245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245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245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45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245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245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245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245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245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245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245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245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45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245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245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245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245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245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245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245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 tmFilter="0, 0; .2, .5; .8, .5; 1, 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500" autoRev="1" fill="hold"/>
                                        <p:tgtEl>
                                          <p:spTgt spid="246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246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tmFilter="0, 0; .2, .5; .8, .5; 1, 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246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 tmFilter="0, 0; .2, .5; .8, .5; 1, 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autoRev="1" fill="hold"/>
                                        <p:tgtEl>
                                          <p:spTgt spid="246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 tmFilter="0, 0; .2, .5; .8, .5; 1, 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500" autoRev="1" fill="hold"/>
                                        <p:tgtEl>
                                          <p:spTgt spid="246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 tmFilter="0, 0; .2, .5; .8, .5; 1, 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500" autoRev="1" fill="hold"/>
                                        <p:tgtEl>
                                          <p:spTgt spid="246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 tmFilter="0, 0; .2, .5; .8, .5; 1, 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500" autoRev="1" fill="hold"/>
                                        <p:tgtEl>
                                          <p:spTgt spid="246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 tmFilter="0, 0; .2, .5; .8, .5; 1, 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500" autoRev="1" fill="hold"/>
                                        <p:tgtEl>
                                          <p:spTgt spid="246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246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 tmFilter="0, 0; .2, .5; .8, .5; 1, 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500" autoRev="1" fill="hold"/>
                                        <p:tgtEl>
                                          <p:spTgt spid="246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246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 tmFilter="0, 0; .2, .5; .8, .5; 1, 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500" autoRev="1" fill="hold"/>
                                        <p:tgtEl>
                                          <p:spTgt spid="246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 tmFilter="0, 0; .2, .5; .8, .5; 1, 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500" autoRev="1" fill="hold"/>
                                        <p:tgtEl>
                                          <p:spTgt spid="246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 tmFilter="0, 0; .2, .5; .8, .5; 1, 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500" autoRev="1" fill="hold"/>
                                        <p:tgtEl>
                                          <p:spTgt spid="246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 tmFilter="0, 0; .2, .5; .8, .5; 1, 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500" autoRev="1" fill="hold"/>
                                        <p:tgtEl>
                                          <p:spTgt spid="246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 tmFilter="0, 0; .2, .5; .8, .5; 1, 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500" autoRev="1" fill="hold"/>
                                        <p:tgtEl>
                                          <p:spTgt spid="246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 tmFilter="0, 0; .2, .5; .8, .5; 1, 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500" autoRev="1" fill="hold"/>
                                        <p:tgtEl>
                                          <p:spTgt spid="246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 tmFilter="0, 0; .2, .5; .8, .5; 1, 0"/>
                                        <p:tgtEl>
                                          <p:spTgt spid="246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500" autoRev="1" fill="hold"/>
                                        <p:tgtEl>
                                          <p:spTgt spid="246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 tmFilter="0, 0; .2, .5; .8, .5; 1, 0"/>
                                        <p:tgtEl>
                                          <p:spTgt spid="246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500" autoRev="1" fill="hold"/>
                                        <p:tgtEl>
                                          <p:spTgt spid="246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 tmFilter="0, 0; .2, .5; .8, .5; 1, 0"/>
                                        <p:tgtEl>
                                          <p:spTgt spid="246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500" autoRev="1" fill="hold"/>
                                        <p:tgtEl>
                                          <p:spTgt spid="246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 tmFilter="0, 0; .2, .5; .8, .5; 1, 0"/>
                                        <p:tgtEl>
                                          <p:spTgt spid="246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500" autoRev="1" fill="hold"/>
                                        <p:tgtEl>
                                          <p:spTgt spid="246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 tmFilter="0, 0; .2, .5; .8, .5; 1, 0"/>
                                        <p:tgtEl>
                                          <p:spTgt spid="246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500" autoRev="1" fill="hold"/>
                                        <p:tgtEl>
                                          <p:spTgt spid="246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 tmFilter="0, 0; .2, .5; .8, .5; 1, 0"/>
                                        <p:tgtEl>
                                          <p:spTgt spid="246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500" autoRev="1" fill="hold"/>
                                        <p:tgtEl>
                                          <p:spTgt spid="246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 tmFilter="0, 0; .2, .5; .8, .5; 1, 0"/>
                                        <p:tgtEl>
                                          <p:spTgt spid="246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500" autoRev="1" fill="hold"/>
                                        <p:tgtEl>
                                          <p:spTgt spid="246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 tmFilter="0, 0; .2, .5; .8, .5; 1, 0"/>
                                        <p:tgtEl>
                                          <p:spTgt spid="246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500" autoRev="1" fill="hold"/>
                                        <p:tgtEl>
                                          <p:spTgt spid="246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 tmFilter="0, 0; .2, .5; .8, .5; 1, 0"/>
                                        <p:tgtEl>
                                          <p:spTgt spid="246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500" autoRev="1" fill="hold"/>
                                        <p:tgtEl>
                                          <p:spTgt spid="246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000" tmFilter="0, 0; .2, .5; .8, .5; 1, 0"/>
                                        <p:tgtEl>
                                          <p:spTgt spid="246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500" autoRev="1" fill="hold"/>
                                        <p:tgtEl>
                                          <p:spTgt spid="246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 tmFilter="0, 0; .2, .5; .8, .5; 1, 0"/>
                                        <p:tgtEl>
                                          <p:spTgt spid="246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500" autoRev="1" fill="hold"/>
                                        <p:tgtEl>
                                          <p:spTgt spid="246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 tmFilter="0, 0; .2, .5; .8, .5; 1, 0"/>
                                        <p:tgtEl>
                                          <p:spTgt spid="246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500" autoRev="1" fill="hold"/>
                                        <p:tgtEl>
                                          <p:spTgt spid="246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0" tmFilter="0, 0; .2, .5; .8, .5; 1, 0"/>
                                        <p:tgtEl>
                                          <p:spTgt spid="246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500" autoRev="1" fill="hold"/>
                                        <p:tgtEl>
                                          <p:spTgt spid="246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 tmFilter="0, 0; .2, .5; .8, .5; 1, 0"/>
                                        <p:tgtEl>
                                          <p:spTgt spid="246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500" autoRev="1" fill="hold"/>
                                        <p:tgtEl>
                                          <p:spTgt spid="246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2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3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内容占位符 36865" descr="扫描图片039"/>
          <p:cNvPicPr>
            <a:picLocks noGrp="1" noChangeAspect="1"/>
          </p:cNvPicPr>
          <p:nvPr>
            <p:ph/>
          </p:nvPr>
        </p:nvPicPr>
        <p:blipFill>
          <a:blip r:embed="rId3" cstate="print">
            <a:lum bright="-23999" contrast="36000"/>
          </a:blip>
          <a:srcRect l="3638" t="3229" r="4466" b="5725"/>
          <a:stretch>
            <a:fillRect/>
          </a:stretch>
        </p:blipFill>
        <p:spPr>
          <a:xfrm>
            <a:off x="0" y="0"/>
            <a:ext cx="9144000" cy="6870700"/>
          </a:xfrm>
        </p:spPr>
      </p:pic>
      <p:sp>
        <p:nvSpPr>
          <p:cNvPr id="36867" name="五角星 36866"/>
          <p:cNvSpPr/>
          <p:nvPr/>
        </p:nvSpPr>
        <p:spPr>
          <a:xfrm>
            <a:off x="2446338" y="15192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五角星 36867"/>
          <p:cNvSpPr/>
          <p:nvPr/>
        </p:nvSpPr>
        <p:spPr>
          <a:xfrm>
            <a:off x="3454400" y="79692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9" name="五角星 36868"/>
          <p:cNvSpPr/>
          <p:nvPr/>
        </p:nvSpPr>
        <p:spPr>
          <a:xfrm>
            <a:off x="6118225" y="13731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0" name="五角星 36869"/>
          <p:cNvSpPr/>
          <p:nvPr/>
        </p:nvSpPr>
        <p:spPr>
          <a:xfrm>
            <a:off x="7918450" y="7254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1" name="五角星 36870"/>
          <p:cNvSpPr/>
          <p:nvPr/>
        </p:nvSpPr>
        <p:spPr>
          <a:xfrm>
            <a:off x="5541963" y="58102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2" name="五角星 36871"/>
          <p:cNvSpPr/>
          <p:nvPr/>
        </p:nvSpPr>
        <p:spPr>
          <a:xfrm>
            <a:off x="1509713" y="166211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3" name="五角星 36872"/>
          <p:cNvSpPr/>
          <p:nvPr/>
        </p:nvSpPr>
        <p:spPr>
          <a:xfrm>
            <a:off x="3886200" y="13731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4" name="五角星 36873"/>
          <p:cNvSpPr/>
          <p:nvPr/>
        </p:nvSpPr>
        <p:spPr>
          <a:xfrm>
            <a:off x="1222375" y="438150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5" name="五角星 36874"/>
          <p:cNvSpPr/>
          <p:nvPr/>
        </p:nvSpPr>
        <p:spPr>
          <a:xfrm>
            <a:off x="862013" y="144621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6" name="五角星 36875"/>
          <p:cNvSpPr/>
          <p:nvPr/>
        </p:nvSpPr>
        <p:spPr>
          <a:xfrm>
            <a:off x="2733675" y="58102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7" name="五角星 36876"/>
          <p:cNvSpPr/>
          <p:nvPr/>
        </p:nvSpPr>
        <p:spPr>
          <a:xfrm>
            <a:off x="7847013" y="166211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8" name="五角星 36877"/>
          <p:cNvSpPr/>
          <p:nvPr/>
        </p:nvSpPr>
        <p:spPr>
          <a:xfrm>
            <a:off x="5973763" y="9413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9" name="五角星 36878"/>
          <p:cNvSpPr/>
          <p:nvPr/>
        </p:nvSpPr>
        <p:spPr>
          <a:xfrm>
            <a:off x="4965700" y="11572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0" name="五角星 36879"/>
          <p:cNvSpPr/>
          <p:nvPr/>
        </p:nvSpPr>
        <p:spPr>
          <a:xfrm>
            <a:off x="6046788" y="10477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1" name="五角星 36880"/>
          <p:cNvSpPr/>
          <p:nvPr/>
        </p:nvSpPr>
        <p:spPr>
          <a:xfrm>
            <a:off x="2085975" y="10477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2" name="五角星 36881"/>
          <p:cNvSpPr/>
          <p:nvPr/>
        </p:nvSpPr>
        <p:spPr>
          <a:xfrm>
            <a:off x="2843213" y="169862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3" name="五角星 36882"/>
          <p:cNvSpPr/>
          <p:nvPr/>
        </p:nvSpPr>
        <p:spPr>
          <a:xfrm>
            <a:off x="2482850" y="69056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4" name="五角星 36883"/>
          <p:cNvSpPr/>
          <p:nvPr/>
        </p:nvSpPr>
        <p:spPr>
          <a:xfrm>
            <a:off x="1114425" y="105092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5" name="五角星 36884"/>
          <p:cNvSpPr/>
          <p:nvPr/>
        </p:nvSpPr>
        <p:spPr>
          <a:xfrm>
            <a:off x="4572000" y="83502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6" name="五角星 36885"/>
          <p:cNvSpPr/>
          <p:nvPr/>
        </p:nvSpPr>
        <p:spPr>
          <a:xfrm>
            <a:off x="5364163" y="6985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7" name="五角星 36886"/>
          <p:cNvSpPr/>
          <p:nvPr/>
        </p:nvSpPr>
        <p:spPr>
          <a:xfrm>
            <a:off x="7812088" y="6985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8" name="五角星 36887"/>
          <p:cNvSpPr/>
          <p:nvPr/>
        </p:nvSpPr>
        <p:spPr>
          <a:xfrm>
            <a:off x="4356100" y="133826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9" name="五角星 36888"/>
          <p:cNvSpPr/>
          <p:nvPr/>
        </p:nvSpPr>
        <p:spPr>
          <a:xfrm>
            <a:off x="1690688" y="112236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0" name="五角星 36889"/>
          <p:cNvSpPr/>
          <p:nvPr/>
        </p:nvSpPr>
        <p:spPr>
          <a:xfrm>
            <a:off x="8172450" y="1195388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1" name="五角星 36890"/>
          <p:cNvSpPr/>
          <p:nvPr/>
        </p:nvSpPr>
        <p:spPr>
          <a:xfrm>
            <a:off x="6731000" y="112236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2" name="五角星 36891"/>
          <p:cNvSpPr/>
          <p:nvPr/>
        </p:nvSpPr>
        <p:spPr>
          <a:xfrm>
            <a:off x="6588125" y="54610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6893" name="SWAMP1.WAV">
            <a:hlinkClick r:id="" action="ppaction://media"/>
          </p:cNvPr>
          <p:cNvPicPr>
            <a:picLocks noRot="1" noChangeAspect="1"/>
          </p:cNvPicPr>
          <p:nvPr>
            <a:wavAudioFile r:embed="rId1" name="SWAMP1.WAV"/>
          </p:nvPr>
        </p:nvPicPr>
        <p:blipFill>
          <a:blip r:embed="rId4" cstate="print"/>
          <a:stretch>
            <a:fillRect/>
          </a:stretch>
        </p:blipFill>
        <p:spPr>
          <a:xfrm>
            <a:off x="7380288" y="6858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94" name="五角星 36893"/>
          <p:cNvSpPr/>
          <p:nvPr/>
        </p:nvSpPr>
        <p:spPr>
          <a:xfrm>
            <a:off x="2517775" y="231298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5" name="五角星 36894"/>
          <p:cNvSpPr/>
          <p:nvPr/>
        </p:nvSpPr>
        <p:spPr>
          <a:xfrm>
            <a:off x="3525838" y="159067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6" name="五角星 36895"/>
          <p:cNvSpPr/>
          <p:nvPr/>
        </p:nvSpPr>
        <p:spPr>
          <a:xfrm>
            <a:off x="6189663" y="21669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7" name="五角星 36896"/>
          <p:cNvSpPr/>
          <p:nvPr/>
        </p:nvSpPr>
        <p:spPr>
          <a:xfrm>
            <a:off x="7989888" y="15192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8" name="五角星 36897"/>
          <p:cNvSpPr/>
          <p:nvPr/>
        </p:nvSpPr>
        <p:spPr>
          <a:xfrm>
            <a:off x="5613400" y="137477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9" name="五角星 36898"/>
          <p:cNvSpPr/>
          <p:nvPr/>
        </p:nvSpPr>
        <p:spPr>
          <a:xfrm>
            <a:off x="1581150" y="245586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0" name="五角星 36899"/>
          <p:cNvSpPr/>
          <p:nvPr/>
        </p:nvSpPr>
        <p:spPr>
          <a:xfrm>
            <a:off x="3957638" y="21669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1" name="五角星 36900"/>
          <p:cNvSpPr/>
          <p:nvPr/>
        </p:nvSpPr>
        <p:spPr>
          <a:xfrm>
            <a:off x="1293813" y="1231900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2" name="五角星 36901"/>
          <p:cNvSpPr/>
          <p:nvPr/>
        </p:nvSpPr>
        <p:spPr>
          <a:xfrm>
            <a:off x="933450" y="223996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3" name="五角星 36902"/>
          <p:cNvSpPr/>
          <p:nvPr/>
        </p:nvSpPr>
        <p:spPr>
          <a:xfrm>
            <a:off x="2805113" y="137477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4" name="五角星 36903"/>
          <p:cNvSpPr/>
          <p:nvPr/>
        </p:nvSpPr>
        <p:spPr>
          <a:xfrm>
            <a:off x="7918450" y="2455863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5" name="五角星 36904"/>
          <p:cNvSpPr/>
          <p:nvPr/>
        </p:nvSpPr>
        <p:spPr>
          <a:xfrm>
            <a:off x="6045200" y="17351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6" name="五角星 36905"/>
          <p:cNvSpPr/>
          <p:nvPr/>
        </p:nvSpPr>
        <p:spPr>
          <a:xfrm>
            <a:off x="5037138" y="1951038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7" name="五角星 36906"/>
          <p:cNvSpPr/>
          <p:nvPr/>
        </p:nvSpPr>
        <p:spPr>
          <a:xfrm>
            <a:off x="6118225" y="89852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8" name="五角星 36907"/>
          <p:cNvSpPr/>
          <p:nvPr/>
        </p:nvSpPr>
        <p:spPr>
          <a:xfrm>
            <a:off x="2157413" y="898525"/>
            <a:ext cx="73025" cy="73025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9" name="五角星 36908"/>
          <p:cNvSpPr/>
          <p:nvPr/>
        </p:nvSpPr>
        <p:spPr>
          <a:xfrm>
            <a:off x="2914650" y="249237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0" name="五角星 36909"/>
          <p:cNvSpPr/>
          <p:nvPr/>
        </p:nvSpPr>
        <p:spPr>
          <a:xfrm>
            <a:off x="2554288" y="148431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1" name="五角星 36910"/>
          <p:cNvSpPr/>
          <p:nvPr/>
        </p:nvSpPr>
        <p:spPr>
          <a:xfrm>
            <a:off x="1185863" y="184467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2" name="五角星 36911"/>
          <p:cNvSpPr/>
          <p:nvPr/>
        </p:nvSpPr>
        <p:spPr>
          <a:xfrm>
            <a:off x="4643438" y="1628775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3" name="五角星 36912"/>
          <p:cNvSpPr/>
          <p:nvPr/>
        </p:nvSpPr>
        <p:spPr>
          <a:xfrm>
            <a:off x="5435600" y="86360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4" name="五角星 36913"/>
          <p:cNvSpPr/>
          <p:nvPr/>
        </p:nvSpPr>
        <p:spPr>
          <a:xfrm>
            <a:off x="7883525" y="86360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5" name="五角星 36914"/>
          <p:cNvSpPr/>
          <p:nvPr/>
        </p:nvSpPr>
        <p:spPr>
          <a:xfrm>
            <a:off x="4427538" y="213201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6" name="五角星 36915"/>
          <p:cNvSpPr/>
          <p:nvPr/>
        </p:nvSpPr>
        <p:spPr>
          <a:xfrm>
            <a:off x="1762125" y="191611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7" name="五角星 36916"/>
          <p:cNvSpPr/>
          <p:nvPr/>
        </p:nvSpPr>
        <p:spPr>
          <a:xfrm>
            <a:off x="8243888" y="1989138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8" name="五角星 36917"/>
          <p:cNvSpPr/>
          <p:nvPr/>
        </p:nvSpPr>
        <p:spPr>
          <a:xfrm>
            <a:off x="6802438" y="1916113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9" name="五角星 36918"/>
          <p:cNvSpPr/>
          <p:nvPr/>
        </p:nvSpPr>
        <p:spPr>
          <a:xfrm>
            <a:off x="6659563" y="1339850"/>
            <a:ext cx="142875" cy="146050"/>
          </a:xfrm>
          <a:prstGeom prst="star5">
            <a:avLst/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68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368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368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368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368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368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368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368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368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368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368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368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368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368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368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368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368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368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368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368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368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 tmFilter="0, 0; .2, .5; .8, .5; 1, 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500" autoRev="1" fill="hold"/>
                                        <p:tgtEl>
                                          <p:spTgt spid="368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368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tmFilter="0, 0; .2, .5; .8, .5; 1, 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368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 tmFilter="0, 0; .2, .5; .8, .5; 1, 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autoRev="1" fill="hold"/>
                                        <p:tgtEl>
                                          <p:spTgt spid="368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 tmFilter="0, 0; .2, .5; .8, .5; 1, 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500" autoRev="1" fill="hold"/>
                                        <p:tgtEl>
                                          <p:spTgt spid="368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" fill="hold"/>
                                        <p:tgtEl>
                                          <p:spTgt spid="368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 tmFilter="0, 0; .2, .5; .8, .5; 1, 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500" autoRev="1" fill="hold"/>
                                        <p:tgtEl>
                                          <p:spTgt spid="368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368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368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368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 tmFilter="0, 0; .2, .5; .8, .5; 1, 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500" autoRev="1" fill="hold"/>
                                        <p:tgtEl>
                                          <p:spTgt spid="368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 tmFilter="0, 0; .2, .5; .8, .5; 1, 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500" autoRev="1" fill="hold"/>
                                        <p:tgtEl>
                                          <p:spTgt spid="368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 tmFilter="0, 0; .2, .5; .8, .5; 1, 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500" autoRev="1" fill="hold"/>
                                        <p:tgtEl>
                                          <p:spTgt spid="369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 tmFilter="0, 0; .2, .5; .8, .5; 1, 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500" autoRev="1" fill="hold"/>
                                        <p:tgtEl>
                                          <p:spTgt spid="369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 tmFilter="0, 0; .2, .5; .8, .5; 1, 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500" autoRev="1" fill="hold"/>
                                        <p:tgtEl>
                                          <p:spTgt spid="369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 tmFilter="0, 0; .2, .5; .8, .5; 1, 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500" autoRev="1" fill="hold"/>
                                        <p:tgtEl>
                                          <p:spTgt spid="369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 tmFilter="0, 0; .2, .5; .8, .5; 1, 0"/>
                                        <p:tgtEl>
                                          <p:spTgt spid="369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500" autoRev="1" fill="hold"/>
                                        <p:tgtEl>
                                          <p:spTgt spid="369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 tmFilter="0, 0; .2, .5; .8, .5; 1, 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500" autoRev="1" fill="hold"/>
                                        <p:tgtEl>
                                          <p:spTgt spid="369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 tmFilter="0, 0; .2, .5; .8, .5; 1, 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500" autoRev="1" fill="hold"/>
                                        <p:tgtEl>
                                          <p:spTgt spid="369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 tmFilter="0, 0; .2, .5; .8, .5; 1, 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500" autoRev="1" fill="hold"/>
                                        <p:tgtEl>
                                          <p:spTgt spid="369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 tmFilter="0, 0; .2, .5; .8, .5; 1, 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500" autoRev="1" fill="hold"/>
                                        <p:tgtEl>
                                          <p:spTgt spid="369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 tmFilter="0, 0; .2, .5; .8, .5; 1, 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500" autoRev="1" fill="hold"/>
                                        <p:tgtEl>
                                          <p:spTgt spid="369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 tmFilter="0, 0; .2, .5; .8, .5; 1, 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500" autoRev="1" fill="hold"/>
                                        <p:tgtEl>
                                          <p:spTgt spid="369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 tmFilter="0, 0; .2, .5; .8, .5; 1, 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500" autoRev="1" fill="hold"/>
                                        <p:tgtEl>
                                          <p:spTgt spid="369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 tmFilter="0, 0; .2, .5; .8, .5; 1, 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500" autoRev="1" fill="hold"/>
                                        <p:tgtEl>
                                          <p:spTgt spid="369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 tmFilter="0, 0; .2, .5; .8, .5; 1, 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500" autoRev="1" fill="hold"/>
                                        <p:tgtEl>
                                          <p:spTgt spid="369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 tmFilter="0, 0; .2, .5; .8, .5; 1, 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500" autoRev="1" fill="hold"/>
                                        <p:tgtEl>
                                          <p:spTgt spid="369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 tmFilter="0, 0; .2, .5; .8, .5; 1, 0"/>
                                        <p:tgtEl>
                                          <p:spTgt spid="369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500" autoRev="1" fill="hold"/>
                                        <p:tgtEl>
                                          <p:spTgt spid="369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 tmFilter="0, 0; .2, .5; .8, .5; 1, 0"/>
                                        <p:tgtEl>
                                          <p:spTgt spid="369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500" autoRev="1" fill="hold"/>
                                        <p:tgtEl>
                                          <p:spTgt spid="369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 tmFilter="0, 0; .2, .5; .8, .5; 1, 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500" autoRev="1" fill="hold"/>
                                        <p:tgtEl>
                                          <p:spTgt spid="369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 tmFilter="0, 0; .2, .5; .8, .5; 1, 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500" autoRev="1" fill="hold"/>
                                        <p:tgtEl>
                                          <p:spTgt spid="369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 tmFilter="0, 0; .2, .5; .8, .5; 1, 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500" autoRev="1" fill="hold"/>
                                        <p:tgtEl>
                                          <p:spTgt spid="369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9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28675" descr="9584206_122333975000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标题 286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dirty="0"/>
              <a:t> </a:t>
            </a:r>
          </a:p>
        </p:txBody>
      </p:sp>
      <p:pic>
        <p:nvPicPr>
          <p:cNvPr id="7171" name="图片 28676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占位符 28674"/>
          <p:cNvSpPr>
            <a:spLocks noGrp="1"/>
          </p:cNvSpPr>
          <p:nvPr>
            <p:ph idx="1"/>
          </p:nvPr>
        </p:nvSpPr>
        <p:spPr>
          <a:xfrm>
            <a:off x="2700338" y="333375"/>
            <a:ext cx="6696075" cy="1655763"/>
          </a:xfrm>
          <a:ln/>
        </p:spPr>
        <p:txBody>
          <a:bodyPr anchor="t"/>
          <a:lstStyle/>
          <a:p>
            <a:pPr>
              <a:lnSpc>
                <a:spcPct val="80000"/>
              </a:lnSpc>
              <a:buNone/>
            </a:pPr>
            <a:r>
              <a:rPr lang="en-US" altLang="zh-CN" sz="2000" dirty="0"/>
              <a:t> 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000" dirty="0">
                <a:solidFill>
                  <a:srgbClr val="FF3300"/>
                </a:solidFill>
              </a:rPr>
              <a:t>  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dirty="0">
                <a:solidFill>
                  <a:srgbClr val="FF3300"/>
                </a:solidFill>
              </a:rPr>
              <a:t>亮晶晶的星星是海上的小浪花</a:t>
            </a:r>
            <a:r>
              <a:rPr lang="zh-CN" altLang="en-US" sz="2000" dirty="0">
                <a:solidFill>
                  <a:schemeClr val="bg1"/>
                </a:solidFill>
              </a:rPr>
              <a:t>  </a:t>
            </a:r>
            <a:r>
              <a:rPr lang="zh-CN" altLang="en-US" sz="2000" dirty="0"/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000" dirty="0"/>
              <a:t>                                                      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0243"/>
          <p:cNvSpPr/>
          <p:nvPr/>
        </p:nvSpPr>
        <p:spPr>
          <a:xfrm>
            <a:off x="1560513" y="6630988"/>
            <a:ext cx="792162" cy="1444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矩形 10257"/>
          <p:cNvSpPr/>
          <p:nvPr/>
        </p:nvSpPr>
        <p:spPr>
          <a:xfrm>
            <a:off x="1619250" y="6597650"/>
            <a:ext cx="792163" cy="1444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矩形 10258"/>
          <p:cNvSpPr/>
          <p:nvPr/>
        </p:nvSpPr>
        <p:spPr>
          <a:xfrm>
            <a:off x="7837488" y="6440488"/>
            <a:ext cx="360362" cy="2873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椭圆 10259"/>
          <p:cNvSpPr/>
          <p:nvPr/>
        </p:nvSpPr>
        <p:spPr>
          <a:xfrm>
            <a:off x="7235825" y="6381750"/>
            <a:ext cx="360363" cy="360363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4" name="文本框 10263"/>
          <p:cNvSpPr txBox="1"/>
          <p:nvPr/>
        </p:nvSpPr>
        <p:spPr>
          <a:xfrm>
            <a:off x="1692275" y="5084763"/>
            <a:ext cx="22320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4000" b="1" strike="noStrike" noProof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亮晶晶</a:t>
            </a:r>
            <a:endParaRPr lang="zh-CN" altLang="en-US" sz="4000" b="1" strike="noStrike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9" name="矩形 10264"/>
          <p:cNvSpPr/>
          <p:nvPr/>
        </p:nvSpPr>
        <p:spPr>
          <a:xfrm>
            <a:off x="1763713" y="5300663"/>
            <a:ext cx="1584325" cy="3603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6" name="文本框 10265"/>
          <p:cNvSpPr txBox="1"/>
          <p:nvPr/>
        </p:nvSpPr>
        <p:spPr>
          <a:xfrm>
            <a:off x="3251200" y="5065713"/>
            <a:ext cx="3095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4000" b="1" strike="noStrike" noProof="1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的（　　）</a:t>
            </a:r>
            <a:endParaRPr lang="zh-CN" altLang="en-US" sz="4000" b="1" strike="noStrike" noProof="1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0280" name="组合 10279"/>
          <p:cNvGrpSpPr/>
          <p:nvPr/>
        </p:nvGrpSpPr>
        <p:grpSpPr>
          <a:xfrm>
            <a:off x="-107950" y="188913"/>
            <a:ext cx="9251950" cy="1760537"/>
            <a:chOff x="-68" y="0"/>
            <a:chExt cx="5828" cy="1109"/>
          </a:xfrm>
        </p:grpSpPr>
        <p:pic>
          <p:nvPicPr>
            <p:cNvPr id="8202" name="图片 10246" descr="星闪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09" y="799"/>
              <a:ext cx="167" cy="1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图片 10247" descr="星闪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38" y="505"/>
              <a:ext cx="227" cy="2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4" name="图片 10249" descr="星闪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-156676">
              <a:off x="5563" y="73"/>
              <a:ext cx="197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5" name="图片 10251" descr="星闪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-212704">
              <a:off x="2952" y="474"/>
              <a:ext cx="231" cy="2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6" name="图片 10252" descr="星闪2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13" y="346"/>
              <a:ext cx="317" cy="2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7" name="图片 10253" descr="星闪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41" y="164"/>
              <a:ext cx="363" cy="2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8" name="图片 10254" descr="星闪1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21" y="0"/>
              <a:ext cx="272" cy="2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9" name="图片 10260" descr="星闪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55" y="300"/>
              <a:ext cx="250" cy="2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0" name="图片 10268" descr="gif032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0" y="0"/>
              <a:ext cx="158" cy="1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1" name="图片 10272" descr="星闪2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45" y="239"/>
              <a:ext cx="408" cy="2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2" name="图片 10275" descr="星闪2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-68" y="783"/>
              <a:ext cx="272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3" name="图片 10277" descr="星闪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063" y="845"/>
              <a:ext cx="363" cy="2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4" name="图片 10278" descr="星闪1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288" y="156"/>
              <a:ext cx="408" cy="3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215" name="矩形 10280">
            <a:hlinkClick r:id="" action="ppaction://noaction"/>
          </p:cNvPr>
          <p:cNvSpPr/>
          <p:nvPr/>
        </p:nvSpPr>
        <p:spPr>
          <a:xfrm>
            <a:off x="8518525" y="65833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7"/>
                  </p:tgtEl>
                </p:cond>
              </p:nextCondLst>
            </p:seq>
          </p:childTnLst>
        </p:cTn>
      </p:par>
    </p:tnLst>
    <p:bldLst>
      <p:bldP spid="10266" grpId="0"/>
      <p:bldP spid="1026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dirty="0"/>
              <a:t> </a:t>
            </a:r>
          </a:p>
        </p:txBody>
      </p:sp>
      <p:pic>
        <p:nvPicPr>
          <p:cNvPr id="9218" name="图片 29699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占位符 29698"/>
          <p:cNvSpPr>
            <a:spLocks noGrp="1"/>
          </p:cNvSpPr>
          <p:nvPr>
            <p:ph idx="1"/>
          </p:nvPr>
        </p:nvSpPr>
        <p:spPr>
          <a:xfrm>
            <a:off x="2916238" y="476250"/>
            <a:ext cx="6408737" cy="1800225"/>
          </a:xfrm>
          <a:ln/>
        </p:spPr>
        <p:txBody>
          <a:bodyPr anchor="t"/>
          <a:lstStyle/>
          <a:p>
            <a:pPr>
              <a:lnSpc>
                <a:spcPct val="80000"/>
              </a:lnSpc>
              <a:buNone/>
            </a:pPr>
            <a:r>
              <a:rPr lang="en-US" altLang="zh-CN" sz="4000" dirty="0"/>
              <a:t>   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4000" dirty="0"/>
              <a:t>   </a:t>
            </a:r>
            <a:r>
              <a:rPr lang="zh-CN" altLang="en-US" sz="4000" dirty="0"/>
              <a:t>弯弯的月亮船在深蓝的大海上飘啊飘</a:t>
            </a:r>
            <a:r>
              <a:rPr lang="en-US" altLang="zh-CN" sz="4000" dirty="0"/>
              <a:t>……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7173" descr="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9625" y="260350"/>
            <a:ext cx="9144000" cy="208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7175" descr="青蛙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388" y="5903913"/>
            <a:ext cx="1041400" cy="620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7177" descr="qingwa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8750" y="5661025"/>
            <a:ext cx="504825" cy="398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7178" descr="蟋蟀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1325" y="6524625"/>
            <a:ext cx="180975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7179" descr="蟋蟀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4075" y="6597650"/>
            <a:ext cx="141288" cy="26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7181" descr="荧火虫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0" y="5373688"/>
            <a:ext cx="396875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7182" descr="荧火虫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7125" y="5516563"/>
            <a:ext cx="396875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图片 7183" descr="荧火虫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513" y="5229225"/>
            <a:ext cx="288925" cy="20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7184" descr="荧火虫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4724400"/>
            <a:ext cx="396875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图片 7185" descr="荧火虫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4868863"/>
            <a:ext cx="396875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图片 7186" descr="荧火虫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6308725"/>
            <a:ext cx="396875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3" name="图片 7187" descr="蟋蟀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437276">
            <a:off x="1193800" y="6605588"/>
            <a:ext cx="142875" cy="26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图片 7188" descr="蜻蜓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56325" y="4076700"/>
            <a:ext cx="1539875" cy="1119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5" name="图片 7189" descr="荷花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051050" y="5889625"/>
            <a:ext cx="576263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6" name="图片 7190" descr="荧火虫飞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39750" y="4149725"/>
            <a:ext cx="2114550" cy="153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7" name="图片 7191" descr="荧火虫飞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79388" y="4437063"/>
            <a:ext cx="1970087" cy="1433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8" name="图片 7192" descr="荧火虫飞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5250935">
            <a:off x="785813" y="3994150"/>
            <a:ext cx="1971675" cy="1433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9" name="图片 7193" descr="蜻蜓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-3523590">
            <a:off x="6840538" y="5697538"/>
            <a:ext cx="792162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0" name="图片 7195" descr="荷花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169025" y="4967288"/>
            <a:ext cx="1322388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1" name="图片 7196" descr="荷花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3276600" y="5983288"/>
            <a:ext cx="1008063" cy="73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2" name="图片 7197" descr="qingwa1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5589588"/>
            <a:ext cx="314325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3" name="图片 7199" descr="青蛙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9275" y="6199188"/>
            <a:ext cx="788988" cy="46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4" name="图片 7203" descr="riben2_245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CFCFA"/>
              </a:clrFrom>
              <a:clrTo>
                <a:srgbClr val="FCFC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5157788"/>
            <a:ext cx="1155700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5" name="图片 7180" descr="荧火虫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9563" y="5013325"/>
            <a:ext cx="360362" cy="26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6" name="图片 7204" descr="蟋蟀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513" y="6092825"/>
            <a:ext cx="180975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7" name="图片 7205" descr="蟋蟀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25" y="5589588"/>
            <a:ext cx="141288" cy="26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8" name="图片 7208" descr="蟋蟀">
            <a:hlinkHover r:id="" action="ppaction://noaction">
              <a:snd r:embed="rId21" name="蟋蟀.WAV"/>
            </a:hlinkHover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8725" y="6415088"/>
            <a:ext cx="32067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9" name="图片 7209" descr="qingwa">
            <a:hlinkHover r:id="" action="ppaction://noaction">
              <a:snd r:embed="rId23" name="蛙.WAV"/>
            </a:hlinkHover>
          </p:cNvPr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8138" y="6453188"/>
            <a:ext cx="379412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0" name="图片 7210" descr="按钮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9563" y="6469063"/>
            <a:ext cx="401637" cy="388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1" name="图片 7211" descr="按钮1"/>
          <p:cNvPicPr>
            <a:picLocks noChangeAspect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753579" flipV="1">
            <a:off x="7151688" y="6461125"/>
            <a:ext cx="406400" cy="39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2" name="图片 7212" descr="蜻蜓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-3523590">
            <a:off x="1655763" y="5697538"/>
            <a:ext cx="792162" cy="576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3" name="矩形 7218">
            <a:hlinkClick r:id="" action="ppaction://noaction"/>
          </p:cNvPr>
          <p:cNvSpPr/>
          <p:nvPr/>
        </p:nvSpPr>
        <p:spPr>
          <a:xfrm>
            <a:off x="8518525" y="65833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  <p:pic>
        <p:nvPicPr>
          <p:cNvPr id="7220" name="摇篮曲（伴奏）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27"/>
              </p:ext>
            </p:extLst>
          </p:nvPr>
        </p:nvPicPr>
        <p:blipFill>
          <a:blip r:embed="rId28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2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87638" fill="hold"/>
                                        <p:tgtEl>
                                          <p:spTgt spid="7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1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photobig00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-90487"/>
            <a:ext cx="9144000" cy="70405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9699" name="对象 29698"/>
          <p:cNvGraphicFramePr>
            <a:graphicFrameLocks/>
          </p:cNvGraphicFramePr>
          <p:nvPr/>
        </p:nvGraphicFramePr>
        <p:xfrm>
          <a:off x="7308850" y="0"/>
          <a:ext cx="1871663" cy="2133600"/>
        </p:xfrm>
        <a:graphic>
          <a:graphicData uri="http://schemas.openxmlformats.org/presentationml/2006/ole">
            <p:oleObj spid="_x0000_s93185" r:id="rId6" imgW="4926984" imgH="2730159" progId="">
              <p:embed/>
            </p:oleObj>
          </a:graphicData>
        </a:graphic>
      </p:graphicFrame>
      <p:pic>
        <p:nvPicPr>
          <p:cNvPr id="29700" name="图片 29699" descr="u=321748507,3642166581&amp;gp=1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959889">
            <a:off x="1187450" y="3860800"/>
            <a:ext cx="1428750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29700" descr="029$00i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EFF0F0"/>
              </a:clrFrom>
              <a:clrTo>
                <a:srgbClr val="EFF0F0">
                  <a:alpha val="0"/>
                </a:srgbClr>
              </a:clrTo>
            </a:clrChange>
          </a:blip>
          <a:stretch>
            <a:fillRect/>
          </a:stretch>
        </p:blipFill>
        <p:spPr>
          <a:xfrm rot="2141762">
            <a:off x="6227763" y="4508500"/>
            <a:ext cx="1873250" cy="134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图片 29701" descr="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276600" y="3429000"/>
            <a:ext cx="2376488" cy="3363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图片 29702" descr="xiaoqingwa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787900" y="2420938"/>
            <a:ext cx="2376488" cy="22494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704" name="组合 29703"/>
          <p:cNvGrpSpPr/>
          <p:nvPr/>
        </p:nvGrpSpPr>
        <p:grpSpPr>
          <a:xfrm>
            <a:off x="179388" y="404813"/>
            <a:ext cx="6985000" cy="3019425"/>
            <a:chOff x="0" y="0"/>
            <a:chExt cx="4400" cy="1902"/>
          </a:xfrm>
        </p:grpSpPr>
        <p:sp>
          <p:nvSpPr>
            <p:cNvPr id="29705" name="文本框 29704"/>
            <p:cNvSpPr txBox="1"/>
            <p:nvPr/>
          </p:nvSpPr>
          <p:spPr>
            <a:xfrm>
              <a:off x="0" y="0"/>
              <a:ext cx="4400" cy="19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        </a:t>
              </a:r>
              <a:r>
                <a:rPr lang="zh-CN" altLang="en-US" sz="48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夏夜的大地像热闹的舞台，蛐蛐弹琴，青蛙唱歌，提灯笼的萤火虫在忽闪忽闪地跳舞</a:t>
              </a:r>
              <a:r>
                <a:rPr lang="en-US" altLang="zh-CN" sz="4000" b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……</a:t>
              </a:r>
            </a:p>
          </p:txBody>
        </p:sp>
        <p:sp>
          <p:nvSpPr>
            <p:cNvPr id="29706" name="文本框 29705"/>
            <p:cNvSpPr txBox="1"/>
            <p:nvPr/>
          </p:nvSpPr>
          <p:spPr>
            <a:xfrm>
              <a:off x="3220" y="680"/>
              <a:ext cx="771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en-US" altLang="zh-CN" sz="36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</a:p>
          </p:txBody>
        </p:sp>
      </p:grpSp>
      <p:sp>
        <p:nvSpPr>
          <p:cNvPr id="29707" name="爆炸形 1 29706"/>
          <p:cNvSpPr/>
          <p:nvPr/>
        </p:nvSpPr>
        <p:spPr>
          <a:xfrm>
            <a:off x="7956550" y="1557338"/>
            <a:ext cx="503238" cy="360362"/>
          </a:xfrm>
          <a:prstGeom prst="irregularSeal1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8" name="爆炸形 1 29707"/>
          <p:cNvSpPr/>
          <p:nvPr/>
        </p:nvSpPr>
        <p:spPr>
          <a:xfrm>
            <a:off x="8677275" y="1989138"/>
            <a:ext cx="503238" cy="360362"/>
          </a:xfrm>
          <a:prstGeom prst="irregularSeal1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9" name="爆炸形 1 29708"/>
          <p:cNvSpPr/>
          <p:nvPr/>
        </p:nvSpPr>
        <p:spPr>
          <a:xfrm>
            <a:off x="7956550" y="2420938"/>
            <a:ext cx="503238" cy="360362"/>
          </a:xfrm>
          <a:prstGeom prst="irregularSeal1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0" name="爆炸形 1 29709"/>
          <p:cNvSpPr/>
          <p:nvPr/>
        </p:nvSpPr>
        <p:spPr>
          <a:xfrm>
            <a:off x="8605838" y="2997200"/>
            <a:ext cx="503237" cy="360363"/>
          </a:xfrm>
          <a:prstGeom prst="irregularSeal1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9711" name="DONGW338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8839200" y="5084763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12" name="DONGW348.mp3">
            <a:hlinkClick r:id="" action="ppaction://media"/>
          </p:cNvPr>
          <p:cNvPicPr>
            <a:picLocks noRot="1"/>
          </p:cNvPicPr>
          <p:nvPr>
            <a:audioFile r:link="rId3"/>
            <p:extLst>
              <p:ext uri="{DAA4B4D4-6D71-4841-9C94-3DE7FCFB9230}">
                <p14:media xmlns:p14="http://schemas.microsoft.com/office/powerpoint/2010/main" xmlns="" r:link="rId13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732588" y="328453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 decel="100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decel="100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decel="100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decel="100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0" decel="100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0" decel="100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0" decel="100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0" decel="100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0" decel="100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0" decel="100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0" decel="100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decel="100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0" decel="100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0" decel="100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0" decel="100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0" decel="100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97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97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97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97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500"/>
                            </p:stCondLst>
                            <p:childTnLst>
                              <p:par>
                                <p:cTn id="5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500"/>
                            </p:stCondLst>
                            <p:childTnLst>
                              <p:par>
                                <p:cTn id="6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3343" fill="hold"/>
                                        <p:tgtEl>
                                          <p:spTgt spid="297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  <p:audio>
              <p:cMediaNode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11"/>
                </p:tgtEl>
              </p:cMediaNode>
            </p:audio>
            <p:seq concurrent="1" nextAc="seek">
              <p:cTn id="75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4231" fill="hold"/>
                                        <p:tgtEl>
                                          <p:spTgt spid="297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  <p:audio>
              <p:cMediaNode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文本框 11268"/>
          <p:cNvSpPr txBox="1"/>
          <p:nvPr/>
        </p:nvSpPr>
        <p:spPr>
          <a:xfrm>
            <a:off x="1692275" y="2276475"/>
            <a:ext cx="6553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夏天的夜晚真迷人啊！</a:t>
            </a:r>
          </a:p>
        </p:txBody>
      </p:sp>
      <p:sp>
        <p:nvSpPr>
          <p:cNvPr id="11267" name="矩形 11271">
            <a:hlinkClick r:id="" action="ppaction://noaction"/>
          </p:cNvPr>
          <p:cNvSpPr/>
          <p:nvPr/>
        </p:nvSpPr>
        <p:spPr>
          <a:xfrm>
            <a:off x="8543925" y="66214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11273" name="文本框 11272"/>
          <p:cNvSpPr txBox="1"/>
          <p:nvPr/>
        </p:nvSpPr>
        <p:spPr>
          <a:xfrm>
            <a:off x="1403350" y="3644900"/>
            <a:ext cx="65532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en-US" altLang="zh-CN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夏天的夜晚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______________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！</a:t>
            </a:r>
          </a:p>
        </p:txBody>
      </p:sp>
      <p:sp>
        <p:nvSpPr>
          <p:cNvPr id="11275" name="文本框 11274"/>
          <p:cNvSpPr txBox="1"/>
          <p:nvPr/>
        </p:nvSpPr>
        <p:spPr>
          <a:xfrm>
            <a:off x="3995738" y="4149725"/>
            <a:ext cx="237648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真美丽啊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3" grpId="0"/>
      <p:bldP spid="112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1"/>
          <p:cNvSpPr>
            <a:spLocks noGrp="1"/>
          </p:cNvSpPr>
          <p:nvPr>
            <p:ph type="title" idx="4294967295"/>
          </p:nvPr>
        </p:nvSpPr>
        <p:spPr>
          <a:xfrm>
            <a:off x="0" y="113665"/>
            <a:ext cx="822960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第三场比赛：比写生字</a:t>
            </a:r>
          </a:p>
        </p:txBody>
      </p:sp>
      <p:sp>
        <p:nvSpPr>
          <p:cNvPr id="56323" name="内容占位符 2"/>
          <p:cNvSpPr>
            <a:spLocks noGrp="1"/>
          </p:cNvSpPr>
          <p:nvPr>
            <p:ph idx="4294967295"/>
          </p:nvPr>
        </p:nvSpPr>
        <p:spPr>
          <a:xfrm>
            <a:off x="144145" y="1256665"/>
            <a:ext cx="8167370" cy="452564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 dirty="0"/>
              <a:t>             </a:t>
            </a:r>
            <a:r>
              <a:rPr lang="zh-CN" altLang="en-US" sz="4800" b="1" dirty="0">
                <a:solidFill>
                  <a:schemeClr val="bg1"/>
                </a:solidFill>
              </a:rPr>
              <a:t>认真观察田字格中生字的结构、部首及笔顺，三分钟后比比谁最棒！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dirty="0"/>
              <a:t> </a:t>
            </a:r>
          </a:p>
        </p:txBody>
      </p:sp>
      <p:sp>
        <p:nvSpPr>
          <p:cNvPr id="12290" name="文本占位符 27651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marL="0" indent="0" algn="l">
              <a:spcBef>
                <a:spcPct val="50000"/>
              </a:spcBef>
              <a:buNone/>
            </a:pPr>
            <a:r>
              <a:rPr lang="en-US" altLang="zh-CN" dirty="0"/>
              <a:t> 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None/>
            </a:pPr>
            <a:endParaRPr lang="en-US" altLang="zh-CN" dirty="0"/>
          </a:p>
        </p:txBody>
      </p:sp>
      <p:sp>
        <p:nvSpPr>
          <p:cNvPr id="12291" name="矩形 27652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写    字</a:t>
            </a:r>
          </a:p>
        </p:txBody>
      </p:sp>
      <p:pic>
        <p:nvPicPr>
          <p:cNvPr id="12292" name="图片 27656" descr="田字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000" y="1600200"/>
            <a:ext cx="1181100" cy="118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27657"/>
          <p:cNvSpPr txBox="1"/>
          <p:nvPr/>
        </p:nvSpPr>
        <p:spPr>
          <a:xfrm>
            <a:off x="3175000" y="1460500"/>
            <a:ext cx="1181100" cy="1310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的</a:t>
            </a:r>
          </a:p>
        </p:txBody>
      </p:sp>
      <p:pic>
        <p:nvPicPr>
          <p:cNvPr id="12294" name="图片 27658" descr="田字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8300" y="1592263"/>
            <a:ext cx="1181100" cy="118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文本框 27659"/>
          <p:cNvSpPr txBox="1"/>
          <p:nvPr/>
        </p:nvSpPr>
        <p:spPr>
          <a:xfrm>
            <a:off x="1638300" y="1489075"/>
            <a:ext cx="1420813" cy="1310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虫</a:t>
            </a:r>
          </a:p>
        </p:txBody>
      </p:sp>
      <p:pic>
        <p:nvPicPr>
          <p:cNvPr id="12296" name="图片 27660" descr="田字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0900" y="1589088"/>
            <a:ext cx="1181100" cy="118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7" name="文本框 27661"/>
          <p:cNvSpPr txBox="1"/>
          <p:nvPr/>
        </p:nvSpPr>
        <p:spPr>
          <a:xfrm>
            <a:off x="4660900" y="1449388"/>
            <a:ext cx="11811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星</a:t>
            </a:r>
          </a:p>
        </p:txBody>
      </p:sp>
      <p:pic>
        <p:nvPicPr>
          <p:cNvPr id="12298" name="图片 27662" descr="田字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99188" y="1589088"/>
            <a:ext cx="1181100" cy="118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9" name="文本框 27663"/>
          <p:cNvSpPr txBox="1"/>
          <p:nvPr/>
        </p:nvSpPr>
        <p:spPr>
          <a:xfrm>
            <a:off x="6199188" y="1449388"/>
            <a:ext cx="11811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亮</a:t>
            </a:r>
          </a:p>
        </p:txBody>
      </p:sp>
      <p:pic>
        <p:nvPicPr>
          <p:cNvPr id="12300" name="图片 27664" descr="田字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000" y="4143375"/>
            <a:ext cx="1181100" cy="118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1" name="文本框 27665"/>
          <p:cNvSpPr txBox="1"/>
          <p:nvPr/>
        </p:nvSpPr>
        <p:spPr>
          <a:xfrm>
            <a:off x="3175000" y="4003675"/>
            <a:ext cx="11811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真</a:t>
            </a:r>
          </a:p>
        </p:txBody>
      </p:sp>
      <p:pic>
        <p:nvPicPr>
          <p:cNvPr id="12304" name="图片 27668" descr="田字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0900" y="4132263"/>
            <a:ext cx="1181100" cy="118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5" name="文本框 27669"/>
          <p:cNvSpPr txBox="1"/>
          <p:nvPr/>
        </p:nvSpPr>
        <p:spPr>
          <a:xfrm>
            <a:off x="4660900" y="3992563"/>
            <a:ext cx="11811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43990" y="5304155"/>
            <a:ext cx="552323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cs typeface="+mn-cs"/>
                <a:sym typeface="+mn-ea"/>
              </a:rPr>
              <a:t>            </a:t>
            </a:r>
            <a:r>
              <a:rPr lang="zh-CN" altLang="en-US" sz="6000" dirty="0">
                <a:solidFill>
                  <a:srgbClr val="FF0000"/>
                </a:solidFill>
                <a:ea typeface="楷体_GB2312" pitchFamily="49" charset="-122"/>
                <a:cs typeface="+mn-ea"/>
                <a:sym typeface="+mn-ea"/>
              </a:rPr>
              <a:t> zhēn wǎn</a:t>
            </a:r>
          </a:p>
          <a:p>
            <a:r>
              <a:rPr lang="zh-CN" altLang="en-US" sz="6000" dirty="0">
                <a:solidFill>
                  <a:srgbClr val="FF0000"/>
                </a:solidFill>
                <a:ea typeface="楷体_GB2312" pitchFamily="49" charset="-122"/>
                <a:cs typeface="+mn-ea"/>
                <a:sym typeface="+mn-ea"/>
              </a:rPr>
              <a:t>   </a:t>
            </a:r>
            <a:r>
              <a:rPr lang="en-US" altLang="zh-CN" sz="2400" dirty="0" err="1">
                <a:solidFill>
                  <a:srgbClr val="FF0000"/>
                </a:solidFill>
                <a:cs typeface="+mn-cs"/>
                <a:sym typeface="+mn-ea"/>
              </a:rPr>
              <a:t>          </a:t>
            </a:r>
            <a:endParaRPr lang="en-US" altLang="zh-CN" sz="2400" dirty="0" err="1">
              <a:solidFill>
                <a:srgbClr val="FF0000"/>
              </a:solidFill>
              <a:ea typeface="楷体_GB2312" pitchFamily="49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6135" y="2083435"/>
            <a:ext cx="885063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 err="1">
                <a:solidFill>
                  <a:srgbClr val="FF0000"/>
                </a:solidFill>
                <a:cs typeface="+mn-cs"/>
                <a:sym typeface="+mn-ea"/>
              </a:rPr>
              <a:t>                                                     </a:t>
            </a:r>
            <a:r>
              <a:rPr lang="zh-CN" altLang="en-US" sz="6000" dirty="0">
                <a:solidFill>
                  <a:srgbClr val="FF0000"/>
                </a:solidFill>
                <a:ea typeface="楷体_GB2312" pitchFamily="49" charset="-122"/>
                <a:cs typeface="+mn-ea"/>
                <a:sym typeface="+mn-ea"/>
              </a:rPr>
              <a:t>                               chóng  de  xīng  liàng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1" name="图片 12310" descr="gif00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24075">
            <a:off x="6303963" y="46529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5" name="矩形 12314">
            <a:hlinkClick r:id="" action="ppaction://noaction"/>
          </p:cNvPr>
          <p:cNvSpPr/>
          <p:nvPr/>
        </p:nvSpPr>
        <p:spPr>
          <a:xfrm>
            <a:off x="8518525" y="65833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12316" name="矩形 12315">
            <a:hlinkClick r:id="rId4" action="ppaction://hlinksldjump"/>
          </p:cNvPr>
          <p:cNvSpPr/>
          <p:nvPr/>
        </p:nvSpPr>
        <p:spPr>
          <a:xfrm>
            <a:off x="13589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闪</a:t>
            </a:r>
          </a:p>
        </p:txBody>
      </p:sp>
      <p:sp>
        <p:nvSpPr>
          <p:cNvPr id="12317" name="矩形 12316">
            <a:hlinkClick r:id="rId5" action="ppaction://hlinksldjump"/>
          </p:cNvPr>
          <p:cNvSpPr/>
          <p:nvPr/>
        </p:nvSpPr>
        <p:spPr>
          <a:xfrm>
            <a:off x="20066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夜</a:t>
            </a:r>
          </a:p>
        </p:txBody>
      </p:sp>
      <p:sp>
        <p:nvSpPr>
          <p:cNvPr id="12318" name="矩形 12317">
            <a:hlinkClick r:id="rId6" action="ppaction://hlinksldjump"/>
          </p:cNvPr>
          <p:cNvSpPr/>
          <p:nvPr/>
        </p:nvSpPr>
        <p:spPr>
          <a:xfrm>
            <a:off x="26543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星</a:t>
            </a:r>
          </a:p>
        </p:txBody>
      </p:sp>
      <p:sp>
        <p:nvSpPr>
          <p:cNvPr id="12319" name="矩形 12318">
            <a:hlinkClick r:id="rId7" action="ppaction://hlinksldjump"/>
          </p:cNvPr>
          <p:cNvSpPr/>
          <p:nvPr/>
        </p:nvSpPr>
        <p:spPr>
          <a:xfrm>
            <a:off x="3375025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亮</a:t>
            </a:r>
          </a:p>
        </p:txBody>
      </p:sp>
      <p:sp>
        <p:nvSpPr>
          <p:cNvPr id="12320" name="矩形 12319">
            <a:hlinkClick r:id="rId8" action="ppaction://hlinksldjump"/>
          </p:cNvPr>
          <p:cNvSpPr/>
          <p:nvPr/>
        </p:nvSpPr>
        <p:spPr>
          <a:xfrm>
            <a:off x="40814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夏</a:t>
            </a:r>
          </a:p>
        </p:txBody>
      </p:sp>
      <p:sp>
        <p:nvSpPr>
          <p:cNvPr id="12321" name="矩形 12320">
            <a:hlinkClick r:id="rId9" action="ppaction://hlinksldjump"/>
          </p:cNvPr>
          <p:cNvSpPr/>
          <p:nvPr/>
        </p:nvSpPr>
        <p:spPr>
          <a:xfrm>
            <a:off x="474345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真</a:t>
            </a:r>
          </a:p>
        </p:txBody>
      </p:sp>
      <p:sp>
        <p:nvSpPr>
          <p:cNvPr id="12322" name="矩形 12321">
            <a:hlinkClick r:id="rId10" action="ppaction://hlinksldjump"/>
          </p:cNvPr>
          <p:cNvSpPr/>
          <p:nvPr/>
        </p:nvSpPr>
        <p:spPr>
          <a:xfrm>
            <a:off x="53641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晚</a:t>
            </a:r>
          </a:p>
        </p:txBody>
      </p:sp>
      <p:sp>
        <p:nvSpPr>
          <p:cNvPr id="12323" name="矩形 12322">
            <a:hlinkClick r:id="rId11" action="ppaction://hlinksldjump"/>
          </p:cNvPr>
          <p:cNvSpPr/>
          <p:nvPr/>
        </p:nvSpPr>
        <p:spPr>
          <a:xfrm>
            <a:off x="596741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像</a:t>
            </a: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795"/>
            <a:ext cx="9144000" cy="686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812800" y="1054735"/>
            <a:ext cx="5274310" cy="3794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5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学习目标：</a:t>
            </a:r>
          </a:p>
          <a:p>
            <a:r>
              <a:rPr lang="en-US" altLang="zh-CN" sz="405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1</a:t>
            </a:r>
            <a:r>
              <a:rPr lang="zh-CN" altLang="en-US" sz="405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、会正确朗读</a:t>
            </a:r>
            <a:r>
              <a:rPr lang="en-US" altLang="zh-CN" sz="405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12</a:t>
            </a:r>
            <a:r>
              <a:rPr lang="zh-CN" altLang="en-US" sz="405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个生字，会写</a:t>
            </a:r>
            <a:r>
              <a:rPr lang="zh-CN" altLang="en-US" sz="4050" b="1" dirty="0">
                <a:solidFill>
                  <a:schemeClr val="tx1"/>
                </a:solidFill>
                <a:latin typeface="+mn-lt"/>
                <a:ea typeface="楷体_GB2312" pitchFamily="49" charset="-122"/>
                <a:cs typeface="+mn-cs"/>
                <a:sym typeface="+mn-ea"/>
              </a:rPr>
              <a:t>“</a:t>
            </a:r>
            <a:r>
              <a:rPr lang="zh-CN" altLang="en-US" sz="405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晚、真</a:t>
            </a:r>
            <a:r>
              <a:rPr lang="zh-CN" altLang="en-US" sz="4050" b="1" dirty="0">
                <a:solidFill>
                  <a:schemeClr val="tx1"/>
                </a:solidFill>
                <a:latin typeface="+mn-lt"/>
                <a:ea typeface="楷体_GB2312" pitchFamily="49" charset="-122"/>
                <a:cs typeface="+mn-cs"/>
                <a:sym typeface="+mn-ea"/>
              </a:rPr>
              <a:t>”</a:t>
            </a:r>
            <a:r>
              <a:rPr lang="zh-CN" altLang="en-US" sz="405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，有感情的朗读第一自然段；</a:t>
            </a:r>
          </a:p>
          <a:p>
            <a:r>
              <a:rPr lang="en-US" altLang="zh-CN" sz="405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2</a:t>
            </a:r>
            <a:r>
              <a:rPr lang="zh-CN" altLang="en-US" sz="405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、感受夏夜天空的美。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79078" y="2933984"/>
            <a:ext cx="8918605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rgbClr val="FA4936"/>
                </a:solidFill>
                <a:latin typeface="Arial" panose="020B0604020202020204" pitchFamily="34" charset="0"/>
                <a:ea typeface="楷体_GB2312" pitchFamily="49" charset="-122"/>
              </a:rPr>
              <a:t>夏夜的</a:t>
            </a:r>
            <a:r>
              <a:rPr lang="zh-CN" altLang="en-US" sz="6000" dirty="0" smtClean="0">
                <a:solidFill>
                  <a:srgbClr val="FA4936"/>
                </a:solidFill>
                <a:latin typeface="Arial" panose="020B0604020202020204" pitchFamily="34" charset="0"/>
                <a:ea typeface="楷体_GB2312" pitchFamily="49" charset="-122"/>
              </a:rPr>
              <a:t>天空</a:t>
            </a:r>
            <a:r>
              <a:rPr lang="zh-CN" altLang="en-US" sz="7200" b="1" dirty="0" smtClean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真</a:t>
            </a:r>
            <a:r>
              <a:rPr lang="zh-CN" altLang="en-US" sz="6000" dirty="0" smtClean="0">
                <a:solidFill>
                  <a:srgbClr val="FA4936"/>
                </a:solidFill>
                <a:latin typeface="Arial" panose="020B0604020202020204" pitchFamily="34" charset="0"/>
                <a:ea typeface="楷体_GB2312" pitchFamily="49" charset="-122"/>
              </a:rPr>
              <a:t>（   ）</a:t>
            </a:r>
            <a:r>
              <a:rPr lang="zh-CN" altLang="en-US" sz="60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！</a:t>
            </a:r>
          </a:p>
        </p:txBody>
      </p:sp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5594" y="4229100"/>
            <a:ext cx="1243013" cy="13787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6724650" y="4150519"/>
            <a:ext cx="2278380" cy="134874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825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真</a:t>
            </a:r>
            <a:r>
              <a:rPr lang="zh-CN" altLang="en-US" sz="8250" dirty="0">
                <a:latin typeface="楷体_GB2312" pitchFamily="49" charset="-122"/>
                <a:ea typeface="楷体_GB2312" pitchFamily="49" charset="-122"/>
              </a:rPr>
              <a:t>  </a:t>
            </a:r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7103864" y="4684844"/>
            <a:ext cx="408284" cy="39647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4591" name="Oval 15"/>
          <p:cNvSpPr>
            <a:spLocks noChangeArrowheads="1"/>
          </p:cNvSpPr>
          <p:nvPr/>
        </p:nvSpPr>
        <p:spPr bwMode="auto">
          <a:xfrm rot="-1836683">
            <a:off x="7414790" y="5112663"/>
            <a:ext cx="254794" cy="32980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uild="allAtOnce"/>
      <p:bldP spid="24590" grpId="0" bldLvl="0" animBg="1"/>
      <p:bldP spid="2459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2" name="图片 18441" descr="gif00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24075">
            <a:off x="6303963" y="46529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图片 18442" descr="真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350" y="754063"/>
            <a:ext cx="4762500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4" name="矩形 18443">
            <a:hlinkClick r:id="rId5" action="ppaction://hlinksldjump"/>
          </p:cNvPr>
          <p:cNvSpPr/>
          <p:nvPr/>
        </p:nvSpPr>
        <p:spPr>
          <a:xfrm>
            <a:off x="13589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闪</a:t>
            </a:r>
          </a:p>
        </p:txBody>
      </p:sp>
      <p:sp>
        <p:nvSpPr>
          <p:cNvPr id="18445" name="矩形 18444">
            <a:hlinkClick r:id="rId6" action="ppaction://hlinksldjump"/>
          </p:cNvPr>
          <p:cNvSpPr/>
          <p:nvPr/>
        </p:nvSpPr>
        <p:spPr>
          <a:xfrm>
            <a:off x="20066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夜</a:t>
            </a:r>
          </a:p>
        </p:txBody>
      </p:sp>
      <p:sp>
        <p:nvSpPr>
          <p:cNvPr id="18446" name="矩形 18445">
            <a:hlinkClick r:id="rId7" action="ppaction://hlinksldjump"/>
          </p:cNvPr>
          <p:cNvSpPr/>
          <p:nvPr/>
        </p:nvSpPr>
        <p:spPr>
          <a:xfrm>
            <a:off x="26543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星</a:t>
            </a:r>
          </a:p>
        </p:txBody>
      </p:sp>
      <p:sp>
        <p:nvSpPr>
          <p:cNvPr id="18447" name="矩形 18446">
            <a:hlinkClick r:id="rId8" action="ppaction://hlinksldjump"/>
          </p:cNvPr>
          <p:cNvSpPr/>
          <p:nvPr/>
        </p:nvSpPr>
        <p:spPr>
          <a:xfrm>
            <a:off x="3375025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亮</a:t>
            </a:r>
          </a:p>
        </p:txBody>
      </p:sp>
      <p:sp>
        <p:nvSpPr>
          <p:cNvPr id="18448" name="矩形 18447">
            <a:hlinkClick r:id="rId9" action="ppaction://hlinksldjump"/>
          </p:cNvPr>
          <p:cNvSpPr/>
          <p:nvPr/>
        </p:nvSpPr>
        <p:spPr>
          <a:xfrm>
            <a:off x="40814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夏</a:t>
            </a:r>
          </a:p>
        </p:txBody>
      </p:sp>
      <p:sp>
        <p:nvSpPr>
          <p:cNvPr id="18449" name="矩形 18448">
            <a:hlinkClick r:id="rId10" action="ppaction://hlinksldjump"/>
          </p:cNvPr>
          <p:cNvSpPr/>
          <p:nvPr/>
        </p:nvSpPr>
        <p:spPr>
          <a:xfrm>
            <a:off x="474345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真</a:t>
            </a:r>
          </a:p>
        </p:txBody>
      </p:sp>
      <p:sp>
        <p:nvSpPr>
          <p:cNvPr id="18450" name="矩形 18449">
            <a:hlinkClick r:id="rId11" action="ppaction://hlinksldjump"/>
          </p:cNvPr>
          <p:cNvSpPr/>
          <p:nvPr/>
        </p:nvSpPr>
        <p:spPr>
          <a:xfrm>
            <a:off x="53641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晚</a:t>
            </a:r>
          </a:p>
        </p:txBody>
      </p:sp>
      <p:sp>
        <p:nvSpPr>
          <p:cNvPr id="18451" name="矩形 18450">
            <a:hlinkClick r:id="rId12" action="ppaction://hlinksldjump"/>
          </p:cNvPr>
          <p:cNvSpPr/>
          <p:nvPr/>
        </p:nvSpPr>
        <p:spPr>
          <a:xfrm>
            <a:off x="596741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像</a:t>
            </a:r>
          </a:p>
        </p:txBody>
      </p:sp>
      <p:sp>
        <p:nvSpPr>
          <p:cNvPr id="18452" name="矩形 18451">
            <a:hlinkClick r:id="" action="ppaction://noaction"/>
          </p:cNvPr>
          <p:cNvSpPr/>
          <p:nvPr/>
        </p:nvSpPr>
        <p:spPr>
          <a:xfrm>
            <a:off x="8518525" y="65833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6" name="图片 19465" descr="gif00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24075">
            <a:off x="6303963" y="46529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8" name="图片 19467" descr="晚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93825" y="827088"/>
            <a:ext cx="4762500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9" name="矩形 19468">
            <a:hlinkClick r:id="rId5" action="ppaction://hlinksldjump"/>
          </p:cNvPr>
          <p:cNvSpPr/>
          <p:nvPr/>
        </p:nvSpPr>
        <p:spPr>
          <a:xfrm>
            <a:off x="13589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闪</a:t>
            </a:r>
          </a:p>
        </p:txBody>
      </p:sp>
      <p:sp>
        <p:nvSpPr>
          <p:cNvPr id="19470" name="矩形 19469">
            <a:hlinkClick r:id="rId6" action="ppaction://hlinksldjump"/>
          </p:cNvPr>
          <p:cNvSpPr/>
          <p:nvPr/>
        </p:nvSpPr>
        <p:spPr>
          <a:xfrm>
            <a:off x="20066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夜</a:t>
            </a:r>
          </a:p>
        </p:txBody>
      </p:sp>
      <p:sp>
        <p:nvSpPr>
          <p:cNvPr id="19471" name="矩形 19470">
            <a:hlinkClick r:id="rId7" action="ppaction://hlinksldjump"/>
          </p:cNvPr>
          <p:cNvSpPr/>
          <p:nvPr/>
        </p:nvSpPr>
        <p:spPr>
          <a:xfrm>
            <a:off x="26543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星</a:t>
            </a:r>
          </a:p>
        </p:txBody>
      </p:sp>
      <p:sp>
        <p:nvSpPr>
          <p:cNvPr id="19472" name="矩形 19471">
            <a:hlinkClick r:id="rId8" action="ppaction://hlinksldjump"/>
          </p:cNvPr>
          <p:cNvSpPr/>
          <p:nvPr/>
        </p:nvSpPr>
        <p:spPr>
          <a:xfrm>
            <a:off x="3375025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亮</a:t>
            </a:r>
          </a:p>
        </p:txBody>
      </p:sp>
      <p:sp>
        <p:nvSpPr>
          <p:cNvPr id="19473" name="矩形 19472">
            <a:hlinkClick r:id="rId9" action="ppaction://hlinksldjump"/>
          </p:cNvPr>
          <p:cNvSpPr/>
          <p:nvPr/>
        </p:nvSpPr>
        <p:spPr>
          <a:xfrm>
            <a:off x="40814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夏</a:t>
            </a:r>
          </a:p>
        </p:txBody>
      </p:sp>
      <p:sp>
        <p:nvSpPr>
          <p:cNvPr id="19474" name="矩形 19473">
            <a:hlinkClick r:id="rId10" action="ppaction://hlinksldjump"/>
          </p:cNvPr>
          <p:cNvSpPr/>
          <p:nvPr/>
        </p:nvSpPr>
        <p:spPr>
          <a:xfrm>
            <a:off x="474345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真</a:t>
            </a:r>
          </a:p>
        </p:txBody>
      </p:sp>
      <p:sp>
        <p:nvSpPr>
          <p:cNvPr id="19475" name="矩形 19474">
            <a:hlinkClick r:id="rId11" action="ppaction://hlinksldjump"/>
          </p:cNvPr>
          <p:cNvSpPr/>
          <p:nvPr/>
        </p:nvSpPr>
        <p:spPr>
          <a:xfrm>
            <a:off x="53641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晚</a:t>
            </a:r>
          </a:p>
        </p:txBody>
      </p:sp>
      <p:sp>
        <p:nvSpPr>
          <p:cNvPr id="19476" name="矩形 19475">
            <a:hlinkClick r:id="rId12" action="ppaction://hlinksldjump"/>
          </p:cNvPr>
          <p:cNvSpPr/>
          <p:nvPr/>
        </p:nvSpPr>
        <p:spPr>
          <a:xfrm>
            <a:off x="596741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像</a:t>
            </a:r>
          </a:p>
        </p:txBody>
      </p:sp>
      <p:sp>
        <p:nvSpPr>
          <p:cNvPr id="19477" name="矩形 19476">
            <a:hlinkClick r:id="" action="ppaction://noaction"/>
          </p:cNvPr>
          <p:cNvSpPr/>
          <p:nvPr/>
        </p:nvSpPr>
        <p:spPr>
          <a:xfrm>
            <a:off x="8518525" y="65833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4345" descr="gif00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24075">
            <a:off x="6303963" y="46529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4346" descr="夜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350" y="620713"/>
            <a:ext cx="4762500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矩形 14347">
            <a:hlinkClick r:id="" action="ppaction://noaction"/>
          </p:cNvPr>
          <p:cNvSpPr/>
          <p:nvPr/>
        </p:nvSpPr>
        <p:spPr>
          <a:xfrm>
            <a:off x="13589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闪</a:t>
            </a:r>
          </a:p>
        </p:txBody>
      </p:sp>
      <p:sp>
        <p:nvSpPr>
          <p:cNvPr id="13317" name="矩形 14348">
            <a:hlinkClick r:id="rId5" action="ppaction://hlinksldjump"/>
          </p:cNvPr>
          <p:cNvSpPr/>
          <p:nvPr/>
        </p:nvSpPr>
        <p:spPr>
          <a:xfrm>
            <a:off x="20066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夜</a:t>
            </a:r>
          </a:p>
        </p:txBody>
      </p:sp>
      <p:sp>
        <p:nvSpPr>
          <p:cNvPr id="13318" name="矩形 14349">
            <a:hlinkClick r:id="rId6" action="ppaction://hlinksldjump"/>
          </p:cNvPr>
          <p:cNvSpPr/>
          <p:nvPr/>
        </p:nvSpPr>
        <p:spPr>
          <a:xfrm>
            <a:off x="26543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星</a:t>
            </a:r>
          </a:p>
        </p:txBody>
      </p:sp>
      <p:sp>
        <p:nvSpPr>
          <p:cNvPr id="13319" name="矩形 14350">
            <a:hlinkClick r:id="rId7" action="ppaction://hlinksldjump"/>
          </p:cNvPr>
          <p:cNvSpPr/>
          <p:nvPr/>
        </p:nvSpPr>
        <p:spPr>
          <a:xfrm>
            <a:off x="3375025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亮</a:t>
            </a:r>
          </a:p>
        </p:txBody>
      </p:sp>
      <p:sp>
        <p:nvSpPr>
          <p:cNvPr id="13320" name="矩形 14351">
            <a:hlinkClick r:id="rId8" action="ppaction://hlinksldjump"/>
          </p:cNvPr>
          <p:cNvSpPr/>
          <p:nvPr/>
        </p:nvSpPr>
        <p:spPr>
          <a:xfrm>
            <a:off x="40814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夏</a:t>
            </a:r>
          </a:p>
        </p:txBody>
      </p:sp>
      <p:sp>
        <p:nvSpPr>
          <p:cNvPr id="13321" name="矩形 14352">
            <a:hlinkClick r:id="" action="ppaction://noaction"/>
          </p:cNvPr>
          <p:cNvSpPr/>
          <p:nvPr/>
        </p:nvSpPr>
        <p:spPr>
          <a:xfrm>
            <a:off x="474345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真</a:t>
            </a:r>
          </a:p>
        </p:txBody>
      </p:sp>
      <p:sp>
        <p:nvSpPr>
          <p:cNvPr id="13322" name="矩形 14353">
            <a:hlinkClick r:id="" action="ppaction://noaction"/>
          </p:cNvPr>
          <p:cNvSpPr/>
          <p:nvPr/>
        </p:nvSpPr>
        <p:spPr>
          <a:xfrm>
            <a:off x="53641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晚</a:t>
            </a:r>
          </a:p>
        </p:txBody>
      </p:sp>
      <p:sp>
        <p:nvSpPr>
          <p:cNvPr id="13323" name="矩形 14354">
            <a:hlinkClick r:id="rId9" action="ppaction://hlinksldjump"/>
          </p:cNvPr>
          <p:cNvSpPr/>
          <p:nvPr/>
        </p:nvSpPr>
        <p:spPr>
          <a:xfrm>
            <a:off x="596741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像</a:t>
            </a:r>
          </a:p>
        </p:txBody>
      </p:sp>
      <p:sp>
        <p:nvSpPr>
          <p:cNvPr id="13324" name="矩形 14355">
            <a:hlinkClick r:id="" action="ppaction://noaction"/>
          </p:cNvPr>
          <p:cNvSpPr/>
          <p:nvPr/>
        </p:nvSpPr>
        <p:spPr>
          <a:xfrm>
            <a:off x="8518525" y="65833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5369" descr="gif00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24075">
            <a:off x="6303963" y="46529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5370" descr="星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1588" y="801688"/>
            <a:ext cx="4762500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矩形 15371">
            <a:hlinkClick r:id="" action="ppaction://noaction"/>
          </p:cNvPr>
          <p:cNvSpPr/>
          <p:nvPr/>
        </p:nvSpPr>
        <p:spPr>
          <a:xfrm>
            <a:off x="13589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闪</a:t>
            </a:r>
          </a:p>
        </p:txBody>
      </p:sp>
      <p:sp>
        <p:nvSpPr>
          <p:cNvPr id="14341" name="矩形 15372">
            <a:hlinkClick r:id="rId5" action="ppaction://hlinksldjump"/>
          </p:cNvPr>
          <p:cNvSpPr/>
          <p:nvPr/>
        </p:nvSpPr>
        <p:spPr>
          <a:xfrm>
            <a:off x="20066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夜</a:t>
            </a:r>
          </a:p>
        </p:txBody>
      </p:sp>
      <p:sp>
        <p:nvSpPr>
          <p:cNvPr id="14342" name="矩形 15373">
            <a:hlinkClick r:id="rId6" action="ppaction://hlinksldjump"/>
          </p:cNvPr>
          <p:cNvSpPr/>
          <p:nvPr/>
        </p:nvSpPr>
        <p:spPr>
          <a:xfrm>
            <a:off x="26543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星</a:t>
            </a:r>
          </a:p>
        </p:txBody>
      </p:sp>
      <p:sp>
        <p:nvSpPr>
          <p:cNvPr id="14343" name="矩形 15374">
            <a:hlinkClick r:id="rId7" action="ppaction://hlinksldjump"/>
          </p:cNvPr>
          <p:cNvSpPr/>
          <p:nvPr/>
        </p:nvSpPr>
        <p:spPr>
          <a:xfrm>
            <a:off x="3375025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亮</a:t>
            </a:r>
          </a:p>
        </p:txBody>
      </p:sp>
      <p:sp>
        <p:nvSpPr>
          <p:cNvPr id="14344" name="矩形 15375">
            <a:hlinkClick r:id="rId8" action="ppaction://hlinksldjump"/>
          </p:cNvPr>
          <p:cNvSpPr/>
          <p:nvPr/>
        </p:nvSpPr>
        <p:spPr>
          <a:xfrm>
            <a:off x="40814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夏</a:t>
            </a:r>
          </a:p>
        </p:txBody>
      </p:sp>
      <p:sp>
        <p:nvSpPr>
          <p:cNvPr id="14345" name="矩形 15376">
            <a:hlinkClick r:id="" action="ppaction://noaction"/>
          </p:cNvPr>
          <p:cNvSpPr/>
          <p:nvPr/>
        </p:nvSpPr>
        <p:spPr>
          <a:xfrm>
            <a:off x="474345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真</a:t>
            </a:r>
          </a:p>
        </p:txBody>
      </p:sp>
      <p:sp>
        <p:nvSpPr>
          <p:cNvPr id="14346" name="矩形 15377">
            <a:hlinkClick r:id="" action="ppaction://noaction"/>
          </p:cNvPr>
          <p:cNvSpPr/>
          <p:nvPr/>
        </p:nvSpPr>
        <p:spPr>
          <a:xfrm>
            <a:off x="53641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晚</a:t>
            </a:r>
          </a:p>
        </p:txBody>
      </p:sp>
      <p:sp>
        <p:nvSpPr>
          <p:cNvPr id="14347" name="矩形 15378">
            <a:hlinkClick r:id="rId9" action="ppaction://hlinksldjump"/>
          </p:cNvPr>
          <p:cNvSpPr/>
          <p:nvPr/>
        </p:nvSpPr>
        <p:spPr>
          <a:xfrm>
            <a:off x="596741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像</a:t>
            </a:r>
          </a:p>
        </p:txBody>
      </p:sp>
      <p:sp>
        <p:nvSpPr>
          <p:cNvPr id="14348" name="矩形 15379">
            <a:hlinkClick r:id="" action="ppaction://noaction"/>
          </p:cNvPr>
          <p:cNvSpPr/>
          <p:nvPr/>
        </p:nvSpPr>
        <p:spPr>
          <a:xfrm>
            <a:off x="8518525" y="65833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6393" descr="gif00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24075">
            <a:off x="6303963" y="46529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6394" descr="亮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6988" y="730250"/>
            <a:ext cx="4762500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16395">
            <a:hlinkClick r:id="" action="ppaction://noaction"/>
          </p:cNvPr>
          <p:cNvSpPr/>
          <p:nvPr/>
        </p:nvSpPr>
        <p:spPr>
          <a:xfrm>
            <a:off x="13589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闪</a:t>
            </a:r>
          </a:p>
        </p:txBody>
      </p:sp>
      <p:sp>
        <p:nvSpPr>
          <p:cNvPr id="15365" name="矩形 16396">
            <a:hlinkClick r:id="rId5" action="ppaction://hlinksldjump"/>
          </p:cNvPr>
          <p:cNvSpPr/>
          <p:nvPr/>
        </p:nvSpPr>
        <p:spPr>
          <a:xfrm>
            <a:off x="20066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夜</a:t>
            </a:r>
          </a:p>
        </p:txBody>
      </p:sp>
      <p:sp>
        <p:nvSpPr>
          <p:cNvPr id="15366" name="矩形 16397">
            <a:hlinkClick r:id="rId6" action="ppaction://hlinksldjump"/>
          </p:cNvPr>
          <p:cNvSpPr/>
          <p:nvPr/>
        </p:nvSpPr>
        <p:spPr>
          <a:xfrm>
            <a:off x="26543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星</a:t>
            </a:r>
          </a:p>
        </p:txBody>
      </p:sp>
      <p:sp>
        <p:nvSpPr>
          <p:cNvPr id="15367" name="矩形 16398">
            <a:hlinkClick r:id="rId7" action="ppaction://hlinksldjump"/>
          </p:cNvPr>
          <p:cNvSpPr/>
          <p:nvPr/>
        </p:nvSpPr>
        <p:spPr>
          <a:xfrm>
            <a:off x="3375025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亮</a:t>
            </a:r>
          </a:p>
        </p:txBody>
      </p:sp>
      <p:sp>
        <p:nvSpPr>
          <p:cNvPr id="15368" name="矩形 16399">
            <a:hlinkClick r:id="rId8" action="ppaction://hlinksldjump"/>
          </p:cNvPr>
          <p:cNvSpPr/>
          <p:nvPr/>
        </p:nvSpPr>
        <p:spPr>
          <a:xfrm>
            <a:off x="40814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夏</a:t>
            </a:r>
          </a:p>
        </p:txBody>
      </p:sp>
      <p:sp>
        <p:nvSpPr>
          <p:cNvPr id="15369" name="矩形 16400">
            <a:hlinkClick r:id="" action="ppaction://noaction"/>
          </p:cNvPr>
          <p:cNvSpPr/>
          <p:nvPr/>
        </p:nvSpPr>
        <p:spPr>
          <a:xfrm>
            <a:off x="474345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真</a:t>
            </a:r>
          </a:p>
        </p:txBody>
      </p:sp>
      <p:sp>
        <p:nvSpPr>
          <p:cNvPr id="15370" name="矩形 16401">
            <a:hlinkClick r:id="" action="ppaction://noaction"/>
          </p:cNvPr>
          <p:cNvSpPr/>
          <p:nvPr/>
        </p:nvSpPr>
        <p:spPr>
          <a:xfrm>
            <a:off x="53641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晚</a:t>
            </a:r>
          </a:p>
        </p:txBody>
      </p:sp>
      <p:sp>
        <p:nvSpPr>
          <p:cNvPr id="15371" name="矩形 16402">
            <a:hlinkClick r:id="rId9" action="ppaction://hlinksldjump"/>
          </p:cNvPr>
          <p:cNvSpPr/>
          <p:nvPr/>
        </p:nvSpPr>
        <p:spPr>
          <a:xfrm>
            <a:off x="596741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像</a:t>
            </a:r>
          </a:p>
        </p:txBody>
      </p:sp>
      <p:sp>
        <p:nvSpPr>
          <p:cNvPr id="15372" name="矩形 16403">
            <a:hlinkClick r:id="" action="ppaction://noaction"/>
          </p:cNvPr>
          <p:cNvSpPr/>
          <p:nvPr/>
        </p:nvSpPr>
        <p:spPr>
          <a:xfrm>
            <a:off x="8518525" y="65833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7417" descr="gif00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24075">
            <a:off x="6303963" y="46529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7418" descr="夏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93825" y="682625"/>
            <a:ext cx="4762500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矩形 17419">
            <a:hlinkClick r:id="" action="ppaction://noaction"/>
          </p:cNvPr>
          <p:cNvSpPr/>
          <p:nvPr/>
        </p:nvSpPr>
        <p:spPr>
          <a:xfrm>
            <a:off x="13589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闪</a:t>
            </a:r>
          </a:p>
        </p:txBody>
      </p:sp>
      <p:sp>
        <p:nvSpPr>
          <p:cNvPr id="16389" name="矩形 17420">
            <a:hlinkClick r:id="rId5" action="ppaction://hlinksldjump"/>
          </p:cNvPr>
          <p:cNvSpPr/>
          <p:nvPr/>
        </p:nvSpPr>
        <p:spPr>
          <a:xfrm>
            <a:off x="20066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夜</a:t>
            </a:r>
          </a:p>
        </p:txBody>
      </p:sp>
      <p:sp>
        <p:nvSpPr>
          <p:cNvPr id="16390" name="矩形 17421">
            <a:hlinkClick r:id="rId6" action="ppaction://hlinksldjump"/>
          </p:cNvPr>
          <p:cNvSpPr/>
          <p:nvPr/>
        </p:nvSpPr>
        <p:spPr>
          <a:xfrm>
            <a:off x="26543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星</a:t>
            </a:r>
          </a:p>
        </p:txBody>
      </p:sp>
      <p:sp>
        <p:nvSpPr>
          <p:cNvPr id="16391" name="矩形 17422">
            <a:hlinkClick r:id="rId7" action="ppaction://hlinksldjump"/>
          </p:cNvPr>
          <p:cNvSpPr/>
          <p:nvPr/>
        </p:nvSpPr>
        <p:spPr>
          <a:xfrm>
            <a:off x="3375025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亮</a:t>
            </a:r>
          </a:p>
        </p:txBody>
      </p:sp>
      <p:sp>
        <p:nvSpPr>
          <p:cNvPr id="16392" name="矩形 17423">
            <a:hlinkClick r:id="rId8" action="ppaction://hlinksldjump"/>
          </p:cNvPr>
          <p:cNvSpPr/>
          <p:nvPr/>
        </p:nvSpPr>
        <p:spPr>
          <a:xfrm>
            <a:off x="40814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夏</a:t>
            </a:r>
          </a:p>
        </p:txBody>
      </p:sp>
      <p:sp>
        <p:nvSpPr>
          <p:cNvPr id="16393" name="矩形 17424">
            <a:hlinkClick r:id="" action="ppaction://noaction"/>
          </p:cNvPr>
          <p:cNvSpPr/>
          <p:nvPr/>
        </p:nvSpPr>
        <p:spPr>
          <a:xfrm>
            <a:off x="474345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真</a:t>
            </a:r>
          </a:p>
        </p:txBody>
      </p:sp>
      <p:sp>
        <p:nvSpPr>
          <p:cNvPr id="16394" name="矩形 17425">
            <a:hlinkClick r:id="" action="ppaction://noaction"/>
          </p:cNvPr>
          <p:cNvSpPr/>
          <p:nvPr/>
        </p:nvSpPr>
        <p:spPr>
          <a:xfrm>
            <a:off x="53641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晚</a:t>
            </a:r>
          </a:p>
        </p:txBody>
      </p:sp>
      <p:sp>
        <p:nvSpPr>
          <p:cNvPr id="16395" name="矩形 17426">
            <a:hlinkClick r:id="rId9" action="ppaction://hlinksldjump"/>
          </p:cNvPr>
          <p:cNvSpPr/>
          <p:nvPr/>
        </p:nvSpPr>
        <p:spPr>
          <a:xfrm>
            <a:off x="596741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像</a:t>
            </a:r>
          </a:p>
        </p:txBody>
      </p:sp>
      <p:sp>
        <p:nvSpPr>
          <p:cNvPr id="16396" name="矩形 17427">
            <a:hlinkClick r:id="" action="ppaction://noaction"/>
          </p:cNvPr>
          <p:cNvSpPr/>
          <p:nvPr/>
        </p:nvSpPr>
        <p:spPr>
          <a:xfrm>
            <a:off x="8518525" y="65833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1513" descr="gif00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24075">
            <a:off x="6303963" y="46529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21514" descr="像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7788" y="836613"/>
            <a:ext cx="4762500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矩形 21515">
            <a:hlinkClick r:id="" action="ppaction://noaction"/>
          </p:cNvPr>
          <p:cNvSpPr/>
          <p:nvPr/>
        </p:nvSpPr>
        <p:spPr>
          <a:xfrm>
            <a:off x="13589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闪</a:t>
            </a:r>
          </a:p>
        </p:txBody>
      </p:sp>
      <p:sp>
        <p:nvSpPr>
          <p:cNvPr id="17413" name="矩形 21516">
            <a:hlinkClick r:id="rId5" action="ppaction://hlinksldjump"/>
          </p:cNvPr>
          <p:cNvSpPr/>
          <p:nvPr/>
        </p:nvSpPr>
        <p:spPr>
          <a:xfrm>
            <a:off x="20066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夜</a:t>
            </a:r>
          </a:p>
        </p:txBody>
      </p:sp>
      <p:sp>
        <p:nvSpPr>
          <p:cNvPr id="17414" name="矩形 21517">
            <a:hlinkClick r:id="rId6" action="ppaction://hlinksldjump"/>
          </p:cNvPr>
          <p:cNvSpPr/>
          <p:nvPr/>
        </p:nvSpPr>
        <p:spPr>
          <a:xfrm>
            <a:off x="265430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星</a:t>
            </a:r>
          </a:p>
        </p:txBody>
      </p:sp>
      <p:sp>
        <p:nvSpPr>
          <p:cNvPr id="17415" name="矩形 21518">
            <a:hlinkClick r:id="rId7" action="ppaction://hlinksldjump"/>
          </p:cNvPr>
          <p:cNvSpPr/>
          <p:nvPr/>
        </p:nvSpPr>
        <p:spPr>
          <a:xfrm>
            <a:off x="3375025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亮</a:t>
            </a:r>
          </a:p>
        </p:txBody>
      </p:sp>
      <p:sp>
        <p:nvSpPr>
          <p:cNvPr id="17416" name="矩形 21519">
            <a:hlinkClick r:id="rId8" action="ppaction://hlinksldjump"/>
          </p:cNvPr>
          <p:cNvSpPr/>
          <p:nvPr/>
        </p:nvSpPr>
        <p:spPr>
          <a:xfrm>
            <a:off x="40814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夏</a:t>
            </a:r>
          </a:p>
        </p:txBody>
      </p:sp>
      <p:sp>
        <p:nvSpPr>
          <p:cNvPr id="17417" name="矩形 21520">
            <a:hlinkClick r:id="" action="ppaction://noaction"/>
          </p:cNvPr>
          <p:cNvSpPr/>
          <p:nvPr/>
        </p:nvSpPr>
        <p:spPr>
          <a:xfrm>
            <a:off x="4743450" y="5699125"/>
            <a:ext cx="404813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真</a:t>
            </a:r>
          </a:p>
        </p:txBody>
      </p:sp>
      <p:sp>
        <p:nvSpPr>
          <p:cNvPr id="17418" name="矩形 21521">
            <a:hlinkClick r:id="" action="ppaction://noaction"/>
          </p:cNvPr>
          <p:cNvSpPr/>
          <p:nvPr/>
        </p:nvSpPr>
        <p:spPr>
          <a:xfrm>
            <a:off x="536416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晚</a:t>
            </a:r>
          </a:p>
        </p:txBody>
      </p:sp>
      <p:sp>
        <p:nvSpPr>
          <p:cNvPr id="17419" name="矩形 21522">
            <a:hlinkClick r:id="rId9" action="ppaction://hlinksldjump"/>
          </p:cNvPr>
          <p:cNvSpPr/>
          <p:nvPr/>
        </p:nvSpPr>
        <p:spPr>
          <a:xfrm>
            <a:off x="5967413" y="5699125"/>
            <a:ext cx="404812" cy="393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像</a:t>
            </a:r>
          </a:p>
        </p:txBody>
      </p:sp>
      <p:sp>
        <p:nvSpPr>
          <p:cNvPr id="17420" name="矩形 21523">
            <a:hlinkClick r:id="" action="ppaction://noaction"/>
          </p:cNvPr>
          <p:cNvSpPr/>
          <p:nvPr/>
        </p:nvSpPr>
        <p:spPr>
          <a:xfrm>
            <a:off x="8518525" y="6583363"/>
            <a:ext cx="42227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385" y="538480"/>
            <a:ext cx="2938780" cy="11887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5400" b="1" dirty="0">
                <a:solidFill>
                  <a:schemeClr val="hlink"/>
                </a:solidFill>
                <a:latin typeface="+mj-lt"/>
                <a:ea typeface="+mj-ea"/>
                <a:cs typeface="+mj-cs"/>
                <a:sym typeface="+mn-ea"/>
              </a:rPr>
              <a:t>布置作业</a:t>
            </a:r>
            <a:r>
              <a:rPr lang="zh-CN" altLang="en-US" sz="4500">
                <a:solidFill>
                  <a:srgbClr val="000000"/>
                </a:solidFill>
                <a:latin typeface="+mj-lt"/>
                <a:ea typeface="+mj-ea"/>
                <a:cs typeface="+mj-cs"/>
                <a:sym typeface="+mn-ea"/>
              </a:rPr>
              <a:t/>
            </a:r>
            <a:br>
              <a:rPr lang="zh-CN" altLang="en-US" sz="4500">
                <a:solidFill>
                  <a:srgbClr val="000000"/>
                </a:solidFill>
                <a:latin typeface="+mj-lt"/>
                <a:ea typeface="+mj-ea"/>
                <a:cs typeface="+mj-cs"/>
                <a:sym typeface="+mn-ea"/>
              </a:rPr>
            </a:b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34670" y="1227455"/>
            <a:ext cx="7759065" cy="2773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4000" b="1" dirty="0">
                <a:solidFill>
                  <a:srgbClr val="000000"/>
                </a:solidFill>
                <a:sym typeface="+mn-ea"/>
              </a:rPr>
              <a:t>   </a:t>
            </a:r>
          </a:p>
          <a:p>
            <a:pPr algn="l">
              <a:spcBef>
                <a:spcPct val="20000"/>
              </a:spcBef>
            </a:pPr>
            <a:r>
              <a:rPr lang="en-US" altLang="zh-CN" sz="4000" b="1" dirty="0">
                <a:solidFill>
                  <a:srgbClr val="000000"/>
                </a:solidFill>
                <a:sym typeface="+mn-ea"/>
              </a:rPr>
              <a:t>      1.</a:t>
            </a:r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认真仔细的完成课后田字格中的 描描写写。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spcBef>
                <a:spcPct val="20000"/>
              </a:spcBef>
            </a:pPr>
            <a:r>
              <a:rPr lang="en-US" altLang="zh-CN" sz="4000" b="1" dirty="0">
                <a:solidFill>
                  <a:srgbClr val="000000"/>
                </a:solidFill>
                <a:sym typeface="+mn-ea"/>
              </a:rPr>
              <a:t>      2.</a:t>
            </a:r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完成课后第 </a:t>
            </a:r>
            <a:r>
              <a:rPr lang="en-US" altLang="zh-CN" sz="4000" b="1" dirty="0">
                <a:solidFill>
                  <a:srgbClr val="000000"/>
                </a:solidFill>
                <a:sym typeface="+mn-ea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题。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/>
          <p:nvPr/>
        </p:nvSpPr>
        <p:spPr>
          <a:xfrm>
            <a:off x="381000" y="0"/>
            <a:ext cx="4572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0" y="928688"/>
            <a:ext cx="9267825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kumimoji="0" lang="zh-CN" altLang="en-US" sz="6600" b="1" dirty="0">
                <a:solidFill>
                  <a:srgbClr val="BBE0E3">
                    <a:lumMod val="50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第一场比赛：比认生词</a:t>
            </a:r>
            <a:endParaRPr lang="zh-CN" altLang="en-US" sz="6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44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借助拼音</a:t>
            </a:r>
            <a:r>
              <a:rPr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自由</a:t>
            </a:r>
            <a:r>
              <a:rPr lang="zh-CN" altLang="en-US" sz="44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朗读</a:t>
            </a:r>
            <a:r>
              <a:rPr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课文，</a:t>
            </a:r>
            <a:r>
              <a:rPr lang="zh-CN" altLang="en-US" sz="44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圈</a:t>
            </a:r>
            <a:r>
              <a:rPr lang="zh-CN" altLang="en-US" sz="44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出带有红色拼音小帽的生字，多读几遍。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（2分钟后看谁读的最</a:t>
            </a:r>
            <a:r>
              <a:rPr lang="zh-CN" altLang="en-US" sz="3200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准确</a:t>
            </a:r>
            <a:r>
              <a:rPr lang="zh-CN" alt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，声音最响亮。）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24580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graphicFrame>
        <p:nvGraphicFramePr>
          <p:cNvPr id="3074" name="内容占位符 24579"/>
          <p:cNvGraphicFramePr>
            <a:graphicFrameLocks/>
          </p:cNvGraphicFramePr>
          <p:nvPr>
            <p:ph idx="1"/>
          </p:nvPr>
        </p:nvGraphicFramePr>
        <p:xfrm>
          <a:off x="-18415" y="0"/>
          <a:ext cx="9144000" cy="6858000"/>
        </p:xfrm>
        <a:graphic>
          <a:graphicData uri="http://schemas.openxmlformats.org/presentationml/2006/ole">
            <p:oleObj spid="_x0000_s1025" r:id="rId3" imgW="10158730" imgH="7593651" progId="">
              <p:embed/>
            </p:oleObj>
          </a:graphicData>
        </a:graphic>
      </p:graphicFrame>
      <p:grpSp>
        <p:nvGrpSpPr>
          <p:cNvPr id="24583" name="组合 24582"/>
          <p:cNvGrpSpPr/>
          <p:nvPr/>
        </p:nvGrpSpPr>
        <p:grpSpPr>
          <a:xfrm>
            <a:off x="1150303" y="1592580"/>
            <a:ext cx="6464300" cy="2405063"/>
            <a:chOff x="725" y="1026"/>
            <a:chExt cx="4072" cy="1515"/>
          </a:xfrm>
        </p:grpSpPr>
        <p:sp>
          <p:nvSpPr>
            <p:cNvPr id="3076" name="文本框 24583"/>
            <p:cNvSpPr txBox="1"/>
            <p:nvPr/>
          </p:nvSpPr>
          <p:spPr>
            <a:xfrm>
              <a:off x="884" y="1026"/>
              <a:ext cx="68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endPara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8" name="文本框 24585"/>
            <p:cNvSpPr txBox="1"/>
            <p:nvPr/>
          </p:nvSpPr>
          <p:spPr>
            <a:xfrm>
              <a:off x="725" y="1026"/>
              <a:ext cx="4072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 err="1">
                  <a:solidFill>
                    <a:srgbClr val="FF0000"/>
                  </a:solidFill>
                  <a:sym typeface="+mn-ea"/>
                </a:rPr>
                <a:t>y</a:t>
              </a:r>
              <a:r>
                <a:rPr lang="en-US" altLang="zh-CN" sz="3600" dirty="0" err="1">
                  <a:solidFill>
                    <a:srgbClr val="FF0000"/>
                  </a:solidFill>
                  <a:ea typeface="Arial" panose="020B0604020202020204" pitchFamily="34" charset="0"/>
                  <a:sym typeface="+mn-ea"/>
                </a:rPr>
                <a:t>è </a:t>
              </a:r>
              <a:r>
                <a:rPr lang="en-US" altLang="zh-CN" sz="3600" dirty="0" err="1">
                  <a:solidFill>
                    <a:srgbClr val="FF0000"/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 kōng  shēn  piāo  rè  nào  tí </a:t>
              </a:r>
            </a:p>
          </p:txBody>
        </p:sp>
        <p:sp>
          <p:nvSpPr>
            <p:cNvPr id="3082" name="文本框 24589"/>
            <p:cNvSpPr txBox="1"/>
            <p:nvPr/>
          </p:nvSpPr>
          <p:spPr>
            <a:xfrm>
              <a:off x="884" y="2196"/>
              <a:ext cx="68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endPara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7" name="文本框 24594"/>
            <p:cNvSpPr txBox="1"/>
            <p:nvPr/>
          </p:nvSpPr>
          <p:spPr>
            <a:xfrm>
              <a:off x="827" y="2138"/>
              <a:ext cx="3970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en-US" altLang="zh-CN" sz="3600" dirty="0" err="1">
                  <a:solidFill>
                    <a:srgbClr val="FF0000"/>
                  </a:solidFill>
                  <a:ea typeface="Arial" panose="020B0604020202020204" pitchFamily="34" charset="0"/>
                  <a:cs typeface="+mn-ea"/>
                  <a:sym typeface="+mn-ea"/>
                </a:rPr>
                <a:t>lóng chóng hū shǎn  </a:t>
              </a:r>
              <a:r>
                <a:rPr lang="en-US" altLang="zh-CN" sz="3600" dirty="0" err="1">
                  <a:solidFill>
                    <a:srgbClr val="FF0000"/>
                  </a:solidFill>
                  <a:cs typeface="+mn-cs"/>
                  <a:sym typeface="+mn-ea"/>
                </a:rPr>
                <a:t>zh</a:t>
              </a:r>
              <a:r>
                <a:rPr lang="en-US" altLang="zh-CN" sz="3600" b="1" dirty="0" err="1">
                  <a:solidFill>
                    <a:srgbClr val="FF0000"/>
                  </a:solidFill>
                  <a:latin typeface="宋体" panose="02010600030101010101" pitchFamily="2" charset="-122"/>
                  <a:cs typeface="+mn-cs"/>
                  <a:sym typeface="+mn-ea"/>
                </a:rPr>
                <a:t>ēn</a:t>
              </a:r>
              <a:r>
                <a:rPr lang="en-US" altLang="zh-CN" sz="3600" dirty="0" err="1">
                  <a:solidFill>
                    <a:srgbClr val="FF0000"/>
                  </a:solidFill>
                  <a:cs typeface="+mn-cs"/>
                  <a:sym typeface="+mn-ea"/>
                </a:rPr>
                <a:t>   </a:t>
              </a:r>
              <a:r>
                <a:rPr lang="en-US" altLang="zh-CN" sz="3600" dirty="0" err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m</a:t>
              </a:r>
              <a:r>
                <a:rPr lang="en-US" altLang="zh-CN" sz="3600" b="1" dirty="0" err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í</a:t>
              </a:r>
              <a:endPara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45210" y="2232660"/>
            <a:ext cx="701675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ea typeface="楷体_GB2312" pitchFamily="49" charset="-122"/>
                <a:cs typeface="+mn-cs"/>
                <a:sym typeface="+mn-ea"/>
              </a:rPr>
              <a:t>夜   空      深   飘   热   闹   提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13180" y="4224655"/>
            <a:ext cx="661289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ea typeface="楷体_GB2312" pitchFamily="49" charset="-122"/>
                <a:cs typeface="+mn-cs"/>
                <a:sym typeface="+mn-ea"/>
              </a:rPr>
              <a:t>笼    虫     忽  </a:t>
            </a:r>
            <a:r>
              <a:rPr lang="zh-CN" altLang="en-US" sz="4000" b="1" dirty="0">
                <a:latin typeface="+mn-lt"/>
                <a:ea typeface="楷体_GB2312" pitchFamily="49" charset="-122"/>
                <a:cs typeface="+mn-cs"/>
                <a:sym typeface="+mn-ea"/>
              </a:rPr>
              <a:t>闪</a:t>
            </a:r>
            <a:r>
              <a:rPr lang="zh-CN" altLang="en-US" sz="4000" b="1" dirty="0">
                <a:ea typeface="楷体_GB2312" pitchFamily="49" charset="-122"/>
                <a:cs typeface="+mn-cs"/>
                <a:sym typeface="+mn-ea"/>
              </a:rPr>
              <a:t>    </a:t>
            </a:r>
            <a:r>
              <a:rPr lang="zh-CN" altLang="en-US" sz="4000" b="1" dirty="0">
                <a:latin typeface="+mn-lt"/>
                <a:ea typeface="楷体_GB2312" pitchFamily="49" charset="-122"/>
                <a:cs typeface="+mn-cs"/>
                <a:sym typeface="+mn-ea"/>
              </a:rPr>
              <a:t>真</a:t>
            </a:r>
            <a:r>
              <a:rPr lang="zh-CN" altLang="en-US" sz="4000" b="1" dirty="0">
                <a:ea typeface="楷体_GB2312" pitchFamily="49" charset="-122"/>
                <a:cs typeface="+mn-cs"/>
                <a:sym typeface="+mn-ea"/>
              </a:rPr>
              <a:t>     迷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9"/>
          <p:cNvSpPr>
            <a:spLocks noChangeArrowheads="1" noChangeShapeType="1" noTextEdit="1"/>
          </p:cNvSpPr>
          <p:nvPr/>
        </p:nvSpPr>
        <p:spPr bwMode="auto">
          <a:xfrm>
            <a:off x="14288" y="28575"/>
            <a:ext cx="1862137" cy="331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25400">
                  <a:solidFill>
                    <a:srgbClr val="FF0000"/>
                  </a:solidFill>
                  <a:rou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词海拾贝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65" r="15649" b="6499"/>
          <a:stretch>
            <a:fillRect/>
          </a:stretch>
        </p:blipFill>
        <p:spPr bwMode="auto">
          <a:xfrm>
            <a:off x="1373188" y="1584325"/>
            <a:ext cx="1570037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543368" y="2051537"/>
            <a:ext cx="1344930" cy="701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夜 空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65" r="15649" b="6499"/>
          <a:stretch>
            <a:fillRect/>
          </a:stretch>
        </p:blipFill>
        <p:spPr bwMode="auto">
          <a:xfrm>
            <a:off x="3921125" y="1604963"/>
            <a:ext cx="1570038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033678" y="2051537"/>
            <a:ext cx="1344930" cy="701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热 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65" r="15649" b="6499"/>
          <a:stretch>
            <a:fillRect/>
          </a:stretch>
        </p:blipFill>
        <p:spPr bwMode="auto">
          <a:xfrm>
            <a:off x="6224588" y="1604963"/>
            <a:ext cx="1570037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5897113" y="2051537"/>
            <a:ext cx="2225040" cy="701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忽闪忽闪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65" r="15649" b="6499"/>
          <a:stretch>
            <a:fillRect/>
          </a:stretch>
        </p:blipFill>
        <p:spPr bwMode="auto">
          <a:xfrm>
            <a:off x="1698625" y="3519488"/>
            <a:ext cx="1570038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1626517" y="3967095"/>
            <a:ext cx="1714500" cy="701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提灯笼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65" r="15649" b="6499"/>
          <a:stretch>
            <a:fillRect/>
          </a:stretch>
        </p:blipFill>
        <p:spPr bwMode="auto">
          <a:xfrm>
            <a:off x="3748088" y="3449638"/>
            <a:ext cx="156845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3947527" y="3960501"/>
            <a:ext cx="1203960" cy="701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迷人</a:t>
            </a:r>
          </a:p>
        </p:txBody>
      </p:sp>
      <p:pic>
        <p:nvPicPr>
          <p:cNvPr id="21517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65" r="15649" b="6499"/>
          <a:stretch>
            <a:fillRect/>
          </a:stretch>
        </p:blipFill>
        <p:spPr bwMode="auto">
          <a:xfrm>
            <a:off x="88900" y="5159375"/>
            <a:ext cx="1570038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/>
          <p:cNvSpPr/>
          <p:nvPr/>
        </p:nvSpPr>
        <p:spPr>
          <a:xfrm>
            <a:off x="410711" y="5588349"/>
            <a:ext cx="1203960" cy="701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月亮</a:t>
            </a:r>
          </a:p>
        </p:txBody>
      </p:sp>
      <p:pic>
        <p:nvPicPr>
          <p:cNvPr id="2151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65" r="15649" b="6499"/>
          <a:stretch>
            <a:fillRect/>
          </a:stretch>
        </p:blipFill>
        <p:spPr bwMode="auto">
          <a:xfrm>
            <a:off x="2171700" y="5159375"/>
            <a:ext cx="156845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2458756" y="5588349"/>
            <a:ext cx="1203960" cy="701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夜晚</a:t>
            </a:r>
          </a:p>
        </p:txBody>
      </p:sp>
      <p:pic>
        <p:nvPicPr>
          <p:cNvPr id="2152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65" r="15649" b="6499"/>
          <a:stretch>
            <a:fillRect/>
          </a:stretch>
        </p:blipFill>
        <p:spPr bwMode="auto">
          <a:xfrm>
            <a:off x="4098925" y="5213350"/>
            <a:ext cx="1570038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4124652" y="5660560"/>
            <a:ext cx="1714500" cy="701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飘啊飘</a:t>
            </a:r>
          </a:p>
        </p:txBody>
      </p:sp>
      <p:pic>
        <p:nvPicPr>
          <p:cNvPr id="22547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9338" y="4338638"/>
            <a:ext cx="3249612" cy="264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55227E-6 L 0.34531 -3.55227E-6 C 0.50017 -3.55227E-6 0.69097 0.13067 0.69097 0.23705 L 0.69097 0.47433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49" y="237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77521E-8 L 0.34531 -2.77521E-8 C 0.50017 -2.77521E-8 0.69097 0.13067 0.69097 0.23705 L 0.69097 0.47433 " pathEditMode="relative" rAng="0" ptsTypes="FfFF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49" y="237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77521E-8 L 0.04792 -2.77521E-8 C 0.06927 -2.77521E-8 0.09584 0.12766 0.09584 0.23196 L 0.09584 0.46392 " pathEditMode="relative" rAng="0" ptsTypes="FfFF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231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77521E-8 L 0.04792 -2.77521E-8 C 0.06927 -2.77521E-8 0.09584 0.12766 0.09584 0.23196 L 0.09584 0.46392 " pathEditMode="relative" rAng="0" ptsTypes="FfFF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231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77521E-8 L 0.18959 -2.77521E-8 C 0.27448 -2.77521E-8 0.37917 0.13067 0.37917 0.23728 L 0.37917 0.47433 " pathEditMode="relative" rAng="0" ptsTypes="FfFF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58" y="237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77521E-8 L 0.18959 -2.77521E-8 C 0.27448 -2.77521E-8 0.37917 0.13067 0.37917 0.23728 L 0.37917 0.47433 " pathEditMode="relative" rAng="0" ptsTypes="FfFF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58" y="237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55412E-6 L 0.27951 1.55412E-6 C 0.40486 1.55412E-6 0.5592 0.04787 0.5592 0.08695 L 0.5592 0.17414 " pathEditMode="relative" rAng="0" ptsTypes="FfFF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1" y="86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0416 L 0.27969 -0.00416 C 0.40503 -0.00416 0.55937 0.04371 0.55937 0.08279 L 0.55937 0.16998 " pathEditMode="relative" rAng="0" ptsTypes="FfFF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1" y="86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95005E-6 L 0.15573 -3.95005E-6 C 0.22552 -3.95005E-6 0.31146 0.06522 0.31146 0.11841 L 0.31146 0.23682 " pathEditMode="relative" rAng="0" ptsTypes="FfFF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73" y="1184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64385E-6 L 0.15573 -4.64385E-6 C 0.22552 -4.64385E-6 0.31146 0.06522 0.31146 0.11841 L 0.31146 0.23682 " pathEditMode="relative" rAng="0" ptsTypes="FfFF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73" y="1184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1933E-6 L 0.19496 -0.22618 C 0.23593 -0.27706 0.29704 -0.30319 0.36076 -0.30319 C 0.4335 -0.30319 0.49166 -0.27706 0.53264 -0.22618 L 0.72777 1.11933E-6 " pathEditMode="relative" rAng="0" ptsTypes="FffFF">
                                      <p:cBhvr>
                                        <p:cTn id="41" dur="2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89" y="-151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67253E-6 L 0.19497 -0.22618 C 0.23594 -0.27705 0.29705 -0.30319 0.36077 -0.30319 C 0.43351 -0.30319 0.49167 -0.27705 0.53264 -0.22618 L 0.72778 -3.67253E-6 " pathEditMode="relative" rAng="0" ptsTypes="FffFF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89" y="-151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67253E-6 L 0.14775 -0.10684 C 0.17865 -0.13089 0.225 -0.14361 0.27327 -0.14361 C 0.3283 -0.14361 0.3724 -0.13089 0.4033 -0.10684 L 0.55122 -3.67253E-6 " pathEditMode="relative" rAng="0" ptsTypes="FffFF">
                                      <p:cBhvr>
                                        <p:cTn id="4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52" y="-71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933E-6 L 0.14775 -0.10685 C 0.17865 -0.1309 0.225 -0.14362 0.27327 -0.14362 C 0.3283 -0.14362 0.3724 -0.1309 0.4033 -0.10685 L 0.55122 1.11933E-6 " pathEditMode="relative" rAng="0" ptsTypes="FffFF">
                                      <p:cBhvr>
                                        <p:cTn id="50" dur="2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52" y="-71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9704E-6 L 0.06702 -0.22525 C 0.08108 -0.2759 0.10209 -0.30319 0.12396 -0.30319 C 0.14896 -0.30319 0.16893 -0.2759 0.18299 -0.22525 L 0.25 -1.9704E-6 " pathEditMode="relative" rAng="0" ptsTypes="FffFF">
                                      <p:cBhvr>
                                        <p:cTn id="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51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03053E-7 L 0.06701 -0.22525 C 0.08107 -0.2759 0.10208 -0.30319 0.12396 -0.30319 C 0.14896 -0.30319 0.16892 -0.2759 0.18298 -0.22525 L 0.25 -7.03053E-7 " pathEditMode="relative" rAng="0" ptsTypes="FffFF">
                                      <p:cBhvr>
                                        <p:cTn id="57" dur="2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517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450"/>
            <a:ext cx="9144000" cy="694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六角星 17"/>
          <p:cNvSpPr/>
          <p:nvPr/>
        </p:nvSpPr>
        <p:spPr>
          <a:xfrm>
            <a:off x="2921193" y="2067728"/>
            <a:ext cx="1540412" cy="1693454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9" name="六角星 18"/>
          <p:cNvSpPr/>
          <p:nvPr/>
        </p:nvSpPr>
        <p:spPr>
          <a:xfrm>
            <a:off x="4593101" y="1748735"/>
            <a:ext cx="1540412" cy="1693454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0" name="六角星 19"/>
          <p:cNvSpPr/>
          <p:nvPr/>
        </p:nvSpPr>
        <p:spPr>
          <a:xfrm>
            <a:off x="1619708" y="2851316"/>
            <a:ext cx="1540412" cy="1693454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1" name="六角星 20"/>
          <p:cNvSpPr/>
          <p:nvPr/>
        </p:nvSpPr>
        <p:spPr>
          <a:xfrm>
            <a:off x="3053659" y="3357736"/>
            <a:ext cx="1953398" cy="1693454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3" name="六角星 22"/>
          <p:cNvSpPr/>
          <p:nvPr/>
        </p:nvSpPr>
        <p:spPr>
          <a:xfrm>
            <a:off x="108440" y="2342499"/>
            <a:ext cx="1925305" cy="1786708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4" name="六角星 23"/>
          <p:cNvSpPr/>
          <p:nvPr/>
        </p:nvSpPr>
        <p:spPr>
          <a:xfrm>
            <a:off x="108299" y="3850058"/>
            <a:ext cx="2094606" cy="1968669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5" name="六角星 24"/>
          <p:cNvSpPr/>
          <p:nvPr/>
        </p:nvSpPr>
        <p:spPr>
          <a:xfrm>
            <a:off x="2154556" y="4101616"/>
            <a:ext cx="1540412" cy="1693454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6" name="六角星 25"/>
          <p:cNvSpPr/>
          <p:nvPr/>
        </p:nvSpPr>
        <p:spPr>
          <a:xfrm>
            <a:off x="4646173" y="3167236"/>
            <a:ext cx="1890963" cy="1693454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7" name="六角星 26"/>
          <p:cNvSpPr/>
          <p:nvPr/>
        </p:nvSpPr>
        <p:spPr>
          <a:xfrm>
            <a:off x="6901852" y="1136758"/>
            <a:ext cx="1540412" cy="1693454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8" name="六角星 27"/>
          <p:cNvSpPr/>
          <p:nvPr/>
        </p:nvSpPr>
        <p:spPr>
          <a:xfrm>
            <a:off x="2372393" y="687418"/>
            <a:ext cx="2617739" cy="1693454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117771" y="2583656"/>
            <a:ext cx="110109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000000"/>
                </a:solidFill>
              </a:rPr>
              <a:t>月</a:t>
            </a:r>
            <a:r>
              <a:rPr lang="zh-CN" altLang="en-US" sz="3600" b="1">
                <a:solidFill>
                  <a:srgbClr val="F43E0C"/>
                </a:solidFill>
              </a:rPr>
              <a:t>亮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23611" y="2894410"/>
            <a:ext cx="1445895" cy="594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300" b="1" dirty="0">
                <a:solidFill>
                  <a:srgbClr val="FA4936"/>
                </a:solidFill>
              </a:rPr>
              <a:t>亮</a:t>
            </a:r>
            <a:r>
              <a:rPr lang="zh-CN" altLang="en-US" sz="3300" b="1" dirty="0">
                <a:solidFill>
                  <a:srgbClr val="000000"/>
                </a:solidFill>
              </a:rPr>
              <a:t>晶晶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1861661" y="3337322"/>
            <a:ext cx="110109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A4936"/>
                </a:solidFill>
              </a:rPr>
              <a:t>迷</a:t>
            </a:r>
            <a:r>
              <a:rPr lang="zh-CN" altLang="en-US" sz="3600" b="1">
                <a:solidFill>
                  <a:srgbClr val="000000"/>
                </a:solidFill>
              </a:rPr>
              <a:t>人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02193" y="4479131"/>
            <a:ext cx="1560195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A4936"/>
                </a:solidFill>
              </a:rPr>
              <a:t>提</a:t>
            </a:r>
            <a:r>
              <a:rPr lang="zh-CN" altLang="en-US" sz="3600" b="1">
                <a:solidFill>
                  <a:srgbClr val="000000"/>
                </a:solidFill>
              </a:rPr>
              <a:t>灯笼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2373630" y="4601766"/>
            <a:ext cx="110109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A4936"/>
                </a:solidFill>
              </a:rPr>
              <a:t>热</a:t>
            </a:r>
            <a:r>
              <a:rPr lang="zh-CN" altLang="en-US" sz="3600" b="1">
                <a:solidFill>
                  <a:srgbClr val="000000"/>
                </a:solidFill>
              </a:rPr>
              <a:t>闹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256122" y="3827860"/>
            <a:ext cx="1560195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A4936"/>
                </a:solidFill>
              </a:rPr>
              <a:t>飘</a:t>
            </a:r>
            <a:r>
              <a:rPr lang="zh-CN" altLang="en-US" sz="3600" b="1">
                <a:solidFill>
                  <a:srgbClr val="000000"/>
                </a:solidFill>
              </a:rPr>
              <a:t>啊飘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4787265" y="3645694"/>
            <a:ext cx="1560195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43E0C"/>
                </a:solidFill>
              </a:rPr>
              <a:t>弯</a:t>
            </a:r>
            <a:r>
              <a:rPr lang="zh-CN" altLang="en-US" sz="3600" b="1">
                <a:solidFill>
                  <a:schemeClr val="tx1"/>
                </a:solidFill>
              </a:rPr>
              <a:t>弯</a:t>
            </a:r>
            <a:r>
              <a:rPr lang="zh-CN" altLang="en-US" sz="3600" b="1">
                <a:solidFill>
                  <a:srgbClr val="000000"/>
                </a:solidFill>
              </a:rPr>
              <a:t>的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7117080" y="1614488"/>
            <a:ext cx="110109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43E0C"/>
                </a:solidFill>
              </a:rPr>
              <a:t>夜晚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576764" y="1158479"/>
            <a:ext cx="2234803" cy="594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300" b="1" dirty="0">
                <a:solidFill>
                  <a:srgbClr val="FA4936"/>
                </a:solidFill>
              </a:rPr>
              <a:t>忽闪</a:t>
            </a:r>
            <a:r>
              <a:rPr lang="zh-CN" altLang="en-US" sz="3300" b="1" dirty="0">
                <a:solidFill>
                  <a:srgbClr val="000000"/>
                </a:solidFill>
              </a:rPr>
              <a:t>忽闪</a:t>
            </a: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817984" y="2237185"/>
            <a:ext cx="110109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A4936"/>
                </a:solidFill>
              </a:rPr>
              <a:t>弹琴</a:t>
            </a:r>
          </a:p>
        </p:txBody>
      </p:sp>
      <p:sp>
        <p:nvSpPr>
          <p:cNvPr id="18454" name="矩形 48"/>
          <p:cNvSpPr>
            <a:spLocks noChangeArrowheads="1"/>
          </p:cNvSpPr>
          <p:nvPr/>
        </p:nvSpPr>
        <p:spPr bwMode="auto">
          <a:xfrm>
            <a:off x="6170851" y="4643438"/>
            <a:ext cx="309880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en-US" sz="7200" b="1">
              <a:solidFill>
                <a:srgbClr val="000000"/>
              </a:solidFill>
            </a:endParaRPr>
          </a:p>
        </p:txBody>
      </p:sp>
      <p:sp>
        <p:nvSpPr>
          <p:cNvPr id="2" name="六角星 26"/>
          <p:cNvSpPr/>
          <p:nvPr/>
        </p:nvSpPr>
        <p:spPr>
          <a:xfrm>
            <a:off x="853477" y="1134377"/>
            <a:ext cx="1540412" cy="1693454"/>
          </a:xfrm>
          <a:prstGeom prst="star6">
            <a:avLst/>
          </a:prstGeom>
          <a:solidFill>
            <a:srgbClr val="FFFF00"/>
          </a:solidFill>
          <a:ln>
            <a:solidFill>
              <a:srgbClr val="6185BB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3" name="矩形 42"/>
          <p:cNvSpPr>
            <a:spLocks noChangeArrowheads="1"/>
          </p:cNvSpPr>
          <p:nvPr/>
        </p:nvSpPr>
        <p:spPr bwMode="auto">
          <a:xfrm>
            <a:off x="1068705" y="1612106"/>
            <a:ext cx="110109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夏</a:t>
            </a:r>
            <a:r>
              <a:rPr lang="zh-CN" altLang="en-US" sz="3600" b="1">
                <a:solidFill>
                  <a:srgbClr val="F43E0C"/>
                </a:solidFill>
              </a:rPr>
              <a:t>夜</a:t>
            </a:r>
          </a:p>
        </p:txBody>
      </p:sp>
      <p:pic>
        <p:nvPicPr>
          <p:cNvPr id="17441" name="Picture 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3985" y="3369469"/>
            <a:ext cx="1243013" cy="13787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7198519" y="3328988"/>
            <a:ext cx="1183640" cy="12922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7875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晚</a:t>
            </a:r>
          </a:p>
        </p:txBody>
      </p:sp>
      <p:sp>
        <p:nvSpPr>
          <p:cNvPr id="17445" name="Oval 37"/>
          <p:cNvSpPr>
            <a:spLocks noChangeArrowheads="1"/>
          </p:cNvSpPr>
          <p:nvPr/>
        </p:nvSpPr>
        <p:spPr bwMode="auto">
          <a:xfrm>
            <a:off x="7284244" y="3598069"/>
            <a:ext cx="346472" cy="73223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4050"/>
          </a:p>
        </p:txBody>
      </p:sp>
      <p:sp>
        <p:nvSpPr>
          <p:cNvPr id="17446" name="Oval 38"/>
          <p:cNvSpPr>
            <a:spLocks noChangeArrowheads="1"/>
          </p:cNvSpPr>
          <p:nvPr/>
        </p:nvSpPr>
        <p:spPr bwMode="auto">
          <a:xfrm>
            <a:off x="7868841" y="4129088"/>
            <a:ext cx="346472" cy="3571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4050"/>
          </a:p>
        </p:txBody>
      </p:sp>
      <p:cxnSp>
        <p:nvCxnSpPr>
          <p:cNvPr id="5" name="直接连接符 4"/>
          <p:cNvCxnSpPr/>
          <p:nvPr/>
        </p:nvCxnSpPr>
        <p:spPr>
          <a:xfrm>
            <a:off x="7708006" y="4082297"/>
            <a:ext cx="38636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5" grpId="0"/>
      <p:bldP spid="47" grpId="0"/>
      <p:bldP spid="3" grpId="0"/>
      <p:bldP spid="17442" grpId="0"/>
      <p:bldP spid="17445" grpId="0" bldLvl="0" animBg="1"/>
      <p:bldP spid="1744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9525" y="140653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b="1" kern="12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第二场比赛</a:t>
            </a:r>
            <a:r>
              <a:rPr lang="en-US" altLang="zh-CN" b="1" kern="12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:</a:t>
            </a:r>
            <a:r>
              <a:rPr lang="zh-CN" altLang="en-US" b="1" kern="1200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比读课文</a:t>
            </a:r>
            <a:endParaRPr lang="zh-CN" altLang="en-US" sz="6000" b="1" dirty="0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57200" y="1283970"/>
            <a:ext cx="8229600" cy="4525963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en-US" altLang="zh-CN" sz="4800" b="1" dirty="0">
                <a:solidFill>
                  <a:schemeClr val="tx1"/>
                </a:solidFill>
              </a:rPr>
              <a:t>      </a:t>
            </a:r>
            <a:r>
              <a:rPr lang="zh-CN" altLang="en-US" sz="4800" b="1" dirty="0">
                <a:solidFill>
                  <a:schemeClr val="tx1"/>
                </a:solidFill>
              </a:rPr>
              <a:t>用自己喜欢的方式读课文，标出自然段序号。边读边圈出有红色帽子生字，把它多读几遍，读完了坐端正。</a:t>
            </a:r>
          </a:p>
          <a:p>
            <a:pPr>
              <a:buNone/>
            </a:pPr>
            <a:r>
              <a:rPr lang="zh-CN" altLang="en-US" sz="4800" b="1" dirty="0">
                <a:solidFill>
                  <a:schemeClr val="tx1"/>
                </a:solidFill>
              </a:rPr>
              <a:t>（</a:t>
            </a:r>
            <a:r>
              <a:rPr lang="en-US" altLang="zh-CN" sz="4800" b="1" dirty="0">
                <a:solidFill>
                  <a:schemeClr val="tx1"/>
                </a:solidFill>
              </a:rPr>
              <a:t>2</a:t>
            </a:r>
            <a:r>
              <a:rPr lang="zh-CN" altLang="en-US" sz="4800" b="1" dirty="0">
                <a:solidFill>
                  <a:schemeClr val="tx1"/>
                </a:solidFill>
              </a:rPr>
              <a:t>分钟之后我们比一比看谁读的最流利、最准确！）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238" descr="1-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0325" y="4223068"/>
            <a:ext cx="5651500" cy="250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9224"/>
          <p:cNvSpPr/>
          <p:nvPr/>
        </p:nvSpPr>
        <p:spPr>
          <a:xfrm>
            <a:off x="1619250" y="6713538"/>
            <a:ext cx="792163" cy="1444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矩形 9239">
            <a:hlinkClick r:id="rId4" action="ppaction://hlinksldjump"/>
          </p:cNvPr>
          <p:cNvSpPr/>
          <p:nvPr/>
        </p:nvSpPr>
        <p:spPr>
          <a:xfrm>
            <a:off x="1330325" y="5237163"/>
            <a:ext cx="720725" cy="2159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矩形 9249"/>
          <p:cNvSpPr/>
          <p:nvPr/>
        </p:nvSpPr>
        <p:spPr>
          <a:xfrm>
            <a:off x="2962910" y="6567805"/>
            <a:ext cx="936625" cy="1444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 descr="203951113479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-34925" y="0"/>
            <a:ext cx="9178925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十字星 28674"/>
          <p:cNvSpPr/>
          <p:nvPr/>
        </p:nvSpPr>
        <p:spPr>
          <a:xfrm>
            <a:off x="2627313" y="333375"/>
            <a:ext cx="287337" cy="504825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6" name="十字星 28675"/>
          <p:cNvSpPr/>
          <p:nvPr/>
        </p:nvSpPr>
        <p:spPr>
          <a:xfrm>
            <a:off x="3132138" y="1123950"/>
            <a:ext cx="360362" cy="108108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7" name="十字星 28676"/>
          <p:cNvSpPr/>
          <p:nvPr/>
        </p:nvSpPr>
        <p:spPr>
          <a:xfrm>
            <a:off x="4140200" y="549275"/>
            <a:ext cx="287338" cy="504825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8" name="十字星 28677"/>
          <p:cNvSpPr/>
          <p:nvPr/>
        </p:nvSpPr>
        <p:spPr>
          <a:xfrm rot="1620174">
            <a:off x="1574800" y="1844675"/>
            <a:ext cx="547688" cy="792163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9" name="十字星 28678"/>
          <p:cNvSpPr/>
          <p:nvPr/>
        </p:nvSpPr>
        <p:spPr>
          <a:xfrm>
            <a:off x="539750" y="333375"/>
            <a:ext cx="431800" cy="792163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0" name="十字星 28679"/>
          <p:cNvSpPr/>
          <p:nvPr/>
        </p:nvSpPr>
        <p:spPr>
          <a:xfrm>
            <a:off x="1476375" y="404813"/>
            <a:ext cx="287338" cy="720725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1" name="十字星 28680"/>
          <p:cNvSpPr/>
          <p:nvPr/>
        </p:nvSpPr>
        <p:spPr>
          <a:xfrm>
            <a:off x="5219700" y="836613"/>
            <a:ext cx="431800" cy="6477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十字星 28681"/>
          <p:cNvSpPr/>
          <p:nvPr/>
        </p:nvSpPr>
        <p:spPr>
          <a:xfrm rot="-1381679">
            <a:off x="6516688" y="1628775"/>
            <a:ext cx="503237" cy="6477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3" name="十字星 28682"/>
          <p:cNvSpPr/>
          <p:nvPr/>
        </p:nvSpPr>
        <p:spPr>
          <a:xfrm>
            <a:off x="8101013" y="2492375"/>
            <a:ext cx="358775" cy="504825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4" name="十字星 28683"/>
          <p:cNvSpPr/>
          <p:nvPr/>
        </p:nvSpPr>
        <p:spPr>
          <a:xfrm>
            <a:off x="7164388" y="404813"/>
            <a:ext cx="287337" cy="504825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5" name="十字星 28684"/>
          <p:cNvSpPr/>
          <p:nvPr/>
        </p:nvSpPr>
        <p:spPr>
          <a:xfrm rot="-2134272">
            <a:off x="8172450" y="333375"/>
            <a:ext cx="503238" cy="86518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6" name="文本框 28685"/>
          <p:cNvSpPr txBox="1"/>
          <p:nvPr/>
        </p:nvSpPr>
        <p:spPr>
          <a:xfrm>
            <a:off x="827088" y="3921125"/>
            <a:ext cx="770572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rgbClr val="F4FDA1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F4FDA1"/>
                </a:solidFill>
                <a:latin typeface="Arial" panose="020B0604020202020204" pitchFamily="34" charset="0"/>
                <a:ea typeface="楷体_GB2312" pitchFamily="49" charset="-122"/>
              </a:rPr>
              <a:t>夏夜的天空 像深蓝的大海，亮晶晶的星星 是海上的小浪花，弯弯的月亮船 在深蓝的大海上飘啊飘</a:t>
            </a:r>
          </a:p>
        </p:txBody>
      </p:sp>
      <p:sp>
        <p:nvSpPr>
          <p:cNvPr id="28687" name="文本框 28686"/>
          <p:cNvSpPr txBox="1"/>
          <p:nvPr/>
        </p:nvSpPr>
        <p:spPr>
          <a:xfrm>
            <a:off x="6516688" y="5019675"/>
            <a:ext cx="12239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F4FDA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</a:p>
        </p:txBody>
      </p:sp>
      <p:sp>
        <p:nvSpPr>
          <p:cNvPr id="28688" name="直接连接符 28687"/>
          <p:cNvSpPr/>
          <p:nvPr/>
        </p:nvSpPr>
        <p:spPr>
          <a:xfrm flipH="1">
            <a:off x="2771775" y="4510088"/>
            <a:ext cx="144463" cy="5032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9" name="直接连接符 28688"/>
          <p:cNvSpPr/>
          <p:nvPr/>
        </p:nvSpPr>
        <p:spPr>
          <a:xfrm flipH="1">
            <a:off x="1835150" y="5086350"/>
            <a:ext cx="144463" cy="5032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90" name="直接连接符 28689"/>
          <p:cNvSpPr/>
          <p:nvPr/>
        </p:nvSpPr>
        <p:spPr>
          <a:xfrm flipH="1">
            <a:off x="4067175" y="3933825"/>
            <a:ext cx="144463" cy="5032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91" name="椭圆 28690"/>
          <p:cNvSpPr/>
          <p:nvPr/>
        </p:nvSpPr>
        <p:spPr>
          <a:xfrm>
            <a:off x="4427538" y="4437063"/>
            <a:ext cx="144462" cy="73025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2" name="椭圆 28691"/>
          <p:cNvSpPr/>
          <p:nvPr/>
        </p:nvSpPr>
        <p:spPr>
          <a:xfrm>
            <a:off x="3059113" y="5011738"/>
            <a:ext cx="144462" cy="73025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3" name="椭圆 28692"/>
          <p:cNvSpPr/>
          <p:nvPr/>
        </p:nvSpPr>
        <p:spPr>
          <a:xfrm>
            <a:off x="2124075" y="5588000"/>
            <a:ext cx="144463" cy="73025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4" name="直接连接符 28693"/>
          <p:cNvSpPr/>
          <p:nvPr/>
        </p:nvSpPr>
        <p:spPr>
          <a:xfrm>
            <a:off x="4067175" y="4365625"/>
            <a:ext cx="0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蟋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蟋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小学语文低年级通用模板（北师大）">
  <a:themeElements>
    <a:clrScheme name="1_小学语文低年级通用模板（北师大）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1_小学语文低年级通用模板（北师大）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Times New Roman" panose="02020603050405020304" pitchFamily="18" charset="0"/>
            <a:ea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Times New Roman" panose="02020603050405020304" pitchFamily="18" charset="0"/>
            <a:ea typeface="黑体" panose="02010609060101010101" charset="-122"/>
          </a:defRPr>
        </a:defPPr>
      </a:lstStyle>
    </a:lnDef>
  </a:objectDefaults>
  <a:extraClrSchemeLst>
    <a:extraClrScheme>
      <a:clrScheme name="1_小学语文低年级通用模板（北师大）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小学语文低年级通用模板（北师大）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小学语文低年级通用模板（北师大）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小学语文低年级通用模板（北师大）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小学语文低年级通用模板（北师大）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小学语文低年级通用模板（北师大）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小学语文低年级通用模板（北师大）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默认设计模板">
  <a:themeElements>
    <a:clrScheme name="38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8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Times New Roman" panose="02020603050405020304" pitchFamily="18" charset="0"/>
            <a:ea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Times New Roman" panose="02020603050405020304" pitchFamily="18" charset="0"/>
            <a:ea typeface="黑体" panose="02010609060101010101" charset="-122"/>
          </a:defRPr>
        </a:defPPr>
      </a:lstStyle>
    </a:lnDef>
  </a:objectDefaults>
  <a:extraClrSchemeLst>
    <a:extraClrScheme>
      <a:clrScheme name="38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8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8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8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8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8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8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8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8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8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8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8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蓝白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623</Words>
  <Application>Microsoft Office PowerPoint</Application>
  <PresentationFormat>全屏显示(4:3)</PresentationFormat>
  <Paragraphs>149</Paragraphs>
  <Slides>28</Slides>
  <Notes>0</Notes>
  <HiddenSlides>0</HiddenSlides>
  <MMClips>4</MMClips>
  <ScaleCrop>false</ScaleCrop>
  <HeadingPairs>
    <vt:vector size="6" baseType="variant">
      <vt:variant>
        <vt:lpstr>主题</vt:lpstr>
      </vt:variant>
      <vt:variant>
        <vt:i4>7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默认设计模板</vt:lpstr>
      <vt:lpstr>1_默认设计模板</vt:lpstr>
      <vt:lpstr>Office 主题</vt:lpstr>
      <vt:lpstr>1_小学语文低年级通用模板（北师大）</vt:lpstr>
      <vt:lpstr>2_默认设计模板</vt:lpstr>
      <vt:lpstr>蓝白色</vt:lpstr>
      <vt:lpstr>3_默认设计模板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第二场比赛:比读课文</vt:lpstr>
      <vt:lpstr>幻灯片 8</vt:lpstr>
      <vt:lpstr>幻灯片 9</vt:lpstr>
      <vt:lpstr>幻灯片 10</vt:lpstr>
      <vt:lpstr> </vt:lpstr>
      <vt:lpstr>幻灯片 12</vt:lpstr>
      <vt:lpstr> </vt:lpstr>
      <vt:lpstr>幻灯片 14</vt:lpstr>
      <vt:lpstr>幻灯片 15</vt:lpstr>
      <vt:lpstr>幻灯片 16</vt:lpstr>
      <vt:lpstr>第三场比赛：比写生字</vt:lpstr>
      <vt:lpstr> 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soft.netnest.com.cn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夏天的夜晚.ppt</dc:title>
  <dc:creator>小院</dc:creator>
  <cp:lastModifiedBy>Administrator</cp:lastModifiedBy>
  <cp:revision>49</cp:revision>
  <dcterms:created xsi:type="dcterms:W3CDTF">2006-11-25T07:14:51Z</dcterms:created>
  <dcterms:modified xsi:type="dcterms:W3CDTF">2017-03-10T15:05:13Z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