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6"/>
  </p:notesMasterIdLst>
  <p:sldIdLst>
    <p:sldId id="269" r:id="rId2"/>
    <p:sldId id="257" r:id="rId3"/>
    <p:sldId id="260" r:id="rId4"/>
    <p:sldId id="262" r:id="rId5"/>
    <p:sldId id="268" r:id="rId6"/>
    <p:sldId id="261" r:id="rId7"/>
    <p:sldId id="263" r:id="rId8"/>
    <p:sldId id="264" r:id="rId9"/>
    <p:sldId id="266" r:id="rId10"/>
    <p:sldId id="271" r:id="rId11"/>
    <p:sldId id="272" r:id="rId12"/>
    <p:sldId id="273" r:id="rId13"/>
    <p:sldId id="275" r:id="rId14"/>
    <p:sldId id="274" r:id="rId15"/>
    <p:sldId id="276" r:id="rId16"/>
    <p:sldId id="277" r:id="rId17"/>
    <p:sldId id="270" r:id="rId18"/>
    <p:sldId id="278" r:id="rId19"/>
    <p:sldId id="279" r:id="rId20"/>
    <p:sldId id="280" r:id="rId21"/>
    <p:sldId id="281" r:id="rId22"/>
    <p:sldId id="282" r:id="rId23"/>
    <p:sldId id="283" r:id="rId24"/>
    <p:sldId id="284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16144-A391-442C-A4C3-E9A095FB9DCA}" type="datetimeFigureOut">
              <a:rPr lang="zh-CN" altLang="en-US" smtClean="0"/>
              <a:t>2017/1/13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98632F-B50E-403D-A037-0627879C33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521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98632F-B50E-403D-A037-0627879C334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925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2" name="Freeform 50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2017/1/13</a:t>
            </a:fld>
            <a:endParaRPr lang="zh-CN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Group 60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3100" name="Freeform 28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29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30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57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3103" name="Freeform 31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4" name="Freeform 32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5" name="Freeform 33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6" name="Freeform 34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7" name="Freeform 35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Group 59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3109" name="Freeform 37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38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39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" name="Group 58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3112" name="Freeform 40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3" name="Freeform 41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4" name="Freeform 42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5" name="Freeform 43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6" name="Freeform 44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17" name="Freeform 45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121" name="Freeform 4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E609BE-3A92-4263-ACA5-EB7C73DE8513}" type="datetimeFigureOut">
              <a:rPr lang="zh-CN" altLang="en-US" smtClean="0"/>
              <a:pPr/>
              <a:t>2017/1/13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Freeform 24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fld id="{6EE609BE-3A92-4263-ACA5-EB7C73DE8513}" type="datetimeFigureOut">
              <a:rPr lang="zh-CN" altLang="en-US" smtClean="0"/>
              <a:pPr/>
              <a:t>2017/1/13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fld id="{106DF718-7311-48E7-B0DD-B1DFDA528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51" name="Freeform 27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53" name="Freeform 2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42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046" name="Freeform 22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Freeform 23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Freeform 25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Freeform 26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Freeform 33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Freeform 34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9" name="Freeform 35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0" name="Freeform 36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1" name="Freeform 37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137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4" name="Group 128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073" name="Freeform 49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7" name="Freeform 5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0" name="Freeform 56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70" name="Freeform 46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4" name="Freeform 50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5" name="Freeform 51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" name="Group 126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056" name="Freeform 32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9" name="Freeform 45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1" name="Freeform 47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2" name="Freeform 48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6" name="Freeform 52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8" name="Freeform 5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9" name="Freeform 5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1" name="Freeform 57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" name="Group 136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052" name="Freeform 2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3" name="Freeform 5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141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8" name="Group 132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054" name="Freeform 30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" name="Group 131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055" name="Freeform 31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2" name="Freeform 38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3" name="Freeform 39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4" name="Freeform 40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5" name="Freeform 41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6" name="Freeform 42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7" name="Freeform 43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8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64" name="Line 140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1452" y="620688"/>
            <a:ext cx="8496944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识字</a:t>
            </a:r>
            <a:r>
              <a:rPr lang="en-US" altLang="zh-CN" sz="8000" dirty="0" smtClean="0">
                <a:latin typeface="楷体" pitchFamily="49" charset="-122"/>
                <a:ea typeface="楷体" pitchFamily="49" charset="-122"/>
              </a:rPr>
              <a:t>1</a:t>
            </a:r>
          </a:p>
          <a:p>
            <a:endParaRPr lang="en-US" altLang="zh-CN" sz="80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8000" b="1" dirty="0" smtClean="0"/>
              <a:t>    </a:t>
            </a:r>
            <a:r>
              <a:rPr lang="zh-CN" altLang="en-US" sz="11500" b="1" dirty="0" smtClean="0">
                <a:solidFill>
                  <a:schemeClr val="tx2">
                    <a:lumMod val="75000"/>
                  </a:schemeClr>
                </a:solidFill>
              </a:rPr>
              <a:t>春夏秋冬</a:t>
            </a:r>
            <a:endParaRPr lang="zh-CN" altLang="en-US" sz="115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bqxx\AppData\Roaming\Tencent\Users\25979105\QQ\WinTemp\RichOle\{4TN1Z(D(XQ_PV[LQUJEP`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67" y="0"/>
            <a:ext cx="72176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37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bqxx\AppData\Roaming\Tencent\Users\25979105\QQ\WinTemp\RichOle\)V1@3H@Q`OBT4_U4UFUE73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36712"/>
            <a:ext cx="592002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bqxx\AppData\Roaming\Tencent\Users\25979105\QQ\WinTemp\RichOle\HPJYP$MPXTA}JN59CV}_CJ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29000"/>
            <a:ext cx="5920028" cy="204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32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bqxx\AppData\Roaming\Tencent\Users\25979105\QQ\WinTemp\RichOle\SHEX`AOXHZAKQJU4JPTV{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12117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737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bqxx\AppData\Roaming\Tencent\Users\25979105\QQ\WinTemp\RichOle\)V1@3H@Q`OBT4_U4UFUE73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36712"/>
            <a:ext cx="592002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bqxx\AppData\Roaming\Tencent\Users\25979105\QQ\WinTemp\RichOle\HPJYP$MPXTA}JN59CV}_CJ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29000"/>
            <a:ext cx="5920028" cy="204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24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" descr="C:\Users\bqxx\AppData\Roaming\Tencent\Users\25979105\QQ\WinTemp\RichOle\47O3TOTWS6WZN4_IOIy[O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2" descr="C:\Users\bqxx\AppData\Roaming\Tencent\Users\25979105\QQ\WinTemp\RichOle\47O3TOTWS6WZN4_IOIy[O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6567"/>
            <a:ext cx="8812088" cy="5542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1384" y="161577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图上画了什么？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06317"/>
            <a:ext cx="9144000" cy="1747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68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" descr="C:\Users\bqxx\AppData\Roaming\Tencent\Users\25979105\QQ\WinTemp\RichOle\47O3TOTWS6WZN4_IOIy[O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2" descr="C:\Users\bqxx\AppData\Roaming\Tencent\Users\25979105\QQ\WinTemp\RichOle\47O3TOTWS6WZN4_IOIy[O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6567"/>
            <a:ext cx="8812088" cy="5542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1385" y="161577"/>
            <a:ext cx="86831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说一说：这些动物和植物是怎么样的或它们在干什么？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06317"/>
            <a:ext cx="9144000" cy="1747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296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bqxx\AppData\Roaming\Tencent\Users\25979105\QQ\WinTemp\RichOle\%_7KYCN)M4RKQPNKQJ`ABN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128"/>
            <a:ext cx="9144001" cy="684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50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-396552" y="764704"/>
            <a:ext cx="9324528" cy="521652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4800" b="1" dirty="0"/>
              <a:t>       </a:t>
            </a:r>
            <a:r>
              <a:rPr lang="zh-CN" altLang="en-US" sz="4800" b="1" dirty="0" smtClean="0"/>
              <a:t>霜     落     </a:t>
            </a:r>
            <a:r>
              <a:rPr lang="zh-CN" altLang="en-US" sz="4800" b="1" dirty="0"/>
              <a:t>降    </a:t>
            </a:r>
            <a:endParaRPr lang="en-US" altLang="zh-CN" sz="4800" b="1" dirty="0"/>
          </a:p>
          <a:p>
            <a:pPr>
              <a:buNone/>
            </a:pPr>
            <a:endParaRPr lang="en-US" altLang="zh-CN" sz="4800" b="1" dirty="0"/>
          </a:p>
          <a:p>
            <a:pPr>
              <a:buNone/>
            </a:pPr>
            <a:r>
              <a:rPr lang="en-US" altLang="zh-CN" sz="4800" b="1" dirty="0"/>
              <a:t>       </a:t>
            </a:r>
            <a:r>
              <a:rPr lang="zh-CN" altLang="en-US" sz="4800" b="1" dirty="0"/>
              <a:t>吹    </a:t>
            </a:r>
            <a:r>
              <a:rPr lang="zh-CN" altLang="en-US" sz="4800" b="1" dirty="0" smtClean="0"/>
              <a:t> 飘     游</a:t>
            </a:r>
            <a:endParaRPr lang="en-US" altLang="zh-CN" sz="4800" b="1" dirty="0"/>
          </a:p>
          <a:p>
            <a:pPr>
              <a:buNone/>
            </a:pPr>
            <a:r>
              <a:rPr lang="en-US" altLang="zh-CN" sz="4800" b="1" dirty="0"/>
              <a:t>       </a:t>
            </a:r>
          </a:p>
          <a:p>
            <a:pPr>
              <a:buNone/>
            </a:pPr>
            <a:r>
              <a:rPr lang="en-US" altLang="zh-CN" sz="4800" b="1" dirty="0"/>
              <a:t>       </a:t>
            </a:r>
            <a:r>
              <a:rPr lang="zh-CN" altLang="en-US" sz="4800" b="1" dirty="0" smtClean="0"/>
              <a:t>入     池 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56386141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468052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56176" y="980728"/>
            <a:ext cx="1729961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开春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春日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回春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春节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>
                <a:solidFill>
                  <a:srgbClr val="FF0000"/>
                </a:solidFill>
              </a:rPr>
              <a:t>春色</a:t>
            </a:r>
          </a:p>
        </p:txBody>
      </p:sp>
    </p:spTree>
    <p:extLst>
      <p:ext uri="{BB962C8B-B14F-4D97-AF65-F5344CB8AC3E}">
        <p14:creationId xmlns:p14="http://schemas.microsoft.com/office/powerpoint/2010/main" val="359244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4464496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24128" y="1421775"/>
            <a:ext cx="172996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冬天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冬日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>
                <a:solidFill>
                  <a:srgbClr val="FF0000"/>
                </a:solidFill>
              </a:rPr>
              <a:t>冬月</a:t>
            </a:r>
          </a:p>
        </p:txBody>
      </p:sp>
    </p:spTree>
    <p:extLst>
      <p:ext uri="{BB962C8B-B14F-4D97-AF65-F5344CB8AC3E}">
        <p14:creationId xmlns:p14="http://schemas.microsoft.com/office/powerpoint/2010/main" val="75706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0"/>
            <a:ext cx="6870700" cy="16002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/>
              <a:t>读一读</a:t>
            </a:r>
            <a:endParaRPr lang="zh-CN" altLang="en-US" sz="6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96552" y="1268760"/>
            <a:ext cx="7696200" cy="3657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800" b="1" dirty="0" smtClean="0"/>
              <a:t>         </a:t>
            </a:r>
            <a:endParaRPr lang="en-US" altLang="zh-CN" sz="2800" b="1" dirty="0" smtClean="0"/>
          </a:p>
          <a:p>
            <a:pPr>
              <a:buNone/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        </a:t>
            </a:r>
          </a:p>
          <a:p>
            <a:pPr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 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         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春天     夏天</a:t>
            </a:r>
            <a:endParaRPr lang="en-US" altLang="zh-CN" sz="60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60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6000" b="1" dirty="0" smtClean="0">
                <a:solidFill>
                  <a:srgbClr val="FF0000"/>
                </a:solidFill>
              </a:rPr>
              <a:t>        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秋天     冬天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432048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24128" y="1421775"/>
            <a:ext cx="172996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花生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开花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>
                <a:solidFill>
                  <a:srgbClr val="FF0000"/>
                </a:solidFill>
              </a:rPr>
              <a:t>花叶</a:t>
            </a:r>
          </a:p>
        </p:txBody>
      </p:sp>
    </p:spTree>
    <p:extLst>
      <p:ext uri="{BB962C8B-B14F-4D97-AF65-F5344CB8AC3E}">
        <p14:creationId xmlns:p14="http://schemas.microsoft.com/office/powerpoint/2010/main" val="125198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6" y="548680"/>
            <a:ext cx="511256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24128" y="1421775"/>
            <a:ext cx="172996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出入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>
                <a:solidFill>
                  <a:srgbClr val="FF0000"/>
                </a:solidFill>
              </a:rPr>
              <a:t>加入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00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4608512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28667" y="908720"/>
            <a:ext cx="172996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风力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风云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大风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风水</a:t>
            </a:r>
            <a:endParaRPr lang="en-US" altLang="zh-CN" sz="60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30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518457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12160" y="858485"/>
            <a:ext cx="1729961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雪人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雪山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雪白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雪花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>
                <a:solidFill>
                  <a:srgbClr val="FF0000"/>
                </a:solidFill>
              </a:rPr>
              <a:t>大雪</a:t>
            </a:r>
            <a:endParaRPr lang="en-US" altLang="zh-CN" sz="60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44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22" y="620688"/>
            <a:ext cx="5014242" cy="5014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12160" y="858485"/>
            <a:ext cx="172996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飞虫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>
                <a:solidFill>
                  <a:srgbClr val="FF0000"/>
                </a:solidFill>
              </a:rPr>
              <a:t>飞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石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飞鸟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飞走</a:t>
            </a:r>
            <a:endParaRPr lang="en-US" altLang="zh-CN" sz="60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10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348880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10800" b="1" u="heavy" dirty="0" smtClean="0">
                <a:solidFill>
                  <a:srgbClr val="FF0000"/>
                </a:solidFill>
                <a:uFill>
                  <a:solidFill>
                    <a:srgbClr val="00B050"/>
                  </a:solidFill>
                </a:uFill>
              </a:rPr>
              <a:t>图片</a:t>
            </a:r>
            <a:r>
              <a:rPr lang="zh-CN" altLang="en-US" sz="10800" b="1" u="heavy" dirty="0">
                <a:solidFill>
                  <a:srgbClr val="FF0000"/>
                </a:solidFill>
                <a:uFill>
                  <a:solidFill>
                    <a:srgbClr val="00B050"/>
                  </a:solidFill>
                </a:uFill>
              </a:rPr>
              <a:t>欣</a:t>
            </a:r>
            <a:r>
              <a:rPr lang="zh-CN" altLang="en-US" sz="10800" b="1" u="heavy" dirty="0" smtClean="0">
                <a:solidFill>
                  <a:srgbClr val="FF0000"/>
                </a:solidFill>
                <a:uFill>
                  <a:solidFill>
                    <a:srgbClr val="00B050"/>
                  </a:solidFill>
                </a:uFill>
              </a:rPr>
              <a:t>赏</a:t>
            </a:r>
            <a:endParaRPr lang="zh-CN" altLang="en-US" sz="10800" b="1" u="heavy" dirty="0">
              <a:solidFill>
                <a:srgbClr val="FF0000"/>
              </a:solidFill>
              <a:uFill>
                <a:solidFill>
                  <a:srgbClr val="00B050"/>
                </a:solidFill>
              </a:uFill>
            </a:endParaRPr>
          </a:p>
        </p:txBody>
      </p:sp>
      <p:pic>
        <p:nvPicPr>
          <p:cNvPr id="4" name="内容占位符 3" descr="19bOOOPIC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0631911231585738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u=1686346726,196753251&amp;fm=23&amp;gp=0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 descr="wKgB21AbxynJiCy-AAk9i3LiATw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wKgBjE8_PrKr3yIeAAM9xutJMtw55_groupinfo_w600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96413" cy="6858000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00126292dc507c0559b954f3839737c0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30163"/>
            <a:ext cx="9144000" cy="6827837"/>
          </a:xfr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323977698195342505.gif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-579438"/>
            <a:ext cx="9144000" cy="7437438"/>
          </a:xfrm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Office 主题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Office 主题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203</TotalTime>
  <Words>75</Words>
  <Application>Microsoft Office PowerPoint</Application>
  <PresentationFormat>全屏显示(4:3)</PresentationFormat>
  <Paragraphs>44</Paragraphs>
  <Slides>24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Crayons</vt:lpstr>
      <vt:lpstr>PowerPoint 演示文稿</vt:lpstr>
      <vt:lpstr>读一读</vt:lpstr>
      <vt:lpstr>图片欣赏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识字1.春夏秋冬</dc:title>
  <dc:creator>Administrator</dc:creator>
  <cp:lastModifiedBy>bqxx</cp:lastModifiedBy>
  <cp:revision>27</cp:revision>
  <dcterms:created xsi:type="dcterms:W3CDTF">2015-03-18T15:28:56Z</dcterms:created>
  <dcterms:modified xsi:type="dcterms:W3CDTF">2017-01-13T06:54:18Z</dcterms:modified>
</cp:coreProperties>
</file>