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2"/>
  </p:notesMasterIdLst>
  <p:handoutMasterIdLst>
    <p:handoutMasterId r:id="rId43"/>
  </p:handoutMasterIdLst>
  <p:sldIdLst>
    <p:sldId id="360" r:id="rId4"/>
    <p:sldId id="451" r:id="rId5"/>
    <p:sldId id="450" r:id="rId6"/>
    <p:sldId id="278" r:id="rId7"/>
    <p:sldId id="405" r:id="rId8"/>
    <p:sldId id="359" r:id="rId9"/>
    <p:sldId id="462" r:id="rId10"/>
    <p:sldId id="448" r:id="rId11"/>
    <p:sldId id="463" r:id="rId12"/>
    <p:sldId id="362" r:id="rId13"/>
    <p:sldId id="363" r:id="rId14"/>
    <p:sldId id="364" r:id="rId15"/>
    <p:sldId id="367" r:id="rId16"/>
    <p:sldId id="486" r:id="rId17"/>
    <p:sldId id="487" r:id="rId18"/>
    <p:sldId id="467" r:id="rId19"/>
    <p:sldId id="368" r:id="rId20"/>
    <p:sldId id="446" r:id="rId21"/>
    <p:sldId id="469" r:id="rId22"/>
    <p:sldId id="488" r:id="rId23"/>
    <p:sldId id="471" r:id="rId24"/>
    <p:sldId id="489" r:id="rId25"/>
    <p:sldId id="472" r:id="rId26"/>
    <p:sldId id="371" r:id="rId27"/>
    <p:sldId id="474" r:id="rId28"/>
    <p:sldId id="476" r:id="rId29"/>
    <p:sldId id="477" r:id="rId30"/>
    <p:sldId id="390" r:id="rId31"/>
    <p:sldId id="391" r:id="rId33"/>
    <p:sldId id="485" r:id="rId34"/>
    <p:sldId id="392" r:id="rId35"/>
    <p:sldId id="396" r:id="rId36"/>
    <p:sldId id="397" r:id="rId37"/>
    <p:sldId id="398" r:id="rId38"/>
    <p:sldId id="393" r:id="rId39"/>
    <p:sldId id="481" r:id="rId40"/>
    <p:sldId id="482" r:id="rId41"/>
    <p:sldId id="443" r:id="rId42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A01717"/>
    <a:srgbClr val="950100"/>
    <a:srgbClr val="FFC666"/>
    <a:srgbClr val="DD675C"/>
    <a:srgbClr val="FF9D7F"/>
    <a:srgbClr val="3DBB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65"/>
    <p:restoredTop sz="94660"/>
  </p:normalViewPr>
  <p:slideViewPr>
    <p:cSldViewPr showGuides="1">
      <p:cViewPr varScale="1">
        <p:scale>
          <a:sx n="144" d="100"/>
          <a:sy n="144" d="100"/>
        </p:scale>
        <p:origin x="58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598E89-723C-47C8-BB70-45B39448C5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EF3FC7-9EE7-453B-B83C-FDDA2FF6A37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3034F6-836E-4C06-9F55-C84789DC41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578184-1BA5-476C-8CC4-42D681B18D4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3277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50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45061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000" tIns="46800" rIns="90000" bIns="468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2751755" y="1372694"/>
            <a:ext cx="4476513" cy="1337745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66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任意多边形: 形状 2"/>
          <p:cNvSpPr/>
          <p:nvPr>
            <p:custDataLst>
              <p:tags r:id="rId3"/>
            </p:custDataLst>
          </p:nvPr>
        </p:nvSpPr>
        <p:spPr>
          <a:xfrm flipH="1">
            <a:off x="7311866" y="2858"/>
            <a:ext cx="1121569" cy="1363980"/>
          </a:xfrm>
          <a:custGeom>
            <a:avLst/>
            <a:gdLst>
              <a:gd name="connsiteX0" fmla="*/ 1498646 w 1495484"/>
              <a:gd name="connsiteY0" fmla="*/ 3162 h 1818661"/>
              <a:gd name="connsiteX1" fmla="*/ 91877 w 1495484"/>
              <a:gd name="connsiteY1" fmla="*/ 1523993 h 1818661"/>
              <a:gd name="connsiteX2" fmla="*/ 3162 w 1495484"/>
              <a:gd name="connsiteY2" fmla="*/ 1821823 h 1818661"/>
              <a:gd name="connsiteX3" fmla="*/ 1422605 w 1495484"/>
              <a:gd name="connsiteY3" fmla="*/ 1328820 h 181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84" h="1818661">
                <a:moveTo>
                  <a:pt x="1498646" y="3162"/>
                </a:moveTo>
                <a:lnTo>
                  <a:pt x="91877" y="1523993"/>
                </a:lnTo>
                <a:lnTo>
                  <a:pt x="3162" y="1821823"/>
                </a:lnTo>
                <a:lnTo>
                  <a:pt x="1422605" y="13288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4" name="任意多边形: 形状 3"/>
          <p:cNvSpPr/>
          <p:nvPr>
            <p:custDataLst>
              <p:tags r:id="rId4"/>
            </p:custDataLst>
          </p:nvPr>
        </p:nvSpPr>
        <p:spPr>
          <a:xfrm flipH="1">
            <a:off x="7311866" y="2858"/>
            <a:ext cx="1829753" cy="1986439"/>
          </a:xfrm>
          <a:custGeom>
            <a:avLst/>
            <a:gdLst>
              <a:gd name="connsiteX0" fmla="*/ 3162 w 2439667"/>
              <a:gd name="connsiteY0" fmla="*/ 3162 h 2648781"/>
              <a:gd name="connsiteX1" fmla="*/ 2442829 w 2439667"/>
              <a:gd name="connsiteY1" fmla="*/ 3162 h 2648781"/>
              <a:gd name="connsiteX2" fmla="*/ 3162 w 2439667"/>
              <a:gd name="connsiteY2" fmla="*/ 2651944 h 264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9667" h="2648781">
                <a:moveTo>
                  <a:pt x="3162" y="3162"/>
                </a:moveTo>
                <a:lnTo>
                  <a:pt x="2442829" y="3162"/>
                </a:lnTo>
                <a:lnTo>
                  <a:pt x="3162" y="265194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flipH="1">
            <a:off x="163830" y="444818"/>
            <a:ext cx="1976914" cy="1349693"/>
          </a:xfrm>
          <a:custGeom>
            <a:avLst/>
            <a:gdLst>
              <a:gd name="connsiteX0" fmla="*/ 2639270 w 2636108"/>
              <a:gd name="connsiteY0" fmla="*/ 1802813 h 1799650"/>
              <a:gd name="connsiteX1" fmla="*/ 700210 w 2636108"/>
              <a:gd name="connsiteY1" fmla="*/ 1663403 h 1799650"/>
              <a:gd name="connsiteX2" fmla="*/ 3162 w 2636108"/>
              <a:gd name="connsiteY2" fmla="*/ 3162 h 179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6108" h="1799650">
                <a:moveTo>
                  <a:pt x="2639270" y="1802813"/>
                </a:moveTo>
                <a:lnTo>
                  <a:pt x="700210" y="1663403"/>
                </a:lnTo>
                <a:lnTo>
                  <a:pt x="3162" y="316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6"/>
            </p:custDataLst>
          </p:nvPr>
        </p:nvSpPr>
        <p:spPr>
          <a:xfrm flipH="1">
            <a:off x="316230" y="3396139"/>
            <a:ext cx="1554004" cy="1573054"/>
          </a:xfrm>
          <a:custGeom>
            <a:avLst/>
            <a:gdLst>
              <a:gd name="connsiteX0" fmla="*/ 2075295 w 2072133"/>
              <a:gd name="connsiteY0" fmla="*/ 123561 h 2097480"/>
              <a:gd name="connsiteX1" fmla="*/ 883977 w 2072133"/>
              <a:gd name="connsiteY1" fmla="*/ 2100642 h 2097480"/>
              <a:gd name="connsiteX2" fmla="*/ 3162 w 2072133"/>
              <a:gd name="connsiteY2" fmla="*/ 3162 h 20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2133" h="2097480">
                <a:moveTo>
                  <a:pt x="2075295" y="123561"/>
                </a:moveTo>
                <a:lnTo>
                  <a:pt x="883977" y="2100642"/>
                </a:lnTo>
                <a:lnTo>
                  <a:pt x="3162" y="316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7"/>
            </p:custDataLst>
          </p:nvPr>
        </p:nvSpPr>
        <p:spPr>
          <a:xfrm flipH="1">
            <a:off x="-2381" y="3239453"/>
            <a:ext cx="2238375" cy="1896428"/>
          </a:xfrm>
          <a:custGeom>
            <a:avLst/>
            <a:gdLst>
              <a:gd name="connsiteX0" fmla="*/ 2987794 w 2984632"/>
              <a:gd name="connsiteY0" fmla="*/ 2531544 h 2528382"/>
              <a:gd name="connsiteX1" fmla="*/ 3162 w 2984632"/>
              <a:gd name="connsiteY1" fmla="*/ 2531544 h 2528382"/>
              <a:gd name="connsiteX2" fmla="*/ 2987794 w 2984632"/>
              <a:gd name="connsiteY2" fmla="*/ 3162 h 252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632" h="2528382">
                <a:moveTo>
                  <a:pt x="2987794" y="2531544"/>
                </a:moveTo>
                <a:lnTo>
                  <a:pt x="3162" y="2531544"/>
                </a:lnTo>
                <a:lnTo>
                  <a:pt x="2987794" y="3162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8"/>
            </p:custDataLst>
          </p:nvPr>
        </p:nvSpPr>
        <p:spPr>
          <a:xfrm flipH="1">
            <a:off x="1884998" y="3396139"/>
            <a:ext cx="1430655" cy="1739265"/>
          </a:xfrm>
          <a:custGeom>
            <a:avLst/>
            <a:gdLst>
              <a:gd name="connsiteX0" fmla="*/ 327606 w 1907376"/>
              <a:gd name="connsiteY0" fmla="*/ 2322430 h 2319268"/>
              <a:gd name="connsiteX1" fmla="*/ 1906736 w 1907376"/>
              <a:gd name="connsiteY1" fmla="*/ 2322430 h 2319268"/>
              <a:gd name="connsiteX2" fmla="*/ 333309 w 1907376"/>
              <a:gd name="connsiteY2" fmla="*/ 3162 h 2319268"/>
              <a:gd name="connsiteX3" fmla="*/ 3162 w 1907376"/>
              <a:gd name="connsiteY3" fmla="*/ 1876953 h 2319268"/>
              <a:gd name="connsiteX4" fmla="*/ 795895 w 1907376"/>
              <a:gd name="connsiteY4" fmla="*/ 1923212 h 231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76" h="2319268">
                <a:moveTo>
                  <a:pt x="327606" y="2322430"/>
                </a:moveTo>
                <a:lnTo>
                  <a:pt x="1906736" y="2322430"/>
                </a:lnTo>
                <a:lnTo>
                  <a:pt x="333309" y="3162"/>
                </a:lnTo>
                <a:lnTo>
                  <a:pt x="3162" y="1876953"/>
                </a:lnTo>
                <a:lnTo>
                  <a:pt x="795895" y="19232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9"/>
            </p:custDataLst>
          </p:nvPr>
        </p:nvSpPr>
        <p:spPr>
          <a:xfrm flipH="1">
            <a:off x="2719388" y="4745831"/>
            <a:ext cx="1601629" cy="389573"/>
          </a:xfrm>
          <a:custGeom>
            <a:avLst/>
            <a:gdLst>
              <a:gd name="connsiteX0" fmla="*/ 1344029 w 2135501"/>
              <a:gd name="connsiteY0" fmla="*/ 77302 h 519617"/>
              <a:gd name="connsiteX1" fmla="*/ 64629 w 2135501"/>
              <a:gd name="connsiteY1" fmla="*/ 3162 h 519617"/>
              <a:gd name="connsiteX2" fmla="*/ 3162 w 2135501"/>
              <a:gd name="connsiteY2" fmla="*/ 522779 h 519617"/>
              <a:gd name="connsiteX3" fmla="*/ 1266086 w 2135501"/>
              <a:gd name="connsiteY3" fmla="*/ 522779 h 519617"/>
              <a:gd name="connsiteX4" fmla="*/ 1668472 w 2135501"/>
              <a:gd name="connsiteY4" fmla="*/ 522779 h 519617"/>
              <a:gd name="connsiteX5" fmla="*/ 2136762 w 2135501"/>
              <a:gd name="connsiteY5" fmla="*/ 123561 h 5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5501" h="519617">
                <a:moveTo>
                  <a:pt x="1344029" y="77302"/>
                </a:moveTo>
                <a:lnTo>
                  <a:pt x="64629" y="3162"/>
                </a:lnTo>
                <a:lnTo>
                  <a:pt x="3162" y="522779"/>
                </a:lnTo>
                <a:lnTo>
                  <a:pt x="1266086" y="522779"/>
                </a:lnTo>
                <a:lnTo>
                  <a:pt x="1668472" y="522779"/>
                </a:lnTo>
                <a:lnTo>
                  <a:pt x="2136762" y="123561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2" name="任意多边形: 形状 11"/>
          <p:cNvSpPr/>
          <p:nvPr>
            <p:custDataLst>
              <p:tags r:id="rId10"/>
            </p:custDataLst>
          </p:nvPr>
        </p:nvSpPr>
        <p:spPr>
          <a:xfrm flipH="1">
            <a:off x="-2381" y="2858"/>
            <a:ext cx="1411605" cy="2195513"/>
          </a:xfrm>
          <a:custGeom>
            <a:avLst/>
            <a:gdLst>
              <a:gd name="connsiteX0" fmla="*/ 908690 w 1882029"/>
              <a:gd name="connsiteY0" fmla="*/ 3162 h 2927600"/>
              <a:gd name="connsiteX1" fmla="*/ 518344 w 1882029"/>
              <a:gd name="connsiteY1" fmla="*/ 3162 h 2927600"/>
              <a:gd name="connsiteX2" fmla="*/ 3162 w 1882029"/>
              <a:gd name="connsiteY2" fmla="*/ 2930763 h 2927600"/>
              <a:gd name="connsiteX3" fmla="*/ 1885191 w 1882029"/>
              <a:gd name="connsiteY3" fmla="*/ 2208368 h 2927600"/>
              <a:gd name="connsiteX4" fmla="*/ 1885191 w 1882029"/>
              <a:gd name="connsiteY4" fmla="*/ 1442882 h 292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029" h="2927600">
                <a:moveTo>
                  <a:pt x="908690" y="3162"/>
                </a:moveTo>
                <a:lnTo>
                  <a:pt x="518344" y="3162"/>
                </a:lnTo>
                <a:lnTo>
                  <a:pt x="3162" y="2930763"/>
                </a:lnTo>
                <a:lnTo>
                  <a:pt x="1885191" y="2208368"/>
                </a:lnTo>
                <a:lnTo>
                  <a:pt x="1885191" y="14428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4" name="任意多边形: 形状 13"/>
          <p:cNvSpPr/>
          <p:nvPr>
            <p:custDataLst>
              <p:tags r:id="rId11"/>
            </p:custDataLst>
          </p:nvPr>
        </p:nvSpPr>
        <p:spPr>
          <a:xfrm flipH="1">
            <a:off x="8020050" y="2858"/>
            <a:ext cx="1121569" cy="1692116"/>
          </a:xfrm>
          <a:custGeom>
            <a:avLst/>
            <a:gdLst>
              <a:gd name="connsiteX0" fmla="*/ 1498646 w 1495484"/>
              <a:gd name="connsiteY0" fmla="*/ 3162 h 2255900"/>
              <a:gd name="connsiteX1" fmla="*/ 3162 w 1495484"/>
              <a:gd name="connsiteY1" fmla="*/ 3162 h 2255900"/>
              <a:gd name="connsiteX2" fmla="*/ 3162 w 1495484"/>
              <a:gd name="connsiteY2" fmla="*/ 1821823 h 2255900"/>
              <a:gd name="connsiteX3" fmla="*/ 814272 w 1495484"/>
              <a:gd name="connsiteY3" fmla="*/ 2259062 h 22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84" h="2255900">
                <a:moveTo>
                  <a:pt x="1498646" y="3162"/>
                </a:moveTo>
                <a:lnTo>
                  <a:pt x="3162" y="3162"/>
                </a:lnTo>
                <a:lnTo>
                  <a:pt x="3162" y="1821823"/>
                </a:lnTo>
                <a:lnTo>
                  <a:pt x="814272" y="225906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9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20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21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534275" y="0"/>
            <a:ext cx="1609725" cy="1364174"/>
            <a:chOff x="9197975" y="4321175"/>
            <a:chExt cx="2997200" cy="2540000"/>
          </a:xfrm>
        </p:grpSpPr>
        <p:sp>
          <p:nvSpPr>
            <p:cNvPr id="7" name="任意多边形: 形状 6"/>
            <p:cNvSpPr/>
            <p:nvPr>
              <p:custDataLst>
                <p:tags r:id="rId3"/>
              </p:custDataLst>
            </p:nvPr>
          </p:nvSpPr>
          <p:spPr>
            <a:xfrm>
              <a:off x="9686925" y="4530725"/>
              <a:ext cx="2082800" cy="2108200"/>
            </a:xfrm>
            <a:custGeom>
              <a:avLst/>
              <a:gdLst>
                <a:gd name="connsiteX0" fmla="*/ 2079625 w 2082800"/>
                <a:gd name="connsiteY0" fmla="*/ 123825 h 2108200"/>
                <a:gd name="connsiteX1" fmla="*/ 885825 w 2082800"/>
                <a:gd name="connsiteY1" fmla="*/ 2105025 h 2108200"/>
                <a:gd name="connsiteX2" fmla="*/ 3175 w 2082800"/>
                <a:gd name="connsiteY2" fmla="*/ 3175 h 210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2800" h="2108200">
                  <a:moveTo>
                    <a:pt x="2079625" y="123825"/>
                  </a:moveTo>
                  <a:lnTo>
                    <a:pt x="885825" y="2105025"/>
                  </a:lnTo>
                  <a:lnTo>
                    <a:pt x="3175" y="3175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0"/>
            </a:p>
          </p:txBody>
        </p:sp>
        <p:sp>
          <p:nvSpPr>
            <p:cNvPr id="8" name="任意多边形: 形状 7"/>
            <p:cNvSpPr/>
            <p:nvPr>
              <p:custDataLst>
                <p:tags r:id="rId4"/>
              </p:custDataLst>
            </p:nvPr>
          </p:nvSpPr>
          <p:spPr>
            <a:xfrm flipV="1">
              <a:off x="9197975" y="4321175"/>
              <a:ext cx="2997200" cy="2540000"/>
            </a:xfrm>
            <a:custGeom>
              <a:avLst/>
              <a:gdLst>
                <a:gd name="connsiteX0" fmla="*/ 2994025 w 2997200"/>
                <a:gd name="connsiteY0" fmla="*/ 2536825 h 2540000"/>
                <a:gd name="connsiteX1" fmla="*/ 3175 w 2997200"/>
                <a:gd name="connsiteY1" fmla="*/ 2536825 h 2540000"/>
                <a:gd name="connsiteX2" fmla="*/ 2994025 w 2997200"/>
                <a:gd name="connsiteY2" fmla="*/ 3175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7200" h="2540000">
                  <a:moveTo>
                    <a:pt x="2994025" y="2536825"/>
                  </a:moveTo>
                  <a:lnTo>
                    <a:pt x="3175" y="2536825"/>
                  </a:lnTo>
                  <a:lnTo>
                    <a:pt x="2994025" y="3175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0"/>
            </a:p>
          </p:txBody>
        </p:sp>
      </p:grp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>
          <a:xfrm flipH="1">
            <a:off x="104299" y="4355783"/>
            <a:ext cx="521018" cy="724376"/>
          </a:xfrm>
          <a:custGeom>
            <a:avLst/>
            <a:gdLst>
              <a:gd name="connsiteX0" fmla="*/ 2075295 w 2072133"/>
              <a:gd name="connsiteY0" fmla="*/ 123561 h 2097480"/>
              <a:gd name="connsiteX1" fmla="*/ 883977 w 2072133"/>
              <a:gd name="connsiteY1" fmla="*/ 2100642 h 2097480"/>
              <a:gd name="connsiteX2" fmla="*/ 3162 w 2072133"/>
              <a:gd name="connsiteY2" fmla="*/ 3162 h 20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2133" h="2097480">
                <a:moveTo>
                  <a:pt x="2075295" y="123561"/>
                </a:moveTo>
                <a:lnTo>
                  <a:pt x="883977" y="2100642"/>
                </a:lnTo>
                <a:lnTo>
                  <a:pt x="3162" y="316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 dirty="0"/>
          </a:p>
        </p:txBody>
      </p:sp>
      <p:sp>
        <p:nvSpPr>
          <p:cNvPr id="10" name="任意多边形: 形状 9"/>
          <p:cNvSpPr/>
          <p:nvPr>
            <p:custDataLst>
              <p:tags r:id="rId6"/>
            </p:custDataLst>
          </p:nvPr>
        </p:nvSpPr>
        <p:spPr>
          <a:xfrm flipH="1">
            <a:off x="-2381" y="4209574"/>
            <a:ext cx="804863" cy="926306"/>
          </a:xfrm>
          <a:custGeom>
            <a:avLst/>
            <a:gdLst>
              <a:gd name="connsiteX0" fmla="*/ 2987794 w 2984632"/>
              <a:gd name="connsiteY0" fmla="*/ 2531544 h 2528382"/>
              <a:gd name="connsiteX1" fmla="*/ 3162 w 2984632"/>
              <a:gd name="connsiteY1" fmla="*/ 2531544 h 2528382"/>
              <a:gd name="connsiteX2" fmla="*/ 2987794 w 2984632"/>
              <a:gd name="connsiteY2" fmla="*/ 3162 h 252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632" h="2528382">
                <a:moveTo>
                  <a:pt x="2987794" y="2531544"/>
                </a:moveTo>
                <a:lnTo>
                  <a:pt x="3162" y="2531544"/>
                </a:lnTo>
                <a:lnTo>
                  <a:pt x="2987794" y="3162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8179483" y="381965"/>
            <a:ext cx="687752" cy="470047"/>
          </a:xfrm>
          <a:custGeom>
            <a:avLst/>
            <a:gdLst>
              <a:gd name="connsiteX0" fmla="*/ 2644775 w 2647950"/>
              <a:gd name="connsiteY0" fmla="*/ 1806575 h 1809750"/>
              <a:gd name="connsiteX1" fmla="*/ 701675 w 2647950"/>
              <a:gd name="connsiteY1" fmla="*/ 1666875 h 1809750"/>
              <a:gd name="connsiteX2" fmla="*/ 3175 w 2647950"/>
              <a:gd name="connsiteY2" fmla="*/ 3175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809750">
                <a:moveTo>
                  <a:pt x="2644775" y="1806575"/>
                </a:moveTo>
                <a:lnTo>
                  <a:pt x="701675" y="166687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8433473" y="228581"/>
            <a:ext cx="491487" cy="763619"/>
          </a:xfrm>
          <a:custGeom>
            <a:avLst/>
            <a:gdLst>
              <a:gd name="connsiteX0" fmla="*/ 910590 w 1892300"/>
              <a:gd name="connsiteY0" fmla="*/ 3175 h 2940050"/>
              <a:gd name="connsiteX1" fmla="*/ 519430 w 1892300"/>
              <a:gd name="connsiteY1" fmla="*/ 3175 h 2940050"/>
              <a:gd name="connsiteX2" fmla="*/ 3175 w 1892300"/>
              <a:gd name="connsiteY2" fmla="*/ 2936875 h 2940050"/>
              <a:gd name="connsiteX3" fmla="*/ 1889125 w 1892300"/>
              <a:gd name="connsiteY3" fmla="*/ 2212975 h 2940050"/>
              <a:gd name="connsiteX4" fmla="*/ 1889125 w 1892300"/>
              <a:gd name="connsiteY4" fmla="*/ 1445895 h 29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300" h="2940050">
                <a:moveTo>
                  <a:pt x="910590" y="3175"/>
                </a:moveTo>
                <a:lnTo>
                  <a:pt x="519430" y="3175"/>
                </a:lnTo>
                <a:lnTo>
                  <a:pt x="3175" y="2936875"/>
                </a:lnTo>
                <a:lnTo>
                  <a:pt x="1889125" y="2212975"/>
                </a:lnTo>
                <a:lnTo>
                  <a:pt x="1889125" y="144589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1" name="任意多边形: 形状 10"/>
          <p:cNvSpPr/>
          <p:nvPr>
            <p:custDataLst>
              <p:tags r:id="rId5"/>
            </p:custDataLst>
          </p:nvPr>
        </p:nvSpPr>
        <p:spPr>
          <a:xfrm flipH="1" flipV="1">
            <a:off x="276765" y="4291489"/>
            <a:ext cx="687752" cy="470047"/>
          </a:xfrm>
          <a:custGeom>
            <a:avLst/>
            <a:gdLst>
              <a:gd name="connsiteX0" fmla="*/ 2644775 w 2647950"/>
              <a:gd name="connsiteY0" fmla="*/ 1806575 h 1809750"/>
              <a:gd name="connsiteX1" fmla="*/ 701675 w 2647950"/>
              <a:gd name="connsiteY1" fmla="*/ 1666875 h 1809750"/>
              <a:gd name="connsiteX2" fmla="*/ 3175 w 2647950"/>
              <a:gd name="connsiteY2" fmla="*/ 3175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809750">
                <a:moveTo>
                  <a:pt x="2644775" y="1806575"/>
                </a:moveTo>
                <a:lnTo>
                  <a:pt x="701675" y="166687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2" name="任意多边形: 形状 11"/>
          <p:cNvSpPr/>
          <p:nvPr>
            <p:custDataLst>
              <p:tags r:id="rId6"/>
            </p:custDataLst>
          </p:nvPr>
        </p:nvSpPr>
        <p:spPr>
          <a:xfrm flipH="1" flipV="1">
            <a:off x="219040" y="4151300"/>
            <a:ext cx="491487" cy="763619"/>
          </a:xfrm>
          <a:custGeom>
            <a:avLst/>
            <a:gdLst>
              <a:gd name="connsiteX0" fmla="*/ 910590 w 1892300"/>
              <a:gd name="connsiteY0" fmla="*/ 3175 h 2940050"/>
              <a:gd name="connsiteX1" fmla="*/ 519430 w 1892300"/>
              <a:gd name="connsiteY1" fmla="*/ 3175 h 2940050"/>
              <a:gd name="connsiteX2" fmla="*/ 3175 w 1892300"/>
              <a:gd name="connsiteY2" fmla="*/ 2936875 h 2940050"/>
              <a:gd name="connsiteX3" fmla="*/ 1889125 w 1892300"/>
              <a:gd name="connsiteY3" fmla="*/ 2212975 h 2940050"/>
              <a:gd name="connsiteX4" fmla="*/ 1889125 w 1892300"/>
              <a:gd name="connsiteY4" fmla="*/ 1445895 h 29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300" h="2940050">
                <a:moveTo>
                  <a:pt x="910590" y="3175"/>
                </a:moveTo>
                <a:lnTo>
                  <a:pt x="519430" y="3175"/>
                </a:lnTo>
                <a:lnTo>
                  <a:pt x="3175" y="2936875"/>
                </a:lnTo>
                <a:lnTo>
                  <a:pt x="1889125" y="2212975"/>
                </a:lnTo>
                <a:lnTo>
                  <a:pt x="1889125" y="144589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>
            <a:off x="8555399" y="4596791"/>
            <a:ext cx="490740" cy="496724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3"/>
            </p:custDataLst>
          </p:nvPr>
        </p:nvSpPr>
        <p:spPr>
          <a:xfrm>
            <a:off x="8440195" y="4547417"/>
            <a:ext cx="706187" cy="598463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2" name="任意多边形: 形状 11"/>
          <p:cNvSpPr/>
          <p:nvPr>
            <p:custDataLst>
              <p:tags r:id="rId4"/>
            </p:custDataLst>
          </p:nvPr>
        </p:nvSpPr>
        <p:spPr>
          <a:xfrm>
            <a:off x="8100417" y="4596791"/>
            <a:ext cx="450344" cy="549090"/>
          </a:xfrm>
          <a:custGeom>
            <a:avLst/>
            <a:gdLst>
              <a:gd name="connsiteX0" fmla="*/ 328295 w 1911350"/>
              <a:gd name="connsiteY0" fmla="*/ 2327275 h 2330450"/>
              <a:gd name="connsiteX1" fmla="*/ 1910715 w 1911350"/>
              <a:gd name="connsiteY1" fmla="*/ 2327275 h 2330450"/>
              <a:gd name="connsiteX2" fmla="*/ 334010 w 1911350"/>
              <a:gd name="connsiteY2" fmla="*/ 3175 h 2330450"/>
              <a:gd name="connsiteX3" fmla="*/ 3175 w 1911350"/>
              <a:gd name="connsiteY3" fmla="*/ 1880870 h 2330450"/>
              <a:gd name="connsiteX4" fmla="*/ 797560 w 1911350"/>
              <a:gd name="connsiteY4" fmla="*/ 1927225 h 233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1350" h="2330450">
                <a:moveTo>
                  <a:pt x="328295" y="2327275"/>
                </a:moveTo>
                <a:lnTo>
                  <a:pt x="1910715" y="2327275"/>
                </a:lnTo>
                <a:lnTo>
                  <a:pt x="334010" y="3175"/>
                </a:lnTo>
                <a:lnTo>
                  <a:pt x="3175" y="1880870"/>
                </a:lnTo>
                <a:lnTo>
                  <a:pt x="797560" y="192722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3" name="任意多边形: 形状 12"/>
          <p:cNvSpPr/>
          <p:nvPr>
            <p:custDataLst>
              <p:tags r:id="rId5"/>
            </p:custDataLst>
          </p:nvPr>
        </p:nvSpPr>
        <p:spPr>
          <a:xfrm>
            <a:off x="7783830" y="5021699"/>
            <a:ext cx="504206" cy="124181"/>
          </a:xfrm>
          <a:custGeom>
            <a:avLst/>
            <a:gdLst>
              <a:gd name="connsiteX0" fmla="*/ 1346835 w 2139950"/>
              <a:gd name="connsiteY0" fmla="*/ 77470 h 527050"/>
              <a:gd name="connsiteX1" fmla="*/ 64770 w 2139950"/>
              <a:gd name="connsiteY1" fmla="*/ 3175 h 527050"/>
              <a:gd name="connsiteX2" fmla="*/ 3175 w 2139950"/>
              <a:gd name="connsiteY2" fmla="*/ 523875 h 527050"/>
              <a:gd name="connsiteX3" fmla="*/ 1268730 w 2139950"/>
              <a:gd name="connsiteY3" fmla="*/ 523875 h 527050"/>
              <a:gd name="connsiteX4" fmla="*/ 1671955 w 2139950"/>
              <a:gd name="connsiteY4" fmla="*/ 523875 h 527050"/>
              <a:gd name="connsiteX5" fmla="*/ 2141220 w 2139950"/>
              <a:gd name="connsiteY5" fmla="*/ 123825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9950" h="527050">
                <a:moveTo>
                  <a:pt x="1346835" y="77470"/>
                </a:moveTo>
                <a:lnTo>
                  <a:pt x="64770" y="3175"/>
                </a:lnTo>
                <a:lnTo>
                  <a:pt x="3175" y="523875"/>
                </a:lnTo>
                <a:lnTo>
                  <a:pt x="1268730" y="523875"/>
                </a:lnTo>
                <a:lnTo>
                  <a:pt x="1671955" y="523875"/>
                </a:lnTo>
                <a:lnTo>
                  <a:pt x="2141220" y="12382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4" name="任意多边形: 形状 13"/>
          <p:cNvSpPr/>
          <p:nvPr>
            <p:custDataLst>
              <p:tags r:id="rId6"/>
            </p:custDataLst>
          </p:nvPr>
        </p:nvSpPr>
        <p:spPr>
          <a:xfrm flipH="1">
            <a:off x="8360069" y="2858"/>
            <a:ext cx="479060" cy="582602"/>
          </a:xfrm>
          <a:custGeom>
            <a:avLst/>
            <a:gdLst>
              <a:gd name="connsiteX0" fmla="*/ 1498646 w 1495484"/>
              <a:gd name="connsiteY0" fmla="*/ 3162 h 1818661"/>
              <a:gd name="connsiteX1" fmla="*/ 91877 w 1495484"/>
              <a:gd name="connsiteY1" fmla="*/ 1523993 h 1818661"/>
              <a:gd name="connsiteX2" fmla="*/ 3162 w 1495484"/>
              <a:gd name="connsiteY2" fmla="*/ 1821823 h 1818661"/>
              <a:gd name="connsiteX3" fmla="*/ 1422605 w 1495484"/>
              <a:gd name="connsiteY3" fmla="*/ 1328820 h 181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84" h="1818661">
                <a:moveTo>
                  <a:pt x="1498646" y="3162"/>
                </a:moveTo>
                <a:lnTo>
                  <a:pt x="91877" y="1523993"/>
                </a:lnTo>
                <a:lnTo>
                  <a:pt x="3162" y="1821823"/>
                </a:lnTo>
                <a:lnTo>
                  <a:pt x="1422605" y="13288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5" name="任意多边形: 形状 14"/>
          <p:cNvSpPr/>
          <p:nvPr>
            <p:custDataLst>
              <p:tags r:id="rId7"/>
            </p:custDataLst>
          </p:nvPr>
        </p:nvSpPr>
        <p:spPr>
          <a:xfrm flipH="1">
            <a:off x="8360069" y="2858"/>
            <a:ext cx="781550" cy="848476"/>
          </a:xfrm>
          <a:custGeom>
            <a:avLst/>
            <a:gdLst>
              <a:gd name="connsiteX0" fmla="*/ 3162 w 2439667"/>
              <a:gd name="connsiteY0" fmla="*/ 3162 h 2648781"/>
              <a:gd name="connsiteX1" fmla="*/ 2442829 w 2439667"/>
              <a:gd name="connsiteY1" fmla="*/ 3162 h 2648781"/>
              <a:gd name="connsiteX2" fmla="*/ 3162 w 2439667"/>
              <a:gd name="connsiteY2" fmla="*/ 2651944 h 264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9667" h="2648781">
                <a:moveTo>
                  <a:pt x="3162" y="3162"/>
                </a:moveTo>
                <a:lnTo>
                  <a:pt x="2442829" y="3162"/>
                </a:lnTo>
                <a:lnTo>
                  <a:pt x="3162" y="265194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6" name="任意多边形: 形状 15"/>
          <p:cNvSpPr/>
          <p:nvPr>
            <p:custDataLst>
              <p:tags r:id="rId8"/>
            </p:custDataLst>
          </p:nvPr>
        </p:nvSpPr>
        <p:spPr>
          <a:xfrm flipH="1">
            <a:off x="8662559" y="2858"/>
            <a:ext cx="479060" cy="722761"/>
          </a:xfrm>
          <a:custGeom>
            <a:avLst/>
            <a:gdLst>
              <a:gd name="connsiteX0" fmla="*/ 1498646 w 1495484"/>
              <a:gd name="connsiteY0" fmla="*/ 3162 h 2255900"/>
              <a:gd name="connsiteX1" fmla="*/ 3162 w 1495484"/>
              <a:gd name="connsiteY1" fmla="*/ 3162 h 2255900"/>
              <a:gd name="connsiteX2" fmla="*/ 3162 w 1495484"/>
              <a:gd name="connsiteY2" fmla="*/ 1821823 h 2255900"/>
              <a:gd name="connsiteX3" fmla="*/ 814272 w 1495484"/>
              <a:gd name="connsiteY3" fmla="*/ 2259062 h 22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84" h="2255900">
                <a:moveTo>
                  <a:pt x="1498646" y="3162"/>
                </a:moveTo>
                <a:lnTo>
                  <a:pt x="3162" y="3162"/>
                </a:lnTo>
                <a:lnTo>
                  <a:pt x="3162" y="1821823"/>
                </a:lnTo>
                <a:lnTo>
                  <a:pt x="814272" y="225906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 flipH="1" flipV="1">
            <a:off x="0" y="4201573"/>
            <a:ext cx="919549" cy="941927"/>
            <a:chOff x="10969109" y="-3175"/>
            <a:chExt cx="1226065" cy="1255903"/>
          </a:xfrm>
        </p:grpSpPr>
        <p:sp>
          <p:nvSpPr>
            <p:cNvPr id="12" name="任意多边形: 形状 11"/>
            <p:cNvSpPr/>
            <p:nvPr>
              <p:custDataLst>
                <p:tags r:id="rId3"/>
              </p:custDataLst>
            </p:nvPr>
          </p:nvSpPr>
          <p:spPr>
            <a:xfrm>
              <a:off x="10969109" y="249091"/>
              <a:ext cx="1131126" cy="773072"/>
            </a:xfrm>
            <a:custGeom>
              <a:avLst/>
              <a:gdLst>
                <a:gd name="connsiteX0" fmla="*/ 2644775 w 2647950"/>
                <a:gd name="connsiteY0" fmla="*/ 1806575 h 1809750"/>
                <a:gd name="connsiteX1" fmla="*/ 701675 w 2647950"/>
                <a:gd name="connsiteY1" fmla="*/ 1666875 h 1809750"/>
                <a:gd name="connsiteX2" fmla="*/ 3175 w 2647950"/>
                <a:gd name="connsiteY2" fmla="*/ 3175 h 18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950" h="1809750">
                  <a:moveTo>
                    <a:pt x="2644775" y="1806575"/>
                  </a:moveTo>
                  <a:lnTo>
                    <a:pt x="701675" y="1666875"/>
                  </a:lnTo>
                  <a:lnTo>
                    <a:pt x="3175" y="3175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0"/>
            </a:p>
          </p:txBody>
        </p:sp>
        <p:sp>
          <p:nvSpPr>
            <p:cNvPr id="13" name="任意多边形: 形状 12"/>
            <p:cNvSpPr/>
            <p:nvPr>
              <p:custDataLst>
                <p:tags r:id="rId4"/>
              </p:custDataLst>
            </p:nvPr>
          </p:nvSpPr>
          <p:spPr>
            <a:xfrm>
              <a:off x="11386839" y="-3175"/>
              <a:ext cx="808335" cy="1255903"/>
            </a:xfrm>
            <a:custGeom>
              <a:avLst/>
              <a:gdLst>
                <a:gd name="connsiteX0" fmla="*/ 910590 w 1892300"/>
                <a:gd name="connsiteY0" fmla="*/ 3175 h 2940050"/>
                <a:gd name="connsiteX1" fmla="*/ 519430 w 1892300"/>
                <a:gd name="connsiteY1" fmla="*/ 3175 h 2940050"/>
                <a:gd name="connsiteX2" fmla="*/ 3175 w 1892300"/>
                <a:gd name="connsiteY2" fmla="*/ 2936875 h 2940050"/>
                <a:gd name="connsiteX3" fmla="*/ 1889125 w 1892300"/>
                <a:gd name="connsiteY3" fmla="*/ 2212975 h 2940050"/>
                <a:gd name="connsiteX4" fmla="*/ 1889125 w 1892300"/>
                <a:gd name="connsiteY4" fmla="*/ 1445895 h 294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300" h="2940050">
                  <a:moveTo>
                    <a:pt x="910590" y="3175"/>
                  </a:moveTo>
                  <a:lnTo>
                    <a:pt x="519430" y="3175"/>
                  </a:lnTo>
                  <a:lnTo>
                    <a:pt x="3175" y="2936875"/>
                  </a:lnTo>
                  <a:lnTo>
                    <a:pt x="1889125" y="2212975"/>
                  </a:lnTo>
                  <a:lnTo>
                    <a:pt x="1889125" y="144589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39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0"/>
            </a:p>
          </p:txBody>
        </p:sp>
      </p:grp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8226832" y="-2381"/>
            <a:ext cx="919549" cy="941927"/>
            <a:chOff x="10969109" y="-3175"/>
            <a:chExt cx="1226065" cy="1255903"/>
          </a:xfrm>
        </p:grpSpPr>
        <p:sp>
          <p:nvSpPr>
            <p:cNvPr id="11" name="任意多边形: 形状 10"/>
            <p:cNvSpPr/>
            <p:nvPr>
              <p:custDataLst>
                <p:tags r:id="rId3"/>
              </p:custDataLst>
            </p:nvPr>
          </p:nvSpPr>
          <p:spPr>
            <a:xfrm>
              <a:off x="10969109" y="249091"/>
              <a:ext cx="1131126" cy="773072"/>
            </a:xfrm>
            <a:custGeom>
              <a:avLst/>
              <a:gdLst>
                <a:gd name="connsiteX0" fmla="*/ 2644775 w 2647950"/>
                <a:gd name="connsiteY0" fmla="*/ 1806575 h 1809750"/>
                <a:gd name="connsiteX1" fmla="*/ 701675 w 2647950"/>
                <a:gd name="connsiteY1" fmla="*/ 1666875 h 1809750"/>
                <a:gd name="connsiteX2" fmla="*/ 3175 w 2647950"/>
                <a:gd name="connsiteY2" fmla="*/ 3175 h 18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7950" h="1809750">
                  <a:moveTo>
                    <a:pt x="2644775" y="1806575"/>
                  </a:moveTo>
                  <a:lnTo>
                    <a:pt x="701675" y="1666875"/>
                  </a:lnTo>
                  <a:lnTo>
                    <a:pt x="3175" y="3175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0"/>
            </a:p>
          </p:txBody>
        </p:sp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>
              <a:off x="11386839" y="-3175"/>
              <a:ext cx="808335" cy="1255903"/>
            </a:xfrm>
            <a:custGeom>
              <a:avLst/>
              <a:gdLst>
                <a:gd name="connsiteX0" fmla="*/ 910590 w 1892300"/>
                <a:gd name="connsiteY0" fmla="*/ 3175 h 2940050"/>
                <a:gd name="connsiteX1" fmla="*/ 519430 w 1892300"/>
                <a:gd name="connsiteY1" fmla="*/ 3175 h 2940050"/>
                <a:gd name="connsiteX2" fmla="*/ 3175 w 1892300"/>
                <a:gd name="connsiteY2" fmla="*/ 2936875 h 2940050"/>
                <a:gd name="connsiteX3" fmla="*/ 1889125 w 1892300"/>
                <a:gd name="connsiteY3" fmla="*/ 2212975 h 2940050"/>
                <a:gd name="connsiteX4" fmla="*/ 1889125 w 1892300"/>
                <a:gd name="connsiteY4" fmla="*/ 1445895 h 294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300" h="2940050">
                  <a:moveTo>
                    <a:pt x="910590" y="3175"/>
                  </a:moveTo>
                  <a:lnTo>
                    <a:pt x="519430" y="3175"/>
                  </a:lnTo>
                  <a:lnTo>
                    <a:pt x="3175" y="2936875"/>
                  </a:lnTo>
                  <a:lnTo>
                    <a:pt x="1889125" y="2212975"/>
                  </a:lnTo>
                  <a:lnTo>
                    <a:pt x="1889125" y="144589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39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0"/>
            </a:p>
          </p:txBody>
        </p:sp>
      </p:grp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baseline="0"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>
            <p:custDataLst>
              <p:tags r:id="rId2"/>
            </p:custDataLst>
          </p:nvPr>
        </p:nvSpPr>
        <p:spPr>
          <a:xfrm flipH="1">
            <a:off x="151436" y="4506737"/>
            <a:ext cx="750229" cy="568864"/>
          </a:xfrm>
          <a:custGeom>
            <a:avLst/>
            <a:gdLst>
              <a:gd name="connsiteX0" fmla="*/ 2075295 w 2072133"/>
              <a:gd name="connsiteY0" fmla="*/ 123561 h 2097480"/>
              <a:gd name="connsiteX1" fmla="*/ 883977 w 2072133"/>
              <a:gd name="connsiteY1" fmla="*/ 2100642 h 2097480"/>
              <a:gd name="connsiteX2" fmla="*/ 3162 w 2072133"/>
              <a:gd name="connsiteY2" fmla="*/ 3162 h 20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2133" h="2097480">
                <a:moveTo>
                  <a:pt x="2075295" y="123561"/>
                </a:moveTo>
                <a:lnTo>
                  <a:pt x="883977" y="2100642"/>
                </a:lnTo>
                <a:lnTo>
                  <a:pt x="3162" y="316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4" name="任意多边形: 形状 13"/>
          <p:cNvSpPr/>
          <p:nvPr>
            <p:custDataLst>
              <p:tags r:id="rId3"/>
            </p:custDataLst>
          </p:nvPr>
        </p:nvSpPr>
        <p:spPr>
          <a:xfrm flipH="1">
            <a:off x="-2381" y="4450074"/>
            <a:ext cx="1080624" cy="685805"/>
          </a:xfrm>
          <a:custGeom>
            <a:avLst/>
            <a:gdLst>
              <a:gd name="connsiteX0" fmla="*/ 2987794 w 2984632"/>
              <a:gd name="connsiteY0" fmla="*/ 2531544 h 2528382"/>
              <a:gd name="connsiteX1" fmla="*/ 3162 w 2984632"/>
              <a:gd name="connsiteY1" fmla="*/ 2531544 h 2528382"/>
              <a:gd name="connsiteX2" fmla="*/ 2987794 w 2984632"/>
              <a:gd name="connsiteY2" fmla="*/ 3162 h 252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632" h="2528382">
                <a:moveTo>
                  <a:pt x="2987794" y="2531544"/>
                </a:moveTo>
                <a:lnTo>
                  <a:pt x="3162" y="2531544"/>
                </a:lnTo>
                <a:lnTo>
                  <a:pt x="2987794" y="3162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5" name="任意多边形: 形状 14"/>
          <p:cNvSpPr/>
          <p:nvPr>
            <p:custDataLst>
              <p:tags r:id="rId4"/>
            </p:custDataLst>
          </p:nvPr>
        </p:nvSpPr>
        <p:spPr>
          <a:xfrm flipH="1">
            <a:off x="908792" y="4506737"/>
            <a:ext cx="690680" cy="628970"/>
          </a:xfrm>
          <a:custGeom>
            <a:avLst/>
            <a:gdLst>
              <a:gd name="connsiteX0" fmla="*/ 327606 w 1907376"/>
              <a:gd name="connsiteY0" fmla="*/ 2322430 h 2319268"/>
              <a:gd name="connsiteX1" fmla="*/ 1906736 w 1907376"/>
              <a:gd name="connsiteY1" fmla="*/ 2322430 h 2319268"/>
              <a:gd name="connsiteX2" fmla="*/ 333309 w 1907376"/>
              <a:gd name="connsiteY2" fmla="*/ 3162 h 2319268"/>
              <a:gd name="connsiteX3" fmla="*/ 3162 w 1907376"/>
              <a:gd name="connsiteY3" fmla="*/ 1876953 h 2319268"/>
              <a:gd name="connsiteX4" fmla="*/ 795895 w 1907376"/>
              <a:gd name="connsiteY4" fmla="*/ 1923212 h 231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76" h="2319268">
                <a:moveTo>
                  <a:pt x="327606" y="2322430"/>
                </a:moveTo>
                <a:lnTo>
                  <a:pt x="1906736" y="2322430"/>
                </a:lnTo>
                <a:lnTo>
                  <a:pt x="333309" y="3162"/>
                </a:lnTo>
                <a:lnTo>
                  <a:pt x="3162" y="1876953"/>
                </a:lnTo>
                <a:lnTo>
                  <a:pt x="795895" y="19232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6" name="任意多边形: 形状 15"/>
          <p:cNvSpPr/>
          <p:nvPr>
            <p:custDataLst>
              <p:tags r:id="rId5"/>
            </p:custDataLst>
          </p:nvPr>
        </p:nvSpPr>
        <p:spPr>
          <a:xfrm flipH="1">
            <a:off x="1311611" y="4994826"/>
            <a:ext cx="773221" cy="140881"/>
          </a:xfrm>
          <a:custGeom>
            <a:avLst/>
            <a:gdLst>
              <a:gd name="connsiteX0" fmla="*/ 1344029 w 2135501"/>
              <a:gd name="connsiteY0" fmla="*/ 77302 h 519617"/>
              <a:gd name="connsiteX1" fmla="*/ 64629 w 2135501"/>
              <a:gd name="connsiteY1" fmla="*/ 3162 h 519617"/>
              <a:gd name="connsiteX2" fmla="*/ 3162 w 2135501"/>
              <a:gd name="connsiteY2" fmla="*/ 522779 h 519617"/>
              <a:gd name="connsiteX3" fmla="*/ 1266086 w 2135501"/>
              <a:gd name="connsiteY3" fmla="*/ 522779 h 519617"/>
              <a:gd name="connsiteX4" fmla="*/ 1668472 w 2135501"/>
              <a:gd name="connsiteY4" fmla="*/ 522779 h 519617"/>
              <a:gd name="connsiteX5" fmla="*/ 2136762 w 2135501"/>
              <a:gd name="connsiteY5" fmla="*/ 123561 h 5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5501" h="519617">
                <a:moveTo>
                  <a:pt x="1344029" y="77302"/>
                </a:moveTo>
                <a:lnTo>
                  <a:pt x="64629" y="3162"/>
                </a:lnTo>
                <a:lnTo>
                  <a:pt x="3162" y="522779"/>
                </a:lnTo>
                <a:lnTo>
                  <a:pt x="1266086" y="522779"/>
                </a:lnTo>
                <a:lnTo>
                  <a:pt x="1668472" y="522779"/>
                </a:lnTo>
                <a:lnTo>
                  <a:pt x="2136762" y="123561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  <a:lvl2pPr>
              <a:defRPr baseline="0">
                <a:latin typeface="(使用中文字体)"/>
                <a:ea typeface="微软雅黑" panose="020B0503020204020204" charset="-122"/>
              </a:defRPr>
            </a:lvl2pPr>
            <a:lvl3pPr>
              <a:defRPr baseline="0">
                <a:latin typeface="(使用中文字体)"/>
                <a:ea typeface="微软雅黑" panose="020B0503020204020204" charset="-122"/>
              </a:defRPr>
            </a:lvl3pPr>
            <a:lvl4pPr>
              <a:defRPr baseline="0">
                <a:latin typeface="(使用中文字体)"/>
                <a:ea typeface="微软雅黑" panose="020B0503020204020204" charset="-122"/>
              </a:defRPr>
            </a:lvl4pPr>
            <a:lvl5pPr>
              <a:defRPr baseline="0"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latin typeface="(使用中文字体)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-2381" y="153097"/>
            <a:ext cx="740144" cy="752159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-2381" y="-2381"/>
            <a:ext cx="687276" cy="403715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4"/>
            </p:custDataLst>
          </p:nvPr>
        </p:nvSpPr>
        <p:spPr>
          <a:xfrm flipH="1" flipV="1">
            <a:off x="8403857" y="4235863"/>
            <a:ext cx="740144" cy="752159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2" name="任意多边形: 形状 11"/>
          <p:cNvSpPr/>
          <p:nvPr>
            <p:custDataLst>
              <p:tags r:id="rId5"/>
            </p:custDataLst>
          </p:nvPr>
        </p:nvSpPr>
        <p:spPr>
          <a:xfrm flipH="1" flipV="1">
            <a:off x="8456724" y="4739786"/>
            <a:ext cx="687276" cy="403715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latin typeface="(使用中文字体)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latin typeface="(使用中文字体)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>
            <p:custDataLst>
              <p:tags r:id="rId2"/>
            </p:custDataLst>
          </p:nvPr>
        </p:nvSpPr>
        <p:spPr>
          <a:xfrm>
            <a:off x="6993731" y="440531"/>
            <a:ext cx="1985963" cy="1357313"/>
          </a:xfrm>
          <a:custGeom>
            <a:avLst/>
            <a:gdLst>
              <a:gd name="connsiteX0" fmla="*/ 2644775 w 2647950"/>
              <a:gd name="connsiteY0" fmla="*/ 1806575 h 1809750"/>
              <a:gd name="connsiteX1" fmla="*/ 701675 w 2647950"/>
              <a:gd name="connsiteY1" fmla="*/ 1666875 h 1809750"/>
              <a:gd name="connsiteX2" fmla="*/ 3175 w 2647950"/>
              <a:gd name="connsiteY2" fmla="*/ 3175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809750">
                <a:moveTo>
                  <a:pt x="2644775" y="1806575"/>
                </a:moveTo>
                <a:lnTo>
                  <a:pt x="701675" y="166687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5" name="任意多边形: 形状 4"/>
          <p:cNvSpPr/>
          <p:nvPr>
            <p:custDataLst>
              <p:tags r:id="rId3"/>
            </p:custDataLst>
          </p:nvPr>
        </p:nvSpPr>
        <p:spPr>
          <a:xfrm>
            <a:off x="7265194" y="3398044"/>
            <a:ext cx="1562100" cy="1581150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>
            <a:off x="6898481" y="3240881"/>
            <a:ext cx="2247900" cy="1905000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6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7"/>
            </p:custDataLst>
          </p:nvPr>
        </p:nvSpPr>
        <p:spPr>
          <a:xfrm>
            <a:off x="5816918" y="3398044"/>
            <a:ext cx="1433513" cy="1747838"/>
          </a:xfrm>
          <a:custGeom>
            <a:avLst/>
            <a:gdLst>
              <a:gd name="connsiteX0" fmla="*/ 328295 w 1911350"/>
              <a:gd name="connsiteY0" fmla="*/ 2327275 h 2330450"/>
              <a:gd name="connsiteX1" fmla="*/ 1910715 w 1911350"/>
              <a:gd name="connsiteY1" fmla="*/ 2327275 h 2330450"/>
              <a:gd name="connsiteX2" fmla="*/ 334010 w 1911350"/>
              <a:gd name="connsiteY2" fmla="*/ 3175 h 2330450"/>
              <a:gd name="connsiteX3" fmla="*/ 3175 w 1911350"/>
              <a:gd name="connsiteY3" fmla="*/ 1880870 h 2330450"/>
              <a:gd name="connsiteX4" fmla="*/ 797560 w 1911350"/>
              <a:gd name="connsiteY4" fmla="*/ 1927225 h 233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1350" h="2330450">
                <a:moveTo>
                  <a:pt x="328295" y="2327275"/>
                </a:moveTo>
                <a:lnTo>
                  <a:pt x="1910715" y="2327275"/>
                </a:lnTo>
                <a:lnTo>
                  <a:pt x="334010" y="3175"/>
                </a:lnTo>
                <a:lnTo>
                  <a:pt x="3175" y="1880870"/>
                </a:lnTo>
                <a:lnTo>
                  <a:pt x="797560" y="192722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8"/>
            </p:custDataLst>
          </p:nvPr>
        </p:nvSpPr>
        <p:spPr>
          <a:xfrm>
            <a:off x="4809173" y="4750594"/>
            <a:ext cx="1604963" cy="395288"/>
          </a:xfrm>
          <a:custGeom>
            <a:avLst/>
            <a:gdLst>
              <a:gd name="connsiteX0" fmla="*/ 1346835 w 2139950"/>
              <a:gd name="connsiteY0" fmla="*/ 77470 h 527050"/>
              <a:gd name="connsiteX1" fmla="*/ 64770 w 2139950"/>
              <a:gd name="connsiteY1" fmla="*/ 3175 h 527050"/>
              <a:gd name="connsiteX2" fmla="*/ 3175 w 2139950"/>
              <a:gd name="connsiteY2" fmla="*/ 523875 h 527050"/>
              <a:gd name="connsiteX3" fmla="*/ 1268730 w 2139950"/>
              <a:gd name="connsiteY3" fmla="*/ 523875 h 527050"/>
              <a:gd name="connsiteX4" fmla="*/ 1671955 w 2139950"/>
              <a:gd name="connsiteY4" fmla="*/ 523875 h 527050"/>
              <a:gd name="connsiteX5" fmla="*/ 2141220 w 2139950"/>
              <a:gd name="connsiteY5" fmla="*/ 123825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9950" h="527050">
                <a:moveTo>
                  <a:pt x="1346835" y="77470"/>
                </a:moveTo>
                <a:lnTo>
                  <a:pt x="64770" y="3175"/>
                </a:lnTo>
                <a:lnTo>
                  <a:pt x="3175" y="523875"/>
                </a:lnTo>
                <a:lnTo>
                  <a:pt x="1268730" y="523875"/>
                </a:lnTo>
                <a:lnTo>
                  <a:pt x="1671955" y="523875"/>
                </a:lnTo>
                <a:lnTo>
                  <a:pt x="2141220" y="12382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9"/>
            </p:custDataLst>
          </p:nvPr>
        </p:nvSpPr>
        <p:spPr>
          <a:xfrm>
            <a:off x="7727156" y="-2381"/>
            <a:ext cx="1419225" cy="2205038"/>
          </a:xfrm>
          <a:custGeom>
            <a:avLst/>
            <a:gdLst>
              <a:gd name="connsiteX0" fmla="*/ 910590 w 1892300"/>
              <a:gd name="connsiteY0" fmla="*/ 3175 h 2940050"/>
              <a:gd name="connsiteX1" fmla="*/ 519430 w 1892300"/>
              <a:gd name="connsiteY1" fmla="*/ 3175 h 2940050"/>
              <a:gd name="connsiteX2" fmla="*/ 3175 w 1892300"/>
              <a:gd name="connsiteY2" fmla="*/ 2936875 h 2940050"/>
              <a:gd name="connsiteX3" fmla="*/ 1889125 w 1892300"/>
              <a:gd name="connsiteY3" fmla="*/ 2212975 h 2940050"/>
              <a:gd name="connsiteX4" fmla="*/ 1889125 w 1892300"/>
              <a:gd name="connsiteY4" fmla="*/ 1445895 h 29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300" h="2940050">
                <a:moveTo>
                  <a:pt x="910590" y="3175"/>
                </a:moveTo>
                <a:lnTo>
                  <a:pt x="519430" y="3175"/>
                </a:lnTo>
                <a:lnTo>
                  <a:pt x="3175" y="2936875"/>
                </a:lnTo>
                <a:lnTo>
                  <a:pt x="1889125" y="2212975"/>
                </a:lnTo>
                <a:lnTo>
                  <a:pt x="1889125" y="14458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1724962" y="2361005"/>
            <a:ext cx="4817233" cy="687432"/>
          </a:xfrm>
        </p:spPr>
        <p:txBody>
          <a:bodyPr anchor="t">
            <a:normAutofit/>
          </a:bodyPr>
          <a:lstStyle>
            <a:lvl1pPr marL="0" indent="0" algn="l">
              <a:buNone/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1724962" y="1149532"/>
            <a:ext cx="4817233" cy="1121772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1"/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2"/>
            </p:custDataLst>
          </p:nvPr>
        </p:nvSpPr>
        <p:spPr>
          <a:xfrm>
            <a:off x="1724962" y="3153320"/>
            <a:ext cx="1350000" cy="337500"/>
          </a:xfrm>
        </p:spPr>
        <p:txBody>
          <a:bodyPr vert="horz" anchor="ctr">
            <a:normAutofit/>
          </a:bodyPr>
          <a:lstStyle>
            <a:lvl1pPr marL="0" indent="0" algn="l">
              <a:buNone/>
              <a:defRPr sz="15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3"/>
            </p:custDataLst>
          </p:nvPr>
        </p:nvSpPr>
        <p:spPr>
          <a:xfrm>
            <a:off x="1724962" y="3543209"/>
            <a:ext cx="1350000" cy="337500"/>
          </a:xfrm>
        </p:spPr>
        <p:txBody>
          <a:bodyPr vert="horz" anchor="ctr">
            <a:normAutofit/>
          </a:bodyPr>
          <a:lstStyle>
            <a:lvl1pPr marL="0" indent="0" algn="l">
              <a:buNone/>
              <a:defRPr sz="15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4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6" name="任意多边形: 形状 15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7" name="任意多边形: 形状 16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8" name="任意多边形: 形状 17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0800" tIns="39600" rIns="75600" bIns="396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0800" tIns="0" rIns="8280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>
            <a:off x="6993731" y="440531"/>
            <a:ext cx="1985963" cy="1357313"/>
          </a:xfrm>
          <a:custGeom>
            <a:avLst/>
            <a:gdLst>
              <a:gd name="connsiteX0" fmla="*/ 2644775 w 2647950"/>
              <a:gd name="connsiteY0" fmla="*/ 1806575 h 1809750"/>
              <a:gd name="connsiteX1" fmla="*/ 701675 w 2647950"/>
              <a:gd name="connsiteY1" fmla="*/ 1666875 h 1809750"/>
              <a:gd name="connsiteX2" fmla="*/ 3175 w 2647950"/>
              <a:gd name="connsiteY2" fmla="*/ 3175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0" h="1809750">
                <a:moveTo>
                  <a:pt x="2644775" y="1806575"/>
                </a:moveTo>
                <a:lnTo>
                  <a:pt x="701675" y="166687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7265194" y="3398044"/>
            <a:ext cx="1562100" cy="1581150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>
          <a:xfrm>
            <a:off x="6898481" y="3240881"/>
            <a:ext cx="2247900" cy="1905000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5"/>
            </p:custDataLst>
          </p:nvPr>
        </p:nvSpPr>
        <p:spPr>
          <a:xfrm>
            <a:off x="5816918" y="3398044"/>
            <a:ext cx="1433513" cy="1747838"/>
          </a:xfrm>
          <a:custGeom>
            <a:avLst/>
            <a:gdLst>
              <a:gd name="connsiteX0" fmla="*/ 328295 w 1911350"/>
              <a:gd name="connsiteY0" fmla="*/ 2327275 h 2330450"/>
              <a:gd name="connsiteX1" fmla="*/ 1910715 w 1911350"/>
              <a:gd name="connsiteY1" fmla="*/ 2327275 h 2330450"/>
              <a:gd name="connsiteX2" fmla="*/ 334010 w 1911350"/>
              <a:gd name="connsiteY2" fmla="*/ 3175 h 2330450"/>
              <a:gd name="connsiteX3" fmla="*/ 3175 w 1911350"/>
              <a:gd name="connsiteY3" fmla="*/ 1880870 h 2330450"/>
              <a:gd name="connsiteX4" fmla="*/ 797560 w 1911350"/>
              <a:gd name="connsiteY4" fmla="*/ 1927225 h 233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1350" h="2330450">
                <a:moveTo>
                  <a:pt x="328295" y="2327275"/>
                </a:moveTo>
                <a:lnTo>
                  <a:pt x="1910715" y="2327275"/>
                </a:lnTo>
                <a:lnTo>
                  <a:pt x="334010" y="3175"/>
                </a:lnTo>
                <a:lnTo>
                  <a:pt x="3175" y="1880870"/>
                </a:lnTo>
                <a:lnTo>
                  <a:pt x="797560" y="192722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2" name="任意多边形: 形状 11"/>
          <p:cNvSpPr/>
          <p:nvPr>
            <p:custDataLst>
              <p:tags r:id="rId6"/>
            </p:custDataLst>
          </p:nvPr>
        </p:nvSpPr>
        <p:spPr>
          <a:xfrm>
            <a:off x="4809173" y="4750594"/>
            <a:ext cx="1604963" cy="395288"/>
          </a:xfrm>
          <a:custGeom>
            <a:avLst/>
            <a:gdLst>
              <a:gd name="connsiteX0" fmla="*/ 1346835 w 2139950"/>
              <a:gd name="connsiteY0" fmla="*/ 77470 h 527050"/>
              <a:gd name="connsiteX1" fmla="*/ 64770 w 2139950"/>
              <a:gd name="connsiteY1" fmla="*/ 3175 h 527050"/>
              <a:gd name="connsiteX2" fmla="*/ 3175 w 2139950"/>
              <a:gd name="connsiteY2" fmla="*/ 523875 h 527050"/>
              <a:gd name="connsiteX3" fmla="*/ 1268730 w 2139950"/>
              <a:gd name="connsiteY3" fmla="*/ 523875 h 527050"/>
              <a:gd name="connsiteX4" fmla="*/ 1671955 w 2139950"/>
              <a:gd name="connsiteY4" fmla="*/ 523875 h 527050"/>
              <a:gd name="connsiteX5" fmla="*/ 2141220 w 2139950"/>
              <a:gd name="connsiteY5" fmla="*/ 123825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9950" h="527050">
                <a:moveTo>
                  <a:pt x="1346835" y="77470"/>
                </a:moveTo>
                <a:lnTo>
                  <a:pt x="64770" y="3175"/>
                </a:lnTo>
                <a:lnTo>
                  <a:pt x="3175" y="523875"/>
                </a:lnTo>
                <a:lnTo>
                  <a:pt x="1268730" y="523875"/>
                </a:lnTo>
                <a:lnTo>
                  <a:pt x="1671955" y="523875"/>
                </a:lnTo>
                <a:lnTo>
                  <a:pt x="2141220" y="12382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3" name="任意多边形: 形状 12"/>
          <p:cNvSpPr/>
          <p:nvPr>
            <p:custDataLst>
              <p:tags r:id="rId7"/>
            </p:custDataLst>
          </p:nvPr>
        </p:nvSpPr>
        <p:spPr>
          <a:xfrm>
            <a:off x="7727156" y="-2381"/>
            <a:ext cx="1419225" cy="2205038"/>
          </a:xfrm>
          <a:custGeom>
            <a:avLst/>
            <a:gdLst>
              <a:gd name="connsiteX0" fmla="*/ 910590 w 1892300"/>
              <a:gd name="connsiteY0" fmla="*/ 3175 h 2940050"/>
              <a:gd name="connsiteX1" fmla="*/ 519430 w 1892300"/>
              <a:gd name="connsiteY1" fmla="*/ 3175 h 2940050"/>
              <a:gd name="connsiteX2" fmla="*/ 3175 w 1892300"/>
              <a:gd name="connsiteY2" fmla="*/ 2936875 h 2940050"/>
              <a:gd name="connsiteX3" fmla="*/ 1889125 w 1892300"/>
              <a:gd name="connsiteY3" fmla="*/ 2212975 h 2940050"/>
              <a:gd name="connsiteX4" fmla="*/ 1889125 w 1892300"/>
              <a:gd name="connsiteY4" fmla="*/ 1445895 h 29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300" h="2940050">
                <a:moveTo>
                  <a:pt x="910590" y="3175"/>
                </a:moveTo>
                <a:lnTo>
                  <a:pt x="519430" y="3175"/>
                </a:lnTo>
                <a:lnTo>
                  <a:pt x="3175" y="2936875"/>
                </a:lnTo>
                <a:lnTo>
                  <a:pt x="1889125" y="2212975"/>
                </a:lnTo>
                <a:lnTo>
                  <a:pt x="1889125" y="14458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585806" y="1866900"/>
            <a:ext cx="4064389" cy="671513"/>
          </a:xfrm>
        </p:spPr>
        <p:txBody>
          <a:bodyPr anchor="b">
            <a:normAutofit/>
          </a:bodyPr>
          <a:lstStyle>
            <a:lvl1pPr algn="l">
              <a:defRPr sz="3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585806" y="2597877"/>
            <a:ext cx="4064389" cy="761717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1pPr>
            <a:lvl2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2pPr>
            <a:lvl3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3pPr>
            <a:lvl4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4pPr>
            <a:lvl5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1" name="任意多边形: 形状 10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2" name="任意多边形: 形状 11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3" name="任意多边形: 形状 12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(使用中文字体)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000" tIns="46800" rIns="90000" bIns="468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汉仪旗黑-85S" panose="00020600040101010101" pitchFamily="18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>
            <p:custDataLst>
              <p:tags r:id="rId2"/>
            </p:custDataLst>
          </p:nvPr>
        </p:nvSpPr>
        <p:spPr>
          <a:xfrm>
            <a:off x="7913298" y="4000207"/>
            <a:ext cx="1023926" cy="1036413"/>
          </a:xfrm>
          <a:custGeom>
            <a:avLst/>
            <a:gdLst>
              <a:gd name="connsiteX0" fmla="*/ 2079625 w 2082800"/>
              <a:gd name="connsiteY0" fmla="*/ 123825 h 2108200"/>
              <a:gd name="connsiteX1" fmla="*/ 885825 w 2082800"/>
              <a:gd name="connsiteY1" fmla="*/ 2105025 h 2108200"/>
              <a:gd name="connsiteX2" fmla="*/ 3175 w 2082800"/>
              <a:gd name="connsiteY2" fmla="*/ 3175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800" h="2108200">
                <a:moveTo>
                  <a:pt x="2079625" y="123825"/>
                </a:moveTo>
                <a:lnTo>
                  <a:pt x="885825" y="2105025"/>
                </a:lnTo>
                <a:lnTo>
                  <a:pt x="3175" y="317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6" name="任意多边形: 形状 5"/>
          <p:cNvSpPr/>
          <p:nvPr>
            <p:custDataLst>
              <p:tags r:id="rId3"/>
            </p:custDataLst>
          </p:nvPr>
        </p:nvSpPr>
        <p:spPr>
          <a:xfrm>
            <a:off x="7672925" y="3897190"/>
            <a:ext cx="1473455" cy="1248691"/>
          </a:xfrm>
          <a:custGeom>
            <a:avLst/>
            <a:gdLst>
              <a:gd name="connsiteX0" fmla="*/ 2994025 w 2997200"/>
              <a:gd name="connsiteY0" fmla="*/ 2536825 h 2540000"/>
              <a:gd name="connsiteX1" fmla="*/ 3175 w 2997200"/>
              <a:gd name="connsiteY1" fmla="*/ 2536825 h 2540000"/>
              <a:gd name="connsiteX2" fmla="*/ 2994025 w 2997200"/>
              <a:gd name="connsiteY2" fmla="*/ 3175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200" h="2540000">
                <a:moveTo>
                  <a:pt x="2994025" y="2536825"/>
                </a:moveTo>
                <a:lnTo>
                  <a:pt x="3175" y="2536825"/>
                </a:lnTo>
                <a:lnTo>
                  <a:pt x="2994025" y="317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7" name="任意多边形: 形状 6"/>
          <p:cNvSpPr/>
          <p:nvPr>
            <p:custDataLst>
              <p:tags r:id="rId4"/>
            </p:custDataLst>
          </p:nvPr>
        </p:nvSpPr>
        <p:spPr>
          <a:xfrm>
            <a:off x="-2381" y="305753"/>
            <a:ext cx="1466850" cy="1490663"/>
          </a:xfrm>
          <a:custGeom>
            <a:avLst/>
            <a:gdLst>
              <a:gd name="connsiteX0" fmla="*/ 3175 w 1955800"/>
              <a:gd name="connsiteY0" fmla="*/ 1985645 h 1987550"/>
              <a:gd name="connsiteX1" fmla="*/ 1952625 w 1955800"/>
              <a:gd name="connsiteY1" fmla="*/ 1236980 h 1987550"/>
              <a:gd name="connsiteX2" fmla="*/ 1115695 w 1955800"/>
              <a:gd name="connsiteY2" fmla="*/ 3175 h 1987550"/>
              <a:gd name="connsiteX3" fmla="*/ 3175 w 1955800"/>
              <a:gd name="connsiteY3" fmla="*/ 657860 h 19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800" h="1987550">
                <a:moveTo>
                  <a:pt x="3175" y="1985645"/>
                </a:moveTo>
                <a:lnTo>
                  <a:pt x="1952625" y="1236980"/>
                </a:lnTo>
                <a:lnTo>
                  <a:pt x="1115695" y="3175"/>
                </a:lnTo>
                <a:lnTo>
                  <a:pt x="3175" y="6578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9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>
            <a:off x="-2381" y="-2381"/>
            <a:ext cx="1362075" cy="800100"/>
          </a:xfrm>
          <a:custGeom>
            <a:avLst/>
            <a:gdLst>
              <a:gd name="connsiteX0" fmla="*/ 836930 w 1816100"/>
              <a:gd name="connsiteY0" fmla="*/ 3175 h 1066800"/>
              <a:gd name="connsiteX1" fmla="*/ 99060 w 1816100"/>
              <a:gd name="connsiteY1" fmla="*/ 3175 h 1066800"/>
              <a:gd name="connsiteX2" fmla="*/ 3175 w 1816100"/>
              <a:gd name="connsiteY2" fmla="*/ 3175 h 1066800"/>
              <a:gd name="connsiteX3" fmla="*/ 3175 w 1816100"/>
              <a:gd name="connsiteY3" fmla="*/ 546735 h 1066800"/>
              <a:gd name="connsiteX4" fmla="*/ 3175 w 1816100"/>
              <a:gd name="connsiteY4" fmla="*/ 1068705 h 1066800"/>
              <a:gd name="connsiteX5" fmla="*/ 1115695 w 1816100"/>
              <a:gd name="connsiteY5" fmla="*/ 414020 h 1066800"/>
              <a:gd name="connsiteX6" fmla="*/ 1812925 w 1816100"/>
              <a:gd name="connsiteY6" fmla="*/ 3175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6100" h="1066800">
                <a:moveTo>
                  <a:pt x="836930" y="3175"/>
                </a:moveTo>
                <a:lnTo>
                  <a:pt x="99060" y="3175"/>
                </a:lnTo>
                <a:lnTo>
                  <a:pt x="3175" y="3175"/>
                </a:lnTo>
                <a:lnTo>
                  <a:pt x="3175" y="546735"/>
                </a:lnTo>
                <a:lnTo>
                  <a:pt x="3175" y="1068705"/>
                </a:lnTo>
                <a:lnTo>
                  <a:pt x="1115695" y="414020"/>
                </a:lnTo>
                <a:lnTo>
                  <a:pt x="1812925" y="3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7" Type="http://schemas.openxmlformats.org/officeDocument/2006/relationships/theme" Target="../theme/theme2.xml"/><Relationship Id="rId66" Type="http://schemas.openxmlformats.org/officeDocument/2006/relationships/tags" Target="../tags/tag194.xml"/><Relationship Id="rId65" Type="http://schemas.openxmlformats.org/officeDocument/2006/relationships/tags" Target="../tags/tag193.xml"/><Relationship Id="rId64" Type="http://schemas.openxmlformats.org/officeDocument/2006/relationships/tags" Target="../tags/tag192.xml"/><Relationship Id="rId63" Type="http://schemas.openxmlformats.org/officeDocument/2006/relationships/tags" Target="../tags/tag191.xml"/><Relationship Id="rId62" Type="http://schemas.openxmlformats.org/officeDocument/2006/relationships/tags" Target="../tags/tag190.xml"/><Relationship Id="rId61" Type="http://schemas.openxmlformats.org/officeDocument/2006/relationships/tags" Target="../tags/tag189.xml"/><Relationship Id="rId60" Type="http://schemas.openxmlformats.org/officeDocument/2006/relationships/slideLayout" Target="../slideLayouts/slideLayout62.xml"/><Relationship Id="rId6" Type="http://schemas.openxmlformats.org/officeDocument/2006/relationships/slideLayout" Target="../slideLayouts/slideLayout8.xml"/><Relationship Id="rId59" Type="http://schemas.openxmlformats.org/officeDocument/2006/relationships/slideLayout" Target="../slideLayouts/slideLayout61.xml"/><Relationship Id="rId58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58.xml"/><Relationship Id="rId55" Type="http://schemas.openxmlformats.org/officeDocument/2006/relationships/slideLayout" Target="../slideLayouts/slideLayout57.xml"/><Relationship Id="rId54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54.xml"/><Relationship Id="rId51" Type="http://schemas.openxmlformats.org/officeDocument/2006/relationships/slideLayout" Target="../slideLayouts/slideLayout53.xml"/><Relationship Id="rId50" Type="http://schemas.openxmlformats.org/officeDocument/2006/relationships/slideLayout" Target="../slideLayouts/slideLayout52.xml"/><Relationship Id="rId5" Type="http://schemas.openxmlformats.org/officeDocument/2006/relationships/slideLayout" Target="../slideLayouts/slideLayout7.xml"/><Relationship Id="rId49" Type="http://schemas.openxmlformats.org/officeDocument/2006/relationships/slideLayout" Target="../slideLayouts/slideLayout51.xml"/><Relationship Id="rId48" Type="http://schemas.openxmlformats.org/officeDocument/2006/relationships/slideLayout" Target="../slideLayouts/slideLayout50.xml"/><Relationship Id="rId47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48.xml"/><Relationship Id="rId45" Type="http://schemas.openxmlformats.org/officeDocument/2006/relationships/slideLayout" Target="../slideLayouts/slideLayout47.xml"/><Relationship Id="rId44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44.xml"/><Relationship Id="rId41" Type="http://schemas.openxmlformats.org/officeDocument/2006/relationships/slideLayout" Target="../slideLayouts/slideLayout43.xml"/><Relationship Id="rId4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6.xml"/><Relationship Id="rId39" Type="http://schemas.openxmlformats.org/officeDocument/2006/relationships/slideLayout" Target="../slideLayouts/slideLayout41.xml"/><Relationship Id="rId38" Type="http://schemas.openxmlformats.org/officeDocument/2006/relationships/slideLayout" Target="../slideLayouts/slideLayout40.xml"/><Relationship Id="rId37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38.xml"/><Relationship Id="rId35" Type="http://schemas.openxmlformats.org/officeDocument/2006/relationships/slideLayout" Target="../slideLayouts/slideLayout37.xml"/><Relationship Id="rId34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2.xml"/><Relationship Id="rId3" Type="http://schemas.openxmlformats.org/officeDocument/2006/relationships/slideLayout" Target="../slideLayouts/slideLayout5.xml"/><Relationship Id="rId29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2.xml"/><Relationship Id="rId2" Type="http://schemas.openxmlformats.org/officeDocument/2006/relationships/slideLayout" Target="../slideLayouts/slideLayout4.xml"/><Relationship Id="rId19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2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6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2" r:id="rId31"/>
    <p:sldLayoutId id="2147483683" r:id="rId32"/>
    <p:sldLayoutId id="2147483684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  <p:sldLayoutId id="2147483706" r:id="rId55"/>
    <p:sldLayoutId id="2147483707" r:id="rId56"/>
    <p:sldLayoutId id="2147483708" r:id="rId57"/>
    <p:sldLayoutId id="2147483709" r:id="rId58"/>
    <p:sldLayoutId id="2147483710" r:id="rId59"/>
    <p:sldLayoutId id="2147483711" r:id="rId6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(使用中文字体)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(使用中文字体)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(使用中文字体)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(使用中文字体)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(使用中文字体)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(使用中文字体)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tags" Target="../tags/tag195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tags" Target="../tags/tag204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tags" Target="../tags/tag20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ags" Target="../tags/tag20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tags" Target="../tags/tag20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0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tags" Target="../tags/tag20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tags" Target="../tags/tag211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tags" Target="../tags/tag2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tags" Target="../tags/tag196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2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tags" Target="../tags/tag2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tags" Target="../tags/tag2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tags" Target="../tags/tag2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tags" Target="../tags/tag2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2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tags" Target="../tags/tag22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tags" Target="../tags/tag19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24.xml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225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8.xml"/><Relationship Id="rId1" Type="http://schemas.openxmlformats.org/officeDocument/2006/relationships/tags" Target="../tags/tag19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19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200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tags" Target="../tags/tag20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tags" Target="../tags/tag20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20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693" y="1343440"/>
            <a:ext cx="4894739" cy="2589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13"/>
          <p:cNvSpPr txBox="1"/>
          <p:nvPr/>
        </p:nvSpPr>
        <p:spPr>
          <a:xfrm>
            <a:off x="317500" y="476250"/>
            <a:ext cx="2879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620713" y="1558925"/>
            <a:ext cx="2879725" cy="2168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你知道这两个小朋友在玩什么吗？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68630" y="323850"/>
            <a:ext cx="2728595" cy="77025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新课导入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539750" y="1600200"/>
            <a:ext cx="1112838" cy="1133475"/>
            <a:chOff x="2437" y="2032"/>
            <a:chExt cx="1244" cy="1264"/>
          </a:xfrm>
        </p:grpSpPr>
        <p:sp>
          <p:nvSpPr>
            <p:cNvPr id="133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2881313" y="1600200"/>
            <a:ext cx="1112837" cy="1133475"/>
            <a:chOff x="2437" y="2032"/>
            <a:chExt cx="1244" cy="1264"/>
          </a:xfrm>
        </p:grpSpPr>
        <p:sp>
          <p:nvSpPr>
            <p:cNvPr id="133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8" name="组合 7"/>
          <p:cNvGrpSpPr/>
          <p:nvPr/>
        </p:nvGrpSpPr>
        <p:grpSpPr>
          <a:xfrm>
            <a:off x="1709738" y="1600200"/>
            <a:ext cx="1114425" cy="1133475"/>
            <a:chOff x="2437" y="2032"/>
            <a:chExt cx="1244" cy="1264"/>
          </a:xfrm>
        </p:grpSpPr>
        <p:cxnSp>
          <p:nvCxnSpPr>
            <p:cNvPr id="133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338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7"/>
          <p:cNvGrpSpPr/>
          <p:nvPr/>
        </p:nvGrpSpPr>
        <p:grpSpPr>
          <a:xfrm>
            <a:off x="4051300" y="1600200"/>
            <a:ext cx="1112838" cy="1133475"/>
            <a:chOff x="2437" y="2032"/>
            <a:chExt cx="1244" cy="1264"/>
          </a:xfrm>
        </p:grpSpPr>
        <p:sp>
          <p:nvSpPr>
            <p:cNvPr id="1337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5221288" y="1600200"/>
            <a:ext cx="1114425" cy="1141413"/>
            <a:chOff x="2437" y="2023"/>
            <a:chExt cx="1245" cy="1274"/>
          </a:xfrm>
        </p:grpSpPr>
        <p:sp>
          <p:nvSpPr>
            <p:cNvPr id="13375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7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3" name="组合 7"/>
          <p:cNvGrpSpPr/>
          <p:nvPr/>
        </p:nvGrpSpPr>
        <p:grpSpPr>
          <a:xfrm>
            <a:off x="6392863" y="1600200"/>
            <a:ext cx="1112837" cy="1133475"/>
            <a:chOff x="2437" y="2032"/>
            <a:chExt cx="1244" cy="1264"/>
          </a:xfrm>
        </p:grpSpPr>
        <p:sp>
          <p:nvSpPr>
            <p:cNvPr id="133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8" name="组合 7"/>
          <p:cNvGrpSpPr/>
          <p:nvPr/>
        </p:nvGrpSpPr>
        <p:grpSpPr>
          <a:xfrm>
            <a:off x="7562850" y="1600200"/>
            <a:ext cx="1112838" cy="1141413"/>
            <a:chOff x="2437" y="2023"/>
            <a:chExt cx="1245" cy="1274"/>
          </a:xfrm>
        </p:grpSpPr>
        <p:sp>
          <p:nvSpPr>
            <p:cNvPr id="13369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82"/>
          <p:cNvGrpSpPr/>
          <p:nvPr/>
        </p:nvGrpSpPr>
        <p:grpSpPr>
          <a:xfrm>
            <a:off x="536575" y="2908300"/>
            <a:ext cx="1114425" cy="1133475"/>
            <a:chOff x="2437" y="2032"/>
            <a:chExt cx="1244" cy="1264"/>
          </a:xfrm>
        </p:grpSpPr>
        <p:sp>
          <p:nvSpPr>
            <p:cNvPr id="133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8" name="组合 7"/>
          <p:cNvGrpSpPr/>
          <p:nvPr/>
        </p:nvGrpSpPr>
        <p:grpSpPr>
          <a:xfrm>
            <a:off x="2876550" y="2913063"/>
            <a:ext cx="1114425" cy="1131887"/>
            <a:chOff x="2437" y="2032"/>
            <a:chExt cx="1244" cy="1264"/>
          </a:xfrm>
        </p:grpSpPr>
        <p:sp>
          <p:nvSpPr>
            <p:cNvPr id="133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3" name="组合 7"/>
          <p:cNvGrpSpPr/>
          <p:nvPr/>
        </p:nvGrpSpPr>
        <p:grpSpPr>
          <a:xfrm>
            <a:off x="1708150" y="2913063"/>
            <a:ext cx="1114425" cy="1131887"/>
            <a:chOff x="2437" y="2032"/>
            <a:chExt cx="1244" cy="1264"/>
          </a:xfrm>
        </p:grpSpPr>
        <p:cxnSp>
          <p:nvCxnSpPr>
            <p:cNvPr id="133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33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7" name="组合 7"/>
          <p:cNvGrpSpPr/>
          <p:nvPr/>
        </p:nvGrpSpPr>
        <p:grpSpPr>
          <a:xfrm>
            <a:off x="4046538" y="2913063"/>
            <a:ext cx="1112837" cy="1131887"/>
            <a:chOff x="2437" y="2032"/>
            <a:chExt cx="1244" cy="1264"/>
          </a:xfrm>
        </p:grpSpPr>
        <p:sp>
          <p:nvSpPr>
            <p:cNvPr id="133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2" name="组合 7"/>
          <p:cNvGrpSpPr/>
          <p:nvPr/>
        </p:nvGrpSpPr>
        <p:grpSpPr>
          <a:xfrm>
            <a:off x="5214938" y="2919413"/>
            <a:ext cx="1114425" cy="1139825"/>
            <a:chOff x="2437" y="2023"/>
            <a:chExt cx="1245" cy="1274"/>
          </a:xfrm>
        </p:grpSpPr>
        <p:sp>
          <p:nvSpPr>
            <p:cNvPr id="13354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8" name="组合 7"/>
          <p:cNvGrpSpPr/>
          <p:nvPr/>
        </p:nvGrpSpPr>
        <p:grpSpPr>
          <a:xfrm>
            <a:off x="6383338" y="2913063"/>
            <a:ext cx="1114425" cy="1131887"/>
            <a:chOff x="2437" y="2032"/>
            <a:chExt cx="1244" cy="1264"/>
          </a:xfrm>
        </p:grpSpPr>
        <p:sp>
          <p:nvSpPr>
            <p:cNvPr id="133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3" name="组合 7"/>
          <p:cNvGrpSpPr/>
          <p:nvPr/>
        </p:nvGrpSpPr>
        <p:grpSpPr>
          <a:xfrm>
            <a:off x="7573963" y="2919413"/>
            <a:ext cx="1112837" cy="1139825"/>
            <a:chOff x="2437" y="2023"/>
            <a:chExt cx="1245" cy="1274"/>
          </a:xfrm>
        </p:grpSpPr>
        <p:sp>
          <p:nvSpPr>
            <p:cNvPr id="13348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" name="文本框 64"/>
          <p:cNvSpPr txBox="1"/>
          <p:nvPr/>
        </p:nvSpPr>
        <p:spPr>
          <a:xfrm>
            <a:off x="534988" y="1608138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92"/>
          <p:cNvSpPr txBox="1"/>
          <p:nvPr/>
        </p:nvSpPr>
        <p:spPr>
          <a:xfrm>
            <a:off x="2894013" y="161290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4054475" y="161290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86"/>
          <p:cNvSpPr txBox="1"/>
          <p:nvPr/>
        </p:nvSpPr>
        <p:spPr>
          <a:xfrm>
            <a:off x="5235575" y="160496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86"/>
          <p:cNvSpPr txBox="1"/>
          <p:nvPr/>
        </p:nvSpPr>
        <p:spPr>
          <a:xfrm>
            <a:off x="1709738" y="1597025"/>
            <a:ext cx="108108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6424613" y="161766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86"/>
          <p:cNvSpPr txBox="1"/>
          <p:nvPr/>
        </p:nvSpPr>
        <p:spPr>
          <a:xfrm>
            <a:off x="7580313" y="161290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64"/>
          <p:cNvSpPr txBox="1"/>
          <p:nvPr/>
        </p:nvSpPr>
        <p:spPr>
          <a:xfrm>
            <a:off x="561975" y="291941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92"/>
          <p:cNvSpPr txBox="1"/>
          <p:nvPr/>
        </p:nvSpPr>
        <p:spPr>
          <a:xfrm>
            <a:off x="2892425" y="2933700"/>
            <a:ext cx="10810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文本框 64"/>
          <p:cNvSpPr txBox="1"/>
          <p:nvPr/>
        </p:nvSpPr>
        <p:spPr>
          <a:xfrm>
            <a:off x="4057650" y="292576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文本框 86"/>
          <p:cNvSpPr txBox="1"/>
          <p:nvPr/>
        </p:nvSpPr>
        <p:spPr>
          <a:xfrm>
            <a:off x="5245100" y="293211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86"/>
          <p:cNvSpPr txBox="1"/>
          <p:nvPr/>
        </p:nvSpPr>
        <p:spPr>
          <a:xfrm>
            <a:off x="1730375" y="2933700"/>
            <a:ext cx="10810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文本框 64"/>
          <p:cNvSpPr txBox="1"/>
          <p:nvPr/>
        </p:nvSpPr>
        <p:spPr>
          <a:xfrm>
            <a:off x="6430963" y="292100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文本框 86"/>
          <p:cNvSpPr txBox="1"/>
          <p:nvPr/>
        </p:nvSpPr>
        <p:spPr>
          <a:xfrm>
            <a:off x="7593013" y="293211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42" name="组合 11"/>
          <p:cNvGrpSpPr/>
          <p:nvPr/>
        </p:nvGrpSpPr>
        <p:grpSpPr>
          <a:xfrm>
            <a:off x="2916238" y="606425"/>
            <a:ext cx="2970212" cy="812800"/>
            <a:chOff x="2706688" y="479425"/>
            <a:chExt cx="2969892" cy="812800"/>
          </a:xfrm>
        </p:grpSpPr>
        <p:grpSp>
          <p:nvGrpSpPr>
            <p:cNvPr id="13343" name="组合 27"/>
            <p:cNvGrpSpPr/>
            <p:nvPr/>
          </p:nvGrpSpPr>
          <p:grpSpPr>
            <a:xfrm>
              <a:off x="3809744" y="578288"/>
              <a:ext cx="1866836" cy="551299"/>
              <a:chOff x="2689582" y="577258"/>
              <a:chExt cx="1786262" cy="485867"/>
            </a:xfrm>
          </p:grpSpPr>
          <p:sp>
            <p:nvSpPr>
              <p:cNvPr id="81" name="矩形: 圆角 28"/>
              <p:cNvSpPr/>
              <p:nvPr/>
            </p:nvSpPr>
            <p:spPr bwMode="auto">
              <a:xfrm rot="21121041">
                <a:off x="2689713" y="576872"/>
                <a:ext cx="565001" cy="472891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FF9999">
                    <a:alpha val="30196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我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82" name="矩形: 圆角 29"/>
              <p:cNvSpPr/>
              <p:nvPr/>
            </p:nvSpPr>
            <p:spPr bwMode="auto">
              <a:xfrm rot="432022">
                <a:off x="3313948" y="590863"/>
                <a:ext cx="565001" cy="472891"/>
              </a:xfrm>
              <a:prstGeom prst="roundRect">
                <a:avLst/>
              </a:prstGeom>
              <a:solidFill>
                <a:srgbClr val="CCFFCC"/>
              </a:solidFill>
              <a:ln>
                <a:solidFill>
                  <a:srgbClr val="99FF99">
                    <a:alpha val="2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会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84" name="矩形: 圆角 30"/>
              <p:cNvSpPr/>
              <p:nvPr/>
            </p:nvSpPr>
            <p:spPr bwMode="auto">
              <a:xfrm>
                <a:off x="3909325" y="576872"/>
                <a:ext cx="566519" cy="472891"/>
              </a:xfrm>
              <a:prstGeom prst="roundRect">
                <a:avLst/>
              </a:prstGeom>
              <a:solidFill>
                <a:srgbClr val="FFCC99"/>
              </a:solidFill>
              <a:ln>
                <a:solidFill>
                  <a:srgbClr val="FFCC66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写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  <p:pic>
          <p:nvPicPr>
            <p:cNvPr id="13344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06688" y="479425"/>
              <a:ext cx="1036637" cy="8128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6" grpId="0"/>
      <p:bldP spid="31" grpId="0"/>
      <p:bldP spid="32" grpId="0"/>
      <p:bldP spid="57" grpId="0"/>
      <p:bldP spid="62" grpId="0"/>
      <p:bldP spid="87" grpId="0"/>
      <p:bldP spid="92" grpId="0"/>
      <p:bldP spid="101" grpId="0"/>
      <p:bldP spid="106" grpId="0"/>
      <p:bldP spid="107" grpId="0"/>
      <p:bldP spid="112" grpId="0"/>
      <p:bldP spid="1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5"/>
          <p:cNvSpPr/>
          <p:nvPr/>
        </p:nvSpPr>
        <p:spPr>
          <a:xfrm>
            <a:off x="284163" y="1077913"/>
            <a:ext cx="8640762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看到名称，就联想到它的意义。（   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指失败之后，重新集合力量再干。（   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不像这一类，也不像那一类，形容不成样子或不规范。（   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（军队）被打垮。（     ）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69113" y="1122363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顾名思义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0463" y="2393950"/>
            <a:ext cx="18272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重整旗鼓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8338" y="3660775"/>
            <a:ext cx="18272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不伦不类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4291013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溃败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文本框 13"/>
          <p:cNvSpPr txBox="1"/>
          <p:nvPr/>
        </p:nvSpPr>
        <p:spPr>
          <a:xfrm>
            <a:off x="244475" y="452438"/>
            <a:ext cx="28797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558800" y="1044575"/>
            <a:ext cx="77819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默读课文，讨论、交流：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说说课文围绕陀螺写了哪几件事？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6913" y="2716213"/>
            <a:ext cx="75041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做陀螺   得陀螺   斗陀螺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5-7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7-13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Box 6"/>
          <p:cNvSpPr txBox="1">
            <a:spLocks noChangeArrowheads="1"/>
          </p:cNvSpPr>
          <p:nvPr/>
        </p:nvSpPr>
        <p:spPr bwMode="auto">
          <a:xfrm>
            <a:off x="808038" y="1347788"/>
            <a:ext cx="752792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默读课文第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1-3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自然段，说一说在“我”的家乡陀螺叫作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，制作陀螺需要用到哪些材料？陀螺是怎样玩的？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7" name="文本框 13"/>
          <p:cNvSpPr txBox="1"/>
          <p:nvPr/>
        </p:nvSpPr>
        <p:spPr>
          <a:xfrm>
            <a:off x="250825" y="463550"/>
            <a:ext cx="2879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课文精讲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矩形 1"/>
          <p:cNvSpPr/>
          <p:nvPr/>
        </p:nvSpPr>
        <p:spPr>
          <a:xfrm>
            <a:off x="5964238" y="2074863"/>
            <a:ext cx="180022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冰尜儿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830263"/>
            <a:ext cx="80645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做冰尜儿用的是木头，柳木、榆木、松木、枣木、梨木都可以。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2157413"/>
            <a:ext cx="80645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好的冰尜儿尖部嵌一颗滚珠，转起来能增加许多妩媚。顶不济的，也要钉上一枚铁钉，否则转不了多少圈，尖部就会开裂。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27146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921125" y="1436688"/>
            <a:ext cx="452913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036638" y="2049463"/>
            <a:ext cx="3313113" cy="222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76825" y="2767013"/>
            <a:ext cx="935038" cy="793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85125" y="3381375"/>
            <a:ext cx="3968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016000" y="4019550"/>
            <a:ext cx="439738" cy="317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792288" y="307975"/>
            <a:ext cx="18002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木头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79838" y="307975"/>
            <a:ext cx="28797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滚珠或铁钉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3125" y="2795588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妩媚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2813" y="4132263"/>
            <a:ext cx="7777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拟人化，写出了冰尜儿旋转时的动态美。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0825" y="152400"/>
            <a:ext cx="2017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怎样玩：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706438"/>
            <a:ext cx="85344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他们往往各站一角，奋力抽转自己的冰尜儿，让它朝对方撞去。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83088" y="1258888"/>
            <a:ext cx="4254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88988" y="1838325"/>
            <a:ext cx="3313113" cy="222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25438" y="3687763"/>
            <a:ext cx="84597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运用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拟人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的修辞手法，写出了两只旋转的陀螺奋勇相斗的情景。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438" y="1930400"/>
            <a:ext cx="835025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两只旋转的陀螺奋勇搏斗，旋风般撞向对手，刚一接触，又各自闪向一边，然后重整旗鼓再战──直到其中一方被撞翻才告一段落。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84213" y="555625"/>
            <a:ext cx="78486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赛陀螺每次都是体重个大的一方占上风。因此，只有小陀螺的大多在自家院子里玩，不拿到马路上去应战。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755650" y="2519363"/>
            <a:ext cx="66008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思考：这句话在文中起什么作用？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3113" y="3292475"/>
            <a:ext cx="78486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    过渡：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由介绍赛陀螺自然过渡到对小陀螺的介绍，前后衔接自然。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9"/>
          <p:cNvPicPr>
            <a:picLocks noChangeAspect="1"/>
          </p:cNvPicPr>
          <p:nvPr/>
        </p:nvPicPr>
        <p:blipFill>
          <a:blip r:embed="rId1"/>
          <a:srcRect b="100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11188" y="842963"/>
            <a:ext cx="7705725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默读课文第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4-13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自然段，找出表现“我”心情变化的句子，仔细体会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: 圆角 12"/>
          <p:cNvSpPr/>
          <p:nvPr/>
        </p:nvSpPr>
        <p:spPr>
          <a:xfrm>
            <a:off x="1028700" y="2060575"/>
            <a:ext cx="1598613" cy="5762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400" y="841375"/>
            <a:ext cx="813593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然而一个孩子无论如何是削不出高质量的陀螺的，因此，曾有很长一段时间我的世界堆满乌云，快乐像过冬的燕子一般，飞到一个谁也看不到的地方去了。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400" y="3227388"/>
            <a:ext cx="8135938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比喻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：既表现了“我”的心情十分低落，又暗示了快乐最终还是会回来。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063875" y="2595563"/>
            <a:ext cx="417195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88975" y="1001713"/>
            <a:ext cx="77660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这消息曾使我一整天处于恍惚的状态，老想象着那只陀螺英武的风姿。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2657475"/>
            <a:ext cx="76993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体现了“我”对即将得到新的陀螺的憧憬和期待。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67175" y="1577975"/>
            <a:ext cx="417195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65150" y="628650"/>
            <a:ext cx="799306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陀螺</a:t>
            </a:r>
            <a:r>
              <a:rPr lang="zh-CN" altLang="en-US" sz="3200" b="1" dirty="0">
                <a:latin typeface="宋体" panose="02010600030101010101" pitchFamily="2" charset="-122"/>
              </a:rPr>
              <a:t>，中国民间最早的娱乐工具之一。其形状上半部分为圆形，下部尖锐。从前多用木头制成，现代多为塑料或铁制。玩时可用绳子缠绕，用力抽绳，使其直立旋转，或利用发条的弹力旋转。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4327" y="2983479"/>
            <a:ext cx="2792808" cy="198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539750" y="1001713"/>
            <a:ext cx="80645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尤其当我看到这枚“鸭蛋”的下端已嵌上一粒大滚珠时，更是手舞足蹈，恨不得马上在马路上一显身手！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5725" y="968375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尤其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78713" y="968375"/>
            <a:ext cx="720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06825" y="1554163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更是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59563" y="1554163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750" y="2946400"/>
            <a:ext cx="80645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这几个词语充分表现出了“我”迫不及待地想带着新陀螺去大显身手的激动心情。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95288" y="717550"/>
            <a:ext cx="84248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陀螺刚一露面，就招来了一顿嘲笑。的确，在各色帅气的陀螺面前，它长得不伦不类，该平的地方不平，该尖的地方不尖，看不出一丝一毫与同伴相斗的能力。这使我士气大减，只是在一旁抽打，不敢向任何人挑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413625" y="1296988"/>
            <a:ext cx="83661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434263" y="3070225"/>
            <a:ext cx="122396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1800" y="3686175"/>
            <a:ext cx="50323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608513" y="3646488"/>
            <a:ext cx="331152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95288" y="3702050"/>
            <a:ext cx="8424862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“我”有些沮丧。因为“我”的陀螺与别人帅气的陀螺相比，显得不伦不类。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719138" y="1173163"/>
            <a:ext cx="77057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这真是个辉煌的时刻！我尝到了胜利的滋味，品到了幸运的甜头。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0113" y="1138238"/>
            <a:ext cx="1282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胜利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9138" y="1720850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的滋味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0288" y="1727200"/>
            <a:ext cx="273050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幸运的甜头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9138" y="2801938"/>
            <a:ext cx="774065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此时的“我”非常快乐，“辉煌”一词体现了我“自豪”的心理。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7063" y="1141413"/>
            <a:ext cx="122078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辉煌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611188" y="2497138"/>
            <a:ext cx="80645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运用了拟人的修辞手法，赋予陀螺以人的动作和情感，把陀螺写“活”了，好像陀螺也有了思想和意识，将小陀螺和大陀螺交战的场景形象生动地呈现了出来。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611188" y="784225"/>
            <a:ext cx="80645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仔细阅读第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自然段，说说在描写斗陀螺时运用了什么修辞手法？这样写有什么好处？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Box 6"/>
          <p:cNvSpPr txBox="1"/>
          <p:nvPr/>
        </p:nvSpPr>
        <p:spPr>
          <a:xfrm>
            <a:off x="636588" y="309563"/>
            <a:ext cx="7248525" cy="1109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再读课文，从文中找出相关语句，将下列表格补充完整。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52450" y="1498600"/>
          <a:ext cx="8172450" cy="352107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56391"/>
                <a:gridCol w="5316059"/>
              </a:tblGrid>
              <a:tr h="586846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</a:tr>
            </a:tbl>
          </a:graphicData>
        </a:graphic>
      </p:graphicFrame>
      <p:sp>
        <p:nvSpPr>
          <p:cNvPr id="27674" name="TextBox 6"/>
          <p:cNvSpPr txBox="1"/>
          <p:nvPr/>
        </p:nvSpPr>
        <p:spPr>
          <a:xfrm>
            <a:off x="179388" y="1498600"/>
            <a:ext cx="3281362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“我”的心理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5" name="TextBox 6"/>
          <p:cNvSpPr txBox="1"/>
          <p:nvPr/>
        </p:nvSpPr>
        <p:spPr>
          <a:xfrm>
            <a:off x="3636963" y="1492250"/>
            <a:ext cx="3887787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产生这一心理的原因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6" name="TextBox 6"/>
          <p:cNvSpPr txBox="1"/>
          <p:nvPr/>
        </p:nvSpPr>
        <p:spPr>
          <a:xfrm>
            <a:off x="461963" y="2076450"/>
            <a:ext cx="3043237" cy="633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热衷于削制陀螺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7" name="TextBox 6"/>
          <p:cNvSpPr txBox="1"/>
          <p:nvPr/>
        </p:nvSpPr>
        <p:spPr>
          <a:xfrm>
            <a:off x="438150" y="2713038"/>
            <a:ext cx="2732088" cy="63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失落、懊恼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8" name="TextBox 6"/>
          <p:cNvSpPr txBox="1"/>
          <p:nvPr/>
        </p:nvSpPr>
        <p:spPr>
          <a:xfrm>
            <a:off x="455613" y="3263900"/>
            <a:ext cx="2730500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极其高兴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9" name="TextBox 6"/>
          <p:cNvSpPr txBox="1"/>
          <p:nvPr/>
        </p:nvSpPr>
        <p:spPr>
          <a:xfrm>
            <a:off x="552450" y="3856038"/>
            <a:ext cx="2730500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士气大减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80" name="TextBox 6"/>
          <p:cNvSpPr txBox="1"/>
          <p:nvPr/>
        </p:nvSpPr>
        <p:spPr>
          <a:xfrm>
            <a:off x="517525" y="4424363"/>
            <a:ext cx="2730500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欢乐、自豪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288" y="876300"/>
          <a:ext cx="8270875" cy="388778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90792"/>
                <a:gridCol w="5380083"/>
              </a:tblGrid>
              <a:tr h="806900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</a:tr>
              <a:tr h="1760507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</a:tr>
              <a:tr h="1320381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3" marB="4571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</a:tr>
            </a:tbl>
          </a:graphicData>
        </a:graphic>
      </p:graphicFrame>
      <p:sp>
        <p:nvSpPr>
          <p:cNvPr id="28688" name="TextBox 6"/>
          <p:cNvSpPr txBox="1"/>
          <p:nvPr/>
        </p:nvSpPr>
        <p:spPr>
          <a:xfrm>
            <a:off x="192088" y="1058863"/>
            <a:ext cx="3281362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“我”的心理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89" name="TextBox 6"/>
          <p:cNvSpPr txBox="1"/>
          <p:nvPr/>
        </p:nvSpPr>
        <p:spPr>
          <a:xfrm>
            <a:off x="4137025" y="1119188"/>
            <a:ext cx="3889375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产生这一心理的原因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90" name="TextBox 6"/>
          <p:cNvSpPr txBox="1"/>
          <p:nvPr/>
        </p:nvSpPr>
        <p:spPr>
          <a:xfrm>
            <a:off x="312738" y="2373313"/>
            <a:ext cx="3062287" cy="63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热衷于削制陀螺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91" name="TextBox 6"/>
          <p:cNvSpPr txBox="1"/>
          <p:nvPr/>
        </p:nvSpPr>
        <p:spPr>
          <a:xfrm>
            <a:off x="477838" y="3811588"/>
            <a:ext cx="2732087" cy="63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失落、懊恼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382963" y="1797050"/>
            <a:ext cx="5111750" cy="1652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“我”从小就不甘人后，更不愿自己的陀螺像金兵见到岳家军，一战即败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382963" y="3540125"/>
            <a:ext cx="5283200" cy="1176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无论如何也削不出高质量的陀螺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288" y="865188"/>
          <a:ext cx="8353425" cy="410368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919644"/>
                <a:gridCol w="5433781"/>
              </a:tblGrid>
              <a:tr h="1223907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</a:tr>
              <a:tr h="1151912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</a:tr>
              <a:tr h="1727868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1" marB="45711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</a:tr>
            </a:tbl>
          </a:graphicData>
        </a:graphic>
      </p:graphicFrame>
      <p:sp>
        <p:nvSpPr>
          <p:cNvPr id="29712" name="TextBox 6"/>
          <p:cNvSpPr txBox="1"/>
          <p:nvPr/>
        </p:nvSpPr>
        <p:spPr>
          <a:xfrm>
            <a:off x="542925" y="1208088"/>
            <a:ext cx="2730500" cy="56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极其高兴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713" name="TextBox 6"/>
          <p:cNvSpPr txBox="1"/>
          <p:nvPr/>
        </p:nvSpPr>
        <p:spPr>
          <a:xfrm>
            <a:off x="542925" y="2349500"/>
            <a:ext cx="2547938" cy="56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士气大减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714" name="TextBox 6"/>
          <p:cNvSpPr txBox="1"/>
          <p:nvPr/>
        </p:nvSpPr>
        <p:spPr>
          <a:xfrm>
            <a:off x="450850" y="3732213"/>
            <a:ext cx="2732088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欢乐、自豪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3419475" y="936625"/>
            <a:ext cx="4968875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叔叔在“我”生日时送了“我”一只陀螺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405188" y="2182813"/>
            <a:ext cx="53276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陀螺长得不伦不类，看不出一丝一毫与同伴相斗的能力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3511550" y="3305175"/>
            <a:ext cx="5114925" cy="165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“我”无意中获得了“荣誉”，尝到了胜利的滋味，也品到了幸运的甜头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584200" y="712788"/>
            <a:ext cx="79930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作者从斗陀螺这件事中获得了怎样的感悟？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4200" y="1311275"/>
            <a:ext cx="82804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作者明白了“人不可貌相，海水不可斗量” 的道理。这句话的意思是说人的才能、品质、行为等是不可能单单从外貌上就能看出来的，海水也是不可能用斗就可以测量出来的。这警示我们在生活中看待事物或问题不能从表面出发，而要看其内在本质。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" name="TextBox 128"/>
          <p:cNvSpPr txBox="1"/>
          <p:nvPr/>
        </p:nvSpPr>
        <p:spPr>
          <a:xfrm>
            <a:off x="5187950" y="2024063"/>
            <a:ext cx="1393825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热衷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TextBox 2"/>
          <p:cNvSpPr txBox="1"/>
          <p:nvPr/>
        </p:nvSpPr>
        <p:spPr>
          <a:xfrm>
            <a:off x="123825" y="2568575"/>
            <a:ext cx="16367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减号 130"/>
          <p:cNvSpPr/>
          <p:nvPr/>
        </p:nvSpPr>
        <p:spPr>
          <a:xfrm>
            <a:off x="4633913" y="2263775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2" name="TextBox 18"/>
          <p:cNvSpPr txBox="1"/>
          <p:nvPr/>
        </p:nvSpPr>
        <p:spPr>
          <a:xfrm>
            <a:off x="1719263" y="1377950"/>
            <a:ext cx="1884362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介绍陀螺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新月形 132"/>
          <p:cNvSpPr/>
          <p:nvPr/>
        </p:nvSpPr>
        <p:spPr>
          <a:xfrm>
            <a:off x="1577975" y="1458913"/>
            <a:ext cx="195263" cy="2949575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4" name="新月形 133"/>
          <p:cNvSpPr/>
          <p:nvPr/>
        </p:nvSpPr>
        <p:spPr>
          <a:xfrm>
            <a:off x="3308350" y="1246188"/>
            <a:ext cx="128588" cy="752475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5" name="TextBox 13"/>
          <p:cNvSpPr txBox="1"/>
          <p:nvPr/>
        </p:nvSpPr>
        <p:spPr>
          <a:xfrm>
            <a:off x="3419475" y="1057275"/>
            <a:ext cx="2873375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制作  玩法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TextBox 13"/>
          <p:cNvSpPr txBox="1"/>
          <p:nvPr/>
        </p:nvSpPr>
        <p:spPr>
          <a:xfrm>
            <a:off x="3419475" y="1547813"/>
            <a:ext cx="3052763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赛陀螺  抽陀螺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新月形 137"/>
          <p:cNvSpPr/>
          <p:nvPr/>
        </p:nvSpPr>
        <p:spPr>
          <a:xfrm flipH="1">
            <a:off x="6242050" y="1149350"/>
            <a:ext cx="257175" cy="3514725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0" name="TextBox 18"/>
          <p:cNvSpPr txBox="1"/>
          <p:nvPr/>
        </p:nvSpPr>
        <p:spPr>
          <a:xfrm>
            <a:off x="1719263" y="3171825"/>
            <a:ext cx="1266825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得陀螺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TextBox 13"/>
          <p:cNvSpPr txBox="1"/>
          <p:nvPr/>
        </p:nvSpPr>
        <p:spPr>
          <a:xfrm>
            <a:off x="3371850" y="3149600"/>
            <a:ext cx="3336925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期待  手舞足蹈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减号 151"/>
          <p:cNvSpPr/>
          <p:nvPr/>
        </p:nvSpPr>
        <p:spPr>
          <a:xfrm>
            <a:off x="2833688" y="3351213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" name="TextBox 13"/>
          <p:cNvSpPr txBox="1"/>
          <p:nvPr/>
        </p:nvSpPr>
        <p:spPr>
          <a:xfrm>
            <a:off x="6492875" y="2262188"/>
            <a:ext cx="24130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快乐的游戏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深刻的领悟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9" name="文本框 13"/>
          <p:cNvSpPr txBox="1"/>
          <p:nvPr/>
        </p:nvSpPr>
        <p:spPr>
          <a:xfrm>
            <a:off x="317500" y="450850"/>
            <a:ext cx="2879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1719263" y="2282825"/>
            <a:ext cx="1625600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做陀螺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新月形 20"/>
          <p:cNvSpPr/>
          <p:nvPr/>
        </p:nvSpPr>
        <p:spPr>
          <a:xfrm>
            <a:off x="3048000" y="2195513"/>
            <a:ext cx="128588" cy="750888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121025" y="2049463"/>
            <a:ext cx="1897063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费尽心思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28"/>
          <p:cNvSpPr txBox="1"/>
          <p:nvPr/>
        </p:nvSpPr>
        <p:spPr>
          <a:xfrm>
            <a:off x="4775200" y="2522538"/>
            <a:ext cx="1303338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懊恼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减号 24"/>
          <p:cNvSpPr/>
          <p:nvPr/>
        </p:nvSpPr>
        <p:spPr>
          <a:xfrm>
            <a:off x="4235450" y="2720975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121025" y="2536825"/>
            <a:ext cx="1522413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削不出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28"/>
          <p:cNvSpPr txBox="1"/>
          <p:nvPr/>
        </p:nvSpPr>
        <p:spPr>
          <a:xfrm>
            <a:off x="5053013" y="3779838"/>
            <a:ext cx="1393825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受挫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减号 27"/>
          <p:cNvSpPr/>
          <p:nvPr/>
        </p:nvSpPr>
        <p:spPr>
          <a:xfrm>
            <a:off x="4538663" y="3973513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TextBox 18"/>
          <p:cNvSpPr txBox="1"/>
          <p:nvPr/>
        </p:nvSpPr>
        <p:spPr>
          <a:xfrm>
            <a:off x="1719263" y="4006850"/>
            <a:ext cx="1625600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斗陀螺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新月形 29"/>
          <p:cNvSpPr/>
          <p:nvPr/>
        </p:nvSpPr>
        <p:spPr>
          <a:xfrm>
            <a:off x="2974975" y="3913188"/>
            <a:ext cx="128588" cy="750888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067050" y="3795713"/>
            <a:ext cx="1897063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遭到嘲笑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28"/>
          <p:cNvSpPr txBox="1"/>
          <p:nvPr/>
        </p:nvSpPr>
        <p:spPr>
          <a:xfrm>
            <a:off x="5040313" y="4246563"/>
            <a:ext cx="1303337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减号 32"/>
          <p:cNvSpPr/>
          <p:nvPr/>
        </p:nvSpPr>
        <p:spPr>
          <a:xfrm>
            <a:off x="4530725" y="4454525"/>
            <a:ext cx="620713" cy="185738"/>
          </a:xfrm>
          <a:prstGeom prst="mathMin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3067050" y="4264025"/>
            <a:ext cx="1773238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取得胜利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2" grpId="0"/>
      <p:bldP spid="134" grpId="0" animBg="1"/>
      <p:bldP spid="135" grpId="0"/>
      <p:bldP spid="136" grpId="0"/>
      <p:bldP spid="138" grpId="0" animBg="1"/>
      <p:bldP spid="150" grpId="0"/>
      <p:bldP spid="151" grpId="0"/>
      <p:bldP spid="153" grpId="0"/>
      <p:bldP spid="20" grpId="0"/>
      <p:bldP spid="21" grpId="0" animBg="1"/>
      <p:bldP spid="22" grpId="0"/>
      <p:bldP spid="24" grpId="0"/>
      <p:bldP spid="26" grpId="0"/>
      <p:bldP spid="27" grpId="0"/>
      <p:bldP spid="29" grpId="0"/>
      <p:bldP spid="30" grpId="0" animBg="1"/>
      <p:bldP spid="31" grpId="0"/>
      <p:bldP spid="32" grpId="0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2"/>
          <p:cNvSpPr/>
          <p:nvPr/>
        </p:nvSpPr>
        <p:spPr>
          <a:xfrm>
            <a:off x="684213" y="1419225"/>
            <a:ext cx="78486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文章以陀螺为线索，主要讲述了“我”的一只其貌不扬的小陀螺战胜大陀螺的故事，并从中揭示了一个深刻的道理：人不可貌相，海水不可斗量。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文本框 13"/>
          <p:cNvSpPr txBox="1"/>
          <p:nvPr/>
        </p:nvSpPr>
        <p:spPr>
          <a:xfrm>
            <a:off x="290513" y="458788"/>
            <a:ext cx="28797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4073525" y="2162175"/>
            <a:ext cx="650875" cy="647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标题 1"/>
          <p:cNvSpPr txBox="1"/>
          <p:nvPr/>
        </p:nvSpPr>
        <p:spPr>
          <a:xfrm>
            <a:off x="2987675" y="2066925"/>
            <a:ext cx="446405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buFont typeface="Arial" panose="020B0604020202020204" pitchFamily="34" charset="0"/>
            </a:pPr>
            <a:r>
              <a:rPr lang="en-US" altLang="zh-CN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 螺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68288"/>
            <a:ext cx="3906838" cy="4619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矩形: 圆角 1"/>
          <p:cNvSpPr/>
          <p:nvPr/>
        </p:nvSpPr>
        <p:spPr>
          <a:xfrm>
            <a:off x="179705" y="168275"/>
            <a:ext cx="2773680" cy="7702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拓展延伸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: 圆角 2">
            <a:hlinkClick r:id="rId1" action="ppaction://hlinksldjump"/>
          </p:cNvPr>
          <p:cNvSpPr/>
          <p:nvPr/>
        </p:nvSpPr>
        <p:spPr>
          <a:xfrm>
            <a:off x="6732588" y="4200525"/>
            <a:ext cx="2016125" cy="7699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返 回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844" name="矩形 3"/>
          <p:cNvSpPr/>
          <p:nvPr/>
        </p:nvSpPr>
        <p:spPr>
          <a:xfrm>
            <a:off x="506413" y="1052513"/>
            <a:ext cx="8131175" cy="2808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 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草长莺飞二月天，拂堤杨柳醉春烟。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儿童散学归来早，忙趁东风放纸鸢。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6866" name="Picture 14" descr="C:\Users\Administrator\Desktop\timg (5).jpg"/>
          <p:cNvPicPr>
            <a:picLocks noChangeAspect="1"/>
          </p:cNvPicPr>
          <p:nvPr/>
        </p:nvPicPr>
        <p:blipFill>
          <a:blip r:embed="rId1"/>
          <a:srcRect t="5550" b="1945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Box 1"/>
          <p:cNvSpPr txBox="1"/>
          <p:nvPr/>
        </p:nvSpPr>
        <p:spPr>
          <a:xfrm>
            <a:off x="2735263" y="277813"/>
            <a:ext cx="36718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关于童心的名句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87338" y="920750"/>
            <a:ext cx="8569325" cy="334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花前自笑童心布，更伴群儿竹马嬉。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园中作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夫童心者，绝假纯真，最初一念之本心也。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李贽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童心说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游戏是儿童最正当的行为，玩具是儿童的天使。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内容占位符 2"/>
          <p:cNvSpPr txBox="1"/>
          <p:nvPr/>
        </p:nvSpPr>
        <p:spPr>
          <a:xfrm>
            <a:off x="468313" y="1136650"/>
            <a:ext cx="5111750" cy="792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将下列词语补充完整。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内容占位符 2"/>
          <p:cNvSpPr txBox="1"/>
          <p:nvPr/>
        </p:nvSpPr>
        <p:spPr bwMode="auto">
          <a:xfrm>
            <a:off x="885825" y="1984375"/>
            <a:ext cx="77057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R="0" defTabSz="914400" eaLnBrk="1" hangingPunct="1">
              <a:lnSpc>
                <a:spcPct val="135000"/>
              </a:lnSpc>
              <a:spcBef>
                <a:spcPts val="12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得（  ）应（  ）    （  ）（  ）勃勃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35000"/>
              </a:lnSpc>
              <a:spcBef>
                <a:spcPts val="12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顾（  ）思（  ）    冰（  ）雪（  ）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35000"/>
              </a:lnSpc>
              <a:spcBef>
                <a:spcPts val="12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不动（  ）（  ）    摇（  ）晃（  ）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内容占位符 2"/>
          <p:cNvSpPr txBox="1"/>
          <p:nvPr/>
        </p:nvSpPr>
        <p:spPr>
          <a:xfrm>
            <a:off x="1716088" y="1935163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3"/>
          <p:cNvSpPr txBox="1"/>
          <p:nvPr/>
        </p:nvSpPr>
        <p:spPr>
          <a:xfrm>
            <a:off x="311150" y="458788"/>
            <a:ext cx="28797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内容占位符 2"/>
          <p:cNvSpPr txBox="1"/>
          <p:nvPr/>
        </p:nvSpPr>
        <p:spPr>
          <a:xfrm>
            <a:off x="3348038" y="1935163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内容占位符 2"/>
          <p:cNvSpPr txBox="1"/>
          <p:nvPr/>
        </p:nvSpPr>
        <p:spPr>
          <a:xfrm>
            <a:off x="5376863" y="1935163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内容占位符 2"/>
          <p:cNvSpPr txBox="1"/>
          <p:nvPr/>
        </p:nvSpPr>
        <p:spPr>
          <a:xfrm>
            <a:off x="6615113" y="1935163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内容占位符 2"/>
          <p:cNvSpPr txBox="1"/>
          <p:nvPr/>
        </p:nvSpPr>
        <p:spPr>
          <a:xfrm>
            <a:off x="1716088" y="2736850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内容占位符 2"/>
          <p:cNvSpPr txBox="1"/>
          <p:nvPr/>
        </p:nvSpPr>
        <p:spPr>
          <a:xfrm>
            <a:off x="3348038" y="2736850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内容占位符 2"/>
          <p:cNvSpPr txBox="1"/>
          <p:nvPr/>
        </p:nvSpPr>
        <p:spPr>
          <a:xfrm>
            <a:off x="5802313" y="2743200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内容占位符 2"/>
          <p:cNvSpPr txBox="1"/>
          <p:nvPr/>
        </p:nvSpPr>
        <p:spPr>
          <a:xfrm>
            <a:off x="7412038" y="2743200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内容占位符 2"/>
          <p:cNvSpPr txBox="1"/>
          <p:nvPr/>
        </p:nvSpPr>
        <p:spPr>
          <a:xfrm>
            <a:off x="2105025" y="3525838"/>
            <a:ext cx="1046163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内容占位符 2"/>
          <p:cNvSpPr txBox="1"/>
          <p:nvPr/>
        </p:nvSpPr>
        <p:spPr>
          <a:xfrm>
            <a:off x="3343275" y="3525838"/>
            <a:ext cx="1046163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内容占位符 2"/>
          <p:cNvSpPr txBox="1"/>
          <p:nvPr/>
        </p:nvSpPr>
        <p:spPr>
          <a:xfrm>
            <a:off x="5802313" y="3543300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内容占位符 2"/>
          <p:cNvSpPr txBox="1"/>
          <p:nvPr/>
        </p:nvSpPr>
        <p:spPr>
          <a:xfrm>
            <a:off x="7412038" y="3543300"/>
            <a:ext cx="1046162" cy="692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内容占位符 2"/>
          <p:cNvSpPr txBox="1"/>
          <p:nvPr/>
        </p:nvSpPr>
        <p:spPr>
          <a:xfrm>
            <a:off x="460375" y="354013"/>
            <a:ext cx="4608513" cy="635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eaLnBrk="1" hangingPunct="1">
              <a:spcBef>
                <a:spcPts val="225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根据课文内容填空。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TextBox 1"/>
          <p:cNvSpPr txBox="1"/>
          <p:nvPr/>
        </p:nvSpPr>
        <p:spPr>
          <a:xfrm>
            <a:off x="835025" y="950913"/>
            <a:ext cx="7570788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24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中，“我”从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那里收到了一份生日礼物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一只在旋床上旋出来的陀螺，虽然它长得如同一只丑小鸭生出的一枚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，但它却战胜了大陀螺，给“我”带来了极大的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和由衷的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2650" y="92551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叔叔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079750" y="2808288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丑鸭蛋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6162675" y="3479800"/>
            <a:ext cx="180022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093913" y="409416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内容占位符 2"/>
          <p:cNvSpPr txBox="1"/>
          <p:nvPr/>
        </p:nvSpPr>
        <p:spPr>
          <a:xfrm>
            <a:off x="411163" y="581025"/>
            <a:ext cx="7913687" cy="792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eaLnBrk="1" hangingPunct="1">
              <a:lnSpc>
                <a:spcPct val="150000"/>
              </a:lnSpc>
              <a:spcBef>
                <a:spcPts val="225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课内阅读。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2163" y="1368425"/>
            <a:ext cx="8101012" cy="278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这真是个辉煌的时刻！我尝到了胜利的滋味，品到了幸运的甜头。无意中获得的“荣誉”，虽然小如微尘，对好胜的孩子来说，也足以陶醉许久了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直到现在我还能兴致勃勃地写下这些文字，便是一种有力的证明吧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TextBox 106"/>
          <p:cNvSpPr txBox="1"/>
          <p:nvPr/>
        </p:nvSpPr>
        <p:spPr>
          <a:xfrm>
            <a:off x="601663" y="1131888"/>
            <a:ext cx="7939087" cy="2941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我的冰尜儿，木工随便旋出的小木头块，丑小鸭生出的一只丑鸭蛋，在童年的一个冬日里，给了我极大的欢乐和由衷的自豪。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这真应了一句古话：人不可貌相，海水不可斗量。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106"/>
          <p:cNvSpPr txBox="1"/>
          <p:nvPr/>
        </p:nvSpPr>
        <p:spPr>
          <a:xfrm>
            <a:off x="179388" y="915988"/>
            <a:ext cx="8640762" cy="1349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）选文中“辉煌的时刻”指的是什么时刻？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</a:rPr>
              <a:t>（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1987" name="TextBox 106"/>
          <p:cNvSpPr txBox="1"/>
          <p:nvPr/>
        </p:nvSpPr>
        <p:spPr>
          <a:xfrm>
            <a:off x="1187450" y="2581275"/>
            <a:ext cx="7956550" cy="1349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A.“</a:t>
            </a:r>
            <a:r>
              <a:rPr lang="zh-CN" altLang="en-US" sz="3200" b="1" dirty="0">
                <a:latin typeface="宋体" panose="02010600030101010101" pitchFamily="2" charset="-122"/>
              </a:rPr>
              <a:t>我”兴致勃勃地写下这些文字的时刻。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B.“</a:t>
            </a:r>
            <a:r>
              <a:rPr lang="zh-CN" altLang="en-US" sz="3200" b="1" dirty="0">
                <a:latin typeface="宋体" panose="02010600030101010101" pitchFamily="2" charset="-122"/>
              </a:rPr>
              <a:t>我”的小陀螺战胜了大陀螺的时刻。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965325" y="1589088"/>
            <a:ext cx="698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106"/>
          <p:cNvSpPr txBox="1"/>
          <p:nvPr/>
        </p:nvSpPr>
        <p:spPr>
          <a:xfrm>
            <a:off x="179388" y="842963"/>
            <a:ext cx="8640762" cy="1350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）对“人不可貌相，海水不可斗量”这句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</a:rPr>
              <a:t>话理解最恰当的是（    ） 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208588" y="1504950"/>
            <a:ext cx="696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012" name="TextBox 106"/>
          <p:cNvSpPr txBox="1"/>
          <p:nvPr/>
        </p:nvSpPr>
        <p:spPr>
          <a:xfrm>
            <a:off x="1258888" y="2500313"/>
            <a:ext cx="7416800" cy="209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</a:rPr>
              <a:t>仅从外表来判断人或物是不可取的。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</a:rPr>
              <a:t>人与人之间、物与物之间都是没有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</a:rPr>
              <a:t>差异的。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内容占位符 2"/>
          <p:cNvSpPr txBox="1"/>
          <p:nvPr/>
        </p:nvSpPr>
        <p:spPr>
          <a:xfrm>
            <a:off x="525463" y="1333500"/>
            <a:ext cx="8066087" cy="28082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会认会写本课生字。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你有喜欢的玩具吗？能仿照这篇课文说一说你喜欢的玩具是什么样的，玩的过程中有哪些趣事吗？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4035" name="文本框 13"/>
          <p:cNvSpPr txBox="1"/>
          <p:nvPr/>
        </p:nvSpPr>
        <p:spPr>
          <a:xfrm>
            <a:off x="258763" y="471488"/>
            <a:ext cx="28797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22300" y="1492250"/>
            <a:ext cx="7899400" cy="234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高洪波</a:t>
            </a:r>
            <a:r>
              <a:rPr lang="zh-CN" altLang="en-US" sz="3200" b="1" dirty="0">
                <a:latin typeface="宋体" panose="02010600030101010101" pitchFamily="2" charset="-122"/>
              </a:rPr>
              <a:t>，笔名向川，诗人、散文家。   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主要作品：散文集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悄悄话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波斯猫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，儿童诗集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大象法官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171" name="文本框 13"/>
          <p:cNvSpPr txBox="1"/>
          <p:nvPr/>
        </p:nvSpPr>
        <p:spPr>
          <a:xfrm>
            <a:off x="331788" y="446088"/>
            <a:ext cx="28797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5"/>
          <p:cNvSpPr txBox="1"/>
          <p:nvPr/>
        </p:nvSpPr>
        <p:spPr>
          <a:xfrm>
            <a:off x="890270" y="1492250"/>
            <a:ext cx="7991475" cy="2324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朗读课文，疏通生字词。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在体会比较深的地方做批注。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说说课文围绕陀螺写了哪几件事？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250825" y="463550"/>
            <a:ext cx="2879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3"/>
          <p:cNvSpPr/>
          <p:nvPr/>
        </p:nvSpPr>
        <p:spPr>
          <a:xfrm>
            <a:off x="827088" y="1071563"/>
            <a:ext cx="7816850" cy="3563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榆木  嵌入  妩媚  铁钉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绰号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角锥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鼻涕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开裆  金兵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恍惚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帅气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挑衅  扭身  辉煌  荣誉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组合 11"/>
          <p:cNvGrpSpPr/>
          <p:nvPr/>
        </p:nvGrpSpPr>
        <p:grpSpPr>
          <a:xfrm>
            <a:off x="2916238" y="396875"/>
            <a:ext cx="2970212" cy="812800"/>
            <a:chOff x="2706688" y="479425"/>
            <a:chExt cx="2969892" cy="812800"/>
          </a:xfrm>
        </p:grpSpPr>
        <p:grpSp>
          <p:nvGrpSpPr>
            <p:cNvPr id="9221" name="组合 27"/>
            <p:cNvGrpSpPr/>
            <p:nvPr/>
          </p:nvGrpSpPr>
          <p:grpSpPr>
            <a:xfrm>
              <a:off x="3809744" y="578288"/>
              <a:ext cx="1866836" cy="551299"/>
              <a:chOff x="2689582" y="577258"/>
              <a:chExt cx="1786262" cy="485867"/>
            </a:xfrm>
          </p:grpSpPr>
          <p:sp>
            <p:nvSpPr>
              <p:cNvPr id="19" name="矩形: 圆角 28"/>
              <p:cNvSpPr/>
              <p:nvPr/>
            </p:nvSpPr>
            <p:spPr bwMode="auto">
              <a:xfrm rot="21121041">
                <a:off x="2689713" y="576872"/>
                <a:ext cx="565001" cy="472891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FF9999">
                    <a:alpha val="30196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我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矩形: 圆角 29"/>
              <p:cNvSpPr/>
              <p:nvPr/>
            </p:nvSpPr>
            <p:spPr bwMode="auto">
              <a:xfrm rot="432022">
                <a:off x="3313948" y="590863"/>
                <a:ext cx="565001" cy="472891"/>
              </a:xfrm>
              <a:prstGeom prst="roundRect">
                <a:avLst/>
              </a:prstGeom>
              <a:solidFill>
                <a:srgbClr val="CCFFCC"/>
              </a:solidFill>
              <a:ln>
                <a:solidFill>
                  <a:srgbClr val="99FF99">
                    <a:alpha val="2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会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矩形: 圆角 30"/>
              <p:cNvSpPr/>
              <p:nvPr/>
            </p:nvSpPr>
            <p:spPr bwMode="auto">
              <a:xfrm>
                <a:off x="3909325" y="576872"/>
                <a:ext cx="566519" cy="472891"/>
              </a:xfrm>
              <a:prstGeom prst="roundRect">
                <a:avLst/>
              </a:prstGeom>
              <a:solidFill>
                <a:srgbClr val="FFCC99"/>
              </a:solidFill>
              <a:ln>
                <a:solidFill>
                  <a:srgbClr val="FFCC66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认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  <p:pic>
          <p:nvPicPr>
            <p:cNvPr id="9222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06688" y="479425"/>
              <a:ext cx="1036637" cy="812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8" name="矩形 3"/>
          <p:cNvSpPr/>
          <p:nvPr/>
        </p:nvSpPr>
        <p:spPr>
          <a:xfrm>
            <a:off x="827088" y="1058863"/>
            <a:ext cx="7816850" cy="356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榆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木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入  铁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锥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鼻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涕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裆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金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惚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衅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身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煌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3"/>
          <p:cNvSpPr/>
          <p:nvPr/>
        </p:nvSpPr>
        <p:spPr>
          <a:xfrm>
            <a:off x="900113" y="842963"/>
            <a:ext cx="7815262" cy="305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由衷  自豪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冰尜儿   岳家军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   丑小鸭   否则  旋转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战败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  尤其  预料  品尝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3"/>
          <p:cNvSpPr/>
          <p:nvPr/>
        </p:nvSpPr>
        <p:spPr>
          <a:xfrm>
            <a:off x="663575" y="987425"/>
            <a:ext cx="7816850" cy="305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自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儿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家军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不得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   否则  旋转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战败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仍然  尤其  预料  品尝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2058988" y="1727200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879725" y="1654175"/>
            <a:ext cx="187325" cy="1062038"/>
          </a:xfrm>
          <a:prstGeom prst="leftBrace">
            <a:avLst>
              <a:gd name="adj1" fmla="val 26967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16"/>
          <p:cNvSpPr txBox="1"/>
          <p:nvPr/>
        </p:nvSpPr>
        <p:spPr>
          <a:xfrm>
            <a:off x="3035300" y="1368425"/>
            <a:ext cx="39179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dīnɡ</a:t>
            </a:r>
            <a:r>
              <a:rPr lang="zh-CN" altLang="en-US" sz="3600" b="1" dirty="0">
                <a:latin typeface="宋体" panose="02010600030101010101" pitchFamily="2" charset="-122"/>
              </a:rPr>
              <a:t>（     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文本框 17"/>
          <p:cNvSpPr txBox="1"/>
          <p:nvPr/>
        </p:nvSpPr>
        <p:spPr>
          <a:xfrm>
            <a:off x="3035300" y="2174875"/>
            <a:ext cx="36972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dìnɡ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9"/>
          <p:cNvSpPr txBox="1"/>
          <p:nvPr/>
        </p:nvSpPr>
        <p:spPr>
          <a:xfrm>
            <a:off x="4532313" y="135572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铁钉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0"/>
          <p:cNvSpPr txBox="1"/>
          <p:nvPr/>
        </p:nvSpPr>
        <p:spPr>
          <a:xfrm>
            <a:off x="4508500" y="2176463"/>
            <a:ext cx="15748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钉木桩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文本框 2"/>
          <p:cNvSpPr txBox="1"/>
          <p:nvPr/>
        </p:nvSpPr>
        <p:spPr>
          <a:xfrm>
            <a:off x="2058988" y="3494088"/>
            <a:ext cx="80327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879725" y="3421063"/>
            <a:ext cx="187325" cy="1062038"/>
          </a:xfrm>
          <a:prstGeom prst="leftBrace">
            <a:avLst>
              <a:gd name="adj1" fmla="val 26967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3035300" y="3133725"/>
            <a:ext cx="39179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xuán</a:t>
            </a:r>
            <a:r>
              <a:rPr lang="zh-CN" altLang="en-US" sz="3600" b="1" dirty="0">
                <a:latin typeface="宋体" panose="02010600030101010101" pitchFamily="2" charset="-122"/>
              </a:rPr>
              <a:t>（     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3" name="文本框 17"/>
          <p:cNvSpPr txBox="1"/>
          <p:nvPr/>
        </p:nvSpPr>
        <p:spPr>
          <a:xfrm>
            <a:off x="3035300" y="3940175"/>
            <a:ext cx="4560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xuàn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4521200" y="311785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螺旋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0"/>
          <p:cNvSpPr txBox="1"/>
          <p:nvPr/>
        </p:nvSpPr>
        <p:spPr>
          <a:xfrm>
            <a:off x="4498975" y="39417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8" name="文本框 13"/>
          <p:cNvSpPr txBox="1"/>
          <p:nvPr/>
        </p:nvSpPr>
        <p:spPr>
          <a:xfrm>
            <a:off x="501650" y="465138"/>
            <a:ext cx="19097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11" grpId="0" animBg="1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1" descr="C:\Users\Administrator\Desktop\timg (4).jpg"/>
          <p:cNvPicPr>
            <a:picLocks noChangeAspect="1"/>
          </p:cNvPicPr>
          <p:nvPr/>
        </p:nvPicPr>
        <p:blipFill>
          <a:blip r:embed="rId1"/>
          <a:srcRect t="45480" b="202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568674" y="411510"/>
            <a:ext cx="188224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玩陀螺</a:t>
            </a:r>
            <a:endParaRPr kumimoji="0" lang="zh-CN" altLang="en-US" sz="4400" b="1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820863" y="1284288"/>
            <a:ext cx="1443037" cy="1522412"/>
            <a:chOff x="265057" y="1279155"/>
            <a:chExt cx="1442546" cy="1523753"/>
          </a:xfrm>
        </p:grpSpPr>
        <p:pic>
          <p:nvPicPr>
            <p:cNvPr id="12320" name="图片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1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钉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17863" y="1284288"/>
            <a:ext cx="1443037" cy="1522412"/>
            <a:chOff x="265057" y="1279155"/>
            <a:chExt cx="1442546" cy="1523753"/>
          </a:xfrm>
        </p:grpSpPr>
        <p:pic>
          <p:nvPicPr>
            <p:cNvPr id="12318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9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旋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14863" y="1284288"/>
            <a:ext cx="1443037" cy="1522412"/>
            <a:chOff x="265057" y="1279155"/>
            <a:chExt cx="1442546" cy="1523753"/>
          </a:xfrm>
        </p:grpSpPr>
        <p:pic>
          <p:nvPicPr>
            <p:cNvPr id="12316" name="图片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7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兵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11863" y="1284288"/>
            <a:ext cx="1443037" cy="1522412"/>
            <a:chOff x="265057" y="1279155"/>
            <a:chExt cx="1442546" cy="1523753"/>
          </a:xfrm>
        </p:grpSpPr>
        <p:pic>
          <p:nvPicPr>
            <p:cNvPr id="12314" name="图片 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5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恨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23850" y="3003550"/>
            <a:ext cx="1443038" cy="1524000"/>
            <a:chOff x="265057" y="1279155"/>
            <a:chExt cx="1442546" cy="1523753"/>
          </a:xfrm>
        </p:grpSpPr>
        <p:pic>
          <p:nvPicPr>
            <p:cNvPr id="12312" name="图片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3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帅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20850" y="3003550"/>
            <a:ext cx="1443038" cy="1524000"/>
            <a:chOff x="265057" y="1279155"/>
            <a:chExt cx="1442546" cy="1523753"/>
          </a:xfrm>
        </p:grpSpPr>
        <p:pic>
          <p:nvPicPr>
            <p:cNvPr id="12310" name="图片 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1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彻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17850" y="3003550"/>
            <a:ext cx="1443038" cy="1524000"/>
            <a:chOff x="265057" y="1279155"/>
            <a:chExt cx="1442546" cy="1523753"/>
          </a:xfrm>
        </p:grpSpPr>
        <p:pic>
          <p:nvPicPr>
            <p:cNvPr id="12308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9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溃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14850" y="3003550"/>
            <a:ext cx="1443038" cy="1524000"/>
            <a:chOff x="265057" y="1279155"/>
            <a:chExt cx="1442546" cy="1523753"/>
          </a:xfrm>
        </p:grpSpPr>
        <p:pic>
          <p:nvPicPr>
            <p:cNvPr id="12306" name="图片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7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誉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11850" y="3003550"/>
            <a:ext cx="1443038" cy="1524000"/>
            <a:chOff x="265057" y="1279155"/>
            <a:chExt cx="1442546" cy="1523753"/>
          </a:xfrm>
        </p:grpSpPr>
        <p:pic>
          <p:nvPicPr>
            <p:cNvPr id="12304" name="图片 7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5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丑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08850" y="3003550"/>
            <a:ext cx="1443038" cy="1524000"/>
            <a:chOff x="265057" y="1279155"/>
            <a:chExt cx="1442546" cy="1523753"/>
          </a:xfrm>
        </p:grpSpPr>
        <p:pic>
          <p:nvPicPr>
            <p:cNvPr id="12302" name="图片 7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豪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frame"/>
  <p:tag name="KSO_WM_SLIDE_BK_DARK_LIGHT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  <p:tag name="KSO_WM_SLIDE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frame"/>
  <p:tag name="KSO_WM_SLIDE_BK_DARK_LIGHT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frame"/>
  <p:tag name="KSO_WM_SLIDE_BK_DARK_LIGHT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leftRigh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leftRight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leftRight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leftRigh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1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1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1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navigation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navigation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elt"/>
  <p:tag name="KSO_WM_SLIDE_BK_DARK_LIGHT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elt"/>
  <p:tag name="KSO_WM_SLIDE_BK_DARK_LIGHT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369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369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193369"/>
  <p:tag name="KSO_WM_TEMPLATE_THUMBS_INDEX" val="1、3、7、8、10、13、15"/>
</p:tagLst>
</file>

<file path=ppt/tags/tag195.xml><?xml version="1.0" encoding="utf-8"?>
<p:tagLst xmlns:p="http://schemas.openxmlformats.org/presentationml/2006/main">
  <p:tag name="KSO_WM_TEMPLATE_CATEGORY" val="custom"/>
  <p:tag name="KSO_WM_TEMPLATE_INDEX" val="20193369"/>
</p:tagLst>
</file>

<file path=ppt/tags/tag196.xml><?xml version="1.0" encoding="utf-8"?>
<p:tagLst xmlns:p="http://schemas.openxmlformats.org/presentationml/2006/main">
  <p:tag name="KSO_WM_TEMPLATE_CATEGORY" val="custom"/>
  <p:tag name="KSO_WM_TEMPLATE_INDEX" val="20193369"/>
</p:tagLst>
</file>

<file path=ppt/tags/tag197.xml><?xml version="1.0" encoding="utf-8"?>
<p:tagLst xmlns:p="http://schemas.openxmlformats.org/presentationml/2006/main">
  <p:tag name="KSO_WM_TEMPLATE_CATEGORY" val="custom"/>
  <p:tag name="KSO_WM_TEMPLATE_INDEX" val="20193369"/>
</p:tagLst>
</file>

<file path=ppt/tags/tag198.xml><?xml version="1.0" encoding="utf-8"?>
<p:tagLst xmlns:p="http://schemas.openxmlformats.org/presentationml/2006/main">
  <p:tag name="KSO_WM_TEMPLATE_CATEGORY" val="custom"/>
  <p:tag name="KSO_WM_TEMPLATE_INDEX" val="20193369"/>
</p:tagLst>
</file>

<file path=ppt/tags/tag199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1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2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3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4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5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6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7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8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09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1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2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3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4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5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6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7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8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19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1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2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3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4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5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6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7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8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29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31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32.xml><?xml version="1.0" encoding="utf-8"?>
<p:tagLst xmlns:p="http://schemas.openxmlformats.org/presentationml/2006/main">
  <p:tag name="KSO_WM_TEMPLATE_CATEGORY" val="custom"/>
  <p:tag name="KSO_WM_TEMPLATE_INDEX" val="20193369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7">
      <a:dk1>
        <a:srgbClr val="000000"/>
      </a:dk1>
      <a:lt1>
        <a:sysClr val="window" lastClr="FFFFFF"/>
      </a:lt1>
      <a:dk2>
        <a:srgbClr val="9DABF1"/>
      </a:dk2>
      <a:lt2>
        <a:srgbClr val="FFFFFF"/>
      </a:lt2>
      <a:accent1>
        <a:srgbClr val="5066E9"/>
      </a:accent1>
      <a:accent2>
        <a:srgbClr val="7E8AF1"/>
      </a:accent2>
      <a:accent3>
        <a:srgbClr val="97E0E4"/>
      </a:accent3>
      <a:accent4>
        <a:srgbClr val="A1D8CC"/>
      </a:accent4>
      <a:accent5>
        <a:srgbClr val="C4D9D8"/>
      </a:accent5>
      <a:accent6>
        <a:srgbClr val="B9DCB5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3035</Words>
  <Application>WPS 演示</Application>
  <PresentationFormat/>
  <Paragraphs>392</Paragraphs>
  <Slides>38</Slides>
  <Notes>2</Notes>
  <HiddenSlides>4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楷体</vt:lpstr>
      <vt:lpstr>黑体</vt:lpstr>
      <vt:lpstr>+mn-ea</vt:lpstr>
      <vt:lpstr>Segoe Print</vt:lpstr>
      <vt:lpstr>微软雅黑</vt:lpstr>
      <vt:lpstr>Arial Unicode MS</vt:lpstr>
      <vt:lpstr>(使用中文字体)</vt:lpstr>
      <vt:lpstr>汉仪旗黑-85S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cp:lastModifiedBy>厚德载物1378979062</cp:lastModifiedBy>
  <cp:revision>624</cp:revision>
  <dcterms:created xsi:type="dcterms:W3CDTF">2016-10-29T08:56:49Z</dcterms:created>
  <dcterms:modified xsi:type="dcterms:W3CDTF">2019-08-22T09:21:44Z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2052-11.1.0.8496</vt:lpwstr>
  </property>
</Properties>
</file>