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6" r:id="rId4"/>
  </p:sldMasterIdLst>
  <p:notesMasterIdLst>
    <p:notesMasterId r:id="rId6"/>
  </p:notesMasterIdLst>
  <p:handoutMasterIdLst>
    <p:handoutMasterId r:id="rId32"/>
  </p:handoutMasterIdLst>
  <p:sldIdLst>
    <p:sldId id="256" r:id="rId5"/>
    <p:sldId id="487" r:id="rId7"/>
    <p:sldId id="427" r:id="rId8"/>
    <p:sldId id="455" r:id="rId9"/>
    <p:sldId id="460" r:id="rId10"/>
    <p:sldId id="511" r:id="rId11"/>
    <p:sldId id="461" r:id="rId12"/>
    <p:sldId id="462" r:id="rId13"/>
    <p:sldId id="463" r:id="rId14"/>
    <p:sldId id="464" r:id="rId15"/>
    <p:sldId id="465" r:id="rId16"/>
    <p:sldId id="466" r:id="rId17"/>
    <p:sldId id="514" r:id="rId18"/>
    <p:sldId id="475" r:id="rId19"/>
    <p:sldId id="515" r:id="rId20"/>
    <p:sldId id="516" r:id="rId21"/>
    <p:sldId id="468" r:id="rId22"/>
    <p:sldId id="474" r:id="rId23"/>
    <p:sldId id="517" r:id="rId24"/>
    <p:sldId id="518" r:id="rId25"/>
    <p:sldId id="469" r:id="rId26"/>
    <p:sldId id="519" r:id="rId27"/>
    <p:sldId id="520" r:id="rId28"/>
    <p:sldId id="521" r:id="rId29"/>
    <p:sldId id="471" r:id="rId30"/>
    <p:sldId id="356" r:id="rId31"/>
  </p:sldIdLst>
  <p:sldSz cx="9144000" cy="6858000" type="screen4x3"/>
  <p:notesSz cx="7104380" cy="1023493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B10000"/>
    <a:srgbClr val="A83C2A"/>
    <a:srgbClr val="068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235"/>
    <p:restoredTop sz="94926"/>
  </p:normalViewPr>
  <p:slideViewPr>
    <p:cSldViewPr snapToGrid="0" showGuides="1">
      <p:cViewPr varScale="1">
        <p:scale>
          <a:sx n="67" d="100"/>
          <a:sy n="67" d="100"/>
        </p:scale>
        <p:origin x="136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16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4" d="100"/>
        <a:sy n="84" d="100"/>
      </p:scale>
      <p:origin x="0" y="-174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8EC043-15C5-419D-9948-2B25AE7AD0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B5E8D9-2E59-4400-A5FD-CEF5114B19D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1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1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07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89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30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710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12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22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43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63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457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32388" y="3557588"/>
            <a:ext cx="3517900" cy="300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F2CD1C-05DD-4DD5-833F-2C837BE9F5C5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2C27871-1984-4B9A-AA23-26F29BB398E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spcBef>
                <a:spcPct val="0"/>
              </a:spcBef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32388" y="3557588"/>
            <a:ext cx="3517900" cy="300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F2CD1C-05DD-4DD5-833F-2C837BE9F5C5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2C27871-1984-4B9A-AA23-26F29BB398E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spcBef>
                <a:spcPct val="0"/>
              </a:spcBef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1266" name="组合 11265"/>
          <p:cNvGrpSpPr/>
          <p:nvPr/>
        </p:nvGrpSpPr>
        <p:grpSpPr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11267" name="组合 11266"/>
            <p:cNvGrpSpPr/>
            <p:nvPr userDrawn="1"/>
          </p:nvGrpSpPr>
          <p:grpSpPr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1268" name="任意多边形 11267"/>
              <p:cNvSpPr/>
              <p:nvPr userDrawn="1"/>
            </p:nvSpPr>
            <p:spPr>
              <a:xfrm>
                <a:off x="1399" y="1116"/>
                <a:ext cx="2815" cy="2110"/>
              </a:xfrm>
              <a:custGeom>
                <a:avLst/>
                <a:gdLst/>
                <a:ahLst/>
                <a:cxnLst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69" name="任意多边形 11268"/>
              <p:cNvSpPr/>
              <p:nvPr userDrawn="1"/>
            </p:nvSpPr>
            <p:spPr>
              <a:xfrm>
                <a:off x="672" y="1116"/>
                <a:ext cx="3966" cy="2366"/>
              </a:xfrm>
              <a:custGeom>
                <a:avLst/>
                <a:gdLst/>
                <a:ahLst/>
                <a:cxnLst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70" name="任意多边形 11269"/>
              <p:cNvSpPr/>
              <p:nvPr userDrawn="1"/>
            </p:nvSpPr>
            <p:spPr>
              <a:xfrm>
                <a:off x="20" y="1069"/>
                <a:ext cx="5732" cy="3107"/>
              </a:xfrm>
              <a:custGeom>
                <a:avLst/>
                <a:gdLst/>
                <a:ahLst/>
                <a:cxnLst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71" name="任意多边形 11270"/>
              <p:cNvSpPr/>
              <p:nvPr userDrawn="1"/>
            </p:nvSpPr>
            <p:spPr>
              <a:xfrm>
                <a:off x="242" y="1145"/>
                <a:ext cx="5512" cy="2760"/>
              </a:xfrm>
              <a:custGeom>
                <a:avLst/>
                <a:gdLst/>
                <a:ahLst/>
                <a:cxnLst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72" name="任意多边形 11271"/>
              <p:cNvSpPr/>
              <p:nvPr userDrawn="1"/>
            </p:nvSpPr>
            <p:spPr>
              <a:xfrm>
                <a:off x="4840" y="984"/>
                <a:ext cx="790" cy="1189"/>
              </a:xfrm>
              <a:custGeom>
                <a:avLst/>
                <a:gdLst/>
                <a:ahLst/>
                <a:cxnLst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73" name="任意多边形 11272"/>
              <p:cNvSpPr/>
              <p:nvPr userDrawn="1"/>
            </p:nvSpPr>
            <p:spPr>
              <a:xfrm>
                <a:off x="5173" y="896"/>
                <a:ext cx="579" cy="1117"/>
              </a:xfrm>
              <a:custGeom>
                <a:avLst/>
                <a:gdLst/>
                <a:ahLst/>
                <a:cxnLst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74" name="任意多边形 11273"/>
              <p:cNvSpPr/>
              <p:nvPr userDrawn="1"/>
            </p:nvSpPr>
            <p:spPr>
              <a:xfrm>
                <a:off x="3291" y="968"/>
                <a:ext cx="2471" cy="2396"/>
              </a:xfrm>
              <a:custGeom>
                <a:avLst/>
                <a:gdLst/>
                <a:ahLst/>
                <a:cxnLst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75" name="任意多边形 11274"/>
              <p:cNvSpPr/>
              <p:nvPr userDrawn="1"/>
            </p:nvSpPr>
            <p:spPr>
              <a:xfrm>
                <a:off x="2366" y="1067"/>
                <a:ext cx="1399" cy="1349"/>
              </a:xfrm>
              <a:custGeom>
                <a:avLst/>
                <a:gdLst/>
                <a:ahLst/>
                <a:cxnLst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76" name="任意多边形 11275"/>
              <p:cNvSpPr/>
              <p:nvPr userDrawn="1"/>
            </p:nvSpPr>
            <p:spPr>
              <a:xfrm>
                <a:off x="4275" y="2031"/>
                <a:ext cx="1256" cy="810"/>
              </a:xfrm>
              <a:custGeom>
                <a:avLst/>
                <a:gdLst/>
                <a:ahLst/>
                <a:cxnLst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77" name="任意多边形 11276"/>
              <p:cNvSpPr/>
              <p:nvPr userDrawn="1"/>
            </p:nvSpPr>
            <p:spPr>
              <a:xfrm>
                <a:off x="2914" y="3476"/>
                <a:ext cx="2848" cy="788"/>
              </a:xfrm>
              <a:custGeom>
                <a:avLst/>
                <a:gdLst/>
                <a:ahLst/>
                <a:cxnLst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78" name="任意多边形 11277"/>
              <p:cNvSpPr/>
              <p:nvPr userDrawn="1"/>
            </p:nvSpPr>
            <p:spPr>
              <a:xfrm>
                <a:off x="5443" y="922"/>
                <a:ext cx="319" cy="854"/>
              </a:xfrm>
              <a:custGeom>
                <a:avLst/>
                <a:gdLst/>
                <a:ahLst/>
                <a:cxnLst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79" name="任意多边形 11278"/>
              <p:cNvSpPr/>
              <p:nvPr userDrawn="1"/>
            </p:nvSpPr>
            <p:spPr>
              <a:xfrm>
                <a:off x="4954" y="3568"/>
                <a:ext cx="646" cy="392"/>
              </a:xfrm>
              <a:custGeom>
                <a:avLst/>
                <a:gdLst/>
                <a:ahLst/>
                <a:cxnLst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80" name="任意多边形 11279"/>
              <p:cNvSpPr/>
              <p:nvPr userDrawn="1"/>
            </p:nvSpPr>
            <p:spPr>
              <a:xfrm>
                <a:off x="50" y="2400"/>
                <a:ext cx="2736" cy="1920"/>
              </a:xfrm>
              <a:custGeom>
                <a:avLst/>
                <a:gdLst/>
                <a:ahLst/>
                <a:cxnLst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</p:grpSp>
        <p:grpSp>
          <p:nvGrpSpPr>
            <p:cNvPr id="11281" name="组合 11280"/>
            <p:cNvGrpSpPr/>
            <p:nvPr userDrawn="1"/>
          </p:nvGrpSpPr>
          <p:grpSpPr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11282" name="矩形 11281"/>
              <p:cNvSpPr/>
              <p:nvPr userDrawn="1"/>
            </p:nvSpPr>
            <p:spPr>
              <a:xfrm rot="6798887">
                <a:off x="62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83" name="矩形 11282"/>
              <p:cNvSpPr/>
              <p:nvPr userDrawn="1"/>
            </p:nvSpPr>
            <p:spPr>
              <a:xfrm rot="6798887">
                <a:off x="33" y="3879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84" name="矩形 11283"/>
              <p:cNvSpPr/>
              <p:nvPr userDrawn="1"/>
            </p:nvSpPr>
            <p:spPr>
              <a:xfrm rot="6798887">
                <a:off x="6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85" name="矩形 11284"/>
              <p:cNvSpPr/>
              <p:nvPr userDrawn="1"/>
            </p:nvSpPr>
            <p:spPr>
              <a:xfrm rot="5999912">
                <a:off x="209" y="388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86" name="矩形 11285"/>
              <p:cNvSpPr/>
              <p:nvPr userDrawn="1"/>
            </p:nvSpPr>
            <p:spPr>
              <a:xfrm rot="5999912">
                <a:off x="18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87" name="矩形 11286"/>
              <p:cNvSpPr/>
              <p:nvPr userDrawn="1"/>
            </p:nvSpPr>
            <p:spPr>
              <a:xfrm rot="6250138">
                <a:off x="152" y="38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88" name="矩形 11287"/>
              <p:cNvSpPr/>
              <p:nvPr userDrawn="1"/>
            </p:nvSpPr>
            <p:spPr>
              <a:xfrm rot="6238076">
                <a:off x="123" y="388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89" name="矩形 11288"/>
              <p:cNvSpPr/>
              <p:nvPr userDrawn="1"/>
            </p:nvSpPr>
            <p:spPr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90" name="矩形 11289"/>
              <p:cNvSpPr/>
              <p:nvPr userDrawn="1"/>
            </p:nvSpPr>
            <p:spPr>
              <a:xfrm rot="5380717">
                <a:off x="332" y="3871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91" name="矩形 11290"/>
              <p:cNvSpPr/>
              <p:nvPr userDrawn="1"/>
            </p:nvSpPr>
            <p:spPr>
              <a:xfrm rot="5583200">
                <a:off x="302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92" name="矩形 11291"/>
              <p:cNvSpPr/>
              <p:nvPr userDrawn="1"/>
            </p:nvSpPr>
            <p:spPr>
              <a:xfrm rot="5737625">
                <a:off x="270" y="3881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93" name="矩形 11292"/>
              <p:cNvSpPr/>
              <p:nvPr userDrawn="1"/>
            </p:nvSpPr>
            <p:spPr>
              <a:xfrm rot="4715477">
                <a:off x="516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94" name="矩形 11293"/>
              <p:cNvSpPr/>
              <p:nvPr userDrawn="1"/>
            </p:nvSpPr>
            <p:spPr>
              <a:xfrm rot="4924949">
                <a:off x="486" y="383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95" name="矩形 11294"/>
              <p:cNvSpPr/>
              <p:nvPr userDrawn="1"/>
            </p:nvSpPr>
            <p:spPr>
              <a:xfrm rot="4924949">
                <a:off x="456" y="384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96" name="矩形 11295"/>
              <p:cNvSpPr/>
              <p:nvPr userDrawn="1"/>
            </p:nvSpPr>
            <p:spPr>
              <a:xfrm rot="5041352">
                <a:off x="426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97" name="矩形 11296"/>
              <p:cNvSpPr/>
              <p:nvPr userDrawn="1"/>
            </p:nvSpPr>
            <p:spPr>
              <a:xfrm rot="3816889">
                <a:off x="664" y="376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98" name="矩形 11297"/>
              <p:cNvSpPr/>
              <p:nvPr userDrawn="1"/>
            </p:nvSpPr>
            <p:spPr>
              <a:xfrm rot="3816889">
                <a:off x="634" y="377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299" name="矩形 11298"/>
              <p:cNvSpPr/>
              <p:nvPr userDrawn="1"/>
            </p:nvSpPr>
            <p:spPr>
              <a:xfrm rot="4104184">
                <a:off x="605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00" name="矩形 11299"/>
              <p:cNvSpPr/>
              <p:nvPr userDrawn="1"/>
            </p:nvSpPr>
            <p:spPr>
              <a:xfrm rot="4325343">
                <a:off x="575" y="380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01" name="矩形 11300"/>
              <p:cNvSpPr/>
              <p:nvPr userDrawn="1"/>
            </p:nvSpPr>
            <p:spPr>
              <a:xfrm rot="3368036">
                <a:off x="799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02" name="矩形 11301"/>
              <p:cNvSpPr/>
              <p:nvPr userDrawn="1"/>
            </p:nvSpPr>
            <p:spPr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03" name="矩形 11302"/>
              <p:cNvSpPr/>
              <p:nvPr userDrawn="1"/>
            </p:nvSpPr>
            <p:spPr>
              <a:xfrm rot="3368036">
                <a:off x="745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04" name="矩形 11303"/>
              <p:cNvSpPr/>
              <p:nvPr userDrawn="1"/>
            </p:nvSpPr>
            <p:spPr>
              <a:xfrm rot="3816889">
                <a:off x="717" y="373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05" name="矩形 11304"/>
              <p:cNvSpPr/>
              <p:nvPr userDrawn="1"/>
            </p:nvSpPr>
            <p:spPr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06" name="矩形 11305"/>
              <p:cNvSpPr/>
              <p:nvPr userDrawn="1"/>
            </p:nvSpPr>
            <p:spPr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07" name="矩形 11306"/>
              <p:cNvSpPr/>
              <p:nvPr userDrawn="1"/>
            </p:nvSpPr>
            <p:spPr>
              <a:xfrm rot="2707562">
                <a:off x="876" y="36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08" name="矩形 11307"/>
              <p:cNvSpPr/>
              <p:nvPr userDrawn="1"/>
            </p:nvSpPr>
            <p:spPr>
              <a:xfrm rot="2707562">
                <a:off x="850" y="364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09" name="矩形 11308"/>
              <p:cNvSpPr/>
              <p:nvPr userDrawn="1"/>
            </p:nvSpPr>
            <p:spPr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10" name="矩形 11309"/>
              <p:cNvSpPr/>
              <p:nvPr userDrawn="1"/>
            </p:nvSpPr>
            <p:spPr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11" name="矩形 11310"/>
              <p:cNvSpPr/>
              <p:nvPr userDrawn="1"/>
            </p:nvSpPr>
            <p:spPr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12" name="矩形 11311"/>
              <p:cNvSpPr/>
              <p:nvPr userDrawn="1"/>
            </p:nvSpPr>
            <p:spPr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13" name="矩形 11312"/>
              <p:cNvSpPr/>
              <p:nvPr userDrawn="1"/>
            </p:nvSpPr>
            <p:spPr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14" name="矩形 11313"/>
              <p:cNvSpPr/>
              <p:nvPr userDrawn="1"/>
            </p:nvSpPr>
            <p:spPr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15" name="矩形 11314"/>
              <p:cNvSpPr/>
              <p:nvPr userDrawn="1"/>
            </p:nvSpPr>
            <p:spPr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16" name="矩形 11315"/>
              <p:cNvSpPr/>
              <p:nvPr userDrawn="1"/>
            </p:nvSpPr>
            <p:spPr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17" name="矩形 11316"/>
              <p:cNvSpPr/>
              <p:nvPr userDrawn="1"/>
            </p:nvSpPr>
            <p:spPr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18" name="矩形 11317"/>
              <p:cNvSpPr/>
              <p:nvPr userDrawn="1"/>
            </p:nvSpPr>
            <p:spPr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19" name="矩形 11318"/>
              <p:cNvSpPr/>
              <p:nvPr userDrawn="1"/>
            </p:nvSpPr>
            <p:spPr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20" name="矩形 11319"/>
              <p:cNvSpPr/>
              <p:nvPr userDrawn="1"/>
            </p:nvSpPr>
            <p:spPr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21" name="矩形 11320"/>
              <p:cNvSpPr/>
              <p:nvPr userDrawn="1"/>
            </p:nvSpPr>
            <p:spPr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22" name="矩形 11321"/>
              <p:cNvSpPr/>
              <p:nvPr userDrawn="1"/>
            </p:nvSpPr>
            <p:spPr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23" name="矩形 11322"/>
              <p:cNvSpPr/>
              <p:nvPr userDrawn="1"/>
            </p:nvSpPr>
            <p:spPr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24" name="矩形 11323"/>
              <p:cNvSpPr/>
              <p:nvPr userDrawn="1"/>
            </p:nvSpPr>
            <p:spPr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25" name="矩形 11324"/>
              <p:cNvSpPr/>
              <p:nvPr userDrawn="1"/>
            </p:nvSpPr>
            <p:spPr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26" name="矩形 11325"/>
              <p:cNvSpPr/>
              <p:nvPr userDrawn="1"/>
            </p:nvSpPr>
            <p:spPr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27" name="矩形 11326"/>
              <p:cNvSpPr/>
              <p:nvPr userDrawn="1"/>
            </p:nvSpPr>
            <p:spPr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28" name="矩形 11327"/>
              <p:cNvSpPr/>
              <p:nvPr userDrawn="1"/>
            </p:nvSpPr>
            <p:spPr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29" name="矩形 11328"/>
              <p:cNvSpPr/>
              <p:nvPr userDrawn="1"/>
            </p:nvSpPr>
            <p:spPr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30" name="矩形 11329"/>
              <p:cNvSpPr/>
              <p:nvPr userDrawn="1"/>
            </p:nvSpPr>
            <p:spPr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31" name="矩形 11330"/>
              <p:cNvSpPr/>
              <p:nvPr userDrawn="1"/>
            </p:nvSpPr>
            <p:spPr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32" name="矩形 11331"/>
              <p:cNvSpPr/>
              <p:nvPr userDrawn="1"/>
            </p:nvSpPr>
            <p:spPr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33" name="矩形 11332"/>
              <p:cNvSpPr/>
              <p:nvPr userDrawn="1"/>
            </p:nvSpPr>
            <p:spPr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34" name="矩形 11333"/>
              <p:cNvSpPr/>
              <p:nvPr userDrawn="1"/>
            </p:nvSpPr>
            <p:spPr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35" name="矩形 11334"/>
              <p:cNvSpPr/>
              <p:nvPr userDrawn="1"/>
            </p:nvSpPr>
            <p:spPr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36" name="矩形 11335"/>
              <p:cNvSpPr/>
              <p:nvPr userDrawn="1"/>
            </p:nvSpPr>
            <p:spPr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37" name="矩形 11336"/>
              <p:cNvSpPr/>
              <p:nvPr userDrawn="1"/>
            </p:nvSpPr>
            <p:spPr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38" name="矩形 11337"/>
              <p:cNvSpPr/>
              <p:nvPr userDrawn="1"/>
            </p:nvSpPr>
            <p:spPr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39" name="矩形 11338"/>
              <p:cNvSpPr/>
              <p:nvPr userDrawn="1"/>
            </p:nvSpPr>
            <p:spPr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40" name="矩形 11339"/>
              <p:cNvSpPr/>
              <p:nvPr userDrawn="1"/>
            </p:nvSpPr>
            <p:spPr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41" name="矩形 11340"/>
              <p:cNvSpPr/>
              <p:nvPr userDrawn="1"/>
            </p:nvSpPr>
            <p:spPr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42" name="矩形 11341"/>
              <p:cNvSpPr/>
              <p:nvPr userDrawn="1"/>
            </p:nvSpPr>
            <p:spPr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43" name="矩形 11342"/>
              <p:cNvSpPr/>
              <p:nvPr userDrawn="1"/>
            </p:nvSpPr>
            <p:spPr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44" name="矩形 11343"/>
              <p:cNvSpPr/>
              <p:nvPr userDrawn="1"/>
            </p:nvSpPr>
            <p:spPr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45" name="任意多边形 11344"/>
              <p:cNvSpPr/>
              <p:nvPr userDrawn="1"/>
            </p:nvSpPr>
            <p:spPr>
              <a:xfrm>
                <a:off x="486" y="2563"/>
                <a:ext cx="180" cy="151"/>
              </a:xfrm>
              <a:custGeom>
                <a:avLst/>
                <a:gdLst/>
                <a:ahLst/>
                <a:cxnLst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46" name="矩形 11345"/>
              <p:cNvSpPr/>
              <p:nvPr userDrawn="1"/>
            </p:nvSpPr>
            <p:spPr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47" name="矩形 11346"/>
              <p:cNvSpPr/>
              <p:nvPr userDrawn="1"/>
            </p:nvSpPr>
            <p:spPr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48" name="矩形 11347"/>
              <p:cNvSpPr/>
              <p:nvPr userDrawn="1"/>
            </p:nvSpPr>
            <p:spPr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49" name="矩形 11348"/>
              <p:cNvSpPr/>
              <p:nvPr userDrawn="1"/>
            </p:nvSpPr>
            <p:spPr>
              <a:xfrm rot="-2957028">
                <a:off x="930" y="248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50" name="矩形 11349"/>
              <p:cNvSpPr/>
              <p:nvPr userDrawn="1"/>
            </p:nvSpPr>
            <p:spPr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51" name="矩形 11350"/>
              <p:cNvSpPr/>
              <p:nvPr userDrawn="1"/>
            </p:nvSpPr>
            <p:spPr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52" name="矩形 11351"/>
              <p:cNvSpPr/>
              <p:nvPr userDrawn="1"/>
            </p:nvSpPr>
            <p:spPr>
              <a:xfrm rot="-3638503">
                <a:off x="788" y="242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53" name="矩形 11352"/>
              <p:cNvSpPr/>
              <p:nvPr userDrawn="1"/>
            </p:nvSpPr>
            <p:spPr>
              <a:xfrm rot="-3638503">
                <a:off x="815" y="243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54" name="矩形 11353"/>
              <p:cNvSpPr/>
              <p:nvPr userDrawn="1"/>
            </p:nvSpPr>
            <p:spPr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55" name="矩形 11354"/>
              <p:cNvSpPr/>
              <p:nvPr userDrawn="1"/>
            </p:nvSpPr>
            <p:spPr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56" name="矩形 11355"/>
              <p:cNvSpPr/>
              <p:nvPr userDrawn="1"/>
            </p:nvSpPr>
            <p:spPr>
              <a:xfrm rot="-4338250">
                <a:off x="649" y="239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57" name="矩形 11356"/>
              <p:cNvSpPr/>
              <p:nvPr userDrawn="1"/>
            </p:nvSpPr>
            <p:spPr>
              <a:xfrm rot="-4250359">
                <a:off x="677" y="240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58" name="矩形 11357"/>
              <p:cNvSpPr/>
              <p:nvPr userDrawn="1"/>
            </p:nvSpPr>
            <p:spPr>
              <a:xfrm rot="-4250359">
                <a:off x="707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59" name="矩形 11358"/>
              <p:cNvSpPr/>
              <p:nvPr userDrawn="1"/>
            </p:nvSpPr>
            <p:spPr>
              <a:xfrm rot="-3989246">
                <a:off x="737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60" name="矩形 11359"/>
              <p:cNvSpPr/>
              <p:nvPr userDrawn="1"/>
            </p:nvSpPr>
            <p:spPr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61" name="矩形 11360"/>
              <p:cNvSpPr/>
              <p:nvPr userDrawn="1"/>
            </p:nvSpPr>
            <p:spPr>
              <a:xfrm rot="-4673370">
                <a:off x="533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62" name="矩形 11361"/>
              <p:cNvSpPr/>
              <p:nvPr userDrawn="1"/>
            </p:nvSpPr>
            <p:spPr>
              <a:xfrm rot="-4646721">
                <a:off x="563" y="2389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63" name="矩形 11362"/>
              <p:cNvSpPr/>
              <p:nvPr userDrawn="1"/>
            </p:nvSpPr>
            <p:spPr>
              <a:xfrm rot="-4580623">
                <a:off x="594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64" name="矩形 11363"/>
              <p:cNvSpPr/>
              <p:nvPr userDrawn="1"/>
            </p:nvSpPr>
            <p:spPr>
              <a:xfrm rot="-5195129">
                <a:off x="355" y="241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65" name="矩形 11364"/>
              <p:cNvSpPr/>
              <p:nvPr userDrawn="1"/>
            </p:nvSpPr>
            <p:spPr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66" name="矩形 11365"/>
              <p:cNvSpPr/>
              <p:nvPr userDrawn="1"/>
            </p:nvSpPr>
            <p:spPr>
              <a:xfrm rot="-5288939">
                <a:off x="418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67" name="矩形 11366"/>
              <p:cNvSpPr/>
              <p:nvPr userDrawn="1"/>
            </p:nvSpPr>
            <p:spPr>
              <a:xfrm rot="-5164854">
                <a:off x="449" y="239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68" name="矩形 11367"/>
              <p:cNvSpPr/>
              <p:nvPr userDrawn="1"/>
            </p:nvSpPr>
            <p:spPr>
              <a:xfrm rot="-6132163">
                <a:off x="206" y="245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69" name="矩形 11368"/>
              <p:cNvSpPr/>
              <p:nvPr userDrawn="1"/>
            </p:nvSpPr>
            <p:spPr>
              <a:xfrm rot="-6220433">
                <a:off x="237" y="244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70" name="矩形 11369"/>
              <p:cNvSpPr/>
              <p:nvPr userDrawn="1"/>
            </p:nvSpPr>
            <p:spPr>
              <a:xfrm rot="-6110943">
                <a:off x="266" y="243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71" name="矩形 11370"/>
              <p:cNvSpPr/>
              <p:nvPr userDrawn="1"/>
            </p:nvSpPr>
            <p:spPr>
              <a:xfrm rot="-5919570">
                <a:off x="292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72" name="矩形 11371"/>
              <p:cNvSpPr/>
              <p:nvPr userDrawn="1"/>
            </p:nvSpPr>
            <p:spPr>
              <a:xfrm rot="-7376291">
                <a:off x="5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73" name="矩形 11372"/>
              <p:cNvSpPr/>
              <p:nvPr userDrawn="1"/>
            </p:nvSpPr>
            <p:spPr>
              <a:xfrm rot="-7168347">
                <a:off x="64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74" name="矩形 11373"/>
              <p:cNvSpPr/>
              <p:nvPr userDrawn="1"/>
            </p:nvSpPr>
            <p:spPr>
              <a:xfrm rot="-6802416">
                <a:off x="92" y="250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75" name="矩形 11374"/>
              <p:cNvSpPr/>
              <p:nvPr userDrawn="1"/>
            </p:nvSpPr>
            <p:spPr>
              <a:xfrm rot="-6802416">
                <a:off x="119" y="24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76" name="矩形 11375"/>
              <p:cNvSpPr/>
              <p:nvPr userDrawn="1"/>
            </p:nvSpPr>
            <p:spPr>
              <a:xfrm rot="-6457704">
                <a:off x="150" y="247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77" name="矩形 11376"/>
              <p:cNvSpPr/>
              <p:nvPr userDrawn="1"/>
            </p:nvSpPr>
            <p:spPr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78" name="矩形 11377"/>
              <p:cNvSpPr/>
              <p:nvPr userDrawn="1"/>
            </p:nvSpPr>
            <p:spPr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79" name="矩形 11378"/>
              <p:cNvSpPr/>
              <p:nvPr userDrawn="1"/>
            </p:nvSpPr>
            <p:spPr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80" name="矩形 11379"/>
              <p:cNvSpPr/>
              <p:nvPr userDrawn="1"/>
            </p:nvSpPr>
            <p:spPr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81" name="矩形 11380"/>
              <p:cNvSpPr/>
              <p:nvPr userDrawn="1"/>
            </p:nvSpPr>
            <p:spPr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82" name="矩形 11381"/>
              <p:cNvSpPr/>
              <p:nvPr userDrawn="1"/>
            </p:nvSpPr>
            <p:spPr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83" name="矩形 11382"/>
              <p:cNvSpPr/>
              <p:nvPr userDrawn="1"/>
            </p:nvSpPr>
            <p:spPr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84" name="矩形 11383"/>
              <p:cNvSpPr/>
              <p:nvPr userDrawn="1"/>
            </p:nvSpPr>
            <p:spPr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85" name="矩形 11384"/>
              <p:cNvSpPr/>
              <p:nvPr userDrawn="1"/>
            </p:nvSpPr>
            <p:spPr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86" name="矩形 11385"/>
              <p:cNvSpPr/>
              <p:nvPr userDrawn="1"/>
            </p:nvSpPr>
            <p:spPr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87" name="矩形 11386"/>
              <p:cNvSpPr/>
              <p:nvPr userDrawn="1"/>
            </p:nvSpPr>
            <p:spPr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88" name="矩形 11387"/>
              <p:cNvSpPr/>
              <p:nvPr userDrawn="1"/>
            </p:nvSpPr>
            <p:spPr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89" name="矩形 11388"/>
              <p:cNvSpPr/>
              <p:nvPr userDrawn="1"/>
            </p:nvSpPr>
            <p:spPr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90" name="矩形 11389"/>
              <p:cNvSpPr/>
              <p:nvPr userDrawn="1"/>
            </p:nvSpPr>
            <p:spPr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91" name="矩形 11390"/>
              <p:cNvSpPr/>
              <p:nvPr userDrawn="1"/>
            </p:nvSpPr>
            <p:spPr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92" name="矩形 11391"/>
              <p:cNvSpPr/>
              <p:nvPr userDrawn="1"/>
            </p:nvSpPr>
            <p:spPr>
              <a:xfrm rot="-3676305">
                <a:off x="739" y="2385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93" name="矩形 11392"/>
              <p:cNvSpPr/>
              <p:nvPr userDrawn="1"/>
            </p:nvSpPr>
            <p:spPr>
              <a:xfrm rot="-3188616">
                <a:off x="869" y="2429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94" name="矩形 11393"/>
              <p:cNvSpPr/>
              <p:nvPr userDrawn="1"/>
            </p:nvSpPr>
            <p:spPr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95" name="矩形 11394"/>
              <p:cNvSpPr/>
              <p:nvPr userDrawn="1"/>
            </p:nvSpPr>
            <p:spPr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96" name="矩形 11395"/>
              <p:cNvSpPr/>
              <p:nvPr userDrawn="1"/>
            </p:nvSpPr>
            <p:spPr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97" name="矩形 11396"/>
              <p:cNvSpPr/>
              <p:nvPr userDrawn="1"/>
            </p:nvSpPr>
            <p:spPr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98" name="矩形 11397"/>
              <p:cNvSpPr/>
              <p:nvPr userDrawn="1"/>
            </p:nvSpPr>
            <p:spPr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399" name="矩形 11398"/>
              <p:cNvSpPr/>
              <p:nvPr userDrawn="1"/>
            </p:nvSpPr>
            <p:spPr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00" name="矩形 11399"/>
              <p:cNvSpPr/>
              <p:nvPr userDrawn="1"/>
            </p:nvSpPr>
            <p:spPr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01" name="矩形 11400"/>
              <p:cNvSpPr/>
              <p:nvPr userDrawn="1"/>
            </p:nvSpPr>
            <p:spPr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02" name="任意多边形 11401"/>
              <p:cNvSpPr/>
              <p:nvPr userDrawn="1"/>
            </p:nvSpPr>
            <p:spPr>
              <a:xfrm>
                <a:off x="850" y="3136"/>
                <a:ext cx="204" cy="120"/>
              </a:xfrm>
              <a:custGeom>
                <a:avLst/>
                <a:gdLst/>
                <a:ahLst/>
                <a:cxnLst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03" name="任意多边形 11402"/>
              <p:cNvSpPr/>
              <p:nvPr userDrawn="1"/>
            </p:nvSpPr>
            <p:spPr>
              <a:xfrm>
                <a:off x="19" y="2722"/>
                <a:ext cx="90" cy="78"/>
              </a:xfrm>
              <a:custGeom>
                <a:avLst/>
                <a:gdLst/>
                <a:ahLst/>
                <a:cxnLst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04" name="任意多边形 11403"/>
              <p:cNvSpPr/>
              <p:nvPr userDrawn="1"/>
            </p:nvSpPr>
            <p:spPr>
              <a:xfrm>
                <a:off x="97" y="2651"/>
                <a:ext cx="101" cy="89"/>
              </a:xfrm>
              <a:custGeom>
                <a:avLst/>
                <a:gdLst/>
                <a:ahLst/>
                <a:cxnLst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05" name="任意多边形 11404"/>
              <p:cNvSpPr/>
              <p:nvPr userDrawn="1"/>
            </p:nvSpPr>
            <p:spPr>
              <a:xfrm>
                <a:off x="677" y="3502"/>
                <a:ext cx="83" cy="78"/>
              </a:xfrm>
              <a:custGeom>
                <a:avLst/>
                <a:gdLst/>
                <a:ahLst/>
                <a:cxnLst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06" name="任意多边形 11405"/>
              <p:cNvSpPr/>
              <p:nvPr userDrawn="1"/>
            </p:nvSpPr>
            <p:spPr>
              <a:xfrm>
                <a:off x="940" y="2782"/>
                <a:ext cx="90" cy="72"/>
              </a:xfrm>
              <a:custGeom>
                <a:avLst/>
                <a:gdLst/>
                <a:ahLst/>
                <a:cxnLst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07" name="任意多边形 11406"/>
              <p:cNvSpPr/>
              <p:nvPr userDrawn="1"/>
            </p:nvSpPr>
            <p:spPr>
              <a:xfrm>
                <a:off x="898" y="2716"/>
                <a:ext cx="90" cy="84"/>
              </a:xfrm>
              <a:custGeom>
                <a:avLst/>
                <a:gdLst/>
                <a:ahLst/>
                <a:cxnLst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08" name="任意多边形 11407"/>
              <p:cNvSpPr/>
              <p:nvPr userDrawn="1"/>
            </p:nvSpPr>
            <p:spPr>
              <a:xfrm>
                <a:off x="7" y="3837"/>
                <a:ext cx="6" cy="12"/>
              </a:xfrm>
              <a:custGeom>
                <a:avLst/>
                <a:gdLst/>
                <a:ahLst/>
                <a:cxnLst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09" name="任意多边形 11408"/>
              <p:cNvSpPr/>
              <p:nvPr userDrawn="1"/>
            </p:nvSpPr>
            <p:spPr>
              <a:xfrm>
                <a:off x="7" y="2555"/>
                <a:ext cx="30" cy="48"/>
              </a:xfrm>
              <a:custGeom>
                <a:avLst/>
                <a:gdLst/>
                <a:ahLst/>
                <a:cxnLst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10" name="任意多边形 11409"/>
              <p:cNvSpPr/>
              <p:nvPr userDrawn="1"/>
            </p:nvSpPr>
            <p:spPr>
              <a:xfrm>
                <a:off x="7" y="3843"/>
                <a:ext cx="36" cy="66"/>
              </a:xfrm>
              <a:custGeom>
                <a:avLst/>
                <a:gdLst/>
                <a:ahLst/>
                <a:cxnLst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11" name="矩形 11410"/>
              <p:cNvSpPr/>
              <p:nvPr userDrawn="1"/>
            </p:nvSpPr>
            <p:spPr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12" name="矩形 11411"/>
              <p:cNvSpPr/>
              <p:nvPr userDrawn="1"/>
            </p:nvSpPr>
            <p:spPr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13" name="任意多边形 11412"/>
              <p:cNvSpPr/>
              <p:nvPr userDrawn="1"/>
            </p:nvSpPr>
            <p:spPr>
              <a:xfrm>
                <a:off x="139" y="3573"/>
                <a:ext cx="144" cy="154"/>
              </a:xfrm>
              <a:custGeom>
                <a:avLst/>
                <a:gdLst/>
                <a:ahLst/>
                <a:cxnLst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14" name="任意多边形 11413"/>
              <p:cNvSpPr/>
              <p:nvPr userDrawn="1"/>
            </p:nvSpPr>
            <p:spPr>
              <a:xfrm rot="-2857037">
                <a:off x="618" y="3550"/>
                <a:ext cx="68" cy="69"/>
              </a:xfrm>
              <a:custGeom>
                <a:avLst/>
                <a:gdLst/>
                <a:ahLst/>
                <a:cxnLst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15" name="任意多边形 11414"/>
              <p:cNvSpPr/>
              <p:nvPr userDrawn="1"/>
            </p:nvSpPr>
            <p:spPr>
              <a:xfrm>
                <a:off x="235" y="2503"/>
                <a:ext cx="348" cy="1272"/>
              </a:xfrm>
              <a:custGeom>
                <a:avLst/>
                <a:gdLst/>
                <a:ahLst/>
                <a:cxnLst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  <a:alpha val="100000"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1416" name="椭圆 11415"/>
              <p:cNvSpPr/>
              <p:nvPr userDrawn="1"/>
            </p:nvSpPr>
            <p:spPr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</p:grpSp>
      </p:grpSp>
      <p:sp>
        <p:nvSpPr>
          <p:cNvPr id="11417" name="标题 11416"/>
          <p:cNvSpPr>
            <a:spLocks noGrp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418" name="副标题 11417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1419" name="日期占位符 11418"/>
          <p:cNvSpPr>
            <a:spLocks noGrp="1"/>
          </p:cNvSpPr>
          <p:nvPr>
            <p:ph type="dt" sz="quarter" idx="2"/>
          </p:nvPr>
        </p:nvSpPr>
        <p:spPr>
          <a:xfrm>
            <a:off x="304800" y="62484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 b="0">
                <a:latin typeface="Tahoma" panose="020B0604030504040204" pitchFamily="34" charset="0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1420" name="页脚占位符 1141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 b="0">
                <a:latin typeface="Tahoma" panose="020B0604030504040204" pitchFamily="34" charset="0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1421" name="灯片编号占位符 1142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 b="0">
                <a:latin typeface="Tahoma" panose="020B0604030504040204" pitchFamily="34" charset="0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 smtClean="0">
                <a:solidFill>
                  <a:srgbClr val="9D9D9D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2C27871-1984-4B9A-AA23-26F29BB398E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1029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43825" y="390525"/>
            <a:ext cx="1077913" cy="39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1"/>
          <p:cNvPicPr>
            <a:picLocks noChangeAspect="1"/>
          </p:cNvPicPr>
          <p:nvPr userDrawn="1"/>
        </p:nvPicPr>
        <p:blipFill>
          <a:blip r:embed="rId5">
            <a:lum bright="70001" contrast="-70000"/>
          </a:blip>
          <a:stretch>
            <a:fillRect/>
          </a:stretch>
        </p:blipFill>
        <p:spPr>
          <a:xfrm>
            <a:off x="49213" y="4779963"/>
            <a:ext cx="2057400" cy="2078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73063" y="5006975"/>
            <a:ext cx="1577975" cy="13493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6C930E"/>
          </a:solidFill>
          <a:latin typeface="+mj-ea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400" kern="1200" dirty="0">
          <a:solidFill>
            <a:srgbClr val="6C930E"/>
          </a:solidFill>
          <a:latin typeface="+mn-ea"/>
          <a:ea typeface="+mn-ea"/>
          <a:cs typeface="+mn-cs"/>
        </a:defRPr>
      </a:lvl1pPr>
      <a:lvl2pPr marL="361950" indent="-361950" algn="just" defTabSz="68580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>
          <a:srgbClr val="D7D989"/>
        </a:buClr>
        <a:buFont typeface="幼圆" panose="02010509060101010101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 smtClean="0">
                <a:solidFill>
                  <a:srgbClr val="9D9D9D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2C27871-1984-4B9A-AA23-26F29BB398E6}" type="slidenum">
              <a:rPr kumimoji="0" lang="zh-CN" altLang="zh-CN" sz="900" b="0" i="0" u="none" strike="noStrike" kern="1200" cap="none" spc="0" normalizeH="0" baseline="0" noProof="0">
                <a:ln>
                  <a:noFill/>
                </a:ln>
                <a:solidFill>
                  <a:srgbClr val="9D9D9D"/>
                </a:solidFill>
                <a:effectLst/>
                <a:uLnTx/>
                <a:uFillTx/>
                <a:latin typeface="Calibri" panose="020F0502020204030204" pitchFamily="34" charset="0"/>
                <a:ea typeface="幼圆" panose="02010509060101010101" pitchFamily="49" charset="-122"/>
                <a:cs typeface="+mn-cs"/>
              </a:rPr>
            </a:fld>
            <a:endParaRPr kumimoji="0" lang="zh-CN" altLang="zh-CN" sz="900" b="0" i="0" u="none" strike="noStrike" kern="1200" cap="none" spc="0" normalizeH="0" baseline="0" noProof="0">
              <a:ln>
                <a:noFill/>
              </a:ln>
              <a:solidFill>
                <a:srgbClr val="9D9D9D"/>
              </a:solidFill>
              <a:effectLst/>
              <a:uLnTx/>
              <a:uFillTx/>
              <a:latin typeface="Calibri" panose="020F050202020403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1029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43825" y="390525"/>
            <a:ext cx="1077913" cy="39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1"/>
          <p:cNvPicPr>
            <a:picLocks noChangeAspect="1"/>
          </p:cNvPicPr>
          <p:nvPr userDrawn="1"/>
        </p:nvPicPr>
        <p:blipFill>
          <a:blip r:embed="rId5">
            <a:lum bright="70001" contrast="-70000"/>
          </a:blip>
          <a:stretch>
            <a:fillRect/>
          </a:stretch>
        </p:blipFill>
        <p:spPr>
          <a:xfrm>
            <a:off x="49213" y="4779963"/>
            <a:ext cx="2057400" cy="2078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73063" y="5006975"/>
            <a:ext cx="1577975" cy="13493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6C930E"/>
          </a:solidFill>
          <a:latin typeface="+mj-ea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400" kern="1200" dirty="0">
          <a:solidFill>
            <a:srgbClr val="6C930E"/>
          </a:solidFill>
          <a:latin typeface="+mn-ea"/>
          <a:ea typeface="+mn-ea"/>
          <a:cs typeface="+mn-cs"/>
        </a:defRPr>
      </a:lvl1pPr>
      <a:lvl2pPr marL="361950" indent="-361950" algn="just" defTabSz="68580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>
          <a:srgbClr val="D7D989"/>
        </a:buClr>
        <a:buFont typeface="幼圆" panose="02010509060101010101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10241"/>
          <p:cNvGrpSpPr/>
          <p:nvPr/>
        </p:nvGrpSpPr>
        <p:grpSpPr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10243" name="组合 10242"/>
            <p:cNvGrpSpPr/>
            <p:nvPr userDrawn="1"/>
          </p:nvGrpSpPr>
          <p:grpSpPr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0244" name="任意多边形 10243"/>
              <p:cNvSpPr/>
              <p:nvPr userDrawn="1"/>
            </p:nvSpPr>
            <p:spPr>
              <a:xfrm>
                <a:off x="1399" y="1116"/>
                <a:ext cx="2815" cy="2110"/>
              </a:xfrm>
              <a:custGeom>
                <a:avLst/>
                <a:gdLst/>
                <a:ahLst/>
                <a:cxnLst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45" name="任意多边形 10244"/>
              <p:cNvSpPr/>
              <p:nvPr userDrawn="1"/>
            </p:nvSpPr>
            <p:spPr>
              <a:xfrm>
                <a:off x="672" y="1116"/>
                <a:ext cx="3966" cy="2366"/>
              </a:xfrm>
              <a:custGeom>
                <a:avLst/>
                <a:gdLst/>
                <a:ahLst/>
                <a:cxnLst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46" name="任意多边形 10245"/>
              <p:cNvSpPr/>
              <p:nvPr userDrawn="1"/>
            </p:nvSpPr>
            <p:spPr>
              <a:xfrm>
                <a:off x="20" y="1069"/>
                <a:ext cx="5732" cy="3107"/>
              </a:xfrm>
              <a:custGeom>
                <a:avLst/>
                <a:gdLst/>
                <a:ahLst/>
                <a:cxnLst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47" name="任意多边形 10246"/>
              <p:cNvSpPr/>
              <p:nvPr userDrawn="1"/>
            </p:nvSpPr>
            <p:spPr>
              <a:xfrm>
                <a:off x="242" y="1145"/>
                <a:ext cx="5512" cy="2760"/>
              </a:xfrm>
              <a:custGeom>
                <a:avLst/>
                <a:gdLst/>
                <a:ahLst/>
                <a:cxnLst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48" name="任意多边形 10247"/>
              <p:cNvSpPr/>
              <p:nvPr userDrawn="1"/>
            </p:nvSpPr>
            <p:spPr>
              <a:xfrm>
                <a:off x="4840" y="984"/>
                <a:ext cx="790" cy="1189"/>
              </a:xfrm>
              <a:custGeom>
                <a:avLst/>
                <a:gdLst/>
                <a:ahLst/>
                <a:cxnLst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49" name="任意多边形 10248"/>
              <p:cNvSpPr/>
              <p:nvPr userDrawn="1"/>
            </p:nvSpPr>
            <p:spPr>
              <a:xfrm>
                <a:off x="5173" y="896"/>
                <a:ext cx="579" cy="1117"/>
              </a:xfrm>
              <a:custGeom>
                <a:avLst/>
                <a:gdLst/>
                <a:ahLst/>
                <a:cxnLst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50" name="任意多边形 10249"/>
              <p:cNvSpPr/>
              <p:nvPr userDrawn="1"/>
            </p:nvSpPr>
            <p:spPr>
              <a:xfrm>
                <a:off x="3291" y="968"/>
                <a:ext cx="2471" cy="2396"/>
              </a:xfrm>
              <a:custGeom>
                <a:avLst/>
                <a:gdLst/>
                <a:ahLst/>
                <a:cxnLst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51" name="任意多边形 10250"/>
              <p:cNvSpPr/>
              <p:nvPr userDrawn="1"/>
            </p:nvSpPr>
            <p:spPr>
              <a:xfrm>
                <a:off x="2366" y="1067"/>
                <a:ext cx="1399" cy="1349"/>
              </a:xfrm>
              <a:custGeom>
                <a:avLst/>
                <a:gdLst/>
                <a:ahLst/>
                <a:cxnLst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52" name="任意多边形 10251"/>
              <p:cNvSpPr/>
              <p:nvPr userDrawn="1"/>
            </p:nvSpPr>
            <p:spPr>
              <a:xfrm>
                <a:off x="4275" y="2031"/>
                <a:ext cx="1256" cy="810"/>
              </a:xfrm>
              <a:custGeom>
                <a:avLst/>
                <a:gdLst/>
                <a:ahLst/>
                <a:cxnLst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53" name="任意多边形 10252"/>
              <p:cNvSpPr/>
              <p:nvPr userDrawn="1"/>
            </p:nvSpPr>
            <p:spPr>
              <a:xfrm>
                <a:off x="2914" y="3476"/>
                <a:ext cx="2848" cy="788"/>
              </a:xfrm>
              <a:custGeom>
                <a:avLst/>
                <a:gdLst/>
                <a:ahLst/>
                <a:cxnLst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54" name="任意多边形 10253"/>
              <p:cNvSpPr/>
              <p:nvPr userDrawn="1"/>
            </p:nvSpPr>
            <p:spPr>
              <a:xfrm>
                <a:off x="5443" y="922"/>
                <a:ext cx="319" cy="854"/>
              </a:xfrm>
              <a:custGeom>
                <a:avLst/>
                <a:gdLst/>
                <a:ahLst/>
                <a:cxnLst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55" name="任意多边形 10254"/>
              <p:cNvSpPr/>
              <p:nvPr userDrawn="1"/>
            </p:nvSpPr>
            <p:spPr>
              <a:xfrm>
                <a:off x="4954" y="3568"/>
                <a:ext cx="646" cy="392"/>
              </a:xfrm>
              <a:custGeom>
                <a:avLst/>
                <a:gdLst/>
                <a:ahLst/>
                <a:cxnLst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56" name="任意多边形 10255"/>
              <p:cNvSpPr/>
              <p:nvPr userDrawn="1"/>
            </p:nvSpPr>
            <p:spPr>
              <a:xfrm>
                <a:off x="50" y="2400"/>
                <a:ext cx="2736" cy="1920"/>
              </a:xfrm>
              <a:custGeom>
                <a:avLst/>
                <a:gdLst/>
                <a:ahLst/>
                <a:cxnLst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4400"/>
              </a:p>
            </p:txBody>
          </p:sp>
        </p:grpSp>
        <p:grpSp>
          <p:nvGrpSpPr>
            <p:cNvPr id="10257" name="组合 10256"/>
            <p:cNvGrpSpPr/>
            <p:nvPr userDrawn="1"/>
          </p:nvGrpSpPr>
          <p:grpSpPr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10258" name="矩形 10257"/>
              <p:cNvSpPr/>
              <p:nvPr userDrawn="1"/>
            </p:nvSpPr>
            <p:spPr>
              <a:xfrm rot="6798887">
                <a:off x="62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59" name="矩形 10258"/>
              <p:cNvSpPr/>
              <p:nvPr userDrawn="1"/>
            </p:nvSpPr>
            <p:spPr>
              <a:xfrm rot="6798887">
                <a:off x="33" y="3879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60" name="矩形 10259"/>
              <p:cNvSpPr/>
              <p:nvPr userDrawn="1"/>
            </p:nvSpPr>
            <p:spPr>
              <a:xfrm rot="6798887">
                <a:off x="6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61" name="矩形 10260"/>
              <p:cNvSpPr/>
              <p:nvPr userDrawn="1"/>
            </p:nvSpPr>
            <p:spPr>
              <a:xfrm rot="5999912">
                <a:off x="209" y="388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62" name="矩形 10261"/>
              <p:cNvSpPr/>
              <p:nvPr userDrawn="1"/>
            </p:nvSpPr>
            <p:spPr>
              <a:xfrm rot="5999912">
                <a:off x="18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63" name="矩形 10262"/>
              <p:cNvSpPr/>
              <p:nvPr userDrawn="1"/>
            </p:nvSpPr>
            <p:spPr>
              <a:xfrm rot="6250138">
                <a:off x="152" y="38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64" name="矩形 10263"/>
              <p:cNvSpPr/>
              <p:nvPr userDrawn="1"/>
            </p:nvSpPr>
            <p:spPr>
              <a:xfrm rot="6238076">
                <a:off x="123" y="388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65" name="矩形 10264"/>
              <p:cNvSpPr/>
              <p:nvPr userDrawn="1"/>
            </p:nvSpPr>
            <p:spPr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66" name="矩形 10265"/>
              <p:cNvSpPr/>
              <p:nvPr userDrawn="1"/>
            </p:nvSpPr>
            <p:spPr>
              <a:xfrm rot="5380717">
                <a:off x="332" y="3871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67" name="矩形 10266"/>
              <p:cNvSpPr/>
              <p:nvPr userDrawn="1"/>
            </p:nvSpPr>
            <p:spPr>
              <a:xfrm rot="5583200">
                <a:off x="302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68" name="矩形 10267"/>
              <p:cNvSpPr/>
              <p:nvPr userDrawn="1"/>
            </p:nvSpPr>
            <p:spPr>
              <a:xfrm rot="5737625">
                <a:off x="270" y="3881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69" name="矩形 10268"/>
              <p:cNvSpPr/>
              <p:nvPr userDrawn="1"/>
            </p:nvSpPr>
            <p:spPr>
              <a:xfrm rot="4715477">
                <a:off x="516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70" name="矩形 10269"/>
              <p:cNvSpPr/>
              <p:nvPr userDrawn="1"/>
            </p:nvSpPr>
            <p:spPr>
              <a:xfrm rot="4924949">
                <a:off x="486" y="383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71" name="矩形 10270"/>
              <p:cNvSpPr/>
              <p:nvPr userDrawn="1"/>
            </p:nvSpPr>
            <p:spPr>
              <a:xfrm rot="4924949">
                <a:off x="456" y="384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72" name="矩形 10271"/>
              <p:cNvSpPr/>
              <p:nvPr userDrawn="1"/>
            </p:nvSpPr>
            <p:spPr>
              <a:xfrm rot="5041352">
                <a:off x="426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73" name="矩形 10272"/>
              <p:cNvSpPr/>
              <p:nvPr userDrawn="1"/>
            </p:nvSpPr>
            <p:spPr>
              <a:xfrm rot="3816889">
                <a:off x="664" y="376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74" name="矩形 10273"/>
              <p:cNvSpPr/>
              <p:nvPr userDrawn="1"/>
            </p:nvSpPr>
            <p:spPr>
              <a:xfrm rot="3816889">
                <a:off x="634" y="377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75" name="矩形 10274"/>
              <p:cNvSpPr/>
              <p:nvPr userDrawn="1"/>
            </p:nvSpPr>
            <p:spPr>
              <a:xfrm rot="4104184">
                <a:off x="605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76" name="矩形 10275"/>
              <p:cNvSpPr/>
              <p:nvPr userDrawn="1"/>
            </p:nvSpPr>
            <p:spPr>
              <a:xfrm rot="4325343">
                <a:off x="575" y="380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77" name="矩形 10276"/>
              <p:cNvSpPr/>
              <p:nvPr userDrawn="1"/>
            </p:nvSpPr>
            <p:spPr>
              <a:xfrm rot="3368036">
                <a:off x="799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78" name="矩形 10277"/>
              <p:cNvSpPr/>
              <p:nvPr userDrawn="1"/>
            </p:nvSpPr>
            <p:spPr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79" name="矩形 10278"/>
              <p:cNvSpPr/>
              <p:nvPr userDrawn="1"/>
            </p:nvSpPr>
            <p:spPr>
              <a:xfrm rot="3368036">
                <a:off x="745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80" name="矩形 10279"/>
              <p:cNvSpPr/>
              <p:nvPr userDrawn="1"/>
            </p:nvSpPr>
            <p:spPr>
              <a:xfrm rot="3816889">
                <a:off x="717" y="373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81" name="矩形 10280"/>
              <p:cNvSpPr/>
              <p:nvPr userDrawn="1"/>
            </p:nvSpPr>
            <p:spPr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82" name="矩形 10281"/>
              <p:cNvSpPr/>
              <p:nvPr userDrawn="1"/>
            </p:nvSpPr>
            <p:spPr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83" name="矩形 10282"/>
              <p:cNvSpPr/>
              <p:nvPr userDrawn="1"/>
            </p:nvSpPr>
            <p:spPr>
              <a:xfrm rot="2707562">
                <a:off x="876" y="36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84" name="矩形 10283"/>
              <p:cNvSpPr/>
              <p:nvPr userDrawn="1"/>
            </p:nvSpPr>
            <p:spPr>
              <a:xfrm rot="2707562">
                <a:off x="850" y="364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85" name="矩形 10284"/>
              <p:cNvSpPr/>
              <p:nvPr userDrawn="1"/>
            </p:nvSpPr>
            <p:spPr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86" name="矩形 10285"/>
              <p:cNvSpPr/>
              <p:nvPr userDrawn="1"/>
            </p:nvSpPr>
            <p:spPr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87" name="矩形 10286"/>
              <p:cNvSpPr/>
              <p:nvPr userDrawn="1"/>
            </p:nvSpPr>
            <p:spPr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88" name="矩形 10287"/>
              <p:cNvSpPr/>
              <p:nvPr userDrawn="1"/>
            </p:nvSpPr>
            <p:spPr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89" name="矩形 10288"/>
              <p:cNvSpPr/>
              <p:nvPr userDrawn="1"/>
            </p:nvSpPr>
            <p:spPr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90" name="矩形 10289"/>
              <p:cNvSpPr/>
              <p:nvPr userDrawn="1"/>
            </p:nvSpPr>
            <p:spPr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91" name="矩形 10290"/>
              <p:cNvSpPr/>
              <p:nvPr userDrawn="1"/>
            </p:nvSpPr>
            <p:spPr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92" name="矩形 10291"/>
              <p:cNvSpPr/>
              <p:nvPr userDrawn="1"/>
            </p:nvSpPr>
            <p:spPr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93" name="矩形 10292"/>
              <p:cNvSpPr/>
              <p:nvPr userDrawn="1"/>
            </p:nvSpPr>
            <p:spPr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94" name="矩形 10293"/>
              <p:cNvSpPr/>
              <p:nvPr userDrawn="1"/>
            </p:nvSpPr>
            <p:spPr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95" name="矩形 10294"/>
              <p:cNvSpPr/>
              <p:nvPr userDrawn="1"/>
            </p:nvSpPr>
            <p:spPr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96" name="矩形 10295"/>
              <p:cNvSpPr/>
              <p:nvPr userDrawn="1"/>
            </p:nvSpPr>
            <p:spPr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97" name="矩形 10296"/>
              <p:cNvSpPr/>
              <p:nvPr userDrawn="1"/>
            </p:nvSpPr>
            <p:spPr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98" name="矩形 10297"/>
              <p:cNvSpPr/>
              <p:nvPr userDrawn="1"/>
            </p:nvSpPr>
            <p:spPr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299" name="矩形 10298"/>
              <p:cNvSpPr/>
              <p:nvPr userDrawn="1"/>
            </p:nvSpPr>
            <p:spPr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00" name="矩形 10299"/>
              <p:cNvSpPr/>
              <p:nvPr userDrawn="1"/>
            </p:nvSpPr>
            <p:spPr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01" name="矩形 10300"/>
              <p:cNvSpPr/>
              <p:nvPr userDrawn="1"/>
            </p:nvSpPr>
            <p:spPr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02" name="矩形 10301"/>
              <p:cNvSpPr/>
              <p:nvPr userDrawn="1"/>
            </p:nvSpPr>
            <p:spPr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03" name="矩形 10302"/>
              <p:cNvSpPr/>
              <p:nvPr userDrawn="1"/>
            </p:nvSpPr>
            <p:spPr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04" name="矩形 10303"/>
              <p:cNvSpPr/>
              <p:nvPr userDrawn="1"/>
            </p:nvSpPr>
            <p:spPr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05" name="矩形 10304"/>
              <p:cNvSpPr/>
              <p:nvPr userDrawn="1"/>
            </p:nvSpPr>
            <p:spPr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06" name="矩形 10305"/>
              <p:cNvSpPr/>
              <p:nvPr userDrawn="1"/>
            </p:nvSpPr>
            <p:spPr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07" name="矩形 10306"/>
              <p:cNvSpPr/>
              <p:nvPr userDrawn="1"/>
            </p:nvSpPr>
            <p:spPr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08" name="矩形 10307"/>
              <p:cNvSpPr/>
              <p:nvPr userDrawn="1"/>
            </p:nvSpPr>
            <p:spPr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09" name="矩形 10308"/>
              <p:cNvSpPr/>
              <p:nvPr userDrawn="1"/>
            </p:nvSpPr>
            <p:spPr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10" name="矩形 10309"/>
              <p:cNvSpPr/>
              <p:nvPr userDrawn="1"/>
            </p:nvSpPr>
            <p:spPr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11" name="矩形 10310"/>
              <p:cNvSpPr/>
              <p:nvPr userDrawn="1"/>
            </p:nvSpPr>
            <p:spPr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12" name="矩形 10311"/>
              <p:cNvSpPr/>
              <p:nvPr userDrawn="1"/>
            </p:nvSpPr>
            <p:spPr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13" name="矩形 10312"/>
              <p:cNvSpPr/>
              <p:nvPr userDrawn="1"/>
            </p:nvSpPr>
            <p:spPr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14" name="矩形 10313"/>
              <p:cNvSpPr/>
              <p:nvPr userDrawn="1"/>
            </p:nvSpPr>
            <p:spPr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15" name="矩形 10314"/>
              <p:cNvSpPr/>
              <p:nvPr userDrawn="1"/>
            </p:nvSpPr>
            <p:spPr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16" name="矩形 10315"/>
              <p:cNvSpPr/>
              <p:nvPr userDrawn="1"/>
            </p:nvSpPr>
            <p:spPr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17" name="矩形 10316"/>
              <p:cNvSpPr/>
              <p:nvPr userDrawn="1"/>
            </p:nvSpPr>
            <p:spPr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18" name="矩形 10317"/>
              <p:cNvSpPr/>
              <p:nvPr userDrawn="1"/>
            </p:nvSpPr>
            <p:spPr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19" name="矩形 10318"/>
              <p:cNvSpPr/>
              <p:nvPr userDrawn="1"/>
            </p:nvSpPr>
            <p:spPr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20" name="矩形 10319"/>
              <p:cNvSpPr/>
              <p:nvPr userDrawn="1"/>
            </p:nvSpPr>
            <p:spPr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21" name="任意多边形 10320"/>
              <p:cNvSpPr/>
              <p:nvPr userDrawn="1"/>
            </p:nvSpPr>
            <p:spPr>
              <a:xfrm>
                <a:off x="486" y="2563"/>
                <a:ext cx="180" cy="151"/>
              </a:xfrm>
              <a:custGeom>
                <a:avLst/>
                <a:gdLst/>
                <a:ahLst/>
                <a:cxnLst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22" name="矩形 10321"/>
              <p:cNvSpPr/>
              <p:nvPr userDrawn="1"/>
            </p:nvSpPr>
            <p:spPr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23" name="矩形 10322"/>
              <p:cNvSpPr/>
              <p:nvPr userDrawn="1"/>
            </p:nvSpPr>
            <p:spPr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24" name="矩形 10323"/>
              <p:cNvSpPr/>
              <p:nvPr userDrawn="1"/>
            </p:nvSpPr>
            <p:spPr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25" name="矩形 10324"/>
              <p:cNvSpPr/>
              <p:nvPr userDrawn="1"/>
            </p:nvSpPr>
            <p:spPr>
              <a:xfrm rot="-2957028">
                <a:off x="930" y="248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26" name="矩形 10325"/>
              <p:cNvSpPr/>
              <p:nvPr userDrawn="1"/>
            </p:nvSpPr>
            <p:spPr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27" name="矩形 10326"/>
              <p:cNvSpPr/>
              <p:nvPr userDrawn="1"/>
            </p:nvSpPr>
            <p:spPr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28" name="矩形 10327"/>
              <p:cNvSpPr/>
              <p:nvPr userDrawn="1"/>
            </p:nvSpPr>
            <p:spPr>
              <a:xfrm rot="-3638503">
                <a:off x="788" y="242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29" name="矩形 10328"/>
              <p:cNvSpPr/>
              <p:nvPr userDrawn="1"/>
            </p:nvSpPr>
            <p:spPr>
              <a:xfrm rot="-3638503">
                <a:off x="815" y="243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30" name="矩形 10329"/>
              <p:cNvSpPr/>
              <p:nvPr userDrawn="1"/>
            </p:nvSpPr>
            <p:spPr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31" name="矩形 10330"/>
              <p:cNvSpPr/>
              <p:nvPr userDrawn="1"/>
            </p:nvSpPr>
            <p:spPr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32" name="矩形 10331"/>
              <p:cNvSpPr/>
              <p:nvPr userDrawn="1"/>
            </p:nvSpPr>
            <p:spPr>
              <a:xfrm rot="-4338250">
                <a:off x="649" y="239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33" name="矩形 10332"/>
              <p:cNvSpPr/>
              <p:nvPr userDrawn="1"/>
            </p:nvSpPr>
            <p:spPr>
              <a:xfrm rot="-4250359">
                <a:off x="677" y="240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34" name="矩形 10333"/>
              <p:cNvSpPr/>
              <p:nvPr userDrawn="1"/>
            </p:nvSpPr>
            <p:spPr>
              <a:xfrm rot="-4250359">
                <a:off x="707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35" name="矩形 10334"/>
              <p:cNvSpPr/>
              <p:nvPr userDrawn="1"/>
            </p:nvSpPr>
            <p:spPr>
              <a:xfrm rot="-3989246">
                <a:off x="737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36" name="矩形 10335"/>
              <p:cNvSpPr/>
              <p:nvPr userDrawn="1"/>
            </p:nvSpPr>
            <p:spPr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37" name="矩形 10336"/>
              <p:cNvSpPr/>
              <p:nvPr userDrawn="1"/>
            </p:nvSpPr>
            <p:spPr>
              <a:xfrm rot="-4673370">
                <a:off x="533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38" name="矩形 10337"/>
              <p:cNvSpPr/>
              <p:nvPr userDrawn="1"/>
            </p:nvSpPr>
            <p:spPr>
              <a:xfrm rot="-4646721">
                <a:off x="563" y="2389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39" name="矩形 10338"/>
              <p:cNvSpPr/>
              <p:nvPr userDrawn="1"/>
            </p:nvSpPr>
            <p:spPr>
              <a:xfrm rot="-4580623">
                <a:off x="594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40" name="矩形 10339"/>
              <p:cNvSpPr/>
              <p:nvPr userDrawn="1"/>
            </p:nvSpPr>
            <p:spPr>
              <a:xfrm rot="-5195129">
                <a:off x="355" y="241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41" name="矩形 10340"/>
              <p:cNvSpPr/>
              <p:nvPr userDrawn="1"/>
            </p:nvSpPr>
            <p:spPr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42" name="矩形 10341"/>
              <p:cNvSpPr/>
              <p:nvPr userDrawn="1"/>
            </p:nvSpPr>
            <p:spPr>
              <a:xfrm rot="-5288939">
                <a:off x="418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43" name="矩形 10342"/>
              <p:cNvSpPr/>
              <p:nvPr userDrawn="1"/>
            </p:nvSpPr>
            <p:spPr>
              <a:xfrm rot="-5164854">
                <a:off x="449" y="239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44" name="矩形 10343"/>
              <p:cNvSpPr/>
              <p:nvPr userDrawn="1"/>
            </p:nvSpPr>
            <p:spPr>
              <a:xfrm rot="-6132163">
                <a:off x="206" y="245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45" name="矩形 10344"/>
              <p:cNvSpPr/>
              <p:nvPr userDrawn="1"/>
            </p:nvSpPr>
            <p:spPr>
              <a:xfrm rot="-6220433">
                <a:off x="237" y="244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46" name="矩形 10345"/>
              <p:cNvSpPr/>
              <p:nvPr userDrawn="1"/>
            </p:nvSpPr>
            <p:spPr>
              <a:xfrm rot="-6110943">
                <a:off x="266" y="243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47" name="矩形 10346"/>
              <p:cNvSpPr/>
              <p:nvPr userDrawn="1"/>
            </p:nvSpPr>
            <p:spPr>
              <a:xfrm rot="-5919570">
                <a:off x="292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48" name="矩形 10347"/>
              <p:cNvSpPr/>
              <p:nvPr userDrawn="1"/>
            </p:nvSpPr>
            <p:spPr>
              <a:xfrm rot="-7376291">
                <a:off x="5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49" name="矩形 10348"/>
              <p:cNvSpPr/>
              <p:nvPr userDrawn="1"/>
            </p:nvSpPr>
            <p:spPr>
              <a:xfrm rot="-7168347">
                <a:off x="64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50" name="矩形 10349"/>
              <p:cNvSpPr/>
              <p:nvPr userDrawn="1"/>
            </p:nvSpPr>
            <p:spPr>
              <a:xfrm rot="-6802416">
                <a:off x="92" y="250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51" name="矩形 10350"/>
              <p:cNvSpPr/>
              <p:nvPr userDrawn="1"/>
            </p:nvSpPr>
            <p:spPr>
              <a:xfrm rot="-6802416">
                <a:off x="119" y="24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52" name="矩形 10351"/>
              <p:cNvSpPr/>
              <p:nvPr userDrawn="1"/>
            </p:nvSpPr>
            <p:spPr>
              <a:xfrm rot="-6457704">
                <a:off x="150" y="247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53" name="矩形 10352"/>
              <p:cNvSpPr/>
              <p:nvPr userDrawn="1"/>
            </p:nvSpPr>
            <p:spPr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54" name="矩形 10353"/>
              <p:cNvSpPr/>
              <p:nvPr userDrawn="1"/>
            </p:nvSpPr>
            <p:spPr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55" name="矩形 10354"/>
              <p:cNvSpPr/>
              <p:nvPr userDrawn="1"/>
            </p:nvSpPr>
            <p:spPr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56" name="矩形 10355"/>
              <p:cNvSpPr/>
              <p:nvPr userDrawn="1"/>
            </p:nvSpPr>
            <p:spPr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57" name="矩形 10356"/>
              <p:cNvSpPr/>
              <p:nvPr userDrawn="1"/>
            </p:nvSpPr>
            <p:spPr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58" name="矩形 10357"/>
              <p:cNvSpPr/>
              <p:nvPr userDrawn="1"/>
            </p:nvSpPr>
            <p:spPr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59" name="矩形 10358"/>
              <p:cNvSpPr/>
              <p:nvPr userDrawn="1"/>
            </p:nvSpPr>
            <p:spPr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60" name="矩形 10359"/>
              <p:cNvSpPr/>
              <p:nvPr userDrawn="1"/>
            </p:nvSpPr>
            <p:spPr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61" name="矩形 10360"/>
              <p:cNvSpPr/>
              <p:nvPr userDrawn="1"/>
            </p:nvSpPr>
            <p:spPr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62" name="矩形 10361"/>
              <p:cNvSpPr/>
              <p:nvPr userDrawn="1"/>
            </p:nvSpPr>
            <p:spPr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63" name="矩形 10362"/>
              <p:cNvSpPr/>
              <p:nvPr userDrawn="1"/>
            </p:nvSpPr>
            <p:spPr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64" name="矩形 10363"/>
              <p:cNvSpPr/>
              <p:nvPr userDrawn="1"/>
            </p:nvSpPr>
            <p:spPr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65" name="矩形 10364"/>
              <p:cNvSpPr/>
              <p:nvPr userDrawn="1"/>
            </p:nvSpPr>
            <p:spPr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66" name="矩形 10365"/>
              <p:cNvSpPr/>
              <p:nvPr userDrawn="1"/>
            </p:nvSpPr>
            <p:spPr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67" name="矩形 10366"/>
              <p:cNvSpPr/>
              <p:nvPr userDrawn="1"/>
            </p:nvSpPr>
            <p:spPr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68" name="矩形 10367"/>
              <p:cNvSpPr/>
              <p:nvPr userDrawn="1"/>
            </p:nvSpPr>
            <p:spPr>
              <a:xfrm rot="-3676305">
                <a:off x="739" y="2385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69" name="矩形 10368"/>
              <p:cNvSpPr/>
              <p:nvPr userDrawn="1"/>
            </p:nvSpPr>
            <p:spPr>
              <a:xfrm rot="-3188616">
                <a:off x="869" y="2429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70" name="矩形 10369"/>
              <p:cNvSpPr/>
              <p:nvPr userDrawn="1"/>
            </p:nvSpPr>
            <p:spPr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71" name="矩形 10370"/>
              <p:cNvSpPr/>
              <p:nvPr userDrawn="1"/>
            </p:nvSpPr>
            <p:spPr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72" name="矩形 10371"/>
              <p:cNvSpPr/>
              <p:nvPr userDrawn="1"/>
            </p:nvSpPr>
            <p:spPr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73" name="矩形 10372"/>
              <p:cNvSpPr/>
              <p:nvPr userDrawn="1"/>
            </p:nvSpPr>
            <p:spPr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74" name="矩形 10373"/>
              <p:cNvSpPr/>
              <p:nvPr userDrawn="1"/>
            </p:nvSpPr>
            <p:spPr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75" name="矩形 10374"/>
              <p:cNvSpPr/>
              <p:nvPr userDrawn="1"/>
            </p:nvSpPr>
            <p:spPr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76" name="矩形 10375"/>
              <p:cNvSpPr/>
              <p:nvPr userDrawn="1"/>
            </p:nvSpPr>
            <p:spPr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77" name="矩形 10376"/>
              <p:cNvSpPr/>
              <p:nvPr userDrawn="1"/>
            </p:nvSpPr>
            <p:spPr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78" name="任意多边形 10377"/>
              <p:cNvSpPr/>
              <p:nvPr userDrawn="1"/>
            </p:nvSpPr>
            <p:spPr>
              <a:xfrm>
                <a:off x="850" y="3136"/>
                <a:ext cx="204" cy="120"/>
              </a:xfrm>
              <a:custGeom>
                <a:avLst/>
                <a:gdLst/>
                <a:ahLst/>
                <a:cxnLst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79" name="任意多边形 10378"/>
              <p:cNvSpPr/>
              <p:nvPr userDrawn="1"/>
            </p:nvSpPr>
            <p:spPr>
              <a:xfrm>
                <a:off x="19" y="2722"/>
                <a:ext cx="90" cy="78"/>
              </a:xfrm>
              <a:custGeom>
                <a:avLst/>
                <a:gdLst/>
                <a:ahLst/>
                <a:cxnLst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80" name="任意多边形 10379"/>
              <p:cNvSpPr/>
              <p:nvPr userDrawn="1"/>
            </p:nvSpPr>
            <p:spPr>
              <a:xfrm>
                <a:off x="97" y="2651"/>
                <a:ext cx="101" cy="89"/>
              </a:xfrm>
              <a:custGeom>
                <a:avLst/>
                <a:gdLst/>
                <a:ahLst/>
                <a:cxnLst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81" name="任意多边形 10380"/>
              <p:cNvSpPr/>
              <p:nvPr userDrawn="1"/>
            </p:nvSpPr>
            <p:spPr>
              <a:xfrm>
                <a:off x="677" y="3502"/>
                <a:ext cx="83" cy="78"/>
              </a:xfrm>
              <a:custGeom>
                <a:avLst/>
                <a:gdLst/>
                <a:ahLst/>
                <a:cxnLst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82" name="任意多边形 10381"/>
              <p:cNvSpPr/>
              <p:nvPr userDrawn="1"/>
            </p:nvSpPr>
            <p:spPr>
              <a:xfrm>
                <a:off x="940" y="2782"/>
                <a:ext cx="90" cy="72"/>
              </a:xfrm>
              <a:custGeom>
                <a:avLst/>
                <a:gdLst/>
                <a:ahLst/>
                <a:cxnLst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83" name="任意多边形 10382"/>
              <p:cNvSpPr/>
              <p:nvPr userDrawn="1"/>
            </p:nvSpPr>
            <p:spPr>
              <a:xfrm>
                <a:off x="898" y="2716"/>
                <a:ext cx="90" cy="84"/>
              </a:xfrm>
              <a:custGeom>
                <a:avLst/>
                <a:gdLst/>
                <a:ahLst/>
                <a:cxnLst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84" name="任意多边形 10383"/>
              <p:cNvSpPr/>
              <p:nvPr userDrawn="1"/>
            </p:nvSpPr>
            <p:spPr>
              <a:xfrm>
                <a:off x="7" y="3837"/>
                <a:ext cx="6" cy="12"/>
              </a:xfrm>
              <a:custGeom>
                <a:avLst/>
                <a:gdLst/>
                <a:ahLst/>
                <a:cxnLst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85" name="任意多边形 10384"/>
              <p:cNvSpPr/>
              <p:nvPr userDrawn="1"/>
            </p:nvSpPr>
            <p:spPr>
              <a:xfrm>
                <a:off x="7" y="2555"/>
                <a:ext cx="30" cy="48"/>
              </a:xfrm>
              <a:custGeom>
                <a:avLst/>
                <a:gdLst/>
                <a:ahLst/>
                <a:cxnLst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86" name="任意多边形 10385"/>
              <p:cNvSpPr/>
              <p:nvPr userDrawn="1"/>
            </p:nvSpPr>
            <p:spPr>
              <a:xfrm>
                <a:off x="7" y="3843"/>
                <a:ext cx="36" cy="66"/>
              </a:xfrm>
              <a:custGeom>
                <a:avLst/>
                <a:gdLst/>
                <a:ahLst/>
                <a:cxnLst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87" name="矩形 10386"/>
              <p:cNvSpPr/>
              <p:nvPr userDrawn="1"/>
            </p:nvSpPr>
            <p:spPr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88" name="矩形 10387"/>
              <p:cNvSpPr/>
              <p:nvPr userDrawn="1"/>
            </p:nvSpPr>
            <p:spPr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89" name="任意多边形 10388"/>
              <p:cNvSpPr/>
              <p:nvPr userDrawn="1"/>
            </p:nvSpPr>
            <p:spPr>
              <a:xfrm>
                <a:off x="139" y="3573"/>
                <a:ext cx="144" cy="154"/>
              </a:xfrm>
              <a:custGeom>
                <a:avLst/>
                <a:gdLst/>
                <a:ahLst/>
                <a:cxnLst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90" name="任意多边形 10389"/>
              <p:cNvSpPr/>
              <p:nvPr userDrawn="1"/>
            </p:nvSpPr>
            <p:spPr>
              <a:xfrm rot="-2857037">
                <a:off x="618" y="3550"/>
                <a:ext cx="68" cy="69"/>
              </a:xfrm>
              <a:custGeom>
                <a:avLst/>
                <a:gdLst/>
                <a:ahLst/>
                <a:cxnLst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91" name="任意多边形 10390"/>
              <p:cNvSpPr/>
              <p:nvPr userDrawn="1"/>
            </p:nvSpPr>
            <p:spPr>
              <a:xfrm>
                <a:off x="235" y="2503"/>
                <a:ext cx="348" cy="1272"/>
              </a:xfrm>
              <a:custGeom>
                <a:avLst/>
                <a:gdLst/>
                <a:ahLst/>
                <a:cxnLst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  <a:alpha val="100000"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10392" name="椭圆 10391"/>
              <p:cNvSpPr/>
              <p:nvPr userDrawn="1"/>
            </p:nvSpPr>
            <p:spPr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</p:grpSp>
      </p:grpSp>
      <p:sp>
        <p:nvSpPr>
          <p:cNvPr id="10393" name="标题 10392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94" name="日期占位符 1039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95" name="页脚占位符 1039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96" name="灯片编号占位符 1039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97" name="文本占位符 10396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4400" b="1" i="0" u="none" kern="1200" baseline="0">
          <a:solidFill>
            <a:srgbClr val="0000CC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4400" b="1" i="0" u="none" kern="1200" baseline="0">
          <a:solidFill>
            <a:srgbClr val="0000CC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4400" b="1" i="0" u="none" kern="1200" baseline="0">
          <a:solidFill>
            <a:srgbClr val="0000CC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4400" b="1" i="0" u="none" kern="1200" baseline="0">
          <a:solidFill>
            <a:srgbClr val="0000CC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4400" b="1" i="0" u="none" kern="1200" baseline="0">
          <a:solidFill>
            <a:srgbClr val="0000CC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4400" b="1" i="0" u="none" kern="1200" baseline="0">
          <a:solidFill>
            <a:srgbClr val="0000CC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4400" b="1" i="0" u="none" kern="1200" baseline="0">
          <a:solidFill>
            <a:srgbClr val="0000CC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4400" b="1" i="0" u="none" kern="1200" baseline="0">
          <a:solidFill>
            <a:srgbClr val="0000CC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6" Type="http://schemas.microsoft.com/office/2007/relationships/media" Target="file:///C:\Users\q874564728\Desktop\&#38738;&#34521;&#21334;&#27877;&#22616;\3.mp3" TargetMode="External"/><Relationship Id="rId5" Type="http://schemas.openxmlformats.org/officeDocument/2006/relationships/audio" Target="file:///C:\Users\q874564728\Desktop\&#38738;&#34521;&#21334;&#27877;&#22616;\3.mp3" TargetMode="External"/><Relationship Id="rId4" Type="http://schemas.openxmlformats.org/officeDocument/2006/relationships/image" Target="../media/image8.png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0.jpe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2.png"/><Relationship Id="rId3" Type="http://schemas.microsoft.com/office/2007/relationships/media" Target="file:///C:\Users\admin\Desktop\&#36731;&#38899;&#20048;\Tenderness%20&#27454;&#27454;&#26580;&#24773;.mp3" TargetMode="External"/><Relationship Id="rId2" Type="http://schemas.openxmlformats.org/officeDocument/2006/relationships/audio" Target="file:///C:\Users\admin\Desktop\&#36731;&#38899;&#20048;\Tenderness%20&#27454;&#27454;&#26580;&#24773;.mp3" TargetMode="Externa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audio" Target="../media/audio1.wav"/><Relationship Id="rId3" Type="http://schemas.openxmlformats.org/officeDocument/2006/relationships/image" Target="../media/image30.jpe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7.png"/><Relationship Id="rId6" Type="http://schemas.microsoft.com/office/2007/relationships/media" Target="file:///C:\Users\q874564728\Desktop\&#38738;&#34521;&#21334;&#27877;&#22616;\&#38899;&#20048;&#27427;&#36175;&#65306;&#21171;&#21160;&#26368;&#20809;&#33635;.mp3" TargetMode="External"/><Relationship Id="rId5" Type="http://schemas.openxmlformats.org/officeDocument/2006/relationships/audio" Target="file:///C:\Users\q874564728\Desktop\&#38738;&#34521;&#21334;&#27877;&#22616;\&#38899;&#20048;&#27427;&#36175;&#65306;&#21171;&#21160;&#26368;&#20809;&#33635;.mp3" TargetMode="External"/><Relationship Id="rId4" Type="http://schemas.openxmlformats.org/officeDocument/2006/relationships/image" Target="../media/image8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15.png"/><Relationship Id="rId6" Type="http://schemas.microsoft.com/office/2007/relationships/media" Target="file:///C:\Users\q874564728\Desktop\1.mp3" TargetMode="External"/><Relationship Id="rId5" Type="http://schemas.openxmlformats.org/officeDocument/2006/relationships/audio" Target="file:///C:\Users\q874564728\Desktop\1.mp3" TargetMode="External"/><Relationship Id="rId4" Type="http://schemas.openxmlformats.org/officeDocument/2006/relationships/image" Target="../media/image8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组合 1"/>
          <p:cNvGrpSpPr/>
          <p:nvPr/>
        </p:nvGrpSpPr>
        <p:grpSpPr>
          <a:xfrm>
            <a:off x="1635125" y="1882775"/>
            <a:ext cx="4311650" cy="4016375"/>
            <a:chOff x="5453527" y="2261227"/>
            <a:chExt cx="4310742" cy="4016702"/>
          </a:xfrm>
        </p:grpSpPr>
        <p:sp>
          <p:nvSpPr>
            <p:cNvPr id="6146" name="文本框 3"/>
            <p:cNvSpPr txBox="1"/>
            <p:nvPr/>
          </p:nvSpPr>
          <p:spPr>
            <a:xfrm>
              <a:off x="5453527" y="2584325"/>
              <a:ext cx="4310742" cy="36936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6000" b="1" dirty="0">
                  <a:solidFill>
                    <a:srgbClr val="B1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青蛙卖泥塘</a:t>
              </a:r>
              <a:r>
                <a:rPr lang="zh-CN" altLang="en-US" sz="36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第二课时</a:t>
              </a:r>
              <a:r>
                <a:rPr lang="en-US" altLang="zh-CN" sz="6000" b="1" dirty="0">
                  <a:solidFill>
                    <a:srgbClr val="B1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endParaRPr lang="en-US" altLang="zh-CN" sz="4800" b="1" dirty="0">
                <a:solidFill>
                  <a:srgbClr val="B1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6000" b="1" dirty="0">
                  <a:solidFill>
                    <a:srgbClr val="B1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</a:t>
              </a:r>
              <a:endParaRPr lang="zh-CN" altLang="en-US" sz="6000" b="1" dirty="0">
                <a:solidFill>
                  <a:srgbClr val="B1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7161317" y="2261227"/>
              <a:ext cx="895161" cy="64616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zypyyb" panose="02010600060101010101" pitchFamily="2" charset="-122"/>
                  <a:ea typeface="zypyyb" panose="02010600060101010101" pitchFamily="2" charset="-122"/>
                  <a:cs typeface="+mn-cs"/>
                  <a:sym typeface="+mn-ea"/>
                </a:rPr>
                <a:t>mài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endParaRPr>
            </a:p>
          </p:txBody>
        </p:sp>
      </p:grp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614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806450" y="1493838"/>
            <a:ext cx="7704138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　　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青蛙想，要是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能往泥塘里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引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些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水，就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能卖出去了。于是他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跑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到周围的山里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找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到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泉水，又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砍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了些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竹子，把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竹子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破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开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根一根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接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起来，把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水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引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到泥塘里来。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1579563" y="3757613"/>
            <a:ext cx="4743450" cy="860425"/>
          </a:xfrm>
          <a:prstGeom prst="wedgeRoundRectCallout">
            <a:avLst>
              <a:gd name="adj1" fmla="val -29593"/>
              <a:gd name="adj2" fmla="val -39922"/>
              <a:gd name="adj3" fmla="val 16667"/>
            </a:avLst>
          </a:prstGeom>
          <a:solidFill>
            <a:srgbClr val="068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这些词语是动词。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560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5288" y="4300538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对话气泡: 圆角矩形 5"/>
          <p:cNvSpPr/>
          <p:nvPr/>
        </p:nvSpPr>
        <p:spPr>
          <a:xfrm>
            <a:off x="1579563" y="4819650"/>
            <a:ext cx="4743450" cy="860425"/>
          </a:xfrm>
          <a:prstGeom prst="wedgeRoundRectCallout">
            <a:avLst>
              <a:gd name="adj1" fmla="val -29593"/>
              <a:gd name="adj2" fmla="val -39922"/>
              <a:gd name="adj3" fmla="val 16667"/>
            </a:avLst>
          </a:prstGeom>
          <a:solidFill>
            <a:srgbClr val="068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这些词语表明了什么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呢？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508000" y="377825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5607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854075" y="1557338"/>
            <a:ext cx="7434263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等泥塘灌（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guàn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）足了水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以后，青蛙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又站在牌子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下，大声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吆喝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起来：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卖泥塘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喽，卖泥塘！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可是泥塘还是没有卖出去。　　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7651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2863" y="3668713"/>
            <a:ext cx="29051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云形 5"/>
          <p:cNvSpPr/>
          <p:nvPr/>
        </p:nvSpPr>
        <p:spPr>
          <a:xfrm>
            <a:off x="1058863" y="657225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7654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650875" y="1030288"/>
            <a:ext cx="7434263" cy="2616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小鸟飞来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说，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缺（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quē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）点儿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树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；蝴蝶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飞来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说，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缺点儿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花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；小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兔跑来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说，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还缺条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路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；小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猴跑来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说，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这儿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应该盖所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房子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；小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狐狸说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……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9699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1038" y="3840163"/>
            <a:ext cx="28067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对话气泡: 圆角矩形 5"/>
          <p:cNvSpPr/>
          <p:nvPr/>
        </p:nvSpPr>
        <p:spPr>
          <a:xfrm>
            <a:off x="2116138" y="3944938"/>
            <a:ext cx="3216275" cy="1822450"/>
          </a:xfrm>
          <a:prstGeom prst="wedgeRoundRectCallout">
            <a:avLst>
              <a:gd name="adj1" fmla="val -21667"/>
              <a:gd name="adj2" fmla="val -47236"/>
              <a:gd name="adj3" fmla="val 16667"/>
            </a:avLst>
          </a:prstGeom>
          <a:solidFill>
            <a:srgbClr val="068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逐一来说一说大家的建议是怎样的。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430213" y="541338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9703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40" name="图片 14339" descr="小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140200" cy="3500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4" name="文本框 14343"/>
          <p:cNvSpPr txBox="1"/>
          <p:nvPr/>
        </p:nvSpPr>
        <p:spPr>
          <a:xfrm>
            <a:off x="250825" y="333375"/>
            <a:ext cx="39608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小鸟飞来说，这里缺点儿树</a:t>
            </a:r>
            <a:endParaRPr lang="zh-CN" altLang="en-US" sz="18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pic>
        <p:nvPicPr>
          <p:cNvPr id="14349" name="图片 14348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0"/>
            <a:ext cx="4932362" cy="352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0" name="文本框 14349"/>
          <p:cNvSpPr txBox="1"/>
          <p:nvPr/>
        </p:nvSpPr>
        <p:spPr>
          <a:xfrm>
            <a:off x="5076825" y="333375"/>
            <a:ext cx="4067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蝴蝶飞来说，这里缺点儿花</a:t>
            </a:r>
            <a:endParaRPr lang="zh-CN" altLang="en-US" sz="24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pic>
        <p:nvPicPr>
          <p:cNvPr id="14351" name="图片 14350" descr="小兔头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3463"/>
            <a:ext cx="4140200" cy="3284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2" name="文本框 14351"/>
          <p:cNvSpPr txBox="1"/>
          <p:nvPr/>
        </p:nvSpPr>
        <p:spPr>
          <a:xfrm>
            <a:off x="0" y="3716338"/>
            <a:ext cx="39957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小兔跑来说，这里还缺条路</a:t>
            </a:r>
            <a:endParaRPr lang="zh-CN" altLang="en-US" sz="24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pic>
        <p:nvPicPr>
          <p:cNvPr id="14354" name="图片 14353" descr="小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638" y="3573463"/>
            <a:ext cx="4932362" cy="3284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5" name="文本框 14354"/>
          <p:cNvSpPr txBox="1"/>
          <p:nvPr/>
        </p:nvSpPr>
        <p:spPr>
          <a:xfrm>
            <a:off x="4284663" y="3644900"/>
            <a:ext cx="48593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小猴跑来说，这里应该盖所房子</a:t>
            </a:r>
            <a:endParaRPr lang="zh-CN" altLang="en-US" sz="24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  <p:bldP spid="14350" grpId="0"/>
      <p:bldP spid="14352" grpId="0"/>
      <p:bldP spid="143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对话气泡: 圆角矩形 6"/>
          <p:cNvSpPr/>
          <p:nvPr/>
        </p:nvSpPr>
        <p:spPr>
          <a:xfrm>
            <a:off x="1768475" y="4068763"/>
            <a:ext cx="6370638" cy="1558925"/>
          </a:xfrm>
          <a:prstGeom prst="wedgeRoundRectCallout">
            <a:avLst>
              <a:gd name="adj1" fmla="val -13373"/>
              <a:gd name="adj2" fmla="val 18103"/>
              <a:gd name="adj3" fmla="val 16667"/>
            </a:avLst>
          </a:prstGeom>
          <a:solidFill>
            <a:srgbClr val="068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排比句的特点是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什么？试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着说一个排比句并写下来。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交流分享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31747" name="组合 3"/>
          <p:cNvGrpSpPr/>
          <p:nvPr/>
        </p:nvGrpSpPr>
        <p:grpSpPr>
          <a:xfrm>
            <a:off x="1363663" y="1639888"/>
            <a:ext cx="4541837" cy="3578225"/>
            <a:chOff x="2363561" y="406491"/>
            <a:chExt cx="4542064" cy="3579294"/>
          </a:xfrm>
        </p:grpSpPr>
        <p:sp>
          <p:nvSpPr>
            <p:cNvPr id="31748" name="矩形 9"/>
            <p:cNvSpPr/>
            <p:nvPr/>
          </p:nvSpPr>
          <p:spPr>
            <a:xfrm>
              <a:off x="2363561" y="2970122"/>
              <a:ext cx="2595563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6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                                </a:t>
              </a:r>
              <a:endParaRPr lang="en-US" altLang="zh-CN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31749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10" t="2" b="4623"/>
            <a:stretch>
              <a:fillRect/>
            </a:stretch>
          </p:blipFill>
          <p:spPr>
            <a:xfrm>
              <a:off x="4240079" y="406491"/>
              <a:ext cx="2665546" cy="21802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1751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7" name="图片 15366" descr="1_104904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15364"/>
          <p:cNvSpPr txBox="1"/>
          <p:nvPr/>
        </p:nvSpPr>
        <p:spPr>
          <a:xfrm>
            <a:off x="667385" y="765175"/>
            <a:ext cx="829754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</a:rPr>
              <a:t>除了这些小动物，还有哪些小动物会路过青蛙的泥塘呢？它们又会说些什么？</a:t>
            </a:r>
            <a:endParaRPr lang="zh-CN" altLang="en-US" sz="4000" b="1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415608" y="2996883"/>
            <a:ext cx="7812087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Tahoma" panose="020B0604030504040204" pitchFamily="34" charset="0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ahoma" panose="020B0604030504040204" pitchFamily="34" charset="0"/>
              </a:rPr>
              <a:t>来了，它说：</a:t>
            </a:r>
            <a:r>
              <a:rPr lang="en-US" altLang="zh-CN" sz="2800" b="1" dirty="0">
                <a:solidFill>
                  <a:srgbClr val="000000"/>
                </a:solidFill>
                <a:latin typeface="Tahoma" panose="020B0604030504040204" pitchFamily="34" charset="0"/>
              </a:rPr>
              <a:t>“</a:t>
            </a:r>
            <a:r>
              <a:rPr lang="en-US" altLang="zh-CN" sz="2800" b="1">
                <a:solidFill>
                  <a:srgbClr val="000000"/>
                </a:solidFill>
                <a:latin typeface="Tahoma" panose="020B0604030504040204" pitchFamily="34" charset="0"/>
              </a:rPr>
              <a:t>___________</a:t>
            </a:r>
            <a:endParaRPr lang="en-US" altLang="zh-CN" sz="2800" b="1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来了，它说：</a:t>
            </a:r>
            <a:r>
              <a:rPr lang="en-US" altLang="zh-CN" sz="2800" b="1" dirty="0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“</a:t>
            </a:r>
            <a:r>
              <a:rPr lang="en-US" altLang="zh-CN" sz="2800" b="1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___________</a:t>
            </a:r>
            <a:endParaRPr lang="en-US" altLang="zh-CN" sz="2800" b="1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来了，它说：</a:t>
            </a:r>
            <a:r>
              <a:rPr lang="en-US" altLang="zh-CN" sz="2800" b="1" dirty="0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“</a:t>
            </a:r>
            <a:r>
              <a:rPr lang="en-US" altLang="zh-CN" sz="2800" b="1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___________</a:t>
            </a:r>
            <a:endParaRPr lang="en-US" altLang="zh-CN" sz="2800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来了，它说：</a:t>
            </a:r>
            <a:r>
              <a:rPr lang="en-US" altLang="zh-CN" sz="2800" b="1" dirty="0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“</a:t>
            </a:r>
            <a:r>
              <a:rPr lang="en-US" altLang="zh-CN" sz="2800" b="1">
                <a:solidFill>
                  <a:srgbClr val="000000"/>
                </a:solidFill>
                <a:latin typeface="Tahoma" panose="020B0604030504040204" pitchFamily="34" charset="0"/>
                <a:sym typeface="+mn-ea"/>
              </a:rPr>
              <a:t>___________</a:t>
            </a:r>
            <a:endParaRPr lang="en-US" altLang="zh-CN" sz="2800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</a:pPr>
            <a:endParaRPr lang="en-US" altLang="zh-CN" sz="2800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>
              <a:spcBef>
                <a:spcPct val="0"/>
              </a:spcBef>
            </a:pPr>
            <a:endParaRPr lang="en-US" altLang="zh-CN" sz="28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8" name="图片 16387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16388"/>
          <p:cNvSpPr txBox="1"/>
          <p:nvPr/>
        </p:nvSpPr>
        <p:spPr>
          <a:xfrm>
            <a:off x="1258888" y="549275"/>
            <a:ext cx="63373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0" dirty="0">
                <a:solidFill>
                  <a:srgbClr val="000000"/>
                </a:solidFill>
                <a:latin typeface="Tahoma" panose="020B0604030504040204" pitchFamily="34" charset="0"/>
              </a:rPr>
              <a:t>每次听了小动物们的话，青蛙都觉得有道理。他想，要是那样的话，泥塘准能卖出去。于是，他栽了树、种了花、修了路，还在泥塘旁边盖了房子。</a:t>
            </a:r>
            <a:endParaRPr lang="zh-CN" altLang="en-US" sz="4000" b="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1979613" y="4298950"/>
            <a:ext cx="58324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9900"/>
                </a:solidFill>
                <a:latin typeface="Tahoma" panose="020B0604030504040204" pitchFamily="34" charset="0"/>
              </a:rPr>
              <a:t>小青蛙听了小动物的建议后，是怎么想的，又是怎么做的？</a:t>
            </a:r>
            <a:endParaRPr lang="zh-CN" altLang="en-US" sz="3200" dirty="0">
              <a:solidFill>
                <a:srgbClr val="009900"/>
              </a:solidFill>
              <a:latin typeface="Tahoma" panose="020B0604030504040204" pitchFamily="34" charset="0"/>
            </a:endParaRPr>
          </a:p>
        </p:txBody>
      </p:sp>
      <p:sp>
        <p:nvSpPr>
          <p:cNvPr id="16399" name="文本框 16398"/>
          <p:cNvSpPr txBox="1"/>
          <p:nvPr/>
        </p:nvSpPr>
        <p:spPr>
          <a:xfrm>
            <a:off x="4285298" y="2349500"/>
            <a:ext cx="863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Tahoma" panose="020B0604030504040204" pitchFamily="34" charset="0"/>
              </a:rPr>
              <a:t>栽</a:t>
            </a:r>
            <a:endParaRPr lang="zh-CN" altLang="en-US" sz="44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16400" name="文本框 16399"/>
          <p:cNvSpPr txBox="1"/>
          <p:nvPr/>
        </p:nvSpPr>
        <p:spPr>
          <a:xfrm>
            <a:off x="3995738" y="4149725"/>
            <a:ext cx="5762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1800" b="0" dirty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6401" name="文本框 16400"/>
          <p:cNvSpPr txBox="1"/>
          <p:nvPr/>
        </p:nvSpPr>
        <p:spPr>
          <a:xfrm>
            <a:off x="6300788" y="2349500"/>
            <a:ext cx="7207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Tahoma" panose="020B0604030504040204" pitchFamily="34" charset="0"/>
              </a:rPr>
              <a:t>种</a:t>
            </a:r>
            <a:endParaRPr lang="zh-CN" altLang="en-US" sz="44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16402" name="文本框 16401"/>
          <p:cNvSpPr txBox="1"/>
          <p:nvPr/>
        </p:nvSpPr>
        <p:spPr>
          <a:xfrm>
            <a:off x="2268538" y="2996565"/>
            <a:ext cx="8651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Tahoma" panose="020B0604030504040204" pitchFamily="34" charset="0"/>
              </a:rPr>
              <a:t>修</a:t>
            </a:r>
            <a:endParaRPr lang="zh-CN" altLang="en-US" sz="4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16403" name="文本框 16402"/>
          <p:cNvSpPr txBox="1"/>
          <p:nvPr/>
        </p:nvSpPr>
        <p:spPr>
          <a:xfrm>
            <a:off x="1258888" y="3596958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Tahoma" panose="020B0604030504040204" pitchFamily="34" charset="0"/>
              </a:rPr>
              <a:t>盖</a:t>
            </a:r>
            <a:endParaRPr lang="zh-CN" altLang="en-US" sz="40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2177415" y="5534343"/>
            <a:ext cx="4213225" cy="798513"/>
          </a:xfrm>
          <a:prstGeom prst="wedgeRoundRectCallout">
            <a:avLst>
              <a:gd name="adj1" fmla="val -21667"/>
              <a:gd name="adj2" fmla="val -47236"/>
              <a:gd name="adj3" fmla="val 16667"/>
            </a:avLst>
          </a:prstGeom>
          <a:solidFill>
            <a:srgbClr val="068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你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怎样看待这只青蛙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呢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9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9" grpId="0"/>
      <p:bldP spid="16401" grpId="0"/>
      <p:bldP spid="16402" grpId="0"/>
      <p:bldP spid="16403" grpId="0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9"/>
          <p:cNvSpPr/>
          <p:nvPr/>
        </p:nvSpPr>
        <p:spPr>
          <a:xfrm>
            <a:off x="363538" y="992188"/>
            <a:ext cx="8216900" cy="3602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068C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“卖泥塘喽，卖泥塘！</a:t>
            </a:r>
            <a:r>
              <a:rPr lang="en-US" altLang="zh-CN" sz="2800" b="1" dirty="0">
                <a:solidFill>
                  <a:srgbClr val="068C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068C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有一天，青蛙又站在牌子旁吆喝起来，</a:t>
            </a:r>
            <a:r>
              <a:rPr lang="en-US" altLang="zh-CN" sz="2800" b="1" dirty="0">
                <a:solidFill>
                  <a:srgbClr val="068C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68C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多好的地方！</a:t>
            </a:r>
            <a:r>
              <a:rPr lang="zh-CN" altLang="en-US" sz="2800" b="1" dirty="0">
                <a:solidFill>
                  <a:srgbClr val="B1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有树，有花，有草，有水塘。你可以看蝴蝶在花丛中飞舞，听小鸟在树上唱歌。你可以在水里尽情游泳（</a:t>
            </a:r>
            <a:r>
              <a:rPr lang="en-US" altLang="zh-CN" sz="2800" b="1" dirty="0">
                <a:solidFill>
                  <a:srgbClr val="B10000"/>
                </a:solidFill>
                <a:latin typeface="zypyyb" panose="02010600060101010101" pitchFamily="2" charset="-122"/>
                <a:ea typeface="zypyyb" panose="02010600060101010101" pitchFamily="2" charset="-122"/>
                <a:sym typeface="+mn-ea"/>
              </a:rPr>
              <a:t>yǒng</a:t>
            </a:r>
            <a:r>
              <a:rPr lang="zh-CN" altLang="en-US" sz="2800" b="1" dirty="0">
                <a:solidFill>
                  <a:srgbClr val="B1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），躺在草地上晒太阳。这儿还有道路通到城里</a:t>
            </a:r>
            <a:r>
              <a:rPr lang="en-US" altLang="zh-CN" sz="2800" b="1" dirty="0">
                <a:solidFill>
                  <a:srgbClr val="B1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……”</a:t>
            </a:r>
            <a:r>
              <a:rPr lang="zh-CN" altLang="en-US" sz="2800" b="1" dirty="0">
                <a:solidFill>
                  <a:srgbClr val="068C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青蛙说到这里，</a:t>
            </a:r>
            <a:r>
              <a:rPr lang="zh-CN" altLang="en-US" sz="2800" b="1" dirty="0">
                <a:solidFill>
                  <a:srgbClr val="B1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突然愣（</a:t>
            </a:r>
            <a:r>
              <a:rPr lang="en-US" altLang="zh-CN" sz="2800" b="1" dirty="0">
                <a:solidFill>
                  <a:srgbClr val="B10000"/>
                </a:solidFill>
                <a:latin typeface="zypyyb" panose="02010600060101010101" pitchFamily="2" charset="-122"/>
                <a:ea typeface="zypyyb" panose="02010600060101010101" pitchFamily="2" charset="-122"/>
                <a:sym typeface="+mn-ea"/>
              </a:rPr>
              <a:t>lèng</a:t>
            </a:r>
            <a:r>
              <a:rPr lang="zh-CN" altLang="en-US" sz="2800" b="1" dirty="0">
                <a:solidFill>
                  <a:srgbClr val="B1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）住了</a:t>
            </a:r>
            <a:r>
              <a:rPr lang="zh-CN" altLang="en-US" sz="2800" b="1" dirty="0">
                <a:solidFill>
                  <a:srgbClr val="068C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，他想：这么好的地方，自己住挺好的，为什么要卖掉呢？</a:t>
            </a:r>
            <a:endParaRPr lang="en-US" altLang="zh-CN" sz="2800" b="1" dirty="0">
              <a:solidFill>
                <a:srgbClr val="068C0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800" b="1" dirty="0">
                <a:solidFill>
                  <a:srgbClr val="068C0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B1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于是青蛙不再卖泥塘了。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</a:t>
            </a:r>
            <a:endParaRPr lang="en-US" altLang="zh-CN" sz="2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矩形 2"/>
          <p:cNvSpPr/>
          <p:nvPr/>
        </p:nvSpPr>
        <p:spPr>
          <a:xfrm>
            <a:off x="1619250" y="4826000"/>
            <a:ext cx="5824538" cy="107791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说一说现在在泥塘的生活怎样？为什么和原来不一样了？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1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353" t="28255" r="5624" b="3810"/>
          <a:stretch>
            <a:fillRect/>
          </a:stretch>
        </p:blipFill>
        <p:spPr>
          <a:xfrm>
            <a:off x="7564438" y="5184775"/>
            <a:ext cx="203200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 6"/>
          <p:cNvSpPr/>
          <p:nvPr/>
        </p:nvSpPr>
        <p:spPr>
          <a:xfrm>
            <a:off x="82550" y="242888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7894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3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0805" y="420687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591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对话气泡: 圆角矩形 6"/>
          <p:cNvSpPr/>
          <p:nvPr/>
        </p:nvSpPr>
        <p:spPr>
          <a:xfrm>
            <a:off x="1739900" y="4216400"/>
            <a:ext cx="6488113" cy="1016000"/>
          </a:xfrm>
          <a:prstGeom prst="wedgeRoundRectCallout">
            <a:avLst>
              <a:gd name="adj1" fmla="val -13373"/>
              <a:gd name="adj2" fmla="val 18103"/>
              <a:gd name="adj3" fmla="val 16667"/>
            </a:avLst>
          </a:prstGeom>
          <a:solidFill>
            <a:srgbClr val="068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最后青蛙为什么不卖泥塘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了？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交流分享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39939" name="组合 3"/>
          <p:cNvGrpSpPr/>
          <p:nvPr/>
        </p:nvGrpSpPr>
        <p:grpSpPr>
          <a:xfrm>
            <a:off x="1363663" y="1639888"/>
            <a:ext cx="4541837" cy="3578225"/>
            <a:chOff x="2363561" y="406492"/>
            <a:chExt cx="4542064" cy="3579293"/>
          </a:xfrm>
        </p:grpSpPr>
        <p:sp>
          <p:nvSpPr>
            <p:cNvPr id="39940" name="矩形 9"/>
            <p:cNvSpPr/>
            <p:nvPr/>
          </p:nvSpPr>
          <p:spPr>
            <a:xfrm>
              <a:off x="2363561" y="2970122"/>
              <a:ext cx="2595563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6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                                </a:t>
              </a:r>
              <a:endParaRPr lang="en-US" altLang="zh-CN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39941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708"/>
            <a:stretch>
              <a:fillRect/>
            </a:stretch>
          </p:blipFill>
          <p:spPr>
            <a:xfrm>
              <a:off x="4229100" y="406492"/>
              <a:ext cx="2676525" cy="213264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9943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4" name="图片 17413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7411" descr="美丽小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17412"/>
          <p:cNvSpPr txBox="1"/>
          <p:nvPr/>
        </p:nvSpPr>
        <p:spPr>
          <a:xfrm>
            <a:off x="4084320" y="908050"/>
            <a:ext cx="50596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</a:rPr>
              <a:t>青蛙经过辛勤的劳动改造了泥塘。瞧，现在青蛙的泥塘变得怎么样？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TextBox 33"/>
          <p:cNvSpPr txBox="1"/>
          <p:nvPr/>
        </p:nvSpPr>
        <p:spPr>
          <a:xfrm>
            <a:off x="7715250" y="5643563"/>
            <a:ext cx="1214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道理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313" y="5715000"/>
            <a:ext cx="1214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修路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43375" y="5643563"/>
            <a:ext cx="1214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愣住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43813" y="3357563"/>
            <a:ext cx="1214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通向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86438" y="3500438"/>
            <a:ext cx="1214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游泳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86188" y="3500438"/>
            <a:ext cx="1214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尽情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00250" y="3429000"/>
            <a:ext cx="15001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盖房子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5750" y="3429000"/>
            <a:ext cx="1214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应该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29500" y="1714500"/>
            <a:ext cx="17145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缺点儿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72125" y="1714500"/>
            <a:ext cx="16430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灌足水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86188" y="1785938"/>
            <a:ext cx="1214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栽树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00250" y="1714500"/>
            <a:ext cx="1214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引水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50" y="1785938"/>
            <a:ext cx="12144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泉水</a:t>
            </a:r>
            <a:endParaRPr kumimoji="0" lang="zh-CN" altLang="en-US" sz="3200" kern="1200" cap="none" spc="0" normalizeH="0" baseline="0" noProof="0" dirty="0">
              <a:solidFill>
                <a:schemeClr val="accent5">
                  <a:lumMod val="10000"/>
                </a:schemeClr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8206" name="图片 6" descr="QQ图片2014122219470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14875"/>
            <a:ext cx="26670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7313"/>
            <a:ext cx="1571625" cy="145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575" y="1352550"/>
            <a:ext cx="1571625" cy="1452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88" y="1285875"/>
            <a:ext cx="1643062" cy="1452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1285875"/>
            <a:ext cx="1571625" cy="145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11" name="TextBox 34"/>
          <p:cNvSpPr txBox="1"/>
          <p:nvPr/>
        </p:nvSpPr>
        <p:spPr>
          <a:xfrm>
            <a:off x="214313" y="214313"/>
            <a:ext cx="4500562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dirty="0">
                <a:latin typeface="Tahoma" panose="020B0604030504040204" pitchFamily="34" charset="0"/>
                <a:ea typeface="宋体" panose="02010600030101010101" pitchFamily="2" charset="-122"/>
              </a:rPr>
              <a:t>导学一：我会读</a:t>
            </a:r>
            <a:endParaRPr lang="zh-CN" altLang="en-US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36" name="图片 35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3250"/>
            <a:ext cx="1571625" cy="1452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063" y="1214438"/>
            <a:ext cx="1571625" cy="145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7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3143250"/>
            <a:ext cx="1571625" cy="1452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图片 38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3" y="3143250"/>
            <a:ext cx="1571625" cy="1452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图片 39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5" y="3143250"/>
            <a:ext cx="1571625" cy="1452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图片 40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5" y="3143250"/>
            <a:ext cx="1571625" cy="1452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图片 41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5" y="5214938"/>
            <a:ext cx="1571625" cy="145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图片 42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5" y="5405438"/>
            <a:ext cx="1571625" cy="145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图片 43" descr="u=3621667746,4276060531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5405438"/>
            <a:ext cx="1571625" cy="1452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6" name="图片 18435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18436"/>
          <p:cNvSpPr txBox="1"/>
          <p:nvPr/>
        </p:nvSpPr>
        <p:spPr>
          <a:xfrm>
            <a:off x="1266825" y="2133600"/>
            <a:ext cx="654558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dirty="0">
                <a:latin typeface="Tahoma" panose="020B0604030504040204" pitchFamily="34" charset="0"/>
              </a:rPr>
              <a:t>多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</a:rPr>
              <a:t>好的地方！有树、有花、有草、有水塘。你可以看蝴蝶在花丛中飞舞，听小鸟在树上歌唱。你可以在水里尽情游泳，躺在草地上晒太阳。这儿还有路通向城里</a:t>
            </a:r>
            <a:r>
              <a:rPr lang="en-US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en-US" altLang="zh-CN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1547813" y="404813"/>
            <a:ext cx="60483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Tahoma" panose="020B0604030504040204" pitchFamily="34" charset="0"/>
              </a:rPr>
              <a:t>你最想把泥塘的哪一点介绍给大家，就请在下面和同桌互相交流一下。</a:t>
            </a:r>
            <a:endParaRPr lang="zh-CN" altLang="en-US" sz="28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pic>
        <p:nvPicPr>
          <p:cNvPr id="18442" name="Tenderness 款款柔情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77050" y="60928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3302" fill="hold"/>
                                        <p:tgtEl>
                                          <p:spTgt spid="184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2"/>
                </p:tgtEl>
              </p:cMediaNode>
            </p:audio>
          </p:childTnLst>
        </p:cTn>
      </p:par>
    </p:tnLst>
    <p:bldLst>
      <p:bldP spid="184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课堂展示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4075" y="1625600"/>
            <a:ext cx="7908925" cy="2932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可以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看蝴蝶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花丛中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飞舞，听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小鸟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树上唱歌。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可以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水里尽情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游泳，躺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草地上晒太阳。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68C0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4529138" y="4557713"/>
            <a:ext cx="2371725" cy="1216025"/>
          </a:xfrm>
          <a:prstGeom prst="wedgeRoundRectCallout">
            <a:avLst>
              <a:gd name="adj1" fmla="val -86681"/>
              <a:gd name="adj2" fmla="val -91808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用变色词语说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句子。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198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0" name="图片 19459" descr="200811171292483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19460"/>
          <p:cNvSpPr txBox="1"/>
          <p:nvPr/>
        </p:nvSpPr>
        <p:spPr>
          <a:xfrm>
            <a:off x="250825" y="476250"/>
            <a:ext cx="88931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0000"/>
                </a:solidFill>
                <a:latin typeface="Tahoma" panose="020B0604030504040204" pitchFamily="34" charset="0"/>
              </a:rPr>
              <a:t>请你用</a:t>
            </a:r>
            <a:endParaRPr lang="zh-CN" altLang="en-US" sz="3200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Tahoma" panose="020B0604030504040204" pitchFamily="34" charset="0"/>
              </a:rPr>
              <a:t>“你可以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200" dirty="0">
                <a:solidFill>
                  <a:srgbClr val="000000"/>
                </a:solidFill>
                <a:latin typeface="Tahoma" panose="020B0604030504040204" pitchFamily="34" charset="0"/>
              </a:rPr>
              <a:t>你可以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200" dirty="0">
                <a:solidFill>
                  <a:srgbClr val="000000"/>
                </a:solidFill>
                <a:latin typeface="Tahoma" panose="020B0604030504040204" pitchFamily="34" charset="0"/>
              </a:rPr>
              <a:t>你可以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3200" dirty="0">
                <a:solidFill>
                  <a:srgbClr val="000000"/>
                </a:solidFill>
                <a:latin typeface="Tahoma" panose="020B0604030504040204" pitchFamily="34" charset="0"/>
              </a:rPr>
              <a:t> ”  </a:t>
            </a:r>
            <a:r>
              <a:rPr lang="zh-CN" altLang="en-US" sz="3200" dirty="0">
                <a:solidFill>
                  <a:srgbClr val="000000"/>
                </a:solidFill>
                <a:latin typeface="Tahoma" panose="020B0604030504040204" pitchFamily="34" charset="0"/>
              </a:rPr>
              <a:t>造句</a:t>
            </a:r>
            <a:endParaRPr lang="zh-CN" altLang="en-US" sz="32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4" name="图片 2048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820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文本占位符 20488"/>
          <p:cNvSpPr>
            <a:spLocks noGrp="1" noRot="1"/>
          </p:cNvSpPr>
          <p:nvPr>
            <p:ph type="body" idx="1"/>
          </p:nvPr>
        </p:nvSpPr>
        <p:spPr>
          <a:xfrm>
            <a:off x="1447800" y="1295400"/>
            <a:ext cx="2743200" cy="914400"/>
          </a:xfrm>
        </p:spPr>
        <p:txBody>
          <a:bodyPr/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比一比：</a:t>
            </a: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0490" name="矩形 20489"/>
          <p:cNvSpPr/>
          <p:nvPr/>
        </p:nvSpPr>
        <p:spPr>
          <a:xfrm>
            <a:off x="1524000" y="2133600"/>
            <a:ext cx="27432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bg1"/>
              </a:buClr>
            </a:pPr>
            <a:r>
              <a:rPr lang="zh-CN" altLang="en-US" sz="3200" dirty="0">
                <a:solidFill>
                  <a:srgbClr val="3333CC"/>
                </a:solidFill>
                <a:latin typeface="Times New Roman" panose="02020603050405020304" pitchFamily="18" charset="0"/>
              </a:rPr>
              <a:t>烂泥塘</a:t>
            </a:r>
            <a:endParaRPr lang="zh-CN" altLang="en-US" sz="3200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92" name="图片 20491" descr="卖泥塘小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549275"/>
            <a:ext cx="4672013" cy="284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3" name="矩形 20492"/>
          <p:cNvSpPr/>
          <p:nvPr/>
        </p:nvSpPr>
        <p:spPr>
          <a:xfrm>
            <a:off x="2051050" y="4508500"/>
            <a:ext cx="20574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bg1"/>
              </a:buClr>
            </a:pPr>
            <a:r>
              <a:rPr lang="zh-CN" altLang="en-US" sz="3200" dirty="0">
                <a:solidFill>
                  <a:srgbClr val="3333CC"/>
                </a:solidFill>
                <a:latin typeface="Times New Roman" panose="02020603050405020304" pitchFamily="18" charset="0"/>
              </a:rPr>
              <a:t>好地方</a:t>
            </a:r>
            <a:endParaRPr lang="zh-CN" altLang="en-US" sz="3200" dirty="0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95" name="图片 20494" descr="美丽小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500" y="3429000"/>
            <a:ext cx="4751388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049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412" name="图片 17411" descr="美丽小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文本框 28675"/>
          <p:cNvSpPr txBox="1"/>
          <p:nvPr/>
        </p:nvSpPr>
        <p:spPr>
          <a:xfrm>
            <a:off x="1476375" y="260350"/>
            <a:ext cx="6337300" cy="545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美丽的地方</a:t>
            </a:r>
            <a:endParaRPr lang="zh-CN" altLang="en-US" sz="4400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</a:endParaRPr>
          </a:p>
          <a:p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多美的地方，有 树 </a:t>
            </a:r>
            <a:r>
              <a:rPr lang="zh-CN" altLang="en-US" sz="4400" b="0" u="sng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                     </a:t>
            </a:r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。</a:t>
            </a:r>
            <a:endParaRPr lang="zh-CN" altLang="en-US" sz="4400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</a:endParaRPr>
          </a:p>
          <a:p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有花</a:t>
            </a:r>
            <a:r>
              <a:rPr lang="zh-CN" altLang="en-US" sz="4400" u="sng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                       </a:t>
            </a:r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。</a:t>
            </a:r>
            <a:endParaRPr lang="zh-CN" altLang="en-US" sz="4400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</a:endParaRPr>
          </a:p>
          <a:p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有草</a:t>
            </a:r>
            <a:r>
              <a:rPr lang="zh-CN" altLang="en-US" sz="4400" u="sng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                 </a:t>
            </a:r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      。</a:t>
            </a:r>
            <a:endParaRPr lang="zh-CN" altLang="en-US" sz="4400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</a:endParaRPr>
          </a:p>
          <a:p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还有池塘 </a:t>
            </a:r>
            <a:r>
              <a:rPr lang="zh-CN" altLang="en-US" sz="4400" u="sng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       </a:t>
            </a:r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   。</a:t>
            </a:r>
            <a:r>
              <a:rPr lang="zh-CN" altLang="en-US" sz="4400" dirty="0">
                <a:solidFill>
                  <a:schemeClr val="tx1"/>
                </a:solidFill>
                <a:latin typeface="Tahoma" panose="020B0604030504040204" pitchFamily="34" charset="0"/>
              </a:rPr>
              <a:t> </a:t>
            </a:r>
            <a:endParaRPr lang="zh-CN" altLang="en-US" sz="4400" dirty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对话气泡: 圆角矩形 6"/>
          <p:cNvSpPr/>
          <p:nvPr/>
        </p:nvSpPr>
        <p:spPr>
          <a:xfrm>
            <a:off x="1697038" y="4202113"/>
            <a:ext cx="6161088" cy="612775"/>
          </a:xfrm>
          <a:prstGeom prst="wedgeRoundRectCallout">
            <a:avLst>
              <a:gd name="adj1" fmla="val -13373"/>
              <a:gd name="adj2" fmla="val 18103"/>
              <a:gd name="adj3" fmla="val 16667"/>
            </a:avLst>
          </a:prstGeom>
          <a:solidFill>
            <a:srgbClr val="068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你怎样看待青蛙的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做法？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1136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交流分享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46083" name="组合 3"/>
          <p:cNvGrpSpPr/>
          <p:nvPr/>
        </p:nvGrpSpPr>
        <p:grpSpPr>
          <a:xfrm>
            <a:off x="1363663" y="1639888"/>
            <a:ext cx="4541837" cy="3578225"/>
            <a:chOff x="2363561" y="406491"/>
            <a:chExt cx="4542064" cy="3579294"/>
          </a:xfrm>
        </p:grpSpPr>
        <p:sp>
          <p:nvSpPr>
            <p:cNvPr id="46084" name="矩形 9"/>
            <p:cNvSpPr/>
            <p:nvPr/>
          </p:nvSpPr>
          <p:spPr>
            <a:xfrm>
              <a:off x="2363561" y="2970122"/>
              <a:ext cx="2595563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6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                                  </a:t>
              </a:r>
              <a:endParaRPr lang="en-US" altLang="zh-CN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46085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293"/>
            <a:stretch>
              <a:fillRect/>
            </a:stretch>
          </p:blipFill>
          <p:spPr>
            <a:xfrm>
              <a:off x="4229100" y="406491"/>
              <a:ext cx="2676525" cy="21421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6087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196850" y="231775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中心点击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63638" y="2173288"/>
            <a:ext cx="6813550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课文告诉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我们：美好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的环境要靠我们勤劳的双手来创造。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68C0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50179" name="图片 2"/>
          <p:cNvPicPr>
            <a:picLocks noChangeAspect="1"/>
          </p:cNvPicPr>
          <p:nvPr/>
        </p:nvPicPr>
        <p:blipFill>
          <a:blip r:embed="rId1"/>
          <a:srcRect t="7301" r="3767" b="6349"/>
          <a:stretch>
            <a:fillRect/>
          </a:stretch>
        </p:blipFill>
        <p:spPr>
          <a:xfrm>
            <a:off x="3062288" y="3763963"/>
            <a:ext cx="3625850" cy="2351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0" name="矩形 4"/>
          <p:cNvSpPr/>
          <p:nvPr/>
        </p:nvSpPr>
        <p:spPr>
          <a:xfrm>
            <a:off x="4875213" y="1403350"/>
            <a:ext cx="32781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音乐欣赏：劳动最光荣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0182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音乐欣赏：劳动最光荣" descr="C:\Users\q874564728\Desktop\青蛙卖泥塘\图片1.png图片1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3747135" y="845185"/>
            <a:ext cx="1249680" cy="102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43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云形 14"/>
          <p:cNvSpPr/>
          <p:nvPr/>
        </p:nvSpPr>
        <p:spPr>
          <a:xfrm>
            <a:off x="871538" y="62230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复习生字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4749800" y="1808163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635125" y="3238500"/>
            <a:ext cx="803275" cy="8318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927350" y="3238500"/>
            <a:ext cx="803275" cy="8318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挺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219575" y="3240088"/>
            <a:ext cx="803275" cy="8302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68C0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撒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68C0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6" name="圆角矩形标注 14"/>
          <p:cNvSpPr/>
          <p:nvPr/>
        </p:nvSpPr>
        <p:spPr bwMode="auto">
          <a:xfrm>
            <a:off x="933450" y="1898650"/>
            <a:ext cx="2205038" cy="831850"/>
          </a:xfrm>
          <a:prstGeom prst="wedgeRoundRectCallout">
            <a:avLst>
              <a:gd name="adj1" fmla="val -18689"/>
              <a:gd name="adj2" fmla="val 45866"/>
              <a:gd name="adj3" fmla="val 16667"/>
            </a:avLst>
          </a:prstGeom>
          <a:solidFill>
            <a:srgbClr val="E258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偏旁一样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1271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1400" y="4089400"/>
            <a:ext cx="36576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511800" y="3259138"/>
            <a:ext cx="855663" cy="8302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播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4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1274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云形 14"/>
          <p:cNvSpPr/>
          <p:nvPr/>
        </p:nvSpPr>
        <p:spPr>
          <a:xfrm>
            <a:off x="871538" y="622300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复习生字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3565525" y="1939925"/>
            <a:ext cx="1203325" cy="101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6000" b="1" dirty="0">
                <a:solidFill>
                  <a:srgbClr val="FF0000"/>
                </a:solidFill>
                <a:latin typeface="zypyyb" panose="02010600060101010101" pitchFamily="2" charset="-122"/>
                <a:ea typeface="zypyyb" panose="02010600060101010101" pitchFamily="2" charset="-122"/>
              </a:rPr>
              <a:t>yīn</a:t>
            </a:r>
            <a:endParaRPr lang="en-US" altLang="zh-CN" sz="6000" b="1" dirty="0">
              <a:solidFill>
                <a:srgbClr val="FF0000"/>
              </a:solidFill>
              <a:latin typeface="zypyyb" panose="02010600060101010101" pitchFamily="2" charset="-122"/>
              <a:ea typeface="zypyyb" panose="02010600060101010101" pitchFamily="2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635125" y="4121150"/>
            <a:ext cx="803275" cy="8302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茵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824163" y="4121150"/>
            <a:ext cx="803275" cy="8302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音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013200" y="4121150"/>
            <a:ext cx="803275" cy="8302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68C0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因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68C0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203825" y="4121150"/>
            <a:ext cx="803275" cy="8302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A83C2A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6" name="圆角矩形标注 14"/>
          <p:cNvSpPr/>
          <p:nvPr/>
        </p:nvSpPr>
        <p:spPr bwMode="auto">
          <a:xfrm>
            <a:off x="495300" y="1978025"/>
            <a:ext cx="2014538" cy="1130300"/>
          </a:xfrm>
          <a:prstGeom prst="wedgeRoundRectCallout">
            <a:avLst>
              <a:gd name="adj1" fmla="val -18689"/>
              <a:gd name="adj2" fmla="val 45866"/>
              <a:gd name="adj3" fmla="val 16667"/>
            </a:avLst>
          </a:prstGeom>
          <a:solidFill>
            <a:srgbClr val="E258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同音字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3320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3825" y="1423988"/>
            <a:ext cx="364807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3322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593725" y="1570038"/>
            <a:ext cx="8178800" cy="2554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青蛙住在烂（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làn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）泥塘里。他觉得这儿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不怎么样，想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把泥塘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卖掉，换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一些钱搬到城里住。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于是青蛙在泥塘边竖起一块牌（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pái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子，上面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写着“卖泥塘”三个字。　　　　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1600200" y="4232275"/>
            <a:ext cx="4673600" cy="1778000"/>
          </a:xfrm>
          <a:prstGeom prst="wedgeRoundRectCallout">
            <a:avLst>
              <a:gd name="adj1" fmla="val -13871"/>
              <a:gd name="adj2" fmla="val -36264"/>
              <a:gd name="adj3" fmla="val 16667"/>
            </a:avLst>
          </a:prstGeom>
          <a:solidFill>
            <a:srgbClr val="068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主人公：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事情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发生的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地点：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事情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发生的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起因：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青蛙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为什么要卖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泥塘？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7411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352"/>
          <a:stretch>
            <a:fillRect/>
          </a:stretch>
        </p:blipFill>
        <p:spPr>
          <a:xfrm>
            <a:off x="6532563" y="3578225"/>
            <a:ext cx="1916112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云形 5"/>
          <p:cNvSpPr/>
          <p:nvPr/>
        </p:nvSpPr>
        <p:spPr>
          <a:xfrm>
            <a:off x="196850" y="401638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7414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云形 12"/>
          <p:cNvSpPr/>
          <p:nvPr/>
        </p:nvSpPr>
        <p:spPr>
          <a:xfrm>
            <a:off x="393700" y="280988"/>
            <a:ext cx="2665413" cy="717550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谈话导入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6075" y="4278313"/>
            <a:ext cx="7042150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、</a:t>
            </a:r>
            <a:endParaRPr kumimoji="0" 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8436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57400" y="1243409"/>
            <a:ext cx="4498975" cy="3035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5365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1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04890" y="438404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41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717550" y="1376363"/>
            <a:ext cx="7743825" cy="3540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卖泥塘喽（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lou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），卖泥塘！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青蛙站在牌子边大声吆喝（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yāo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hè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）起来。一头老牛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83C2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走过来，看了看泥塘，说：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这个水坑（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kēng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）坑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嘛，在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里边打打滚倒挺（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tǐng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）舒（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shū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）服。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不过，要是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周围有些草就更好了。”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老牛不想买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泥塘，走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了。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　　　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1758950" y="5091113"/>
            <a:ext cx="4718050" cy="898525"/>
          </a:xfrm>
          <a:prstGeom prst="wedgeRoundRectCallout">
            <a:avLst>
              <a:gd name="adj1" fmla="val -13871"/>
              <a:gd name="adj2" fmla="val -36264"/>
              <a:gd name="adj3" fmla="val 16667"/>
            </a:avLst>
          </a:prstGeom>
          <a:solidFill>
            <a:srgbClr val="068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老牛为什么不想买泥塘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呢？           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9460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3175" y="4397375"/>
            <a:ext cx="27908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云形 8"/>
          <p:cNvSpPr/>
          <p:nvPr/>
        </p:nvSpPr>
        <p:spPr>
          <a:xfrm>
            <a:off x="169863" y="160338"/>
            <a:ext cx="2663825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1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9463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719138" y="1547813"/>
            <a:ext cx="770572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　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青蛙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想，要是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在泥塘周围种些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草，就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能卖出去了。于是他就去采集（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jí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）草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籽，播撒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bō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sǎ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B1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）在泥塘周围的地上。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　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150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5863" y="3600450"/>
            <a:ext cx="34290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对话气泡: 圆角矩形 7"/>
          <p:cNvSpPr/>
          <p:nvPr/>
        </p:nvSpPr>
        <p:spPr>
          <a:xfrm>
            <a:off x="1193800" y="3489325"/>
            <a:ext cx="3513138" cy="1570038"/>
          </a:xfrm>
          <a:prstGeom prst="wedgeRoundRectCallout">
            <a:avLst>
              <a:gd name="adj1" fmla="val -13871"/>
              <a:gd name="adj2" fmla="val -36264"/>
              <a:gd name="adj3" fmla="val 16667"/>
            </a:avLst>
          </a:prstGeom>
          <a:solidFill>
            <a:srgbClr val="068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青蛙是怎样做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的？你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怎样看待青蛙的做法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呢？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482600" y="455613"/>
            <a:ext cx="2665413" cy="720725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1510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593725" y="1570038"/>
            <a:ext cx="7750175" cy="30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到了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春天，泥塘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周围长出了绿茵（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zypyyb" panose="02010600060101010101" pitchFamily="2" charset="-122"/>
                <a:ea typeface="zypyyb" panose="02010600060101010101" pitchFamily="2" charset="-122"/>
                <a:cs typeface="+mn-cs"/>
                <a:sym typeface="+mn-ea"/>
              </a:rPr>
              <a:t>yīn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）茵的小草。青蛙又站在牌子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旁边，大声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吆喝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起来：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卖泥塘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喽，卖泥塘！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一只野鸭飞来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了，看了看泥塘，说：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这地方好是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好，就是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塘里的水太少了。”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野鸭没有买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泥塘，飞走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了。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　　　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1835150" y="4881563"/>
            <a:ext cx="4625975" cy="703263"/>
          </a:xfrm>
          <a:prstGeom prst="wedgeRoundRectCallout">
            <a:avLst>
              <a:gd name="adj1" fmla="val -13871"/>
              <a:gd name="adj2" fmla="val -36264"/>
              <a:gd name="adj3" fmla="val 16667"/>
            </a:avLst>
          </a:prstGeom>
          <a:solidFill>
            <a:srgbClr val="068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野鸭为什么没有买泥塘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呢？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3555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7650" y="4338638"/>
            <a:ext cx="1609725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云形 5"/>
          <p:cNvSpPr/>
          <p:nvPr/>
        </p:nvSpPr>
        <p:spPr>
          <a:xfrm>
            <a:off x="1058863" y="657225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课文赏析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8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1" y="6629400"/>
            <a:ext cx="1219200" cy="10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  <a:sym typeface="+mn-ea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3558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PA" val="v3.2.0"/>
  <p:tag name="ISLIDE.ADDREMOVEWATERMARK" val="cx05BPgxh0"/>
</p:tagLst>
</file>

<file path=ppt/tags/tag10.xml><?xml version="1.0" encoding="utf-8"?>
<p:tagLst xmlns:p="http://schemas.openxmlformats.org/presentationml/2006/main">
  <p:tag name="PA" val="v3.2.0"/>
  <p:tag name="ISLIDE.ADDREMOVEWATERMARK" val="Mo8FEpGA6I"/>
</p:tagLst>
</file>

<file path=ppt/tags/tag11.xml><?xml version="1.0" encoding="utf-8"?>
<p:tagLst xmlns:p="http://schemas.openxmlformats.org/presentationml/2006/main">
  <p:tag name="PA" val="v3.2.0"/>
  <p:tag name="ISLIDE.ADDREMOVEWATERMARK" val="cx05BPgxh0"/>
</p:tagLst>
</file>

<file path=ppt/tags/tag12.xml><?xml version="1.0" encoding="utf-8"?>
<p:tagLst xmlns:p="http://schemas.openxmlformats.org/presentationml/2006/main">
  <p:tag name="PA" val="v3.2.0"/>
  <p:tag name="ISLIDE.ADDREMOVEWATERMARK" val="Mo8FEpGA6I"/>
</p:tagLst>
</file>

<file path=ppt/tags/tag13.xml><?xml version="1.0" encoding="utf-8"?>
<p:tagLst xmlns:p="http://schemas.openxmlformats.org/presentationml/2006/main">
  <p:tag name="PA" val="v3.2.0"/>
  <p:tag name="ISLIDE.ADDREMOVEWATERMARK" val="cx05BPgxh0"/>
</p:tagLst>
</file>

<file path=ppt/tags/tag14.xml><?xml version="1.0" encoding="utf-8"?>
<p:tagLst xmlns:p="http://schemas.openxmlformats.org/presentationml/2006/main">
  <p:tag name="PA" val="v3.2.0"/>
  <p:tag name="ISLIDE.ADDREMOVEWATERMARK" val="Mo8FEpGA6I"/>
</p:tagLst>
</file>

<file path=ppt/tags/tag15.xml><?xml version="1.0" encoding="utf-8"?>
<p:tagLst xmlns:p="http://schemas.openxmlformats.org/presentationml/2006/main">
  <p:tag name="PA" val="v3.2.0"/>
  <p:tag name="ISLIDE.ADDREMOVEWATERMARK" val="cx05BPgxh0"/>
</p:tagLst>
</file>

<file path=ppt/tags/tag16.xml><?xml version="1.0" encoding="utf-8"?>
<p:tagLst xmlns:p="http://schemas.openxmlformats.org/presentationml/2006/main">
  <p:tag name="PA" val="v3.2.0"/>
  <p:tag name="ISLIDE.ADDREMOVEWATERMARK" val="Mo8FEpGA6I"/>
</p:tagLst>
</file>

<file path=ppt/tags/tag17.xml><?xml version="1.0" encoding="utf-8"?>
<p:tagLst xmlns:p="http://schemas.openxmlformats.org/presentationml/2006/main">
  <p:tag name="PA" val="v3.2.0"/>
  <p:tag name="ISLIDE.ADDREMOVEWATERMARK" val="cx05BPgxh0"/>
</p:tagLst>
</file>

<file path=ppt/tags/tag18.xml><?xml version="1.0" encoding="utf-8"?>
<p:tagLst xmlns:p="http://schemas.openxmlformats.org/presentationml/2006/main">
  <p:tag name="PA" val="v3.2.0"/>
  <p:tag name="ISLIDE.ADDREMOVEWATERMARK" val="Mo8FEpGA6I"/>
</p:tagLst>
</file>

<file path=ppt/tags/tag19.xml><?xml version="1.0" encoding="utf-8"?>
<p:tagLst xmlns:p="http://schemas.openxmlformats.org/presentationml/2006/main">
  <p:tag name="PA" val="v3.2.0"/>
  <p:tag name="ISLIDE.ADDREMOVEWATERMARK" val="cx05BPgxh0"/>
</p:tagLst>
</file>

<file path=ppt/tags/tag2.xml><?xml version="1.0" encoding="utf-8"?>
<p:tagLst xmlns:p="http://schemas.openxmlformats.org/presentationml/2006/main">
  <p:tag name="PA" val="v3.2.0"/>
  <p:tag name="ISLIDE.ADDREMOVEWATERMARK" val="Mo8FEpGA6I"/>
</p:tagLst>
</file>

<file path=ppt/tags/tag20.xml><?xml version="1.0" encoding="utf-8"?>
<p:tagLst xmlns:p="http://schemas.openxmlformats.org/presentationml/2006/main">
  <p:tag name="PA" val="v3.2.0"/>
  <p:tag name="ISLIDE.ADDREMOVEWATERMARK" val="Mo8FEpGA6I"/>
</p:tagLst>
</file>

<file path=ppt/tags/tag21.xml><?xml version="1.0" encoding="utf-8"?>
<p:tagLst xmlns:p="http://schemas.openxmlformats.org/presentationml/2006/main">
  <p:tag name="PA" val="v3.2.0"/>
  <p:tag name="ISLIDE.ADDREMOVEWATERMARK" val="cx05BPgxh0"/>
</p:tagLst>
</file>

<file path=ppt/tags/tag22.xml><?xml version="1.0" encoding="utf-8"?>
<p:tagLst xmlns:p="http://schemas.openxmlformats.org/presentationml/2006/main">
  <p:tag name="PA" val="v3.2.0"/>
  <p:tag name="ISLIDE.ADDREMOVEWATERMARK" val="Mo8FEpGA6I"/>
</p:tagLst>
</file>

<file path=ppt/tags/tag23.xml><?xml version="1.0" encoding="utf-8"?>
<p:tagLst xmlns:p="http://schemas.openxmlformats.org/presentationml/2006/main">
  <p:tag name="PA" val="v3.2.0"/>
  <p:tag name="ISLIDE.ADDREMOVEWATERMARK" val="cx05BPgxh0"/>
</p:tagLst>
</file>

<file path=ppt/tags/tag24.xml><?xml version="1.0" encoding="utf-8"?>
<p:tagLst xmlns:p="http://schemas.openxmlformats.org/presentationml/2006/main">
  <p:tag name="PA" val="v3.2.0"/>
  <p:tag name="ISLIDE.ADDREMOVEWATERMARK" val="Mo8FEpGA6I"/>
</p:tagLst>
</file>

<file path=ppt/tags/tag25.xml><?xml version="1.0" encoding="utf-8"?>
<p:tagLst xmlns:p="http://schemas.openxmlformats.org/presentationml/2006/main">
  <p:tag name="PA" val="v3.2.0"/>
  <p:tag name="ISLIDE.ADDREMOVEWATERMARK" val="cx05BPgxh0"/>
</p:tagLst>
</file>

<file path=ppt/tags/tag26.xml><?xml version="1.0" encoding="utf-8"?>
<p:tagLst xmlns:p="http://schemas.openxmlformats.org/presentationml/2006/main">
  <p:tag name="PA" val="v3.2.0"/>
  <p:tag name="ISLIDE.ADDREMOVEWATERMARK" val="Mo8FEpGA6I"/>
</p:tagLst>
</file>

<file path=ppt/tags/tag27.xml><?xml version="1.0" encoding="utf-8"?>
<p:tagLst xmlns:p="http://schemas.openxmlformats.org/presentationml/2006/main">
  <p:tag name="PA" val="v3.2.0"/>
  <p:tag name="ISLIDE.ADDREMOVEWATERMARK" val="cx05BPgxh0"/>
</p:tagLst>
</file>

<file path=ppt/tags/tag28.xml><?xml version="1.0" encoding="utf-8"?>
<p:tagLst xmlns:p="http://schemas.openxmlformats.org/presentationml/2006/main">
  <p:tag name="PA" val="v3.2.0"/>
  <p:tag name="ISLIDE.ADDREMOVEWATERMARK" val="Mo8FEpGA6I"/>
</p:tagLst>
</file>

<file path=ppt/tags/tag29.xml><?xml version="1.0" encoding="utf-8"?>
<p:tagLst xmlns:p="http://schemas.openxmlformats.org/presentationml/2006/main">
  <p:tag name="PA" val="v3.2.0"/>
  <p:tag name="ISLIDE.ADDREMOVEWATERMARK" val="cx05BPgxh0"/>
</p:tagLst>
</file>

<file path=ppt/tags/tag3.xml><?xml version="1.0" encoding="utf-8"?>
<p:tagLst xmlns:p="http://schemas.openxmlformats.org/presentationml/2006/main">
  <p:tag name="PA" val="v3.2.0"/>
  <p:tag name="ISLIDE.ADDREMOVEWATERMARK" val="cx05BPgxh0"/>
</p:tagLst>
</file>

<file path=ppt/tags/tag30.xml><?xml version="1.0" encoding="utf-8"?>
<p:tagLst xmlns:p="http://schemas.openxmlformats.org/presentationml/2006/main">
  <p:tag name="PA" val="v3.2.0"/>
  <p:tag name="ISLIDE.ADDREMOVEWATERMARK" val="Mo8FEpGA6I"/>
</p:tagLst>
</file>

<file path=ppt/tags/tag31.xml><?xml version="1.0" encoding="utf-8"?>
<p:tagLst xmlns:p="http://schemas.openxmlformats.org/presentationml/2006/main">
  <p:tag name="PA" val="v3.2.0"/>
  <p:tag name="ISLIDE.ADDREMOVEWATERMARK" val="cx05BPgxh0"/>
</p:tagLst>
</file>

<file path=ppt/tags/tag32.xml><?xml version="1.0" encoding="utf-8"?>
<p:tagLst xmlns:p="http://schemas.openxmlformats.org/presentationml/2006/main">
  <p:tag name="PA" val="v3.2.0"/>
  <p:tag name="ISLIDE.ADDREMOVEWATERMARK" val="Mo8FEpGA6I"/>
</p:tagLst>
</file>

<file path=ppt/tags/tag33.xml><?xml version="1.0" encoding="utf-8"?>
<p:tagLst xmlns:p="http://schemas.openxmlformats.org/presentationml/2006/main">
  <p:tag name="PA" val="v3.2.0"/>
  <p:tag name="ISLIDE.ADDREMOVEWATERMARK" val="cx05BPgxh0"/>
</p:tagLst>
</file>

<file path=ppt/tags/tag34.xml><?xml version="1.0" encoding="utf-8"?>
<p:tagLst xmlns:p="http://schemas.openxmlformats.org/presentationml/2006/main">
  <p:tag name="PA" val="v3.2.0"/>
  <p:tag name="ISLIDE.ADDREMOVEWATERMARK" val="Mo8FEpGA6I"/>
</p:tagLst>
</file>

<file path=ppt/tags/tag4.xml><?xml version="1.0" encoding="utf-8"?>
<p:tagLst xmlns:p="http://schemas.openxmlformats.org/presentationml/2006/main">
  <p:tag name="PA" val="v3.2.0"/>
  <p:tag name="ISLIDE.ADDREMOVEWATERMARK" val="Mo8FEpGA6I"/>
</p:tagLst>
</file>

<file path=ppt/tags/tag5.xml><?xml version="1.0" encoding="utf-8"?>
<p:tagLst xmlns:p="http://schemas.openxmlformats.org/presentationml/2006/main">
  <p:tag name="PA" val="v3.2.0"/>
  <p:tag name="ISLIDE.ADDREMOVEWATERMARK" val="cx05BPgxh0"/>
</p:tagLst>
</file>

<file path=ppt/tags/tag6.xml><?xml version="1.0" encoding="utf-8"?>
<p:tagLst xmlns:p="http://schemas.openxmlformats.org/presentationml/2006/main">
  <p:tag name="PA" val="v3.2.0"/>
  <p:tag name="ISLIDE.ADDREMOVEWATERMARK" val="Mo8FEpGA6I"/>
</p:tagLst>
</file>

<file path=ppt/tags/tag7.xml><?xml version="1.0" encoding="utf-8"?>
<p:tagLst xmlns:p="http://schemas.openxmlformats.org/presentationml/2006/main">
  <p:tag name="PA" val="v3.2.0"/>
  <p:tag name="ISLIDE.ADDREMOVEWATERMARK" val="cx05BPgxh0"/>
</p:tagLst>
</file>

<file path=ppt/tags/tag8.xml><?xml version="1.0" encoding="utf-8"?>
<p:tagLst xmlns:p="http://schemas.openxmlformats.org/presentationml/2006/main">
  <p:tag name="PA" val="v3.2.0"/>
  <p:tag name="ISLIDE.ADDREMOVEWATERMARK" val="Mo8FEpGA6I"/>
</p:tagLst>
</file>

<file path=ppt/tags/tag9.xml><?xml version="1.0" encoding="utf-8"?>
<p:tagLst xmlns:p="http://schemas.openxmlformats.org/presentationml/2006/main">
  <p:tag name="PA" val="v3.2.0"/>
  <p:tag name="ISLIDE.ADDREMOVEWATERMARK" val="cx05BPgxh0"/>
</p:tagLst>
</file>

<file path=ppt/theme/theme1.xml><?xml version="1.0" encoding="utf-8"?>
<a:theme xmlns:a="http://schemas.openxmlformats.org/drawingml/2006/main" name="A000120140530A99PPBG">
  <a:themeElements>
    <a:clrScheme name="自定义 46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A99PPBG">
  <a:themeElements>
    <a:clrScheme name="自定义 46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mpass">
  <a:themeElements>
    <a:clrScheme name="">
      <a:dk1>
        <a:srgbClr val="FFFFFF"/>
      </a:dk1>
      <a:lt1>
        <a:srgbClr val="5A5C6C"/>
      </a:lt1>
      <a:dk2>
        <a:srgbClr val="FFFFCC"/>
      </a:dk2>
      <a:lt2>
        <a:srgbClr val="5B5D6B"/>
      </a:lt2>
      <a:accent1>
        <a:srgbClr val="9966FF"/>
      </a:accent1>
      <a:accent2>
        <a:srgbClr val="9383B3"/>
      </a:accent2>
      <a:accent3>
        <a:srgbClr val="B5B6BA"/>
      </a:accent3>
      <a:accent4>
        <a:srgbClr val="DCDCDC"/>
      </a:accent4>
      <a:accent5>
        <a:srgbClr val="CAB9FF"/>
      </a:accent5>
      <a:accent6>
        <a:srgbClr val="8375A0"/>
      </a:accent6>
      <a:hlink>
        <a:srgbClr val="A3C145"/>
      </a:hlink>
      <a:folHlink>
        <a:srgbClr val="6FA9B7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66"/>
        </a:lt1>
        <a:dk2>
          <a:srgbClr val="CCECFF"/>
        </a:dk2>
        <a:lt2>
          <a:srgbClr val="00007A"/>
        </a:lt2>
        <a:accent1>
          <a:srgbClr val="6F64C2"/>
        </a:accent1>
        <a:accent2>
          <a:srgbClr val="0089BA"/>
        </a:accent2>
        <a:accent3>
          <a:srgbClr val="AAAAB9"/>
        </a:accent3>
        <a:accent4>
          <a:srgbClr val="DCDCDC"/>
        </a:accent4>
        <a:accent5>
          <a:srgbClr val="BBB8DD"/>
        </a:accent5>
        <a:accent6>
          <a:srgbClr val="007AA6"/>
        </a:accent6>
        <a:hlink>
          <a:srgbClr val="66CCFF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A5C6C"/>
        </a:lt1>
        <a:dk2>
          <a:srgbClr val="FFFFCC"/>
        </a:dk2>
        <a:lt2>
          <a:srgbClr val="5B5D6B"/>
        </a:lt2>
        <a:accent1>
          <a:srgbClr val="9966FF"/>
        </a:accent1>
        <a:accent2>
          <a:srgbClr val="9383B3"/>
        </a:accent2>
        <a:accent3>
          <a:srgbClr val="B5B6BA"/>
        </a:accent3>
        <a:accent4>
          <a:srgbClr val="DCDCDC"/>
        </a:accent4>
        <a:accent5>
          <a:srgbClr val="CAB9FF"/>
        </a:accent5>
        <a:accent6>
          <a:srgbClr val="8375A0"/>
        </a:accent6>
        <a:hlink>
          <a:srgbClr val="A3C145"/>
        </a:hlink>
        <a:folHlink>
          <a:srgbClr val="6FA9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860000"/>
        </a:lt2>
        <a:accent1>
          <a:srgbClr val="FF6600"/>
        </a:accent1>
        <a:accent2>
          <a:srgbClr val="FF9933"/>
        </a:accent2>
        <a:accent3>
          <a:srgbClr val="C1AAAA"/>
        </a:accent3>
        <a:accent4>
          <a:srgbClr val="DCDCDC"/>
        </a:accent4>
        <a:accent5>
          <a:srgbClr val="FFB9AA"/>
        </a:accent5>
        <a:accent6>
          <a:srgbClr val="E5892D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FFFFCC"/>
        </a:dk2>
        <a:lt2>
          <a:srgbClr val="676A5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E2B9AA"/>
        </a:accent5>
        <a:accent6>
          <a:srgbClr val="728D96"/>
        </a:accent6>
        <a:hlink>
          <a:srgbClr val="DDBF4F"/>
        </a:hlink>
        <a:folHlink>
          <a:srgbClr val="B7B6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E8764"/>
        </a:lt1>
        <a:dk2>
          <a:srgbClr val="FFFFCC"/>
        </a:dk2>
        <a:lt2>
          <a:srgbClr val="AC835E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CDCDC"/>
        </a:accent4>
        <a:accent5>
          <a:srgbClr val="E2B9AA"/>
        </a:accent5>
        <a:accent6>
          <a:srgbClr val="E54747"/>
        </a:accent6>
        <a:hlink>
          <a:srgbClr val="FFCC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526133"/>
        </a:lt2>
        <a:accent1>
          <a:srgbClr val="99CC00"/>
        </a:accent1>
        <a:accent2>
          <a:srgbClr val="7A9505"/>
        </a:accent2>
        <a:accent3>
          <a:srgbClr val="B3B6AD"/>
        </a:accent3>
        <a:accent4>
          <a:srgbClr val="DCDCDC"/>
        </a:accent4>
        <a:accent5>
          <a:srgbClr val="CAE2AA"/>
        </a:accent5>
        <a:accent6>
          <a:srgbClr val="6D8504"/>
        </a:accent6>
        <a:hlink>
          <a:srgbClr val="FFCC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ADE"/>
        </a:accent3>
        <a:accent4>
          <a:srgbClr val="000000"/>
        </a:accent4>
        <a:accent5>
          <a:srgbClr val="F2F3ED"/>
        </a:accent5>
        <a:accent6>
          <a:srgbClr val="8C9DA4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E7B"/>
        </a:lt2>
        <a:accent1>
          <a:srgbClr val="33CCCC"/>
        </a:accent1>
        <a:accent2>
          <a:srgbClr val="00CC66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B75B"/>
        </a:accent6>
        <a:hlink>
          <a:srgbClr val="CCFFCC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DEDFF"/>
        </a:accent5>
        <a:accent6>
          <a:srgbClr val="C2E5DE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A000120150508A02PPBG</Template>
  <TotalTime>0</TotalTime>
  <Words>1936</Words>
  <Application>WPS 演示</Application>
  <PresentationFormat>全屏显示(4:3)</PresentationFormat>
  <Paragraphs>240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幼圆</vt:lpstr>
      <vt:lpstr>微软雅黑</vt:lpstr>
      <vt:lpstr>Tahoma</vt:lpstr>
      <vt:lpstr>等线</vt:lpstr>
      <vt:lpstr>楷体</vt:lpstr>
      <vt:lpstr>zypyyb</vt:lpstr>
      <vt:lpstr>优教通专用字体logo</vt:lpstr>
      <vt:lpstr>Segoe Print</vt:lpstr>
      <vt:lpstr>Arial Unicode MS</vt:lpstr>
      <vt:lpstr>Times New Roman</vt:lpstr>
      <vt:lpstr>A000120140530A99PPBG</vt:lpstr>
      <vt:lpstr>1_A000120140530A99PPBG</vt:lpstr>
      <vt:lpstr>Compass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q874564728</cp:lastModifiedBy>
  <cp:revision>476</cp:revision>
  <dcterms:created xsi:type="dcterms:W3CDTF">2017-07-18T14:30:00Z</dcterms:created>
  <dcterms:modified xsi:type="dcterms:W3CDTF">2018-06-04T08:06:37Z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