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8" r:id="rId2"/>
    <p:sldId id="256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69" r:id="rId14"/>
    <p:sldId id="271" r:id="rId15"/>
    <p:sldId id="273" r:id="rId16"/>
    <p:sldId id="274" r:id="rId1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57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Freeform 7"/>
          <p:cNvSpPr/>
          <p:nvPr/>
        </p:nvSpPr>
        <p:spPr bwMode="auto">
          <a:xfrm>
            <a:off x="1797327" y="578408"/>
            <a:ext cx="8597347" cy="5606551"/>
          </a:xfrm>
          <a:custGeom>
            <a:avLst/>
            <a:gdLst>
              <a:gd name="T0" fmla="*/ 2520 w 2520"/>
              <a:gd name="T1" fmla="*/ 4937 h 5445"/>
              <a:gd name="T2" fmla="*/ 1260 w 2520"/>
              <a:gd name="T3" fmla="*/ 5445 h 5445"/>
              <a:gd name="T4" fmla="*/ 0 w 2520"/>
              <a:gd name="T5" fmla="*/ 4937 h 5445"/>
              <a:gd name="T6" fmla="*/ 0 w 2520"/>
              <a:gd name="T7" fmla="*/ 0 h 5445"/>
              <a:gd name="T8" fmla="*/ 2520 w 2520"/>
              <a:gd name="T9" fmla="*/ 0 h 5445"/>
              <a:gd name="T10" fmla="*/ 2520 w 2520"/>
              <a:gd name="T11" fmla="*/ 4937 h 5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0" h="5445">
                <a:moveTo>
                  <a:pt x="2520" y="4937"/>
                </a:moveTo>
                <a:lnTo>
                  <a:pt x="1260" y="5445"/>
                </a:lnTo>
                <a:lnTo>
                  <a:pt x="0" y="4937"/>
                </a:lnTo>
                <a:lnTo>
                  <a:pt x="0" y="0"/>
                </a:lnTo>
                <a:lnTo>
                  <a:pt x="2520" y="0"/>
                </a:lnTo>
                <a:lnTo>
                  <a:pt x="2520" y="49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69435" y="3513432"/>
            <a:ext cx="7653130" cy="637801"/>
          </a:xfrm>
        </p:spPr>
        <p:txBody>
          <a:bodyPr anchor="ctr" anchorCtr="0">
            <a:normAutofit/>
          </a:bodyPr>
          <a:lstStyle>
            <a:lvl1pPr algn="ctr">
              <a:defRPr sz="43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69435" y="4731278"/>
            <a:ext cx="7663666" cy="526521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D97D2F0-408F-4027-B3A3-DAD63533FFB2}" type="datetimeFigureOut">
              <a:rPr lang="zh-CN" altLang="en-US" smtClean="0"/>
              <a:pPr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438409-8EB2-43AF-96DD-A6929DA1658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867422" y="831668"/>
            <a:ext cx="2457157" cy="2266402"/>
            <a:chOff x="4321175" y="4949825"/>
            <a:chExt cx="3271838" cy="3017838"/>
          </a:xfrm>
        </p:grpSpPr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4551363" y="4949825"/>
              <a:ext cx="2814638" cy="28162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5903913" y="6702425"/>
              <a:ext cx="1128713" cy="1074738"/>
            </a:xfrm>
            <a:custGeom>
              <a:avLst/>
              <a:gdLst>
                <a:gd name="T0" fmla="*/ 300 w 300"/>
                <a:gd name="T1" fmla="*/ 61 h 286"/>
                <a:gd name="T2" fmla="*/ 44 w 300"/>
                <a:gd name="T3" fmla="*/ 0 h 286"/>
                <a:gd name="T4" fmla="*/ 0 w 300"/>
                <a:gd name="T5" fmla="*/ 230 h 286"/>
                <a:gd name="T6" fmla="*/ 235 w 300"/>
                <a:gd name="T7" fmla="*/ 286 h 286"/>
                <a:gd name="T8" fmla="*/ 300 w 300"/>
                <a:gd name="T9" fmla="*/ 6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86">
                  <a:moveTo>
                    <a:pt x="300" y="61"/>
                  </a:moveTo>
                  <a:cubicBezTo>
                    <a:pt x="214" y="41"/>
                    <a:pt x="129" y="21"/>
                    <a:pt x="44" y="0"/>
                  </a:cubicBezTo>
                  <a:cubicBezTo>
                    <a:pt x="29" y="76"/>
                    <a:pt x="15" y="153"/>
                    <a:pt x="0" y="230"/>
                  </a:cubicBezTo>
                  <a:cubicBezTo>
                    <a:pt x="76" y="259"/>
                    <a:pt x="155" y="277"/>
                    <a:pt x="235" y="286"/>
                  </a:cubicBezTo>
                  <a:cubicBezTo>
                    <a:pt x="257" y="210"/>
                    <a:pt x="278" y="136"/>
                    <a:pt x="300" y="61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6505575" y="6804025"/>
              <a:ext cx="527050" cy="127000"/>
            </a:xfrm>
            <a:custGeom>
              <a:avLst/>
              <a:gdLst>
                <a:gd name="T0" fmla="*/ 1 w 140"/>
                <a:gd name="T1" fmla="*/ 0 h 34"/>
                <a:gd name="T2" fmla="*/ 0 w 140"/>
                <a:gd name="T3" fmla="*/ 1 h 34"/>
                <a:gd name="T4" fmla="*/ 140 w 140"/>
                <a:gd name="T5" fmla="*/ 34 h 34"/>
                <a:gd name="T6" fmla="*/ 140 w 140"/>
                <a:gd name="T7" fmla="*/ 34 h 34"/>
                <a:gd name="T8" fmla="*/ 1 w 140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34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47" y="12"/>
                    <a:pt x="93" y="23"/>
                    <a:pt x="140" y="34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40" y="34"/>
                    <a:pt x="68" y="15"/>
                    <a:pt x="1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6461125" y="6807200"/>
              <a:ext cx="571500" cy="304800"/>
            </a:xfrm>
            <a:custGeom>
              <a:avLst/>
              <a:gdLst>
                <a:gd name="T0" fmla="*/ 12 w 152"/>
                <a:gd name="T1" fmla="*/ 0 h 81"/>
                <a:gd name="T2" fmla="*/ 0 w 152"/>
                <a:gd name="T3" fmla="*/ 22 h 81"/>
                <a:gd name="T4" fmla="*/ 8 w 152"/>
                <a:gd name="T5" fmla="*/ 18 h 81"/>
                <a:gd name="T6" fmla="*/ 9 w 152"/>
                <a:gd name="T7" fmla="*/ 17 h 81"/>
                <a:gd name="T8" fmla="*/ 13 w 152"/>
                <a:gd name="T9" fmla="*/ 19 h 81"/>
                <a:gd name="T10" fmla="*/ 11 w 152"/>
                <a:gd name="T11" fmla="*/ 25 h 81"/>
                <a:gd name="T12" fmla="*/ 9 w 152"/>
                <a:gd name="T13" fmla="*/ 26 h 81"/>
                <a:gd name="T14" fmla="*/ 51 w 152"/>
                <a:gd name="T15" fmla="*/ 43 h 81"/>
                <a:gd name="T16" fmla="*/ 65 w 152"/>
                <a:gd name="T17" fmla="*/ 35 h 81"/>
                <a:gd name="T18" fmla="*/ 66 w 152"/>
                <a:gd name="T19" fmla="*/ 35 h 81"/>
                <a:gd name="T20" fmla="*/ 70 w 152"/>
                <a:gd name="T21" fmla="*/ 37 h 81"/>
                <a:gd name="T22" fmla="*/ 68 w 152"/>
                <a:gd name="T23" fmla="*/ 42 h 81"/>
                <a:gd name="T24" fmla="*/ 60 w 152"/>
                <a:gd name="T25" fmla="*/ 47 h 81"/>
                <a:gd name="T26" fmla="*/ 138 w 152"/>
                <a:gd name="T27" fmla="*/ 81 h 81"/>
                <a:gd name="T28" fmla="*/ 152 w 152"/>
                <a:gd name="T29" fmla="*/ 33 h 81"/>
                <a:gd name="T30" fmla="*/ 12 w 152"/>
                <a:gd name="T3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81">
                  <a:moveTo>
                    <a:pt x="12" y="0"/>
                  </a:moveTo>
                  <a:cubicBezTo>
                    <a:pt x="9" y="7"/>
                    <a:pt x="5" y="14"/>
                    <a:pt x="0" y="22"/>
                  </a:cubicBezTo>
                  <a:cubicBezTo>
                    <a:pt x="3" y="20"/>
                    <a:pt x="5" y="19"/>
                    <a:pt x="8" y="18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11" y="17"/>
                    <a:pt x="12" y="18"/>
                    <a:pt x="13" y="19"/>
                  </a:cubicBezTo>
                  <a:cubicBezTo>
                    <a:pt x="14" y="21"/>
                    <a:pt x="13" y="24"/>
                    <a:pt x="11" y="25"/>
                  </a:cubicBezTo>
                  <a:cubicBezTo>
                    <a:pt x="10" y="25"/>
                    <a:pt x="10" y="25"/>
                    <a:pt x="9" y="26"/>
                  </a:cubicBezTo>
                  <a:cubicBezTo>
                    <a:pt x="23" y="31"/>
                    <a:pt x="36" y="37"/>
                    <a:pt x="51" y="43"/>
                  </a:cubicBezTo>
                  <a:cubicBezTo>
                    <a:pt x="55" y="40"/>
                    <a:pt x="60" y="38"/>
                    <a:pt x="65" y="35"/>
                  </a:cubicBezTo>
                  <a:cubicBezTo>
                    <a:pt x="65" y="35"/>
                    <a:pt x="66" y="35"/>
                    <a:pt x="66" y="35"/>
                  </a:cubicBezTo>
                  <a:cubicBezTo>
                    <a:pt x="68" y="35"/>
                    <a:pt x="69" y="35"/>
                    <a:pt x="70" y="37"/>
                  </a:cubicBezTo>
                  <a:cubicBezTo>
                    <a:pt x="71" y="38"/>
                    <a:pt x="70" y="41"/>
                    <a:pt x="68" y="42"/>
                  </a:cubicBezTo>
                  <a:cubicBezTo>
                    <a:pt x="65" y="43"/>
                    <a:pt x="62" y="45"/>
                    <a:pt x="60" y="47"/>
                  </a:cubicBezTo>
                  <a:cubicBezTo>
                    <a:pt x="86" y="58"/>
                    <a:pt x="113" y="69"/>
                    <a:pt x="138" y="81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05" y="22"/>
                    <a:pt x="59" y="11"/>
                    <a:pt x="12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997575" y="6240463"/>
              <a:ext cx="1225550" cy="649288"/>
            </a:xfrm>
            <a:custGeom>
              <a:avLst/>
              <a:gdLst>
                <a:gd name="T0" fmla="*/ 326 w 326"/>
                <a:gd name="T1" fmla="*/ 55 h 173"/>
                <a:gd name="T2" fmla="*/ 49 w 326"/>
                <a:gd name="T3" fmla="*/ 0 h 173"/>
                <a:gd name="T4" fmla="*/ 0 w 326"/>
                <a:gd name="T5" fmla="*/ 118 h 173"/>
                <a:gd name="T6" fmla="*/ 276 w 326"/>
                <a:gd name="T7" fmla="*/ 173 h 173"/>
                <a:gd name="T8" fmla="*/ 326 w 326"/>
                <a:gd name="T9" fmla="*/ 5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173">
                  <a:moveTo>
                    <a:pt x="326" y="55"/>
                  </a:moveTo>
                  <a:cubicBezTo>
                    <a:pt x="225" y="41"/>
                    <a:pt x="127" y="33"/>
                    <a:pt x="49" y="0"/>
                  </a:cubicBezTo>
                  <a:cubicBezTo>
                    <a:pt x="23" y="37"/>
                    <a:pt x="4" y="76"/>
                    <a:pt x="0" y="118"/>
                  </a:cubicBezTo>
                  <a:cubicBezTo>
                    <a:pt x="101" y="132"/>
                    <a:pt x="199" y="140"/>
                    <a:pt x="276" y="173"/>
                  </a:cubicBezTo>
                  <a:cubicBezTo>
                    <a:pt x="302" y="136"/>
                    <a:pt x="321" y="97"/>
                    <a:pt x="326" y="55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6115050" y="6300788"/>
              <a:ext cx="1066800" cy="379413"/>
            </a:xfrm>
            <a:custGeom>
              <a:avLst/>
              <a:gdLst>
                <a:gd name="T0" fmla="*/ 284 w 284"/>
                <a:gd name="T1" fmla="*/ 85 h 101"/>
                <a:gd name="T2" fmla="*/ 278 w 284"/>
                <a:gd name="T3" fmla="*/ 99 h 101"/>
                <a:gd name="T4" fmla="*/ 282 w 284"/>
                <a:gd name="T5" fmla="*/ 101 h 101"/>
                <a:gd name="T6" fmla="*/ 284 w 284"/>
                <a:gd name="T7" fmla="*/ 85 h 101"/>
                <a:gd name="T8" fmla="*/ 0 w 284"/>
                <a:gd name="T9" fmla="*/ 0 h 101"/>
                <a:gd name="T10" fmla="*/ 6 w 284"/>
                <a:gd name="T11" fmla="*/ 2 h 101"/>
                <a:gd name="T12" fmla="*/ 7 w 284"/>
                <a:gd name="T13" fmla="*/ 1 h 101"/>
                <a:gd name="T14" fmla="*/ 0 w 284"/>
                <a:gd name="T1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4" h="101">
                  <a:moveTo>
                    <a:pt x="284" y="85"/>
                  </a:moveTo>
                  <a:cubicBezTo>
                    <a:pt x="282" y="90"/>
                    <a:pt x="280" y="94"/>
                    <a:pt x="278" y="99"/>
                  </a:cubicBezTo>
                  <a:cubicBezTo>
                    <a:pt x="280" y="100"/>
                    <a:pt x="281" y="100"/>
                    <a:pt x="282" y="101"/>
                  </a:cubicBezTo>
                  <a:cubicBezTo>
                    <a:pt x="282" y="101"/>
                    <a:pt x="284" y="95"/>
                    <a:pt x="284" y="85"/>
                  </a:cubicBezTo>
                  <a:moveTo>
                    <a:pt x="0" y="0"/>
                  </a:moveTo>
                  <a:cubicBezTo>
                    <a:pt x="0" y="0"/>
                    <a:pt x="2" y="0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6137275" y="6303963"/>
              <a:ext cx="1044575" cy="368300"/>
            </a:xfrm>
            <a:custGeom>
              <a:avLst/>
              <a:gdLst>
                <a:gd name="T0" fmla="*/ 86 w 278"/>
                <a:gd name="T1" fmla="*/ 18 h 98"/>
                <a:gd name="T2" fmla="*/ 92 w 278"/>
                <a:gd name="T3" fmla="*/ 28 h 98"/>
                <a:gd name="T4" fmla="*/ 128 w 278"/>
                <a:gd name="T5" fmla="*/ 41 h 98"/>
                <a:gd name="T6" fmla="*/ 130 w 278"/>
                <a:gd name="T7" fmla="*/ 39 h 98"/>
                <a:gd name="T8" fmla="*/ 132 w 278"/>
                <a:gd name="T9" fmla="*/ 38 h 98"/>
                <a:gd name="T10" fmla="*/ 135 w 278"/>
                <a:gd name="T11" fmla="*/ 40 h 98"/>
                <a:gd name="T12" fmla="*/ 136 w 278"/>
                <a:gd name="T13" fmla="*/ 43 h 98"/>
                <a:gd name="T14" fmla="*/ 272 w 278"/>
                <a:gd name="T15" fmla="*/ 98 h 98"/>
                <a:gd name="T16" fmla="*/ 278 w 278"/>
                <a:gd name="T17" fmla="*/ 84 h 98"/>
                <a:gd name="T18" fmla="*/ 270 w 278"/>
                <a:gd name="T19" fmla="*/ 57 h 98"/>
                <a:gd name="T20" fmla="*/ 86 w 278"/>
                <a:gd name="T21" fmla="*/ 18 h 98"/>
                <a:gd name="T22" fmla="*/ 1 w 278"/>
                <a:gd name="T23" fmla="*/ 0 h 98"/>
                <a:gd name="T24" fmla="*/ 0 w 278"/>
                <a:gd name="T25" fmla="*/ 1 h 98"/>
                <a:gd name="T26" fmla="*/ 60 w 278"/>
                <a:gd name="T27" fmla="*/ 18 h 98"/>
                <a:gd name="T28" fmla="*/ 76 w 278"/>
                <a:gd name="T29" fmla="*/ 16 h 98"/>
                <a:gd name="T30" fmla="*/ 1 w 278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8" h="98">
                  <a:moveTo>
                    <a:pt x="86" y="18"/>
                  </a:moveTo>
                  <a:cubicBezTo>
                    <a:pt x="88" y="22"/>
                    <a:pt x="90" y="25"/>
                    <a:pt x="92" y="28"/>
                  </a:cubicBezTo>
                  <a:cubicBezTo>
                    <a:pt x="104" y="32"/>
                    <a:pt x="116" y="36"/>
                    <a:pt x="128" y="41"/>
                  </a:cubicBezTo>
                  <a:cubicBezTo>
                    <a:pt x="130" y="39"/>
                    <a:pt x="130" y="39"/>
                    <a:pt x="130" y="39"/>
                  </a:cubicBezTo>
                  <a:cubicBezTo>
                    <a:pt x="131" y="39"/>
                    <a:pt x="131" y="38"/>
                    <a:pt x="132" y="38"/>
                  </a:cubicBezTo>
                  <a:cubicBezTo>
                    <a:pt x="133" y="38"/>
                    <a:pt x="134" y="39"/>
                    <a:pt x="135" y="40"/>
                  </a:cubicBezTo>
                  <a:cubicBezTo>
                    <a:pt x="136" y="41"/>
                    <a:pt x="136" y="42"/>
                    <a:pt x="136" y="43"/>
                  </a:cubicBezTo>
                  <a:cubicBezTo>
                    <a:pt x="182" y="59"/>
                    <a:pt x="231" y="78"/>
                    <a:pt x="272" y="98"/>
                  </a:cubicBezTo>
                  <a:cubicBezTo>
                    <a:pt x="274" y="93"/>
                    <a:pt x="276" y="89"/>
                    <a:pt x="278" y="84"/>
                  </a:cubicBezTo>
                  <a:cubicBezTo>
                    <a:pt x="278" y="77"/>
                    <a:pt x="276" y="67"/>
                    <a:pt x="270" y="57"/>
                  </a:cubicBezTo>
                  <a:cubicBezTo>
                    <a:pt x="86" y="18"/>
                    <a:pt x="86" y="18"/>
                    <a:pt x="86" y="18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0" y="3"/>
                    <a:pt x="32" y="10"/>
                    <a:pt x="60" y="18"/>
                  </a:cubicBezTo>
                  <a:cubicBezTo>
                    <a:pt x="65" y="18"/>
                    <a:pt x="71" y="17"/>
                    <a:pt x="76" y="16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937250" y="6635750"/>
              <a:ext cx="1233488" cy="322263"/>
            </a:xfrm>
            <a:custGeom>
              <a:avLst/>
              <a:gdLst>
                <a:gd name="T0" fmla="*/ 328 w 328"/>
                <a:gd name="T1" fmla="*/ 68 h 86"/>
                <a:gd name="T2" fmla="*/ 39 w 328"/>
                <a:gd name="T3" fmla="*/ 0 h 86"/>
                <a:gd name="T4" fmla="*/ 0 w 328"/>
                <a:gd name="T5" fmla="*/ 19 h 86"/>
                <a:gd name="T6" fmla="*/ 289 w 328"/>
                <a:gd name="T7" fmla="*/ 86 h 86"/>
                <a:gd name="T8" fmla="*/ 328 w 328"/>
                <a:gd name="T9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86">
                  <a:moveTo>
                    <a:pt x="328" y="68"/>
                  </a:moveTo>
                  <a:cubicBezTo>
                    <a:pt x="237" y="43"/>
                    <a:pt x="88" y="3"/>
                    <a:pt x="39" y="0"/>
                  </a:cubicBezTo>
                  <a:cubicBezTo>
                    <a:pt x="22" y="2"/>
                    <a:pt x="9" y="9"/>
                    <a:pt x="0" y="19"/>
                  </a:cubicBezTo>
                  <a:cubicBezTo>
                    <a:pt x="91" y="43"/>
                    <a:pt x="240" y="83"/>
                    <a:pt x="289" y="86"/>
                  </a:cubicBezTo>
                  <a:cubicBezTo>
                    <a:pt x="306" y="85"/>
                    <a:pt x="319" y="78"/>
                    <a:pt x="328" y="68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5922963" y="6191250"/>
              <a:ext cx="1462088" cy="376238"/>
            </a:xfrm>
            <a:custGeom>
              <a:avLst/>
              <a:gdLst>
                <a:gd name="T0" fmla="*/ 389 w 389"/>
                <a:gd name="T1" fmla="*/ 83 h 100"/>
                <a:gd name="T2" fmla="*/ 40 w 389"/>
                <a:gd name="T3" fmla="*/ 0 h 100"/>
                <a:gd name="T4" fmla="*/ 0 w 389"/>
                <a:gd name="T5" fmla="*/ 17 h 100"/>
                <a:gd name="T6" fmla="*/ 349 w 389"/>
                <a:gd name="T7" fmla="*/ 100 h 100"/>
                <a:gd name="T8" fmla="*/ 389 w 389"/>
                <a:gd name="T9" fmla="*/ 8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100">
                  <a:moveTo>
                    <a:pt x="389" y="83"/>
                  </a:moveTo>
                  <a:cubicBezTo>
                    <a:pt x="285" y="55"/>
                    <a:pt x="101" y="4"/>
                    <a:pt x="40" y="0"/>
                  </a:cubicBezTo>
                  <a:cubicBezTo>
                    <a:pt x="23" y="1"/>
                    <a:pt x="10" y="8"/>
                    <a:pt x="0" y="17"/>
                  </a:cubicBezTo>
                  <a:cubicBezTo>
                    <a:pt x="104" y="44"/>
                    <a:pt x="288" y="96"/>
                    <a:pt x="349" y="100"/>
                  </a:cubicBezTo>
                  <a:cubicBezTo>
                    <a:pt x="366" y="99"/>
                    <a:pt x="379" y="92"/>
                    <a:pt x="389" y="83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6753225" y="6924675"/>
              <a:ext cx="161925" cy="214313"/>
            </a:xfrm>
            <a:custGeom>
              <a:avLst/>
              <a:gdLst>
                <a:gd name="T0" fmla="*/ 38 w 43"/>
                <a:gd name="T1" fmla="*/ 56 h 57"/>
                <a:gd name="T2" fmla="*/ 36 w 43"/>
                <a:gd name="T3" fmla="*/ 55 h 57"/>
                <a:gd name="T4" fmla="*/ 1 w 43"/>
                <a:gd name="T5" fmla="*/ 6 h 57"/>
                <a:gd name="T6" fmla="*/ 2 w 43"/>
                <a:gd name="T7" fmla="*/ 1 h 57"/>
                <a:gd name="T8" fmla="*/ 7 w 43"/>
                <a:gd name="T9" fmla="*/ 2 h 57"/>
                <a:gd name="T10" fmla="*/ 42 w 43"/>
                <a:gd name="T11" fmla="*/ 50 h 57"/>
                <a:gd name="T12" fmla="*/ 41 w 43"/>
                <a:gd name="T13" fmla="*/ 56 h 57"/>
                <a:gd name="T14" fmla="*/ 38 w 43"/>
                <a:gd name="T15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7">
                  <a:moveTo>
                    <a:pt x="38" y="56"/>
                  </a:moveTo>
                  <a:cubicBezTo>
                    <a:pt x="37" y="56"/>
                    <a:pt x="36" y="56"/>
                    <a:pt x="36" y="55"/>
                  </a:cubicBezTo>
                  <a:cubicBezTo>
                    <a:pt x="24" y="39"/>
                    <a:pt x="12" y="23"/>
                    <a:pt x="1" y="6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19" y="18"/>
                    <a:pt x="30" y="34"/>
                    <a:pt x="42" y="50"/>
                  </a:cubicBezTo>
                  <a:cubicBezTo>
                    <a:pt x="43" y="52"/>
                    <a:pt x="43" y="54"/>
                    <a:pt x="41" y="56"/>
                  </a:cubicBezTo>
                  <a:cubicBezTo>
                    <a:pt x="40" y="56"/>
                    <a:pt x="39" y="57"/>
                    <a:pt x="38" y="56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6532563" y="6883400"/>
              <a:ext cx="333375" cy="457200"/>
            </a:xfrm>
            <a:custGeom>
              <a:avLst/>
              <a:gdLst>
                <a:gd name="T0" fmla="*/ 83 w 89"/>
                <a:gd name="T1" fmla="*/ 121 h 122"/>
                <a:gd name="T2" fmla="*/ 81 w 89"/>
                <a:gd name="T3" fmla="*/ 120 h 122"/>
                <a:gd name="T4" fmla="*/ 1 w 89"/>
                <a:gd name="T5" fmla="*/ 7 h 122"/>
                <a:gd name="T6" fmla="*/ 2 w 89"/>
                <a:gd name="T7" fmla="*/ 1 h 122"/>
                <a:gd name="T8" fmla="*/ 7 w 89"/>
                <a:gd name="T9" fmla="*/ 2 h 122"/>
                <a:gd name="T10" fmla="*/ 87 w 89"/>
                <a:gd name="T11" fmla="*/ 115 h 122"/>
                <a:gd name="T12" fmla="*/ 86 w 89"/>
                <a:gd name="T13" fmla="*/ 121 h 122"/>
                <a:gd name="T14" fmla="*/ 83 w 89"/>
                <a:gd name="T15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122">
                  <a:moveTo>
                    <a:pt x="83" y="121"/>
                  </a:moveTo>
                  <a:cubicBezTo>
                    <a:pt x="83" y="121"/>
                    <a:pt x="82" y="121"/>
                    <a:pt x="81" y="120"/>
                  </a:cubicBezTo>
                  <a:cubicBezTo>
                    <a:pt x="55" y="84"/>
                    <a:pt x="28" y="46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ubicBezTo>
                    <a:pt x="34" y="41"/>
                    <a:pt x="61" y="79"/>
                    <a:pt x="87" y="115"/>
                  </a:cubicBezTo>
                  <a:cubicBezTo>
                    <a:pt x="89" y="117"/>
                    <a:pt x="88" y="119"/>
                    <a:pt x="86" y="121"/>
                  </a:cubicBezTo>
                  <a:cubicBezTo>
                    <a:pt x="86" y="121"/>
                    <a:pt x="84" y="122"/>
                    <a:pt x="83" y="12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6310313" y="6842125"/>
              <a:ext cx="503238" cy="701675"/>
            </a:xfrm>
            <a:custGeom>
              <a:avLst/>
              <a:gdLst>
                <a:gd name="T0" fmla="*/ 129 w 134"/>
                <a:gd name="T1" fmla="*/ 187 h 187"/>
                <a:gd name="T2" fmla="*/ 127 w 134"/>
                <a:gd name="T3" fmla="*/ 186 h 187"/>
                <a:gd name="T4" fmla="*/ 1 w 134"/>
                <a:gd name="T5" fmla="*/ 7 h 187"/>
                <a:gd name="T6" fmla="*/ 2 w 134"/>
                <a:gd name="T7" fmla="*/ 1 h 187"/>
                <a:gd name="T8" fmla="*/ 8 w 134"/>
                <a:gd name="T9" fmla="*/ 2 h 187"/>
                <a:gd name="T10" fmla="*/ 133 w 134"/>
                <a:gd name="T11" fmla="*/ 181 h 187"/>
                <a:gd name="T12" fmla="*/ 132 w 134"/>
                <a:gd name="T13" fmla="*/ 186 h 187"/>
                <a:gd name="T14" fmla="*/ 129 w 134"/>
                <a:gd name="T1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87">
                  <a:moveTo>
                    <a:pt x="129" y="187"/>
                  </a:moveTo>
                  <a:cubicBezTo>
                    <a:pt x="128" y="187"/>
                    <a:pt x="127" y="186"/>
                    <a:pt x="127" y="186"/>
                  </a:cubicBezTo>
                  <a:cubicBezTo>
                    <a:pt x="85" y="129"/>
                    <a:pt x="43" y="68"/>
                    <a:pt x="1" y="7"/>
                  </a:cubicBezTo>
                  <a:cubicBezTo>
                    <a:pt x="0" y="5"/>
                    <a:pt x="1" y="3"/>
                    <a:pt x="2" y="1"/>
                  </a:cubicBezTo>
                  <a:cubicBezTo>
                    <a:pt x="4" y="0"/>
                    <a:pt x="6" y="1"/>
                    <a:pt x="8" y="2"/>
                  </a:cubicBezTo>
                  <a:cubicBezTo>
                    <a:pt x="49" y="63"/>
                    <a:pt x="91" y="125"/>
                    <a:pt x="133" y="181"/>
                  </a:cubicBezTo>
                  <a:cubicBezTo>
                    <a:pt x="134" y="182"/>
                    <a:pt x="134" y="185"/>
                    <a:pt x="132" y="186"/>
                  </a:cubicBezTo>
                  <a:cubicBezTo>
                    <a:pt x="131" y="187"/>
                    <a:pt x="130" y="187"/>
                    <a:pt x="129" y="187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6092825" y="6800850"/>
              <a:ext cx="673100" cy="949325"/>
            </a:xfrm>
            <a:custGeom>
              <a:avLst/>
              <a:gdLst>
                <a:gd name="T0" fmla="*/ 174 w 179"/>
                <a:gd name="T1" fmla="*/ 253 h 253"/>
                <a:gd name="T2" fmla="*/ 171 w 179"/>
                <a:gd name="T3" fmla="*/ 252 h 253"/>
                <a:gd name="T4" fmla="*/ 1 w 179"/>
                <a:gd name="T5" fmla="*/ 7 h 253"/>
                <a:gd name="T6" fmla="*/ 2 w 179"/>
                <a:gd name="T7" fmla="*/ 1 h 253"/>
                <a:gd name="T8" fmla="*/ 7 w 179"/>
                <a:gd name="T9" fmla="*/ 2 h 253"/>
                <a:gd name="T10" fmla="*/ 178 w 179"/>
                <a:gd name="T11" fmla="*/ 247 h 253"/>
                <a:gd name="T12" fmla="*/ 177 w 179"/>
                <a:gd name="T13" fmla="*/ 252 h 253"/>
                <a:gd name="T14" fmla="*/ 174 w 179"/>
                <a:gd name="T1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53">
                  <a:moveTo>
                    <a:pt x="174" y="253"/>
                  </a:moveTo>
                  <a:cubicBezTo>
                    <a:pt x="173" y="253"/>
                    <a:pt x="172" y="252"/>
                    <a:pt x="171" y="252"/>
                  </a:cubicBezTo>
                  <a:cubicBezTo>
                    <a:pt x="115" y="175"/>
                    <a:pt x="58" y="88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6" y="1"/>
                    <a:pt x="7" y="2"/>
                  </a:cubicBezTo>
                  <a:cubicBezTo>
                    <a:pt x="64" y="84"/>
                    <a:pt x="121" y="170"/>
                    <a:pt x="178" y="247"/>
                  </a:cubicBezTo>
                  <a:cubicBezTo>
                    <a:pt x="179" y="248"/>
                    <a:pt x="178" y="251"/>
                    <a:pt x="177" y="252"/>
                  </a:cubicBezTo>
                  <a:cubicBezTo>
                    <a:pt x="176" y="253"/>
                    <a:pt x="175" y="253"/>
                    <a:pt x="174" y="253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6051550" y="6988175"/>
              <a:ext cx="503238" cy="720725"/>
            </a:xfrm>
            <a:custGeom>
              <a:avLst/>
              <a:gdLst>
                <a:gd name="T0" fmla="*/ 129 w 134"/>
                <a:gd name="T1" fmla="*/ 192 h 192"/>
                <a:gd name="T2" fmla="*/ 126 w 134"/>
                <a:gd name="T3" fmla="*/ 190 h 192"/>
                <a:gd name="T4" fmla="*/ 1 w 134"/>
                <a:gd name="T5" fmla="*/ 7 h 192"/>
                <a:gd name="T6" fmla="*/ 2 w 134"/>
                <a:gd name="T7" fmla="*/ 2 h 192"/>
                <a:gd name="T8" fmla="*/ 7 w 134"/>
                <a:gd name="T9" fmla="*/ 3 h 192"/>
                <a:gd name="T10" fmla="*/ 132 w 134"/>
                <a:gd name="T11" fmla="*/ 185 h 192"/>
                <a:gd name="T12" fmla="*/ 132 w 134"/>
                <a:gd name="T13" fmla="*/ 191 h 192"/>
                <a:gd name="T14" fmla="*/ 129 w 134"/>
                <a:gd name="T1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92">
                  <a:moveTo>
                    <a:pt x="129" y="192"/>
                  </a:moveTo>
                  <a:cubicBezTo>
                    <a:pt x="128" y="191"/>
                    <a:pt x="127" y="191"/>
                    <a:pt x="126" y="190"/>
                  </a:cubicBezTo>
                  <a:cubicBezTo>
                    <a:pt x="84" y="130"/>
                    <a:pt x="43" y="67"/>
                    <a:pt x="1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4" y="0"/>
                    <a:pt x="6" y="1"/>
                    <a:pt x="7" y="3"/>
                  </a:cubicBezTo>
                  <a:cubicBezTo>
                    <a:pt x="49" y="63"/>
                    <a:pt x="91" y="126"/>
                    <a:pt x="132" y="185"/>
                  </a:cubicBezTo>
                  <a:cubicBezTo>
                    <a:pt x="134" y="187"/>
                    <a:pt x="133" y="190"/>
                    <a:pt x="132" y="191"/>
                  </a:cubicBezTo>
                  <a:cubicBezTo>
                    <a:pt x="131" y="192"/>
                    <a:pt x="130" y="192"/>
                    <a:pt x="129" y="192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6008688" y="7175500"/>
              <a:ext cx="331788" cy="477838"/>
            </a:xfrm>
            <a:custGeom>
              <a:avLst/>
              <a:gdLst>
                <a:gd name="T0" fmla="*/ 83 w 88"/>
                <a:gd name="T1" fmla="*/ 127 h 127"/>
                <a:gd name="T2" fmla="*/ 81 w 88"/>
                <a:gd name="T3" fmla="*/ 125 h 127"/>
                <a:gd name="T4" fmla="*/ 1 w 88"/>
                <a:gd name="T5" fmla="*/ 6 h 127"/>
                <a:gd name="T6" fmla="*/ 2 w 88"/>
                <a:gd name="T7" fmla="*/ 1 h 127"/>
                <a:gd name="T8" fmla="*/ 7 w 88"/>
                <a:gd name="T9" fmla="*/ 2 h 127"/>
                <a:gd name="T10" fmla="*/ 87 w 88"/>
                <a:gd name="T11" fmla="*/ 121 h 127"/>
                <a:gd name="T12" fmla="*/ 86 w 88"/>
                <a:gd name="T13" fmla="*/ 126 h 127"/>
                <a:gd name="T14" fmla="*/ 83 w 88"/>
                <a:gd name="T1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127">
                  <a:moveTo>
                    <a:pt x="83" y="127"/>
                  </a:moveTo>
                  <a:cubicBezTo>
                    <a:pt x="82" y="127"/>
                    <a:pt x="82" y="126"/>
                    <a:pt x="81" y="125"/>
                  </a:cubicBezTo>
                  <a:cubicBezTo>
                    <a:pt x="54" y="86"/>
                    <a:pt x="28" y="46"/>
                    <a:pt x="1" y="6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34" y="41"/>
                    <a:pt x="61" y="81"/>
                    <a:pt x="87" y="121"/>
                  </a:cubicBezTo>
                  <a:cubicBezTo>
                    <a:pt x="88" y="123"/>
                    <a:pt x="88" y="125"/>
                    <a:pt x="86" y="126"/>
                  </a:cubicBezTo>
                  <a:cubicBezTo>
                    <a:pt x="85" y="127"/>
                    <a:pt x="84" y="127"/>
                    <a:pt x="83" y="12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5967413" y="7359650"/>
              <a:ext cx="161925" cy="228600"/>
            </a:xfrm>
            <a:custGeom>
              <a:avLst/>
              <a:gdLst>
                <a:gd name="T0" fmla="*/ 38 w 43"/>
                <a:gd name="T1" fmla="*/ 60 h 61"/>
                <a:gd name="T2" fmla="*/ 36 w 43"/>
                <a:gd name="T3" fmla="*/ 59 h 61"/>
                <a:gd name="T4" fmla="*/ 1 w 43"/>
                <a:gd name="T5" fmla="*/ 6 h 61"/>
                <a:gd name="T6" fmla="*/ 2 w 43"/>
                <a:gd name="T7" fmla="*/ 1 h 61"/>
                <a:gd name="T8" fmla="*/ 7 w 43"/>
                <a:gd name="T9" fmla="*/ 2 h 61"/>
                <a:gd name="T10" fmla="*/ 42 w 43"/>
                <a:gd name="T11" fmla="*/ 55 h 61"/>
                <a:gd name="T12" fmla="*/ 41 w 43"/>
                <a:gd name="T13" fmla="*/ 60 h 61"/>
                <a:gd name="T14" fmla="*/ 38 w 43"/>
                <a:gd name="T15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1">
                  <a:moveTo>
                    <a:pt x="38" y="60"/>
                  </a:moveTo>
                  <a:cubicBezTo>
                    <a:pt x="37" y="60"/>
                    <a:pt x="37" y="60"/>
                    <a:pt x="36" y="59"/>
                  </a:cubicBezTo>
                  <a:cubicBezTo>
                    <a:pt x="24" y="41"/>
                    <a:pt x="13" y="24"/>
                    <a:pt x="1" y="6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ubicBezTo>
                    <a:pt x="19" y="20"/>
                    <a:pt x="31" y="37"/>
                    <a:pt x="42" y="55"/>
                  </a:cubicBezTo>
                  <a:cubicBezTo>
                    <a:pt x="43" y="56"/>
                    <a:pt x="43" y="59"/>
                    <a:pt x="41" y="60"/>
                  </a:cubicBezTo>
                  <a:cubicBezTo>
                    <a:pt x="40" y="61"/>
                    <a:pt x="39" y="61"/>
                    <a:pt x="38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065838" y="6804025"/>
              <a:ext cx="233363" cy="139700"/>
            </a:xfrm>
            <a:custGeom>
              <a:avLst/>
              <a:gdLst>
                <a:gd name="T0" fmla="*/ 3 w 62"/>
                <a:gd name="T1" fmla="*/ 37 h 37"/>
                <a:gd name="T2" fmla="*/ 1 w 62"/>
                <a:gd name="T3" fmla="*/ 35 h 37"/>
                <a:gd name="T4" fmla="*/ 2 w 62"/>
                <a:gd name="T5" fmla="*/ 30 h 37"/>
                <a:gd name="T6" fmla="*/ 55 w 62"/>
                <a:gd name="T7" fmla="*/ 1 h 37"/>
                <a:gd name="T8" fmla="*/ 61 w 62"/>
                <a:gd name="T9" fmla="*/ 3 h 37"/>
                <a:gd name="T10" fmla="*/ 59 w 62"/>
                <a:gd name="T11" fmla="*/ 8 h 37"/>
                <a:gd name="T12" fmla="*/ 6 w 62"/>
                <a:gd name="T13" fmla="*/ 36 h 37"/>
                <a:gd name="T14" fmla="*/ 3 w 62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7">
                  <a:moveTo>
                    <a:pt x="3" y="37"/>
                  </a:moveTo>
                  <a:cubicBezTo>
                    <a:pt x="2" y="36"/>
                    <a:pt x="1" y="36"/>
                    <a:pt x="1" y="35"/>
                  </a:cubicBezTo>
                  <a:cubicBezTo>
                    <a:pt x="0" y="33"/>
                    <a:pt x="0" y="30"/>
                    <a:pt x="2" y="30"/>
                  </a:cubicBezTo>
                  <a:cubicBezTo>
                    <a:pt x="20" y="20"/>
                    <a:pt x="38" y="11"/>
                    <a:pt x="55" y="1"/>
                  </a:cubicBezTo>
                  <a:cubicBezTo>
                    <a:pt x="57" y="0"/>
                    <a:pt x="60" y="1"/>
                    <a:pt x="61" y="3"/>
                  </a:cubicBezTo>
                  <a:cubicBezTo>
                    <a:pt x="62" y="5"/>
                    <a:pt x="61" y="7"/>
                    <a:pt x="59" y="8"/>
                  </a:cubicBezTo>
                  <a:cubicBezTo>
                    <a:pt x="41" y="18"/>
                    <a:pt x="23" y="27"/>
                    <a:pt x="6" y="36"/>
                  </a:cubicBezTo>
                  <a:cubicBezTo>
                    <a:pt x="5" y="37"/>
                    <a:pt x="4" y="37"/>
                    <a:pt x="3" y="37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021388" y="6872288"/>
              <a:ext cx="492125" cy="273050"/>
            </a:xfrm>
            <a:custGeom>
              <a:avLst/>
              <a:gdLst>
                <a:gd name="T0" fmla="*/ 3 w 131"/>
                <a:gd name="T1" fmla="*/ 72 h 73"/>
                <a:gd name="T2" fmla="*/ 1 w 131"/>
                <a:gd name="T3" fmla="*/ 70 h 73"/>
                <a:gd name="T4" fmla="*/ 2 w 131"/>
                <a:gd name="T5" fmla="*/ 65 h 73"/>
                <a:gd name="T6" fmla="*/ 125 w 131"/>
                <a:gd name="T7" fmla="*/ 1 h 73"/>
                <a:gd name="T8" fmla="*/ 130 w 131"/>
                <a:gd name="T9" fmla="*/ 2 h 73"/>
                <a:gd name="T10" fmla="*/ 128 w 131"/>
                <a:gd name="T11" fmla="*/ 8 h 73"/>
                <a:gd name="T12" fmla="*/ 6 w 131"/>
                <a:gd name="T13" fmla="*/ 72 h 73"/>
                <a:gd name="T14" fmla="*/ 3 w 131"/>
                <a:gd name="T1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3">
                  <a:moveTo>
                    <a:pt x="3" y="72"/>
                  </a:moveTo>
                  <a:cubicBezTo>
                    <a:pt x="2" y="72"/>
                    <a:pt x="1" y="71"/>
                    <a:pt x="1" y="70"/>
                  </a:cubicBezTo>
                  <a:cubicBezTo>
                    <a:pt x="0" y="68"/>
                    <a:pt x="1" y="66"/>
                    <a:pt x="2" y="65"/>
                  </a:cubicBezTo>
                  <a:cubicBezTo>
                    <a:pt x="43" y="45"/>
                    <a:pt x="84" y="23"/>
                    <a:pt x="125" y="1"/>
                  </a:cubicBezTo>
                  <a:cubicBezTo>
                    <a:pt x="126" y="0"/>
                    <a:pt x="129" y="0"/>
                    <a:pt x="130" y="2"/>
                  </a:cubicBezTo>
                  <a:cubicBezTo>
                    <a:pt x="131" y="4"/>
                    <a:pt x="130" y="7"/>
                    <a:pt x="128" y="8"/>
                  </a:cubicBezTo>
                  <a:cubicBezTo>
                    <a:pt x="87" y="30"/>
                    <a:pt x="47" y="52"/>
                    <a:pt x="6" y="72"/>
                  </a:cubicBezTo>
                  <a:cubicBezTo>
                    <a:pt x="5" y="73"/>
                    <a:pt x="4" y="73"/>
                    <a:pt x="3" y="72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47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5975350" y="6935788"/>
              <a:ext cx="752475" cy="409575"/>
            </a:xfrm>
            <a:custGeom>
              <a:avLst/>
              <a:gdLst>
                <a:gd name="T0" fmla="*/ 4 w 200"/>
                <a:gd name="T1" fmla="*/ 108 h 109"/>
                <a:gd name="T2" fmla="*/ 1 w 200"/>
                <a:gd name="T3" fmla="*/ 106 h 109"/>
                <a:gd name="T4" fmla="*/ 3 w 200"/>
                <a:gd name="T5" fmla="*/ 101 h 109"/>
                <a:gd name="T6" fmla="*/ 194 w 200"/>
                <a:gd name="T7" fmla="*/ 1 h 109"/>
                <a:gd name="T8" fmla="*/ 199 w 200"/>
                <a:gd name="T9" fmla="*/ 3 h 109"/>
                <a:gd name="T10" fmla="*/ 197 w 200"/>
                <a:gd name="T11" fmla="*/ 8 h 109"/>
                <a:gd name="T12" fmla="*/ 6 w 200"/>
                <a:gd name="T13" fmla="*/ 108 h 109"/>
                <a:gd name="T14" fmla="*/ 4 w 200"/>
                <a:gd name="T15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09">
                  <a:moveTo>
                    <a:pt x="4" y="108"/>
                  </a:moveTo>
                  <a:cubicBezTo>
                    <a:pt x="3" y="108"/>
                    <a:pt x="2" y="107"/>
                    <a:pt x="1" y="106"/>
                  </a:cubicBezTo>
                  <a:cubicBezTo>
                    <a:pt x="0" y="104"/>
                    <a:pt x="1" y="102"/>
                    <a:pt x="3" y="101"/>
                  </a:cubicBezTo>
                  <a:cubicBezTo>
                    <a:pt x="66" y="72"/>
                    <a:pt x="130" y="36"/>
                    <a:pt x="194" y="1"/>
                  </a:cubicBezTo>
                  <a:cubicBezTo>
                    <a:pt x="196" y="0"/>
                    <a:pt x="198" y="1"/>
                    <a:pt x="199" y="3"/>
                  </a:cubicBezTo>
                  <a:cubicBezTo>
                    <a:pt x="200" y="4"/>
                    <a:pt x="199" y="7"/>
                    <a:pt x="197" y="8"/>
                  </a:cubicBezTo>
                  <a:cubicBezTo>
                    <a:pt x="134" y="43"/>
                    <a:pt x="70" y="79"/>
                    <a:pt x="6" y="108"/>
                  </a:cubicBezTo>
                  <a:cubicBezTo>
                    <a:pt x="5" y="109"/>
                    <a:pt x="4" y="109"/>
                    <a:pt x="4" y="108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5930900" y="6996113"/>
              <a:ext cx="1011238" cy="544513"/>
            </a:xfrm>
            <a:custGeom>
              <a:avLst/>
              <a:gdLst>
                <a:gd name="T0" fmla="*/ 4 w 269"/>
                <a:gd name="T1" fmla="*/ 145 h 145"/>
                <a:gd name="T2" fmla="*/ 1 w 269"/>
                <a:gd name="T3" fmla="*/ 143 h 145"/>
                <a:gd name="T4" fmla="*/ 3 w 269"/>
                <a:gd name="T5" fmla="*/ 138 h 145"/>
                <a:gd name="T6" fmla="*/ 263 w 269"/>
                <a:gd name="T7" fmla="*/ 1 h 145"/>
                <a:gd name="T8" fmla="*/ 268 w 269"/>
                <a:gd name="T9" fmla="*/ 3 h 145"/>
                <a:gd name="T10" fmla="*/ 266 w 269"/>
                <a:gd name="T11" fmla="*/ 8 h 145"/>
                <a:gd name="T12" fmla="*/ 6 w 269"/>
                <a:gd name="T13" fmla="*/ 145 h 145"/>
                <a:gd name="T14" fmla="*/ 4 w 269"/>
                <a:gd name="T1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9" h="145">
                  <a:moveTo>
                    <a:pt x="4" y="145"/>
                  </a:moveTo>
                  <a:cubicBezTo>
                    <a:pt x="3" y="144"/>
                    <a:pt x="2" y="144"/>
                    <a:pt x="1" y="143"/>
                  </a:cubicBezTo>
                  <a:cubicBezTo>
                    <a:pt x="0" y="141"/>
                    <a:pt x="1" y="138"/>
                    <a:pt x="3" y="138"/>
                  </a:cubicBezTo>
                  <a:cubicBezTo>
                    <a:pt x="89" y="101"/>
                    <a:pt x="176" y="49"/>
                    <a:pt x="263" y="1"/>
                  </a:cubicBezTo>
                  <a:cubicBezTo>
                    <a:pt x="265" y="0"/>
                    <a:pt x="267" y="1"/>
                    <a:pt x="268" y="3"/>
                  </a:cubicBezTo>
                  <a:cubicBezTo>
                    <a:pt x="269" y="4"/>
                    <a:pt x="268" y="7"/>
                    <a:pt x="266" y="8"/>
                  </a:cubicBezTo>
                  <a:cubicBezTo>
                    <a:pt x="180" y="56"/>
                    <a:pt x="93" y="108"/>
                    <a:pt x="6" y="145"/>
                  </a:cubicBezTo>
                  <a:cubicBezTo>
                    <a:pt x="6" y="145"/>
                    <a:pt x="5" y="145"/>
                    <a:pt x="4" y="14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6145213" y="7183438"/>
              <a:ext cx="747713" cy="423863"/>
            </a:xfrm>
            <a:custGeom>
              <a:avLst/>
              <a:gdLst>
                <a:gd name="T0" fmla="*/ 3 w 199"/>
                <a:gd name="T1" fmla="*/ 113 h 113"/>
                <a:gd name="T2" fmla="*/ 1 w 199"/>
                <a:gd name="T3" fmla="*/ 111 h 113"/>
                <a:gd name="T4" fmla="*/ 2 w 199"/>
                <a:gd name="T5" fmla="*/ 105 h 113"/>
                <a:gd name="T6" fmla="*/ 193 w 199"/>
                <a:gd name="T7" fmla="*/ 1 h 113"/>
                <a:gd name="T8" fmla="*/ 198 w 199"/>
                <a:gd name="T9" fmla="*/ 2 h 113"/>
                <a:gd name="T10" fmla="*/ 197 w 199"/>
                <a:gd name="T11" fmla="*/ 7 h 113"/>
                <a:gd name="T12" fmla="*/ 6 w 199"/>
                <a:gd name="T13" fmla="*/ 112 h 113"/>
                <a:gd name="T14" fmla="*/ 3 w 199"/>
                <a:gd name="T1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113">
                  <a:moveTo>
                    <a:pt x="3" y="113"/>
                  </a:moveTo>
                  <a:cubicBezTo>
                    <a:pt x="2" y="112"/>
                    <a:pt x="1" y="112"/>
                    <a:pt x="1" y="111"/>
                  </a:cubicBezTo>
                  <a:cubicBezTo>
                    <a:pt x="0" y="109"/>
                    <a:pt x="0" y="106"/>
                    <a:pt x="2" y="105"/>
                  </a:cubicBezTo>
                  <a:cubicBezTo>
                    <a:pt x="66" y="75"/>
                    <a:pt x="130" y="38"/>
                    <a:pt x="193" y="1"/>
                  </a:cubicBezTo>
                  <a:cubicBezTo>
                    <a:pt x="195" y="0"/>
                    <a:pt x="197" y="0"/>
                    <a:pt x="198" y="2"/>
                  </a:cubicBezTo>
                  <a:cubicBezTo>
                    <a:pt x="199" y="4"/>
                    <a:pt x="199" y="6"/>
                    <a:pt x="197" y="7"/>
                  </a:cubicBezTo>
                  <a:cubicBezTo>
                    <a:pt x="133" y="45"/>
                    <a:pt x="69" y="82"/>
                    <a:pt x="6" y="112"/>
                  </a:cubicBezTo>
                  <a:cubicBezTo>
                    <a:pt x="5" y="113"/>
                    <a:pt x="4" y="113"/>
                    <a:pt x="3" y="113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6354763" y="7370763"/>
              <a:ext cx="493713" cy="293688"/>
            </a:xfrm>
            <a:custGeom>
              <a:avLst/>
              <a:gdLst>
                <a:gd name="T0" fmla="*/ 4 w 131"/>
                <a:gd name="T1" fmla="*/ 78 h 78"/>
                <a:gd name="T2" fmla="*/ 1 w 131"/>
                <a:gd name="T3" fmla="*/ 76 h 78"/>
                <a:gd name="T4" fmla="*/ 3 w 131"/>
                <a:gd name="T5" fmla="*/ 71 h 78"/>
                <a:gd name="T6" fmla="*/ 125 w 131"/>
                <a:gd name="T7" fmla="*/ 1 h 78"/>
                <a:gd name="T8" fmla="*/ 130 w 131"/>
                <a:gd name="T9" fmla="*/ 2 h 78"/>
                <a:gd name="T10" fmla="*/ 128 w 131"/>
                <a:gd name="T11" fmla="*/ 8 h 78"/>
                <a:gd name="T12" fmla="*/ 6 w 131"/>
                <a:gd name="T13" fmla="*/ 78 h 78"/>
                <a:gd name="T14" fmla="*/ 4 w 131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8">
                  <a:moveTo>
                    <a:pt x="4" y="78"/>
                  </a:moveTo>
                  <a:cubicBezTo>
                    <a:pt x="3" y="78"/>
                    <a:pt x="2" y="77"/>
                    <a:pt x="1" y="76"/>
                  </a:cubicBezTo>
                  <a:cubicBezTo>
                    <a:pt x="0" y="74"/>
                    <a:pt x="1" y="72"/>
                    <a:pt x="3" y="71"/>
                  </a:cubicBezTo>
                  <a:cubicBezTo>
                    <a:pt x="43" y="49"/>
                    <a:pt x="84" y="25"/>
                    <a:pt x="125" y="1"/>
                  </a:cubicBezTo>
                  <a:cubicBezTo>
                    <a:pt x="127" y="0"/>
                    <a:pt x="129" y="1"/>
                    <a:pt x="130" y="2"/>
                  </a:cubicBezTo>
                  <a:cubicBezTo>
                    <a:pt x="131" y="4"/>
                    <a:pt x="130" y="6"/>
                    <a:pt x="128" y="8"/>
                  </a:cubicBezTo>
                  <a:cubicBezTo>
                    <a:pt x="88" y="32"/>
                    <a:pt x="47" y="56"/>
                    <a:pt x="6" y="78"/>
                  </a:cubicBezTo>
                  <a:cubicBezTo>
                    <a:pt x="5" y="78"/>
                    <a:pt x="4" y="78"/>
                    <a:pt x="4" y="78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5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6569075" y="7562850"/>
              <a:ext cx="230188" cy="149225"/>
            </a:xfrm>
            <a:custGeom>
              <a:avLst/>
              <a:gdLst>
                <a:gd name="T0" fmla="*/ 3 w 61"/>
                <a:gd name="T1" fmla="*/ 40 h 40"/>
                <a:gd name="T2" fmla="*/ 1 w 61"/>
                <a:gd name="T3" fmla="*/ 38 h 40"/>
                <a:gd name="T4" fmla="*/ 2 w 61"/>
                <a:gd name="T5" fmla="*/ 33 h 40"/>
                <a:gd name="T6" fmla="*/ 55 w 61"/>
                <a:gd name="T7" fmla="*/ 1 h 40"/>
                <a:gd name="T8" fmla="*/ 60 w 61"/>
                <a:gd name="T9" fmla="*/ 2 h 40"/>
                <a:gd name="T10" fmla="*/ 59 w 61"/>
                <a:gd name="T11" fmla="*/ 7 h 40"/>
                <a:gd name="T12" fmla="*/ 6 w 61"/>
                <a:gd name="T13" fmla="*/ 39 h 40"/>
                <a:gd name="T14" fmla="*/ 3 w 6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0">
                  <a:moveTo>
                    <a:pt x="3" y="40"/>
                  </a:moveTo>
                  <a:cubicBezTo>
                    <a:pt x="2" y="40"/>
                    <a:pt x="1" y="39"/>
                    <a:pt x="1" y="38"/>
                  </a:cubicBezTo>
                  <a:cubicBezTo>
                    <a:pt x="0" y="36"/>
                    <a:pt x="0" y="34"/>
                    <a:pt x="2" y="33"/>
                  </a:cubicBezTo>
                  <a:cubicBezTo>
                    <a:pt x="20" y="22"/>
                    <a:pt x="38" y="12"/>
                    <a:pt x="55" y="1"/>
                  </a:cubicBezTo>
                  <a:cubicBezTo>
                    <a:pt x="57" y="0"/>
                    <a:pt x="60" y="0"/>
                    <a:pt x="60" y="2"/>
                  </a:cubicBezTo>
                  <a:cubicBezTo>
                    <a:pt x="61" y="4"/>
                    <a:pt x="61" y="6"/>
                    <a:pt x="59" y="7"/>
                  </a:cubicBezTo>
                  <a:cubicBezTo>
                    <a:pt x="41" y="18"/>
                    <a:pt x="23" y="29"/>
                    <a:pt x="6" y="39"/>
                  </a:cubicBezTo>
                  <a:cubicBezTo>
                    <a:pt x="5" y="40"/>
                    <a:pt x="4" y="40"/>
                    <a:pt x="3" y="4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6230938" y="6353175"/>
              <a:ext cx="169863" cy="323850"/>
            </a:xfrm>
            <a:custGeom>
              <a:avLst/>
              <a:gdLst>
                <a:gd name="T0" fmla="*/ 39 w 45"/>
                <a:gd name="T1" fmla="*/ 86 h 86"/>
                <a:gd name="T2" fmla="*/ 37 w 45"/>
                <a:gd name="T3" fmla="*/ 84 h 86"/>
                <a:gd name="T4" fmla="*/ 1 w 45"/>
                <a:gd name="T5" fmla="*/ 6 h 86"/>
                <a:gd name="T6" fmla="*/ 3 w 45"/>
                <a:gd name="T7" fmla="*/ 1 h 86"/>
                <a:gd name="T8" fmla="*/ 8 w 45"/>
                <a:gd name="T9" fmla="*/ 3 h 86"/>
                <a:gd name="T10" fmla="*/ 44 w 45"/>
                <a:gd name="T11" fmla="*/ 81 h 86"/>
                <a:gd name="T12" fmla="*/ 42 w 45"/>
                <a:gd name="T13" fmla="*/ 86 h 86"/>
                <a:gd name="T14" fmla="*/ 39 w 4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86">
                  <a:moveTo>
                    <a:pt x="39" y="86"/>
                  </a:moveTo>
                  <a:cubicBezTo>
                    <a:pt x="38" y="86"/>
                    <a:pt x="37" y="85"/>
                    <a:pt x="37" y="8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5" y="83"/>
                    <a:pt x="44" y="85"/>
                    <a:pt x="42" y="86"/>
                  </a:cubicBezTo>
                  <a:cubicBezTo>
                    <a:pt x="41" y="86"/>
                    <a:pt x="40" y="86"/>
                    <a:pt x="39" y="8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6175375" y="6402388"/>
              <a:ext cx="280988" cy="228600"/>
            </a:xfrm>
            <a:custGeom>
              <a:avLst/>
              <a:gdLst>
                <a:gd name="T0" fmla="*/ 3 w 75"/>
                <a:gd name="T1" fmla="*/ 61 h 61"/>
                <a:gd name="T2" fmla="*/ 1 w 75"/>
                <a:gd name="T3" fmla="*/ 60 h 61"/>
                <a:gd name="T4" fmla="*/ 2 w 75"/>
                <a:gd name="T5" fmla="*/ 54 h 61"/>
                <a:gd name="T6" fmla="*/ 69 w 75"/>
                <a:gd name="T7" fmla="*/ 1 h 61"/>
                <a:gd name="T8" fmla="*/ 74 w 75"/>
                <a:gd name="T9" fmla="*/ 2 h 61"/>
                <a:gd name="T10" fmla="*/ 73 w 75"/>
                <a:gd name="T11" fmla="*/ 7 h 61"/>
                <a:gd name="T12" fmla="*/ 6 w 75"/>
                <a:gd name="T13" fmla="*/ 60 h 61"/>
                <a:gd name="T14" fmla="*/ 3 w 75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1">
                  <a:moveTo>
                    <a:pt x="3" y="61"/>
                  </a:moveTo>
                  <a:cubicBezTo>
                    <a:pt x="2" y="61"/>
                    <a:pt x="2" y="60"/>
                    <a:pt x="1" y="60"/>
                  </a:cubicBezTo>
                  <a:cubicBezTo>
                    <a:pt x="0" y="58"/>
                    <a:pt x="0" y="56"/>
                    <a:pt x="2" y="54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0"/>
                    <a:pt x="72" y="0"/>
                    <a:pt x="74" y="2"/>
                  </a:cubicBezTo>
                  <a:cubicBezTo>
                    <a:pt x="75" y="3"/>
                    <a:pt x="75" y="6"/>
                    <a:pt x="73" y="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1"/>
                    <a:pt x="4" y="61"/>
                    <a:pt x="3" y="61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6426200" y="6402388"/>
              <a:ext cx="166688" cy="319088"/>
            </a:xfrm>
            <a:custGeom>
              <a:avLst/>
              <a:gdLst>
                <a:gd name="T0" fmla="*/ 39 w 44"/>
                <a:gd name="T1" fmla="*/ 85 h 85"/>
                <a:gd name="T2" fmla="*/ 36 w 44"/>
                <a:gd name="T3" fmla="*/ 83 h 85"/>
                <a:gd name="T4" fmla="*/ 0 w 44"/>
                <a:gd name="T5" fmla="*/ 6 h 85"/>
                <a:gd name="T6" fmla="*/ 2 w 44"/>
                <a:gd name="T7" fmla="*/ 1 h 85"/>
                <a:gd name="T8" fmla="*/ 7 w 44"/>
                <a:gd name="T9" fmla="*/ 2 h 85"/>
                <a:gd name="T10" fmla="*/ 43 w 44"/>
                <a:gd name="T11" fmla="*/ 80 h 85"/>
                <a:gd name="T12" fmla="*/ 41 w 44"/>
                <a:gd name="T13" fmla="*/ 85 h 85"/>
                <a:gd name="T14" fmla="*/ 39 w 44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85">
                  <a:moveTo>
                    <a:pt x="39" y="85"/>
                  </a:moveTo>
                  <a:cubicBezTo>
                    <a:pt x="38" y="85"/>
                    <a:pt x="37" y="84"/>
                    <a:pt x="36" y="8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1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4" y="82"/>
                    <a:pt x="43" y="84"/>
                    <a:pt x="41" y="85"/>
                  </a:cubicBezTo>
                  <a:cubicBezTo>
                    <a:pt x="40" y="85"/>
                    <a:pt x="40" y="85"/>
                    <a:pt x="39" y="85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6365875" y="6446838"/>
              <a:ext cx="282575" cy="230188"/>
            </a:xfrm>
            <a:custGeom>
              <a:avLst/>
              <a:gdLst>
                <a:gd name="T0" fmla="*/ 3 w 75"/>
                <a:gd name="T1" fmla="*/ 61 h 61"/>
                <a:gd name="T2" fmla="*/ 1 w 75"/>
                <a:gd name="T3" fmla="*/ 60 h 61"/>
                <a:gd name="T4" fmla="*/ 2 w 75"/>
                <a:gd name="T5" fmla="*/ 54 h 61"/>
                <a:gd name="T6" fmla="*/ 69 w 75"/>
                <a:gd name="T7" fmla="*/ 1 h 61"/>
                <a:gd name="T8" fmla="*/ 74 w 75"/>
                <a:gd name="T9" fmla="*/ 2 h 61"/>
                <a:gd name="T10" fmla="*/ 74 w 75"/>
                <a:gd name="T11" fmla="*/ 7 h 61"/>
                <a:gd name="T12" fmla="*/ 7 w 75"/>
                <a:gd name="T13" fmla="*/ 60 h 61"/>
                <a:gd name="T14" fmla="*/ 3 w 75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1">
                  <a:moveTo>
                    <a:pt x="3" y="61"/>
                  </a:moveTo>
                  <a:cubicBezTo>
                    <a:pt x="3" y="61"/>
                    <a:pt x="2" y="60"/>
                    <a:pt x="1" y="60"/>
                  </a:cubicBezTo>
                  <a:cubicBezTo>
                    <a:pt x="0" y="58"/>
                    <a:pt x="0" y="56"/>
                    <a:pt x="2" y="54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1" y="0"/>
                    <a:pt x="73" y="0"/>
                    <a:pt x="74" y="2"/>
                  </a:cubicBezTo>
                  <a:cubicBezTo>
                    <a:pt x="75" y="4"/>
                    <a:pt x="75" y="6"/>
                    <a:pt x="74" y="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4" y="61"/>
                    <a:pt x="3" y="61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6618288" y="6446838"/>
              <a:ext cx="165100" cy="323850"/>
            </a:xfrm>
            <a:custGeom>
              <a:avLst/>
              <a:gdLst>
                <a:gd name="T0" fmla="*/ 39 w 44"/>
                <a:gd name="T1" fmla="*/ 86 h 86"/>
                <a:gd name="T2" fmla="*/ 37 w 44"/>
                <a:gd name="T3" fmla="*/ 83 h 86"/>
                <a:gd name="T4" fmla="*/ 1 w 44"/>
                <a:gd name="T5" fmla="*/ 6 h 86"/>
                <a:gd name="T6" fmla="*/ 3 w 44"/>
                <a:gd name="T7" fmla="*/ 1 h 86"/>
                <a:gd name="T8" fmla="*/ 8 w 44"/>
                <a:gd name="T9" fmla="*/ 3 h 86"/>
                <a:gd name="T10" fmla="*/ 43 w 44"/>
                <a:gd name="T11" fmla="*/ 80 h 86"/>
                <a:gd name="T12" fmla="*/ 42 w 44"/>
                <a:gd name="T13" fmla="*/ 85 h 86"/>
                <a:gd name="T14" fmla="*/ 39 w 44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86">
                  <a:moveTo>
                    <a:pt x="39" y="86"/>
                  </a:moveTo>
                  <a:cubicBezTo>
                    <a:pt x="38" y="85"/>
                    <a:pt x="37" y="85"/>
                    <a:pt x="37" y="83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4" y="82"/>
                    <a:pt x="43" y="84"/>
                    <a:pt x="42" y="85"/>
                  </a:cubicBezTo>
                  <a:cubicBezTo>
                    <a:pt x="41" y="86"/>
                    <a:pt x="40" y="86"/>
                    <a:pt x="39" y="86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6557963" y="6492875"/>
              <a:ext cx="285750" cy="231775"/>
            </a:xfrm>
            <a:custGeom>
              <a:avLst/>
              <a:gdLst>
                <a:gd name="T0" fmla="*/ 4 w 76"/>
                <a:gd name="T1" fmla="*/ 61 h 62"/>
                <a:gd name="T2" fmla="*/ 2 w 76"/>
                <a:gd name="T3" fmla="*/ 60 h 62"/>
                <a:gd name="T4" fmla="*/ 2 w 76"/>
                <a:gd name="T5" fmla="*/ 55 h 62"/>
                <a:gd name="T6" fmla="*/ 69 w 76"/>
                <a:gd name="T7" fmla="*/ 2 h 62"/>
                <a:gd name="T8" fmla="*/ 75 w 76"/>
                <a:gd name="T9" fmla="*/ 2 h 62"/>
                <a:gd name="T10" fmla="*/ 74 w 76"/>
                <a:gd name="T11" fmla="*/ 7 h 62"/>
                <a:gd name="T12" fmla="*/ 7 w 76"/>
                <a:gd name="T13" fmla="*/ 61 h 62"/>
                <a:gd name="T14" fmla="*/ 4 w 76"/>
                <a:gd name="T15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2">
                  <a:moveTo>
                    <a:pt x="4" y="61"/>
                  </a:moveTo>
                  <a:cubicBezTo>
                    <a:pt x="3" y="61"/>
                    <a:pt x="2" y="61"/>
                    <a:pt x="2" y="60"/>
                  </a:cubicBezTo>
                  <a:cubicBezTo>
                    <a:pt x="0" y="58"/>
                    <a:pt x="1" y="56"/>
                    <a:pt x="2" y="55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71" y="0"/>
                    <a:pt x="73" y="1"/>
                    <a:pt x="75" y="2"/>
                  </a:cubicBezTo>
                  <a:cubicBezTo>
                    <a:pt x="76" y="4"/>
                    <a:pt x="76" y="6"/>
                    <a:pt x="74" y="7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6" y="61"/>
                    <a:pt x="5" y="62"/>
                    <a:pt x="4" y="6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6810375" y="6492875"/>
              <a:ext cx="169863" cy="322263"/>
            </a:xfrm>
            <a:custGeom>
              <a:avLst/>
              <a:gdLst>
                <a:gd name="T0" fmla="*/ 39 w 45"/>
                <a:gd name="T1" fmla="*/ 86 h 86"/>
                <a:gd name="T2" fmla="*/ 37 w 45"/>
                <a:gd name="T3" fmla="*/ 84 h 86"/>
                <a:gd name="T4" fmla="*/ 1 w 45"/>
                <a:gd name="T5" fmla="*/ 6 h 86"/>
                <a:gd name="T6" fmla="*/ 3 w 45"/>
                <a:gd name="T7" fmla="*/ 1 h 86"/>
                <a:gd name="T8" fmla="*/ 8 w 45"/>
                <a:gd name="T9" fmla="*/ 3 h 86"/>
                <a:gd name="T10" fmla="*/ 44 w 45"/>
                <a:gd name="T11" fmla="*/ 81 h 86"/>
                <a:gd name="T12" fmla="*/ 42 w 45"/>
                <a:gd name="T13" fmla="*/ 86 h 86"/>
                <a:gd name="T14" fmla="*/ 39 w 4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86">
                  <a:moveTo>
                    <a:pt x="39" y="86"/>
                  </a:moveTo>
                  <a:cubicBezTo>
                    <a:pt x="38" y="86"/>
                    <a:pt x="37" y="85"/>
                    <a:pt x="37" y="8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5" y="82"/>
                    <a:pt x="44" y="85"/>
                    <a:pt x="42" y="86"/>
                  </a:cubicBezTo>
                  <a:cubicBezTo>
                    <a:pt x="41" y="86"/>
                    <a:pt x="40" y="86"/>
                    <a:pt x="39" y="86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6753225" y="6537325"/>
              <a:ext cx="282575" cy="233363"/>
            </a:xfrm>
            <a:custGeom>
              <a:avLst/>
              <a:gdLst>
                <a:gd name="T0" fmla="*/ 3 w 75"/>
                <a:gd name="T1" fmla="*/ 62 h 62"/>
                <a:gd name="T2" fmla="*/ 1 w 75"/>
                <a:gd name="T3" fmla="*/ 60 h 62"/>
                <a:gd name="T4" fmla="*/ 2 w 75"/>
                <a:gd name="T5" fmla="*/ 55 h 62"/>
                <a:gd name="T6" fmla="*/ 69 w 75"/>
                <a:gd name="T7" fmla="*/ 2 h 62"/>
                <a:gd name="T8" fmla="*/ 74 w 75"/>
                <a:gd name="T9" fmla="*/ 2 h 62"/>
                <a:gd name="T10" fmla="*/ 73 w 75"/>
                <a:gd name="T11" fmla="*/ 8 h 62"/>
                <a:gd name="T12" fmla="*/ 6 w 75"/>
                <a:gd name="T13" fmla="*/ 61 h 62"/>
                <a:gd name="T14" fmla="*/ 3 w 75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2">
                  <a:moveTo>
                    <a:pt x="3" y="62"/>
                  </a:moveTo>
                  <a:cubicBezTo>
                    <a:pt x="2" y="61"/>
                    <a:pt x="2" y="61"/>
                    <a:pt x="1" y="60"/>
                  </a:cubicBezTo>
                  <a:cubicBezTo>
                    <a:pt x="0" y="59"/>
                    <a:pt x="0" y="56"/>
                    <a:pt x="2" y="55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70" y="0"/>
                    <a:pt x="73" y="1"/>
                    <a:pt x="74" y="2"/>
                  </a:cubicBezTo>
                  <a:cubicBezTo>
                    <a:pt x="75" y="4"/>
                    <a:pt x="75" y="6"/>
                    <a:pt x="73" y="8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2"/>
                    <a:pt x="4" y="62"/>
                    <a:pt x="3" y="62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5818188" y="5200650"/>
              <a:ext cx="1774825" cy="1325563"/>
            </a:xfrm>
            <a:custGeom>
              <a:avLst/>
              <a:gdLst>
                <a:gd name="T0" fmla="*/ 437 w 472"/>
                <a:gd name="T1" fmla="*/ 252 h 353"/>
                <a:gd name="T2" fmla="*/ 437 w 472"/>
                <a:gd name="T3" fmla="*/ 252 h 353"/>
                <a:gd name="T4" fmla="*/ 291 w 472"/>
                <a:gd name="T5" fmla="*/ 25 h 353"/>
                <a:gd name="T6" fmla="*/ 59 w 472"/>
                <a:gd name="T7" fmla="*/ 162 h 353"/>
                <a:gd name="T8" fmla="*/ 59 w 472"/>
                <a:gd name="T9" fmla="*/ 162 h 353"/>
                <a:gd name="T10" fmla="*/ 7 w 472"/>
                <a:gd name="T11" fmla="*/ 200 h 353"/>
                <a:gd name="T12" fmla="*/ 44 w 472"/>
                <a:gd name="T13" fmla="*/ 260 h 353"/>
                <a:gd name="T14" fmla="*/ 406 w 472"/>
                <a:gd name="T15" fmla="*/ 347 h 353"/>
                <a:gd name="T16" fmla="*/ 466 w 472"/>
                <a:gd name="T17" fmla="*/ 310 h 353"/>
                <a:gd name="T18" fmla="*/ 437 w 472"/>
                <a:gd name="T19" fmla="*/ 25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353">
                  <a:moveTo>
                    <a:pt x="437" y="252"/>
                  </a:moveTo>
                  <a:cubicBezTo>
                    <a:pt x="437" y="252"/>
                    <a:pt x="437" y="252"/>
                    <a:pt x="437" y="252"/>
                  </a:cubicBezTo>
                  <a:cubicBezTo>
                    <a:pt x="461" y="151"/>
                    <a:pt x="396" y="50"/>
                    <a:pt x="291" y="25"/>
                  </a:cubicBezTo>
                  <a:cubicBezTo>
                    <a:pt x="187" y="0"/>
                    <a:pt x="83" y="61"/>
                    <a:pt x="59" y="162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35" y="160"/>
                    <a:pt x="13" y="176"/>
                    <a:pt x="7" y="200"/>
                  </a:cubicBezTo>
                  <a:cubicBezTo>
                    <a:pt x="0" y="227"/>
                    <a:pt x="17" y="254"/>
                    <a:pt x="44" y="260"/>
                  </a:cubicBezTo>
                  <a:cubicBezTo>
                    <a:pt x="406" y="347"/>
                    <a:pt x="406" y="347"/>
                    <a:pt x="406" y="347"/>
                  </a:cubicBezTo>
                  <a:cubicBezTo>
                    <a:pt x="433" y="353"/>
                    <a:pt x="460" y="336"/>
                    <a:pt x="466" y="310"/>
                  </a:cubicBezTo>
                  <a:cubicBezTo>
                    <a:pt x="472" y="286"/>
                    <a:pt x="459" y="262"/>
                    <a:pt x="437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4892675" y="6707188"/>
              <a:ext cx="1135063" cy="1084263"/>
            </a:xfrm>
            <a:custGeom>
              <a:avLst/>
              <a:gdLst>
                <a:gd name="T0" fmla="*/ 255 w 302"/>
                <a:gd name="T1" fmla="*/ 0 h 289"/>
                <a:gd name="T2" fmla="*/ 0 w 302"/>
                <a:gd name="T3" fmla="*/ 65 h 289"/>
                <a:gd name="T4" fmla="*/ 69 w 302"/>
                <a:gd name="T5" fmla="*/ 289 h 289"/>
                <a:gd name="T6" fmla="*/ 302 w 302"/>
                <a:gd name="T7" fmla="*/ 229 h 289"/>
                <a:gd name="T8" fmla="*/ 255 w 302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289">
                  <a:moveTo>
                    <a:pt x="255" y="0"/>
                  </a:moveTo>
                  <a:cubicBezTo>
                    <a:pt x="170" y="22"/>
                    <a:pt x="85" y="44"/>
                    <a:pt x="0" y="65"/>
                  </a:cubicBezTo>
                  <a:cubicBezTo>
                    <a:pt x="23" y="139"/>
                    <a:pt x="46" y="214"/>
                    <a:pt x="69" y="289"/>
                  </a:cubicBezTo>
                  <a:cubicBezTo>
                    <a:pt x="148" y="279"/>
                    <a:pt x="227" y="259"/>
                    <a:pt x="302" y="229"/>
                  </a:cubicBezTo>
                  <a:cubicBezTo>
                    <a:pt x="286" y="152"/>
                    <a:pt x="271" y="76"/>
                    <a:pt x="255" y="0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4900613" y="6842125"/>
              <a:ext cx="398463" cy="134938"/>
            </a:xfrm>
            <a:custGeom>
              <a:avLst/>
              <a:gdLst>
                <a:gd name="T0" fmla="*/ 0 w 106"/>
                <a:gd name="T1" fmla="*/ 35 h 36"/>
                <a:gd name="T2" fmla="*/ 0 w 106"/>
                <a:gd name="T3" fmla="*/ 36 h 36"/>
                <a:gd name="T4" fmla="*/ 0 w 106"/>
                <a:gd name="T5" fmla="*/ 36 h 36"/>
                <a:gd name="T6" fmla="*/ 0 w 106"/>
                <a:gd name="T7" fmla="*/ 35 h 36"/>
                <a:gd name="T8" fmla="*/ 105 w 106"/>
                <a:gd name="T9" fmla="*/ 0 h 36"/>
                <a:gd name="T10" fmla="*/ 42 w 106"/>
                <a:gd name="T11" fmla="*/ 18 h 36"/>
                <a:gd name="T12" fmla="*/ 106 w 106"/>
                <a:gd name="T13" fmla="*/ 2 h 36"/>
                <a:gd name="T14" fmla="*/ 105 w 106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36"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105" y="0"/>
                  </a:moveTo>
                  <a:cubicBezTo>
                    <a:pt x="82" y="7"/>
                    <a:pt x="60" y="13"/>
                    <a:pt x="42" y="18"/>
                  </a:cubicBezTo>
                  <a:cubicBezTo>
                    <a:pt x="63" y="13"/>
                    <a:pt x="84" y="7"/>
                    <a:pt x="106" y="2"/>
                  </a:cubicBezTo>
                  <a:cubicBezTo>
                    <a:pt x="105" y="1"/>
                    <a:pt x="105" y="1"/>
                    <a:pt x="105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4900613" y="6848475"/>
              <a:ext cx="989013" cy="128588"/>
            </a:xfrm>
            <a:custGeom>
              <a:avLst/>
              <a:gdLst>
                <a:gd name="T0" fmla="*/ 174 w 263"/>
                <a:gd name="T1" fmla="*/ 7 h 34"/>
                <a:gd name="T2" fmla="*/ 137 w 263"/>
                <a:gd name="T3" fmla="*/ 11 h 34"/>
                <a:gd name="T4" fmla="*/ 152 w 263"/>
                <a:gd name="T5" fmla="*/ 19 h 34"/>
                <a:gd name="T6" fmla="*/ 167 w 263"/>
                <a:gd name="T7" fmla="*/ 18 h 34"/>
                <a:gd name="T8" fmla="*/ 174 w 263"/>
                <a:gd name="T9" fmla="*/ 7 h 34"/>
                <a:gd name="T10" fmla="*/ 201 w 263"/>
                <a:gd name="T11" fmla="*/ 5 h 34"/>
                <a:gd name="T12" fmla="*/ 183 w 263"/>
                <a:gd name="T13" fmla="*/ 6 h 34"/>
                <a:gd name="T14" fmla="*/ 183 w 263"/>
                <a:gd name="T15" fmla="*/ 8 h 34"/>
                <a:gd name="T16" fmla="*/ 177 w 263"/>
                <a:gd name="T17" fmla="*/ 17 h 34"/>
                <a:gd name="T18" fmla="*/ 218 w 263"/>
                <a:gd name="T19" fmla="*/ 14 h 34"/>
                <a:gd name="T20" fmla="*/ 201 w 263"/>
                <a:gd name="T21" fmla="*/ 5 h 34"/>
                <a:gd name="T22" fmla="*/ 227 w 263"/>
                <a:gd name="T23" fmla="*/ 3 h 34"/>
                <a:gd name="T24" fmla="*/ 216 w 263"/>
                <a:gd name="T25" fmla="*/ 4 h 34"/>
                <a:gd name="T26" fmla="*/ 224 w 263"/>
                <a:gd name="T27" fmla="*/ 8 h 34"/>
                <a:gd name="T28" fmla="*/ 227 w 263"/>
                <a:gd name="T29" fmla="*/ 3 h 34"/>
                <a:gd name="T30" fmla="*/ 262 w 263"/>
                <a:gd name="T31" fmla="*/ 3 h 34"/>
                <a:gd name="T32" fmla="*/ 237 w 263"/>
                <a:gd name="T33" fmla="*/ 3 h 34"/>
                <a:gd name="T34" fmla="*/ 231 w 263"/>
                <a:gd name="T35" fmla="*/ 12 h 34"/>
                <a:gd name="T36" fmla="*/ 233 w 263"/>
                <a:gd name="T37" fmla="*/ 12 h 34"/>
                <a:gd name="T38" fmla="*/ 263 w 263"/>
                <a:gd name="T39" fmla="*/ 10 h 34"/>
                <a:gd name="T40" fmla="*/ 262 w 263"/>
                <a:gd name="T41" fmla="*/ 3 h 34"/>
                <a:gd name="T42" fmla="*/ 106 w 263"/>
                <a:gd name="T43" fmla="*/ 0 h 34"/>
                <a:gd name="T44" fmla="*/ 42 w 263"/>
                <a:gd name="T45" fmla="*/ 16 h 34"/>
                <a:gd name="T46" fmla="*/ 0 w 263"/>
                <a:gd name="T47" fmla="*/ 33 h 34"/>
                <a:gd name="T48" fmla="*/ 0 w 263"/>
                <a:gd name="T49" fmla="*/ 34 h 34"/>
                <a:gd name="T50" fmla="*/ 113 w 263"/>
                <a:gd name="T51" fmla="*/ 23 h 34"/>
                <a:gd name="T52" fmla="*/ 114 w 263"/>
                <a:gd name="T53" fmla="*/ 21 h 34"/>
                <a:gd name="T54" fmla="*/ 114 w 263"/>
                <a:gd name="T55" fmla="*/ 21 h 34"/>
                <a:gd name="T56" fmla="*/ 115 w 263"/>
                <a:gd name="T57" fmla="*/ 21 h 34"/>
                <a:gd name="T58" fmla="*/ 118 w 263"/>
                <a:gd name="T59" fmla="*/ 16 h 34"/>
                <a:gd name="T60" fmla="*/ 121 w 263"/>
                <a:gd name="T61" fmla="*/ 14 h 34"/>
                <a:gd name="T62" fmla="*/ 123 w 263"/>
                <a:gd name="T63" fmla="*/ 15 h 34"/>
                <a:gd name="T64" fmla="*/ 124 w 263"/>
                <a:gd name="T65" fmla="*/ 20 h 34"/>
                <a:gd name="T66" fmla="*/ 124 w 263"/>
                <a:gd name="T67" fmla="*/ 21 h 34"/>
                <a:gd name="T68" fmla="*/ 132 w 263"/>
                <a:gd name="T69" fmla="*/ 21 h 34"/>
                <a:gd name="T70" fmla="*/ 138 w 263"/>
                <a:gd name="T71" fmla="*/ 20 h 34"/>
                <a:gd name="T72" fmla="*/ 133 w 263"/>
                <a:gd name="T73" fmla="*/ 18 h 34"/>
                <a:gd name="T74" fmla="*/ 132 w 263"/>
                <a:gd name="T75" fmla="*/ 12 h 34"/>
                <a:gd name="T76" fmla="*/ 132 w 263"/>
                <a:gd name="T77" fmla="*/ 12 h 34"/>
                <a:gd name="T78" fmla="*/ 114 w 263"/>
                <a:gd name="T79" fmla="*/ 14 h 34"/>
                <a:gd name="T80" fmla="*/ 106 w 263"/>
                <a:gd name="T8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3" h="34">
                  <a:moveTo>
                    <a:pt x="174" y="7"/>
                  </a:moveTo>
                  <a:cubicBezTo>
                    <a:pt x="162" y="8"/>
                    <a:pt x="150" y="9"/>
                    <a:pt x="137" y="11"/>
                  </a:cubicBezTo>
                  <a:cubicBezTo>
                    <a:pt x="142" y="14"/>
                    <a:pt x="147" y="16"/>
                    <a:pt x="152" y="19"/>
                  </a:cubicBezTo>
                  <a:cubicBezTo>
                    <a:pt x="157" y="19"/>
                    <a:pt x="162" y="18"/>
                    <a:pt x="167" y="18"/>
                  </a:cubicBezTo>
                  <a:cubicBezTo>
                    <a:pt x="170" y="14"/>
                    <a:pt x="172" y="11"/>
                    <a:pt x="174" y="7"/>
                  </a:cubicBezTo>
                  <a:moveTo>
                    <a:pt x="201" y="5"/>
                  </a:moveTo>
                  <a:cubicBezTo>
                    <a:pt x="195" y="5"/>
                    <a:pt x="189" y="6"/>
                    <a:pt x="183" y="6"/>
                  </a:cubicBezTo>
                  <a:cubicBezTo>
                    <a:pt x="183" y="7"/>
                    <a:pt x="183" y="8"/>
                    <a:pt x="183" y="8"/>
                  </a:cubicBezTo>
                  <a:cubicBezTo>
                    <a:pt x="181" y="11"/>
                    <a:pt x="179" y="14"/>
                    <a:pt x="177" y="17"/>
                  </a:cubicBezTo>
                  <a:cubicBezTo>
                    <a:pt x="191" y="16"/>
                    <a:pt x="204" y="15"/>
                    <a:pt x="218" y="14"/>
                  </a:cubicBezTo>
                  <a:cubicBezTo>
                    <a:pt x="212" y="11"/>
                    <a:pt x="207" y="8"/>
                    <a:pt x="201" y="5"/>
                  </a:cubicBezTo>
                  <a:moveTo>
                    <a:pt x="227" y="3"/>
                  </a:moveTo>
                  <a:cubicBezTo>
                    <a:pt x="224" y="4"/>
                    <a:pt x="220" y="4"/>
                    <a:pt x="216" y="4"/>
                  </a:cubicBezTo>
                  <a:cubicBezTo>
                    <a:pt x="219" y="5"/>
                    <a:pt x="221" y="7"/>
                    <a:pt x="224" y="8"/>
                  </a:cubicBezTo>
                  <a:cubicBezTo>
                    <a:pt x="225" y="7"/>
                    <a:pt x="226" y="5"/>
                    <a:pt x="227" y="3"/>
                  </a:cubicBezTo>
                  <a:moveTo>
                    <a:pt x="262" y="3"/>
                  </a:moveTo>
                  <a:cubicBezTo>
                    <a:pt x="253" y="3"/>
                    <a:pt x="245" y="3"/>
                    <a:pt x="237" y="3"/>
                  </a:cubicBezTo>
                  <a:cubicBezTo>
                    <a:pt x="235" y="6"/>
                    <a:pt x="233" y="9"/>
                    <a:pt x="231" y="12"/>
                  </a:cubicBezTo>
                  <a:cubicBezTo>
                    <a:pt x="231" y="12"/>
                    <a:pt x="232" y="12"/>
                    <a:pt x="233" y="12"/>
                  </a:cubicBezTo>
                  <a:cubicBezTo>
                    <a:pt x="243" y="12"/>
                    <a:pt x="253" y="11"/>
                    <a:pt x="263" y="10"/>
                  </a:cubicBezTo>
                  <a:cubicBezTo>
                    <a:pt x="262" y="3"/>
                    <a:pt x="262" y="3"/>
                    <a:pt x="262" y="3"/>
                  </a:cubicBezTo>
                  <a:moveTo>
                    <a:pt x="106" y="0"/>
                  </a:moveTo>
                  <a:cubicBezTo>
                    <a:pt x="84" y="5"/>
                    <a:pt x="63" y="11"/>
                    <a:pt x="42" y="16"/>
                  </a:cubicBezTo>
                  <a:cubicBezTo>
                    <a:pt x="18" y="23"/>
                    <a:pt x="2" y="30"/>
                    <a:pt x="0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5" y="34"/>
                    <a:pt x="52" y="28"/>
                    <a:pt x="113" y="23"/>
                  </a:cubicBezTo>
                  <a:cubicBezTo>
                    <a:pt x="114" y="22"/>
                    <a:pt x="114" y="22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5" y="21"/>
                  </a:cubicBezTo>
                  <a:cubicBezTo>
                    <a:pt x="116" y="19"/>
                    <a:pt x="117" y="17"/>
                    <a:pt x="118" y="16"/>
                  </a:cubicBezTo>
                  <a:cubicBezTo>
                    <a:pt x="119" y="15"/>
                    <a:pt x="120" y="14"/>
                    <a:pt x="121" y="14"/>
                  </a:cubicBezTo>
                  <a:cubicBezTo>
                    <a:pt x="122" y="14"/>
                    <a:pt x="123" y="14"/>
                    <a:pt x="123" y="15"/>
                  </a:cubicBezTo>
                  <a:cubicBezTo>
                    <a:pt x="125" y="16"/>
                    <a:pt x="125" y="18"/>
                    <a:pt x="124" y="20"/>
                  </a:cubicBezTo>
                  <a:cubicBezTo>
                    <a:pt x="124" y="20"/>
                    <a:pt x="124" y="21"/>
                    <a:pt x="124" y="21"/>
                  </a:cubicBezTo>
                  <a:cubicBezTo>
                    <a:pt x="127" y="21"/>
                    <a:pt x="129" y="21"/>
                    <a:pt x="132" y="21"/>
                  </a:cubicBezTo>
                  <a:cubicBezTo>
                    <a:pt x="134" y="21"/>
                    <a:pt x="136" y="20"/>
                    <a:pt x="138" y="20"/>
                  </a:cubicBezTo>
                  <a:cubicBezTo>
                    <a:pt x="136" y="19"/>
                    <a:pt x="135" y="19"/>
                    <a:pt x="133" y="18"/>
                  </a:cubicBezTo>
                  <a:cubicBezTo>
                    <a:pt x="131" y="17"/>
                    <a:pt x="131" y="14"/>
                    <a:pt x="132" y="1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26" y="13"/>
                    <a:pt x="120" y="13"/>
                    <a:pt x="114" y="14"/>
                  </a:cubicBezTo>
                  <a:cubicBezTo>
                    <a:pt x="111" y="10"/>
                    <a:pt x="108" y="5"/>
                    <a:pt x="106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4694238" y="6245225"/>
              <a:ext cx="1231900" cy="663575"/>
            </a:xfrm>
            <a:custGeom>
              <a:avLst/>
              <a:gdLst>
                <a:gd name="T0" fmla="*/ 276 w 328"/>
                <a:gd name="T1" fmla="*/ 0 h 177"/>
                <a:gd name="T2" fmla="*/ 0 w 328"/>
                <a:gd name="T3" fmla="*/ 59 h 177"/>
                <a:gd name="T4" fmla="*/ 52 w 328"/>
                <a:gd name="T5" fmla="*/ 177 h 177"/>
                <a:gd name="T6" fmla="*/ 328 w 328"/>
                <a:gd name="T7" fmla="*/ 118 h 177"/>
                <a:gd name="T8" fmla="*/ 276 w 328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177">
                  <a:moveTo>
                    <a:pt x="276" y="0"/>
                  </a:moveTo>
                  <a:cubicBezTo>
                    <a:pt x="199" y="35"/>
                    <a:pt x="100" y="43"/>
                    <a:pt x="0" y="59"/>
                  </a:cubicBezTo>
                  <a:cubicBezTo>
                    <a:pt x="5" y="101"/>
                    <a:pt x="26" y="140"/>
                    <a:pt x="52" y="177"/>
                  </a:cubicBezTo>
                  <a:cubicBezTo>
                    <a:pt x="129" y="143"/>
                    <a:pt x="227" y="134"/>
                    <a:pt x="328" y="118"/>
                  </a:cubicBezTo>
                  <a:cubicBezTo>
                    <a:pt x="322" y="76"/>
                    <a:pt x="302" y="37"/>
                    <a:pt x="276" y="0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5757863" y="6281738"/>
              <a:ext cx="101600" cy="120650"/>
            </a:xfrm>
            <a:custGeom>
              <a:avLst/>
              <a:gdLst>
                <a:gd name="T0" fmla="*/ 3 w 27"/>
                <a:gd name="T1" fmla="*/ 0 h 32"/>
                <a:gd name="T2" fmla="*/ 0 w 27"/>
                <a:gd name="T3" fmla="*/ 1 h 32"/>
                <a:gd name="T4" fmla="*/ 19 w 27"/>
                <a:gd name="T5" fmla="*/ 32 h 32"/>
                <a:gd name="T6" fmla="*/ 27 w 27"/>
                <a:gd name="T7" fmla="*/ 32 h 32"/>
                <a:gd name="T8" fmla="*/ 3 w 2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1"/>
                    <a:pt x="13" y="22"/>
                    <a:pt x="19" y="32"/>
                  </a:cubicBezTo>
                  <a:cubicBezTo>
                    <a:pt x="22" y="32"/>
                    <a:pt x="24" y="32"/>
                    <a:pt x="27" y="32"/>
                  </a:cubicBezTo>
                  <a:cubicBezTo>
                    <a:pt x="26" y="26"/>
                    <a:pt x="21" y="12"/>
                    <a:pt x="3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4749800" y="6286500"/>
              <a:ext cx="1079500" cy="284163"/>
            </a:xfrm>
            <a:custGeom>
              <a:avLst/>
              <a:gdLst>
                <a:gd name="T0" fmla="*/ 145 w 287"/>
                <a:gd name="T1" fmla="*/ 35 h 76"/>
                <a:gd name="T2" fmla="*/ 0 w 287"/>
                <a:gd name="T3" fmla="*/ 76 h 76"/>
                <a:gd name="T4" fmla="*/ 138 w 287"/>
                <a:gd name="T5" fmla="*/ 51 h 76"/>
                <a:gd name="T6" fmla="*/ 138 w 287"/>
                <a:gd name="T7" fmla="*/ 49 h 76"/>
                <a:gd name="T8" fmla="*/ 139 w 287"/>
                <a:gd name="T9" fmla="*/ 48 h 76"/>
                <a:gd name="T10" fmla="*/ 139 w 287"/>
                <a:gd name="T11" fmla="*/ 48 h 76"/>
                <a:gd name="T12" fmla="*/ 145 w 287"/>
                <a:gd name="T13" fmla="*/ 35 h 76"/>
                <a:gd name="T14" fmla="*/ 268 w 287"/>
                <a:gd name="T15" fmla="*/ 0 h 76"/>
                <a:gd name="T16" fmla="*/ 184 w 287"/>
                <a:gd name="T17" fmla="*/ 24 h 76"/>
                <a:gd name="T18" fmla="*/ 238 w 287"/>
                <a:gd name="T19" fmla="*/ 29 h 76"/>
                <a:gd name="T20" fmla="*/ 241 w 287"/>
                <a:gd name="T21" fmla="*/ 23 h 76"/>
                <a:gd name="T22" fmla="*/ 244 w 287"/>
                <a:gd name="T23" fmla="*/ 21 h 76"/>
                <a:gd name="T24" fmla="*/ 246 w 287"/>
                <a:gd name="T25" fmla="*/ 21 h 76"/>
                <a:gd name="T26" fmla="*/ 248 w 287"/>
                <a:gd name="T27" fmla="*/ 26 h 76"/>
                <a:gd name="T28" fmla="*/ 246 w 287"/>
                <a:gd name="T29" fmla="*/ 30 h 76"/>
                <a:gd name="T30" fmla="*/ 287 w 287"/>
                <a:gd name="T31" fmla="*/ 31 h 76"/>
                <a:gd name="T32" fmla="*/ 268 w 287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7" h="76">
                  <a:moveTo>
                    <a:pt x="145" y="3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62" y="62"/>
                    <a:pt x="138" y="51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38" y="49"/>
                    <a:pt x="139" y="48"/>
                    <a:pt x="139" y="48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141" y="43"/>
                    <a:pt x="143" y="39"/>
                    <a:pt x="145" y="35"/>
                  </a:cubicBezTo>
                  <a:moveTo>
                    <a:pt x="268" y="0"/>
                  </a:moveTo>
                  <a:cubicBezTo>
                    <a:pt x="184" y="24"/>
                    <a:pt x="184" y="24"/>
                    <a:pt x="184" y="24"/>
                  </a:cubicBezTo>
                  <a:cubicBezTo>
                    <a:pt x="202" y="26"/>
                    <a:pt x="220" y="28"/>
                    <a:pt x="238" y="29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1" y="21"/>
                    <a:pt x="243" y="21"/>
                    <a:pt x="244" y="21"/>
                  </a:cubicBezTo>
                  <a:cubicBezTo>
                    <a:pt x="245" y="21"/>
                    <a:pt x="245" y="21"/>
                    <a:pt x="246" y="21"/>
                  </a:cubicBezTo>
                  <a:cubicBezTo>
                    <a:pt x="248" y="22"/>
                    <a:pt x="248" y="24"/>
                    <a:pt x="248" y="26"/>
                  </a:cubicBezTo>
                  <a:cubicBezTo>
                    <a:pt x="246" y="30"/>
                    <a:pt x="246" y="30"/>
                    <a:pt x="246" y="30"/>
                  </a:cubicBezTo>
                  <a:cubicBezTo>
                    <a:pt x="259" y="31"/>
                    <a:pt x="273" y="31"/>
                    <a:pt x="287" y="31"/>
                  </a:cubicBezTo>
                  <a:cubicBezTo>
                    <a:pt x="281" y="21"/>
                    <a:pt x="275" y="10"/>
                    <a:pt x="268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5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4752975" y="6638925"/>
              <a:ext cx="1230313" cy="338138"/>
            </a:xfrm>
            <a:custGeom>
              <a:avLst/>
              <a:gdLst>
                <a:gd name="T0" fmla="*/ 288 w 327"/>
                <a:gd name="T1" fmla="*/ 0 h 90"/>
                <a:gd name="T2" fmla="*/ 0 w 327"/>
                <a:gd name="T3" fmla="*/ 72 h 90"/>
                <a:gd name="T4" fmla="*/ 39 w 327"/>
                <a:gd name="T5" fmla="*/ 90 h 90"/>
                <a:gd name="T6" fmla="*/ 327 w 327"/>
                <a:gd name="T7" fmla="*/ 18 h 90"/>
                <a:gd name="T8" fmla="*/ 288 w 327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90">
                  <a:moveTo>
                    <a:pt x="288" y="0"/>
                  </a:moveTo>
                  <a:cubicBezTo>
                    <a:pt x="241" y="4"/>
                    <a:pt x="88" y="47"/>
                    <a:pt x="0" y="72"/>
                  </a:cubicBezTo>
                  <a:cubicBezTo>
                    <a:pt x="9" y="82"/>
                    <a:pt x="22" y="89"/>
                    <a:pt x="39" y="90"/>
                  </a:cubicBezTo>
                  <a:cubicBezTo>
                    <a:pt x="86" y="87"/>
                    <a:pt x="239" y="43"/>
                    <a:pt x="327" y="18"/>
                  </a:cubicBezTo>
                  <a:cubicBezTo>
                    <a:pt x="318" y="9"/>
                    <a:pt x="304" y="2"/>
                    <a:pt x="288" y="0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70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4527550" y="6196013"/>
              <a:ext cx="1466850" cy="393700"/>
            </a:xfrm>
            <a:custGeom>
              <a:avLst/>
              <a:gdLst>
                <a:gd name="T0" fmla="*/ 349 w 390"/>
                <a:gd name="T1" fmla="*/ 0 h 105"/>
                <a:gd name="T2" fmla="*/ 0 w 390"/>
                <a:gd name="T3" fmla="*/ 88 h 105"/>
                <a:gd name="T4" fmla="*/ 42 w 390"/>
                <a:gd name="T5" fmla="*/ 105 h 105"/>
                <a:gd name="T6" fmla="*/ 390 w 390"/>
                <a:gd name="T7" fmla="*/ 16 h 105"/>
                <a:gd name="T8" fmla="*/ 349 w 390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105">
                  <a:moveTo>
                    <a:pt x="349" y="0"/>
                  </a:moveTo>
                  <a:cubicBezTo>
                    <a:pt x="291" y="4"/>
                    <a:pt x="102" y="60"/>
                    <a:pt x="0" y="88"/>
                  </a:cubicBezTo>
                  <a:cubicBezTo>
                    <a:pt x="11" y="97"/>
                    <a:pt x="25" y="103"/>
                    <a:pt x="42" y="105"/>
                  </a:cubicBezTo>
                  <a:cubicBezTo>
                    <a:pt x="99" y="101"/>
                    <a:pt x="289" y="45"/>
                    <a:pt x="390" y="16"/>
                  </a:cubicBezTo>
                  <a:cubicBezTo>
                    <a:pt x="379" y="7"/>
                    <a:pt x="365" y="1"/>
                    <a:pt x="349" y="0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5607050" y="6815138"/>
              <a:ext cx="233363" cy="134938"/>
            </a:xfrm>
            <a:custGeom>
              <a:avLst/>
              <a:gdLst>
                <a:gd name="T0" fmla="*/ 58 w 62"/>
                <a:gd name="T1" fmla="*/ 36 h 36"/>
                <a:gd name="T2" fmla="*/ 56 w 62"/>
                <a:gd name="T3" fmla="*/ 36 h 36"/>
                <a:gd name="T4" fmla="*/ 2 w 62"/>
                <a:gd name="T5" fmla="*/ 8 h 36"/>
                <a:gd name="T6" fmla="*/ 0 w 62"/>
                <a:gd name="T7" fmla="*/ 3 h 36"/>
                <a:gd name="T8" fmla="*/ 6 w 62"/>
                <a:gd name="T9" fmla="*/ 1 h 36"/>
                <a:gd name="T10" fmla="*/ 59 w 62"/>
                <a:gd name="T11" fmla="*/ 29 h 36"/>
                <a:gd name="T12" fmla="*/ 61 w 62"/>
                <a:gd name="T13" fmla="*/ 34 h 36"/>
                <a:gd name="T14" fmla="*/ 58 w 62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6">
                  <a:moveTo>
                    <a:pt x="58" y="36"/>
                  </a:moveTo>
                  <a:cubicBezTo>
                    <a:pt x="58" y="36"/>
                    <a:pt x="57" y="36"/>
                    <a:pt x="56" y="36"/>
                  </a:cubicBezTo>
                  <a:cubicBezTo>
                    <a:pt x="38" y="27"/>
                    <a:pt x="20" y="17"/>
                    <a:pt x="2" y="8"/>
                  </a:cubicBezTo>
                  <a:cubicBezTo>
                    <a:pt x="0" y="7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ubicBezTo>
                    <a:pt x="23" y="11"/>
                    <a:pt x="41" y="20"/>
                    <a:pt x="59" y="29"/>
                  </a:cubicBezTo>
                  <a:cubicBezTo>
                    <a:pt x="61" y="30"/>
                    <a:pt x="62" y="32"/>
                    <a:pt x="61" y="34"/>
                  </a:cubicBezTo>
                  <a:cubicBezTo>
                    <a:pt x="60" y="35"/>
                    <a:pt x="59" y="36"/>
                    <a:pt x="58" y="3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5392738" y="6886575"/>
              <a:ext cx="492125" cy="266700"/>
            </a:xfrm>
            <a:custGeom>
              <a:avLst/>
              <a:gdLst>
                <a:gd name="T0" fmla="*/ 128 w 131"/>
                <a:gd name="T1" fmla="*/ 70 h 71"/>
                <a:gd name="T2" fmla="*/ 125 w 131"/>
                <a:gd name="T3" fmla="*/ 70 h 71"/>
                <a:gd name="T4" fmla="*/ 2 w 131"/>
                <a:gd name="T5" fmla="*/ 8 h 71"/>
                <a:gd name="T6" fmla="*/ 1 w 131"/>
                <a:gd name="T7" fmla="*/ 2 h 71"/>
                <a:gd name="T8" fmla="*/ 6 w 131"/>
                <a:gd name="T9" fmla="*/ 1 h 71"/>
                <a:gd name="T10" fmla="*/ 129 w 131"/>
                <a:gd name="T11" fmla="*/ 63 h 71"/>
                <a:gd name="T12" fmla="*/ 130 w 131"/>
                <a:gd name="T13" fmla="*/ 68 h 71"/>
                <a:gd name="T14" fmla="*/ 128 w 131"/>
                <a:gd name="T15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1">
                  <a:moveTo>
                    <a:pt x="128" y="70"/>
                  </a:moveTo>
                  <a:cubicBezTo>
                    <a:pt x="127" y="71"/>
                    <a:pt x="126" y="71"/>
                    <a:pt x="125" y="70"/>
                  </a:cubicBezTo>
                  <a:cubicBezTo>
                    <a:pt x="84" y="51"/>
                    <a:pt x="43" y="29"/>
                    <a:pt x="2" y="8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47" y="22"/>
                    <a:pt x="88" y="44"/>
                    <a:pt x="129" y="63"/>
                  </a:cubicBezTo>
                  <a:cubicBezTo>
                    <a:pt x="131" y="64"/>
                    <a:pt x="131" y="66"/>
                    <a:pt x="130" y="68"/>
                  </a:cubicBezTo>
                  <a:cubicBezTo>
                    <a:pt x="130" y="69"/>
                    <a:pt x="129" y="70"/>
                    <a:pt x="128" y="7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5178425" y="6954838"/>
              <a:ext cx="755650" cy="396875"/>
            </a:xfrm>
            <a:custGeom>
              <a:avLst/>
              <a:gdLst>
                <a:gd name="T0" fmla="*/ 198 w 201"/>
                <a:gd name="T1" fmla="*/ 105 h 106"/>
                <a:gd name="T2" fmla="*/ 195 w 201"/>
                <a:gd name="T3" fmla="*/ 105 h 106"/>
                <a:gd name="T4" fmla="*/ 2 w 201"/>
                <a:gd name="T5" fmla="*/ 8 h 106"/>
                <a:gd name="T6" fmla="*/ 1 w 201"/>
                <a:gd name="T7" fmla="*/ 3 h 106"/>
                <a:gd name="T8" fmla="*/ 6 w 201"/>
                <a:gd name="T9" fmla="*/ 1 h 106"/>
                <a:gd name="T10" fmla="*/ 198 w 201"/>
                <a:gd name="T11" fmla="*/ 98 h 106"/>
                <a:gd name="T12" fmla="*/ 200 w 201"/>
                <a:gd name="T13" fmla="*/ 103 h 106"/>
                <a:gd name="T14" fmla="*/ 198 w 201"/>
                <a:gd name="T15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106">
                  <a:moveTo>
                    <a:pt x="198" y="105"/>
                  </a:moveTo>
                  <a:cubicBezTo>
                    <a:pt x="197" y="106"/>
                    <a:pt x="196" y="106"/>
                    <a:pt x="195" y="105"/>
                  </a:cubicBezTo>
                  <a:cubicBezTo>
                    <a:pt x="131" y="77"/>
                    <a:pt x="67" y="42"/>
                    <a:pt x="2" y="8"/>
                  </a:cubicBezTo>
                  <a:cubicBezTo>
                    <a:pt x="1" y="7"/>
                    <a:pt x="0" y="4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0" y="35"/>
                    <a:pt x="134" y="70"/>
                    <a:pt x="198" y="98"/>
                  </a:cubicBezTo>
                  <a:cubicBezTo>
                    <a:pt x="200" y="99"/>
                    <a:pt x="201" y="101"/>
                    <a:pt x="200" y="103"/>
                  </a:cubicBezTo>
                  <a:cubicBezTo>
                    <a:pt x="200" y="104"/>
                    <a:pt x="199" y="105"/>
                    <a:pt x="198" y="10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4964113" y="7018338"/>
              <a:ext cx="1019175" cy="528638"/>
            </a:xfrm>
            <a:custGeom>
              <a:avLst/>
              <a:gdLst>
                <a:gd name="T0" fmla="*/ 267 w 271"/>
                <a:gd name="T1" fmla="*/ 140 h 141"/>
                <a:gd name="T2" fmla="*/ 265 w 271"/>
                <a:gd name="T3" fmla="*/ 140 h 141"/>
                <a:gd name="T4" fmla="*/ 3 w 271"/>
                <a:gd name="T5" fmla="*/ 8 h 141"/>
                <a:gd name="T6" fmla="*/ 1 w 271"/>
                <a:gd name="T7" fmla="*/ 2 h 141"/>
                <a:gd name="T8" fmla="*/ 6 w 271"/>
                <a:gd name="T9" fmla="*/ 1 h 141"/>
                <a:gd name="T10" fmla="*/ 268 w 271"/>
                <a:gd name="T11" fmla="*/ 133 h 141"/>
                <a:gd name="T12" fmla="*/ 270 w 271"/>
                <a:gd name="T13" fmla="*/ 138 h 141"/>
                <a:gd name="T14" fmla="*/ 267 w 271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141">
                  <a:moveTo>
                    <a:pt x="267" y="140"/>
                  </a:moveTo>
                  <a:cubicBezTo>
                    <a:pt x="266" y="141"/>
                    <a:pt x="265" y="141"/>
                    <a:pt x="265" y="140"/>
                  </a:cubicBezTo>
                  <a:cubicBezTo>
                    <a:pt x="178" y="105"/>
                    <a:pt x="90" y="55"/>
                    <a:pt x="3" y="8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93" y="48"/>
                    <a:pt x="181" y="98"/>
                    <a:pt x="268" y="133"/>
                  </a:cubicBezTo>
                  <a:cubicBezTo>
                    <a:pt x="270" y="134"/>
                    <a:pt x="271" y="136"/>
                    <a:pt x="270" y="138"/>
                  </a:cubicBezTo>
                  <a:cubicBezTo>
                    <a:pt x="269" y="139"/>
                    <a:pt x="268" y="140"/>
                    <a:pt x="267" y="14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5013325" y="7202488"/>
              <a:ext cx="758825" cy="412750"/>
            </a:xfrm>
            <a:custGeom>
              <a:avLst/>
              <a:gdLst>
                <a:gd name="T0" fmla="*/ 198 w 202"/>
                <a:gd name="T1" fmla="*/ 110 h 110"/>
                <a:gd name="T2" fmla="*/ 196 w 202"/>
                <a:gd name="T3" fmla="*/ 110 h 110"/>
                <a:gd name="T4" fmla="*/ 3 w 202"/>
                <a:gd name="T5" fmla="*/ 8 h 110"/>
                <a:gd name="T6" fmla="*/ 1 w 202"/>
                <a:gd name="T7" fmla="*/ 3 h 110"/>
                <a:gd name="T8" fmla="*/ 6 w 202"/>
                <a:gd name="T9" fmla="*/ 1 h 110"/>
                <a:gd name="T10" fmla="*/ 199 w 202"/>
                <a:gd name="T11" fmla="*/ 103 h 110"/>
                <a:gd name="T12" fmla="*/ 201 w 202"/>
                <a:gd name="T13" fmla="*/ 108 h 110"/>
                <a:gd name="T14" fmla="*/ 198 w 202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110">
                  <a:moveTo>
                    <a:pt x="198" y="110"/>
                  </a:moveTo>
                  <a:cubicBezTo>
                    <a:pt x="197" y="110"/>
                    <a:pt x="196" y="110"/>
                    <a:pt x="196" y="110"/>
                  </a:cubicBezTo>
                  <a:cubicBezTo>
                    <a:pt x="131" y="81"/>
                    <a:pt x="67" y="44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0" y="37"/>
                    <a:pt x="135" y="74"/>
                    <a:pt x="199" y="103"/>
                  </a:cubicBezTo>
                  <a:cubicBezTo>
                    <a:pt x="201" y="104"/>
                    <a:pt x="202" y="106"/>
                    <a:pt x="201" y="108"/>
                  </a:cubicBezTo>
                  <a:cubicBezTo>
                    <a:pt x="200" y="109"/>
                    <a:pt x="199" y="110"/>
                    <a:pt x="198" y="11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5065713" y="7389813"/>
              <a:ext cx="492125" cy="288925"/>
            </a:xfrm>
            <a:custGeom>
              <a:avLst/>
              <a:gdLst>
                <a:gd name="T0" fmla="*/ 128 w 131"/>
                <a:gd name="T1" fmla="*/ 77 h 77"/>
                <a:gd name="T2" fmla="*/ 125 w 131"/>
                <a:gd name="T3" fmla="*/ 76 h 77"/>
                <a:gd name="T4" fmla="*/ 2 w 131"/>
                <a:gd name="T5" fmla="*/ 8 h 77"/>
                <a:gd name="T6" fmla="*/ 0 w 131"/>
                <a:gd name="T7" fmla="*/ 3 h 77"/>
                <a:gd name="T8" fmla="*/ 5 w 131"/>
                <a:gd name="T9" fmla="*/ 2 h 77"/>
                <a:gd name="T10" fmla="*/ 129 w 131"/>
                <a:gd name="T11" fmla="*/ 69 h 77"/>
                <a:gd name="T12" fmla="*/ 130 w 131"/>
                <a:gd name="T13" fmla="*/ 75 h 77"/>
                <a:gd name="T14" fmla="*/ 128 w 131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7">
                  <a:moveTo>
                    <a:pt x="128" y="77"/>
                  </a:moveTo>
                  <a:cubicBezTo>
                    <a:pt x="127" y="77"/>
                    <a:pt x="126" y="77"/>
                    <a:pt x="125" y="76"/>
                  </a:cubicBezTo>
                  <a:cubicBezTo>
                    <a:pt x="84" y="55"/>
                    <a:pt x="43" y="32"/>
                    <a:pt x="2" y="8"/>
                  </a:cubicBezTo>
                  <a:cubicBezTo>
                    <a:pt x="0" y="7"/>
                    <a:pt x="0" y="5"/>
                    <a:pt x="0" y="3"/>
                  </a:cubicBezTo>
                  <a:cubicBezTo>
                    <a:pt x="1" y="1"/>
                    <a:pt x="4" y="0"/>
                    <a:pt x="5" y="2"/>
                  </a:cubicBezTo>
                  <a:cubicBezTo>
                    <a:pt x="46" y="25"/>
                    <a:pt x="88" y="49"/>
                    <a:pt x="129" y="69"/>
                  </a:cubicBezTo>
                  <a:cubicBezTo>
                    <a:pt x="131" y="70"/>
                    <a:pt x="131" y="73"/>
                    <a:pt x="130" y="75"/>
                  </a:cubicBezTo>
                  <a:cubicBezTo>
                    <a:pt x="130" y="76"/>
                    <a:pt x="129" y="76"/>
                    <a:pt x="128" y="7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5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5114925" y="7581900"/>
              <a:ext cx="233363" cy="146050"/>
            </a:xfrm>
            <a:custGeom>
              <a:avLst/>
              <a:gdLst>
                <a:gd name="T0" fmla="*/ 59 w 62"/>
                <a:gd name="T1" fmla="*/ 39 h 39"/>
                <a:gd name="T2" fmla="*/ 56 w 62"/>
                <a:gd name="T3" fmla="*/ 39 h 39"/>
                <a:gd name="T4" fmla="*/ 2 w 62"/>
                <a:gd name="T5" fmla="*/ 8 h 39"/>
                <a:gd name="T6" fmla="*/ 1 w 62"/>
                <a:gd name="T7" fmla="*/ 2 h 39"/>
                <a:gd name="T8" fmla="*/ 6 w 62"/>
                <a:gd name="T9" fmla="*/ 1 h 39"/>
                <a:gd name="T10" fmla="*/ 59 w 62"/>
                <a:gd name="T11" fmla="*/ 32 h 39"/>
                <a:gd name="T12" fmla="*/ 61 w 62"/>
                <a:gd name="T13" fmla="*/ 37 h 39"/>
                <a:gd name="T14" fmla="*/ 59 w 6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9">
                  <a:moveTo>
                    <a:pt x="59" y="39"/>
                  </a:moveTo>
                  <a:cubicBezTo>
                    <a:pt x="58" y="39"/>
                    <a:pt x="57" y="39"/>
                    <a:pt x="56" y="39"/>
                  </a:cubicBezTo>
                  <a:cubicBezTo>
                    <a:pt x="38" y="29"/>
                    <a:pt x="20" y="18"/>
                    <a:pt x="2" y="8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24" y="12"/>
                    <a:pt x="41" y="22"/>
                    <a:pt x="59" y="32"/>
                  </a:cubicBezTo>
                  <a:cubicBezTo>
                    <a:pt x="61" y="33"/>
                    <a:pt x="62" y="35"/>
                    <a:pt x="61" y="37"/>
                  </a:cubicBezTo>
                  <a:cubicBezTo>
                    <a:pt x="60" y="38"/>
                    <a:pt x="60" y="39"/>
                    <a:pt x="59" y="39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4991100" y="6943725"/>
              <a:ext cx="160338" cy="212725"/>
            </a:xfrm>
            <a:custGeom>
              <a:avLst/>
              <a:gdLst>
                <a:gd name="T0" fmla="*/ 6 w 43"/>
                <a:gd name="T1" fmla="*/ 57 h 57"/>
                <a:gd name="T2" fmla="*/ 2 w 43"/>
                <a:gd name="T3" fmla="*/ 56 h 57"/>
                <a:gd name="T4" fmla="*/ 2 w 43"/>
                <a:gd name="T5" fmla="*/ 51 h 57"/>
                <a:gd name="T6" fmla="*/ 36 w 43"/>
                <a:gd name="T7" fmla="*/ 2 h 57"/>
                <a:gd name="T8" fmla="*/ 41 w 43"/>
                <a:gd name="T9" fmla="*/ 1 h 57"/>
                <a:gd name="T10" fmla="*/ 42 w 43"/>
                <a:gd name="T11" fmla="*/ 6 h 57"/>
                <a:gd name="T12" fmla="*/ 8 w 43"/>
                <a:gd name="T13" fmla="*/ 56 h 57"/>
                <a:gd name="T14" fmla="*/ 6 w 43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7">
                  <a:moveTo>
                    <a:pt x="6" y="57"/>
                  </a:moveTo>
                  <a:cubicBezTo>
                    <a:pt x="5" y="57"/>
                    <a:pt x="3" y="57"/>
                    <a:pt x="2" y="56"/>
                  </a:cubicBezTo>
                  <a:cubicBezTo>
                    <a:pt x="1" y="55"/>
                    <a:pt x="0" y="53"/>
                    <a:pt x="2" y="51"/>
                  </a:cubicBezTo>
                  <a:cubicBezTo>
                    <a:pt x="13" y="35"/>
                    <a:pt x="24" y="19"/>
                    <a:pt x="36" y="2"/>
                  </a:cubicBezTo>
                  <a:cubicBezTo>
                    <a:pt x="37" y="0"/>
                    <a:pt x="39" y="0"/>
                    <a:pt x="41" y="1"/>
                  </a:cubicBezTo>
                  <a:cubicBezTo>
                    <a:pt x="43" y="2"/>
                    <a:pt x="43" y="5"/>
                    <a:pt x="42" y="6"/>
                  </a:cubicBezTo>
                  <a:cubicBezTo>
                    <a:pt x="30" y="23"/>
                    <a:pt x="19" y="40"/>
                    <a:pt x="8" y="56"/>
                  </a:cubicBezTo>
                  <a:cubicBezTo>
                    <a:pt x="7" y="56"/>
                    <a:pt x="6" y="57"/>
                    <a:pt x="6" y="5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5046663" y="6897688"/>
              <a:ext cx="323850" cy="461963"/>
            </a:xfrm>
            <a:custGeom>
              <a:avLst/>
              <a:gdLst>
                <a:gd name="T0" fmla="*/ 5 w 86"/>
                <a:gd name="T1" fmla="*/ 123 h 123"/>
                <a:gd name="T2" fmla="*/ 2 w 86"/>
                <a:gd name="T3" fmla="*/ 122 h 123"/>
                <a:gd name="T4" fmla="*/ 1 w 86"/>
                <a:gd name="T5" fmla="*/ 117 h 123"/>
                <a:gd name="T6" fmla="*/ 79 w 86"/>
                <a:gd name="T7" fmla="*/ 3 h 123"/>
                <a:gd name="T8" fmla="*/ 84 w 86"/>
                <a:gd name="T9" fmla="*/ 2 h 123"/>
                <a:gd name="T10" fmla="*/ 85 w 86"/>
                <a:gd name="T11" fmla="*/ 7 h 123"/>
                <a:gd name="T12" fmla="*/ 7 w 86"/>
                <a:gd name="T13" fmla="*/ 122 h 123"/>
                <a:gd name="T14" fmla="*/ 5 w 86"/>
                <a:gd name="T1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23">
                  <a:moveTo>
                    <a:pt x="5" y="123"/>
                  </a:moveTo>
                  <a:cubicBezTo>
                    <a:pt x="4" y="123"/>
                    <a:pt x="3" y="123"/>
                    <a:pt x="2" y="122"/>
                  </a:cubicBezTo>
                  <a:cubicBezTo>
                    <a:pt x="0" y="121"/>
                    <a:pt x="0" y="118"/>
                    <a:pt x="1" y="117"/>
                  </a:cubicBezTo>
                  <a:cubicBezTo>
                    <a:pt x="27" y="80"/>
                    <a:pt x="53" y="42"/>
                    <a:pt x="79" y="3"/>
                  </a:cubicBezTo>
                  <a:cubicBezTo>
                    <a:pt x="80" y="1"/>
                    <a:pt x="83" y="0"/>
                    <a:pt x="84" y="2"/>
                  </a:cubicBezTo>
                  <a:cubicBezTo>
                    <a:pt x="86" y="3"/>
                    <a:pt x="86" y="5"/>
                    <a:pt x="85" y="7"/>
                  </a:cubicBezTo>
                  <a:cubicBezTo>
                    <a:pt x="59" y="46"/>
                    <a:pt x="33" y="85"/>
                    <a:pt x="7" y="122"/>
                  </a:cubicBezTo>
                  <a:cubicBezTo>
                    <a:pt x="6" y="122"/>
                    <a:pt x="6" y="123"/>
                    <a:pt x="5" y="123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5099050" y="6856413"/>
              <a:ext cx="493713" cy="709613"/>
            </a:xfrm>
            <a:custGeom>
              <a:avLst/>
              <a:gdLst>
                <a:gd name="T0" fmla="*/ 5 w 131"/>
                <a:gd name="T1" fmla="*/ 188 h 189"/>
                <a:gd name="T2" fmla="*/ 2 w 131"/>
                <a:gd name="T3" fmla="*/ 188 h 189"/>
                <a:gd name="T4" fmla="*/ 1 w 131"/>
                <a:gd name="T5" fmla="*/ 182 h 189"/>
                <a:gd name="T6" fmla="*/ 124 w 131"/>
                <a:gd name="T7" fmla="*/ 2 h 189"/>
                <a:gd name="T8" fmla="*/ 129 w 131"/>
                <a:gd name="T9" fmla="*/ 1 h 189"/>
                <a:gd name="T10" fmla="*/ 130 w 131"/>
                <a:gd name="T11" fmla="*/ 6 h 189"/>
                <a:gd name="T12" fmla="*/ 7 w 131"/>
                <a:gd name="T13" fmla="*/ 187 h 189"/>
                <a:gd name="T14" fmla="*/ 5 w 131"/>
                <a:gd name="T15" fmla="*/ 1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189">
                  <a:moveTo>
                    <a:pt x="5" y="188"/>
                  </a:moveTo>
                  <a:cubicBezTo>
                    <a:pt x="4" y="189"/>
                    <a:pt x="3" y="188"/>
                    <a:pt x="2" y="188"/>
                  </a:cubicBezTo>
                  <a:cubicBezTo>
                    <a:pt x="0" y="186"/>
                    <a:pt x="0" y="184"/>
                    <a:pt x="1" y="182"/>
                  </a:cubicBezTo>
                  <a:cubicBezTo>
                    <a:pt x="42" y="125"/>
                    <a:pt x="83" y="63"/>
                    <a:pt x="124" y="2"/>
                  </a:cubicBezTo>
                  <a:cubicBezTo>
                    <a:pt x="125" y="0"/>
                    <a:pt x="127" y="0"/>
                    <a:pt x="129" y="1"/>
                  </a:cubicBezTo>
                  <a:cubicBezTo>
                    <a:pt x="131" y="2"/>
                    <a:pt x="131" y="4"/>
                    <a:pt x="130" y="6"/>
                  </a:cubicBezTo>
                  <a:cubicBezTo>
                    <a:pt x="89" y="68"/>
                    <a:pt x="48" y="130"/>
                    <a:pt x="7" y="187"/>
                  </a:cubicBezTo>
                  <a:cubicBezTo>
                    <a:pt x="7" y="188"/>
                    <a:pt x="6" y="188"/>
                    <a:pt x="5" y="188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5151438" y="6811963"/>
              <a:ext cx="658813" cy="957263"/>
            </a:xfrm>
            <a:custGeom>
              <a:avLst/>
              <a:gdLst>
                <a:gd name="T0" fmla="*/ 5 w 175"/>
                <a:gd name="T1" fmla="*/ 255 h 255"/>
                <a:gd name="T2" fmla="*/ 2 w 175"/>
                <a:gd name="T3" fmla="*/ 254 h 255"/>
                <a:gd name="T4" fmla="*/ 1 w 175"/>
                <a:gd name="T5" fmla="*/ 249 h 255"/>
                <a:gd name="T6" fmla="*/ 168 w 175"/>
                <a:gd name="T7" fmla="*/ 2 h 255"/>
                <a:gd name="T8" fmla="*/ 173 w 175"/>
                <a:gd name="T9" fmla="*/ 1 h 255"/>
                <a:gd name="T10" fmla="*/ 174 w 175"/>
                <a:gd name="T11" fmla="*/ 6 h 255"/>
                <a:gd name="T12" fmla="*/ 7 w 175"/>
                <a:gd name="T13" fmla="*/ 254 h 255"/>
                <a:gd name="T14" fmla="*/ 5 w 175"/>
                <a:gd name="T1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255">
                  <a:moveTo>
                    <a:pt x="5" y="255"/>
                  </a:moveTo>
                  <a:cubicBezTo>
                    <a:pt x="4" y="255"/>
                    <a:pt x="3" y="255"/>
                    <a:pt x="2" y="254"/>
                  </a:cubicBezTo>
                  <a:cubicBezTo>
                    <a:pt x="0" y="253"/>
                    <a:pt x="0" y="251"/>
                    <a:pt x="1" y="249"/>
                  </a:cubicBezTo>
                  <a:cubicBezTo>
                    <a:pt x="57" y="171"/>
                    <a:pt x="113" y="84"/>
                    <a:pt x="168" y="2"/>
                  </a:cubicBezTo>
                  <a:cubicBezTo>
                    <a:pt x="169" y="0"/>
                    <a:pt x="172" y="0"/>
                    <a:pt x="173" y="1"/>
                  </a:cubicBezTo>
                  <a:cubicBezTo>
                    <a:pt x="175" y="2"/>
                    <a:pt x="175" y="4"/>
                    <a:pt x="174" y="6"/>
                  </a:cubicBezTo>
                  <a:cubicBezTo>
                    <a:pt x="119" y="89"/>
                    <a:pt x="63" y="176"/>
                    <a:pt x="7" y="254"/>
                  </a:cubicBezTo>
                  <a:cubicBezTo>
                    <a:pt x="7" y="255"/>
                    <a:pt x="6" y="255"/>
                    <a:pt x="5" y="255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5362575" y="6999288"/>
              <a:ext cx="492125" cy="725488"/>
            </a:xfrm>
            <a:custGeom>
              <a:avLst/>
              <a:gdLst>
                <a:gd name="T0" fmla="*/ 5 w 131"/>
                <a:gd name="T1" fmla="*/ 193 h 193"/>
                <a:gd name="T2" fmla="*/ 2 w 131"/>
                <a:gd name="T3" fmla="*/ 192 h 193"/>
                <a:gd name="T4" fmla="*/ 1 w 131"/>
                <a:gd name="T5" fmla="*/ 187 h 193"/>
                <a:gd name="T6" fmla="*/ 124 w 131"/>
                <a:gd name="T7" fmla="*/ 2 h 193"/>
                <a:gd name="T8" fmla="*/ 129 w 131"/>
                <a:gd name="T9" fmla="*/ 1 h 193"/>
                <a:gd name="T10" fmla="*/ 130 w 131"/>
                <a:gd name="T11" fmla="*/ 6 h 193"/>
                <a:gd name="T12" fmla="*/ 7 w 131"/>
                <a:gd name="T13" fmla="*/ 191 h 193"/>
                <a:gd name="T14" fmla="*/ 5 w 131"/>
                <a:gd name="T15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193">
                  <a:moveTo>
                    <a:pt x="5" y="193"/>
                  </a:moveTo>
                  <a:cubicBezTo>
                    <a:pt x="4" y="193"/>
                    <a:pt x="3" y="193"/>
                    <a:pt x="2" y="192"/>
                  </a:cubicBezTo>
                  <a:cubicBezTo>
                    <a:pt x="0" y="191"/>
                    <a:pt x="0" y="188"/>
                    <a:pt x="1" y="187"/>
                  </a:cubicBezTo>
                  <a:cubicBezTo>
                    <a:pt x="42" y="126"/>
                    <a:pt x="83" y="63"/>
                    <a:pt x="124" y="2"/>
                  </a:cubicBezTo>
                  <a:cubicBezTo>
                    <a:pt x="125" y="0"/>
                    <a:pt x="127" y="0"/>
                    <a:pt x="129" y="1"/>
                  </a:cubicBezTo>
                  <a:cubicBezTo>
                    <a:pt x="131" y="2"/>
                    <a:pt x="131" y="4"/>
                    <a:pt x="130" y="6"/>
                  </a:cubicBezTo>
                  <a:cubicBezTo>
                    <a:pt x="89" y="67"/>
                    <a:pt x="48" y="131"/>
                    <a:pt x="7" y="191"/>
                  </a:cubicBezTo>
                  <a:cubicBezTo>
                    <a:pt x="7" y="192"/>
                    <a:pt x="6" y="193"/>
                    <a:pt x="5" y="193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5573713" y="7183438"/>
              <a:ext cx="327025" cy="481013"/>
            </a:xfrm>
            <a:custGeom>
              <a:avLst/>
              <a:gdLst>
                <a:gd name="T0" fmla="*/ 5 w 87"/>
                <a:gd name="T1" fmla="*/ 128 h 128"/>
                <a:gd name="T2" fmla="*/ 2 w 87"/>
                <a:gd name="T3" fmla="*/ 128 h 128"/>
                <a:gd name="T4" fmla="*/ 1 w 87"/>
                <a:gd name="T5" fmla="*/ 122 h 128"/>
                <a:gd name="T6" fmla="*/ 79 w 87"/>
                <a:gd name="T7" fmla="*/ 2 h 128"/>
                <a:gd name="T8" fmla="*/ 85 w 87"/>
                <a:gd name="T9" fmla="*/ 1 h 128"/>
                <a:gd name="T10" fmla="*/ 86 w 87"/>
                <a:gd name="T11" fmla="*/ 6 h 128"/>
                <a:gd name="T12" fmla="*/ 7 w 87"/>
                <a:gd name="T13" fmla="*/ 126 h 128"/>
                <a:gd name="T14" fmla="*/ 5 w 87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28">
                  <a:moveTo>
                    <a:pt x="5" y="128"/>
                  </a:moveTo>
                  <a:cubicBezTo>
                    <a:pt x="4" y="128"/>
                    <a:pt x="3" y="128"/>
                    <a:pt x="2" y="128"/>
                  </a:cubicBezTo>
                  <a:cubicBezTo>
                    <a:pt x="0" y="126"/>
                    <a:pt x="0" y="124"/>
                    <a:pt x="1" y="122"/>
                  </a:cubicBezTo>
                  <a:cubicBezTo>
                    <a:pt x="27" y="82"/>
                    <a:pt x="53" y="42"/>
                    <a:pt x="79" y="2"/>
                  </a:cubicBezTo>
                  <a:cubicBezTo>
                    <a:pt x="81" y="1"/>
                    <a:pt x="83" y="0"/>
                    <a:pt x="85" y="1"/>
                  </a:cubicBezTo>
                  <a:cubicBezTo>
                    <a:pt x="86" y="2"/>
                    <a:pt x="87" y="5"/>
                    <a:pt x="86" y="6"/>
                  </a:cubicBezTo>
                  <a:cubicBezTo>
                    <a:pt x="59" y="46"/>
                    <a:pt x="33" y="86"/>
                    <a:pt x="7" y="126"/>
                  </a:cubicBezTo>
                  <a:cubicBezTo>
                    <a:pt x="7" y="127"/>
                    <a:pt x="6" y="128"/>
                    <a:pt x="5" y="128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5783263" y="7367588"/>
              <a:ext cx="158750" cy="228600"/>
            </a:xfrm>
            <a:custGeom>
              <a:avLst/>
              <a:gdLst>
                <a:gd name="T0" fmla="*/ 5 w 42"/>
                <a:gd name="T1" fmla="*/ 61 h 61"/>
                <a:gd name="T2" fmla="*/ 2 w 42"/>
                <a:gd name="T3" fmla="*/ 60 h 61"/>
                <a:gd name="T4" fmla="*/ 1 w 42"/>
                <a:gd name="T5" fmla="*/ 55 h 61"/>
                <a:gd name="T6" fmla="*/ 35 w 42"/>
                <a:gd name="T7" fmla="*/ 2 h 61"/>
                <a:gd name="T8" fmla="*/ 40 w 42"/>
                <a:gd name="T9" fmla="*/ 1 h 61"/>
                <a:gd name="T10" fmla="*/ 41 w 42"/>
                <a:gd name="T11" fmla="*/ 6 h 61"/>
                <a:gd name="T12" fmla="*/ 7 w 42"/>
                <a:gd name="T13" fmla="*/ 59 h 61"/>
                <a:gd name="T14" fmla="*/ 5 w 42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1">
                  <a:moveTo>
                    <a:pt x="5" y="61"/>
                  </a:moveTo>
                  <a:cubicBezTo>
                    <a:pt x="4" y="61"/>
                    <a:pt x="3" y="61"/>
                    <a:pt x="2" y="60"/>
                  </a:cubicBezTo>
                  <a:cubicBezTo>
                    <a:pt x="0" y="59"/>
                    <a:pt x="0" y="57"/>
                    <a:pt x="1" y="55"/>
                  </a:cubicBezTo>
                  <a:cubicBezTo>
                    <a:pt x="12" y="37"/>
                    <a:pt x="24" y="20"/>
                    <a:pt x="35" y="2"/>
                  </a:cubicBezTo>
                  <a:cubicBezTo>
                    <a:pt x="36" y="1"/>
                    <a:pt x="39" y="0"/>
                    <a:pt x="40" y="1"/>
                  </a:cubicBezTo>
                  <a:cubicBezTo>
                    <a:pt x="42" y="2"/>
                    <a:pt x="42" y="4"/>
                    <a:pt x="41" y="6"/>
                  </a:cubicBezTo>
                  <a:cubicBezTo>
                    <a:pt x="30" y="24"/>
                    <a:pt x="18" y="41"/>
                    <a:pt x="7" y="59"/>
                  </a:cubicBezTo>
                  <a:cubicBezTo>
                    <a:pt x="7" y="60"/>
                    <a:pt x="6" y="60"/>
                    <a:pt x="5" y="6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4881563" y="6556375"/>
              <a:ext cx="285750" cy="228600"/>
            </a:xfrm>
            <a:custGeom>
              <a:avLst/>
              <a:gdLst>
                <a:gd name="T0" fmla="*/ 73 w 76"/>
                <a:gd name="T1" fmla="*/ 60 h 61"/>
                <a:gd name="T2" fmla="*/ 70 w 76"/>
                <a:gd name="T3" fmla="*/ 60 h 61"/>
                <a:gd name="T4" fmla="*/ 2 w 76"/>
                <a:gd name="T5" fmla="*/ 8 h 61"/>
                <a:gd name="T6" fmla="*/ 1 w 76"/>
                <a:gd name="T7" fmla="*/ 2 h 61"/>
                <a:gd name="T8" fmla="*/ 7 w 76"/>
                <a:gd name="T9" fmla="*/ 2 h 61"/>
                <a:gd name="T10" fmla="*/ 74 w 76"/>
                <a:gd name="T11" fmla="*/ 54 h 61"/>
                <a:gd name="T12" fmla="*/ 75 w 76"/>
                <a:gd name="T13" fmla="*/ 59 h 61"/>
                <a:gd name="T14" fmla="*/ 73 w 76"/>
                <a:gd name="T15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1">
                  <a:moveTo>
                    <a:pt x="73" y="60"/>
                  </a:moveTo>
                  <a:cubicBezTo>
                    <a:pt x="72" y="61"/>
                    <a:pt x="71" y="60"/>
                    <a:pt x="70" y="6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6" y="55"/>
                    <a:pt x="76" y="57"/>
                    <a:pt x="75" y="59"/>
                  </a:cubicBezTo>
                  <a:cubicBezTo>
                    <a:pt x="75" y="60"/>
                    <a:pt x="74" y="60"/>
                    <a:pt x="73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4945063" y="6507163"/>
              <a:ext cx="161925" cy="327025"/>
            </a:xfrm>
            <a:custGeom>
              <a:avLst/>
              <a:gdLst>
                <a:gd name="T0" fmla="*/ 5 w 43"/>
                <a:gd name="T1" fmla="*/ 86 h 87"/>
                <a:gd name="T2" fmla="*/ 2 w 43"/>
                <a:gd name="T3" fmla="*/ 86 h 87"/>
                <a:gd name="T4" fmla="*/ 1 w 43"/>
                <a:gd name="T5" fmla="*/ 81 h 87"/>
                <a:gd name="T6" fmla="*/ 35 w 43"/>
                <a:gd name="T7" fmla="*/ 3 h 87"/>
                <a:gd name="T8" fmla="*/ 40 w 43"/>
                <a:gd name="T9" fmla="*/ 1 h 87"/>
                <a:gd name="T10" fmla="*/ 42 w 43"/>
                <a:gd name="T11" fmla="*/ 6 h 87"/>
                <a:gd name="T12" fmla="*/ 7 w 43"/>
                <a:gd name="T13" fmla="*/ 84 h 87"/>
                <a:gd name="T14" fmla="*/ 5 w 43"/>
                <a:gd name="T15" fmla="*/ 8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87">
                  <a:moveTo>
                    <a:pt x="5" y="86"/>
                  </a:moveTo>
                  <a:cubicBezTo>
                    <a:pt x="4" y="87"/>
                    <a:pt x="3" y="86"/>
                    <a:pt x="2" y="86"/>
                  </a:cubicBezTo>
                  <a:cubicBezTo>
                    <a:pt x="1" y="85"/>
                    <a:pt x="0" y="83"/>
                    <a:pt x="1" y="8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1"/>
                    <a:pt x="38" y="0"/>
                    <a:pt x="40" y="1"/>
                  </a:cubicBezTo>
                  <a:cubicBezTo>
                    <a:pt x="42" y="2"/>
                    <a:pt x="43" y="4"/>
                    <a:pt x="42" y="6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6" y="86"/>
                    <a:pt x="5" y="86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5073650" y="6507163"/>
              <a:ext cx="288925" cy="228600"/>
            </a:xfrm>
            <a:custGeom>
              <a:avLst/>
              <a:gdLst>
                <a:gd name="T0" fmla="*/ 73 w 77"/>
                <a:gd name="T1" fmla="*/ 60 h 61"/>
                <a:gd name="T2" fmla="*/ 70 w 77"/>
                <a:gd name="T3" fmla="*/ 60 h 61"/>
                <a:gd name="T4" fmla="*/ 2 w 77"/>
                <a:gd name="T5" fmla="*/ 7 h 61"/>
                <a:gd name="T6" fmla="*/ 2 w 77"/>
                <a:gd name="T7" fmla="*/ 2 h 61"/>
                <a:gd name="T8" fmla="*/ 7 w 77"/>
                <a:gd name="T9" fmla="*/ 2 h 61"/>
                <a:gd name="T10" fmla="*/ 75 w 77"/>
                <a:gd name="T11" fmla="*/ 54 h 61"/>
                <a:gd name="T12" fmla="*/ 75 w 77"/>
                <a:gd name="T13" fmla="*/ 59 h 61"/>
                <a:gd name="T14" fmla="*/ 73 w 77"/>
                <a:gd name="T15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61">
                  <a:moveTo>
                    <a:pt x="73" y="60"/>
                  </a:moveTo>
                  <a:cubicBezTo>
                    <a:pt x="72" y="61"/>
                    <a:pt x="71" y="60"/>
                    <a:pt x="70" y="6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0" y="4"/>
                    <a:pt x="2" y="2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6" y="55"/>
                    <a:pt x="77" y="57"/>
                    <a:pt x="75" y="59"/>
                  </a:cubicBezTo>
                  <a:cubicBezTo>
                    <a:pt x="75" y="60"/>
                    <a:pt x="74" y="60"/>
                    <a:pt x="73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5137150" y="6457950"/>
              <a:ext cx="161925" cy="323850"/>
            </a:xfrm>
            <a:custGeom>
              <a:avLst/>
              <a:gdLst>
                <a:gd name="T0" fmla="*/ 5 w 43"/>
                <a:gd name="T1" fmla="*/ 86 h 86"/>
                <a:gd name="T2" fmla="*/ 3 w 43"/>
                <a:gd name="T3" fmla="*/ 86 h 86"/>
                <a:gd name="T4" fmla="*/ 1 w 43"/>
                <a:gd name="T5" fmla="*/ 81 h 86"/>
                <a:gd name="T6" fmla="*/ 35 w 43"/>
                <a:gd name="T7" fmla="*/ 3 h 86"/>
                <a:gd name="T8" fmla="*/ 40 w 43"/>
                <a:gd name="T9" fmla="*/ 1 h 86"/>
                <a:gd name="T10" fmla="*/ 42 w 43"/>
                <a:gd name="T11" fmla="*/ 6 h 86"/>
                <a:gd name="T12" fmla="*/ 8 w 43"/>
                <a:gd name="T13" fmla="*/ 84 h 86"/>
                <a:gd name="T14" fmla="*/ 5 w 43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86">
                  <a:moveTo>
                    <a:pt x="5" y="86"/>
                  </a:moveTo>
                  <a:cubicBezTo>
                    <a:pt x="4" y="86"/>
                    <a:pt x="3" y="86"/>
                    <a:pt x="3" y="86"/>
                  </a:cubicBezTo>
                  <a:cubicBezTo>
                    <a:pt x="1" y="85"/>
                    <a:pt x="0" y="83"/>
                    <a:pt x="1" y="8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1"/>
                    <a:pt x="38" y="0"/>
                    <a:pt x="40" y="1"/>
                  </a:cubicBezTo>
                  <a:cubicBezTo>
                    <a:pt x="42" y="2"/>
                    <a:pt x="43" y="4"/>
                    <a:pt x="42" y="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6" y="86"/>
                    <a:pt x="5" y="8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5268913" y="6457950"/>
              <a:ext cx="285750" cy="225425"/>
            </a:xfrm>
            <a:custGeom>
              <a:avLst/>
              <a:gdLst>
                <a:gd name="T0" fmla="*/ 72 w 76"/>
                <a:gd name="T1" fmla="*/ 60 h 60"/>
                <a:gd name="T2" fmla="*/ 69 w 76"/>
                <a:gd name="T3" fmla="*/ 60 h 60"/>
                <a:gd name="T4" fmla="*/ 1 w 76"/>
                <a:gd name="T5" fmla="*/ 7 h 60"/>
                <a:gd name="T6" fmla="*/ 1 w 76"/>
                <a:gd name="T7" fmla="*/ 2 h 60"/>
                <a:gd name="T8" fmla="*/ 6 w 76"/>
                <a:gd name="T9" fmla="*/ 1 h 60"/>
                <a:gd name="T10" fmla="*/ 74 w 76"/>
                <a:gd name="T11" fmla="*/ 54 h 60"/>
                <a:gd name="T12" fmla="*/ 75 w 76"/>
                <a:gd name="T13" fmla="*/ 59 h 60"/>
                <a:gd name="T14" fmla="*/ 72 w 76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0">
                  <a:moveTo>
                    <a:pt x="72" y="60"/>
                  </a:moveTo>
                  <a:cubicBezTo>
                    <a:pt x="71" y="60"/>
                    <a:pt x="70" y="60"/>
                    <a:pt x="69" y="6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5" y="55"/>
                    <a:pt x="76" y="57"/>
                    <a:pt x="75" y="59"/>
                  </a:cubicBezTo>
                  <a:cubicBezTo>
                    <a:pt x="74" y="60"/>
                    <a:pt x="73" y="60"/>
                    <a:pt x="72" y="6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5329238" y="6410325"/>
              <a:ext cx="161925" cy="322263"/>
            </a:xfrm>
            <a:custGeom>
              <a:avLst/>
              <a:gdLst>
                <a:gd name="T0" fmla="*/ 5 w 43"/>
                <a:gd name="T1" fmla="*/ 86 h 86"/>
                <a:gd name="T2" fmla="*/ 3 w 43"/>
                <a:gd name="T3" fmla="*/ 86 h 86"/>
                <a:gd name="T4" fmla="*/ 1 w 43"/>
                <a:gd name="T5" fmla="*/ 81 h 86"/>
                <a:gd name="T6" fmla="*/ 35 w 43"/>
                <a:gd name="T7" fmla="*/ 3 h 86"/>
                <a:gd name="T8" fmla="*/ 40 w 43"/>
                <a:gd name="T9" fmla="*/ 1 h 86"/>
                <a:gd name="T10" fmla="*/ 42 w 43"/>
                <a:gd name="T11" fmla="*/ 6 h 86"/>
                <a:gd name="T12" fmla="*/ 8 w 43"/>
                <a:gd name="T13" fmla="*/ 84 h 86"/>
                <a:gd name="T14" fmla="*/ 5 w 43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86">
                  <a:moveTo>
                    <a:pt x="5" y="86"/>
                  </a:moveTo>
                  <a:cubicBezTo>
                    <a:pt x="4" y="86"/>
                    <a:pt x="4" y="86"/>
                    <a:pt x="3" y="86"/>
                  </a:cubicBezTo>
                  <a:cubicBezTo>
                    <a:pt x="1" y="85"/>
                    <a:pt x="0" y="83"/>
                    <a:pt x="1" y="8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1"/>
                    <a:pt x="39" y="0"/>
                    <a:pt x="40" y="1"/>
                  </a:cubicBezTo>
                  <a:cubicBezTo>
                    <a:pt x="42" y="2"/>
                    <a:pt x="43" y="4"/>
                    <a:pt x="42" y="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6" y="86"/>
                    <a:pt x="5" y="8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5461000" y="6410325"/>
              <a:ext cx="285750" cy="225425"/>
            </a:xfrm>
            <a:custGeom>
              <a:avLst/>
              <a:gdLst>
                <a:gd name="T0" fmla="*/ 73 w 76"/>
                <a:gd name="T1" fmla="*/ 60 h 60"/>
                <a:gd name="T2" fmla="*/ 69 w 76"/>
                <a:gd name="T3" fmla="*/ 60 h 60"/>
                <a:gd name="T4" fmla="*/ 2 w 76"/>
                <a:gd name="T5" fmla="*/ 7 h 60"/>
                <a:gd name="T6" fmla="*/ 1 w 76"/>
                <a:gd name="T7" fmla="*/ 2 h 60"/>
                <a:gd name="T8" fmla="*/ 6 w 76"/>
                <a:gd name="T9" fmla="*/ 1 h 60"/>
                <a:gd name="T10" fmla="*/ 74 w 76"/>
                <a:gd name="T11" fmla="*/ 54 h 60"/>
                <a:gd name="T12" fmla="*/ 75 w 76"/>
                <a:gd name="T13" fmla="*/ 59 h 60"/>
                <a:gd name="T14" fmla="*/ 73 w 76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0">
                  <a:moveTo>
                    <a:pt x="73" y="60"/>
                  </a:moveTo>
                  <a:cubicBezTo>
                    <a:pt x="72" y="60"/>
                    <a:pt x="70" y="60"/>
                    <a:pt x="69" y="6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6" y="55"/>
                    <a:pt x="76" y="57"/>
                    <a:pt x="75" y="59"/>
                  </a:cubicBezTo>
                  <a:cubicBezTo>
                    <a:pt x="74" y="60"/>
                    <a:pt x="73" y="60"/>
                    <a:pt x="73" y="6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5521325" y="6361113"/>
              <a:ext cx="160338" cy="322263"/>
            </a:xfrm>
            <a:custGeom>
              <a:avLst/>
              <a:gdLst>
                <a:gd name="T0" fmla="*/ 5 w 43"/>
                <a:gd name="T1" fmla="*/ 86 h 86"/>
                <a:gd name="T2" fmla="*/ 3 w 43"/>
                <a:gd name="T3" fmla="*/ 86 h 86"/>
                <a:gd name="T4" fmla="*/ 1 w 43"/>
                <a:gd name="T5" fmla="*/ 81 h 86"/>
                <a:gd name="T6" fmla="*/ 36 w 43"/>
                <a:gd name="T7" fmla="*/ 3 h 86"/>
                <a:gd name="T8" fmla="*/ 41 w 43"/>
                <a:gd name="T9" fmla="*/ 1 h 86"/>
                <a:gd name="T10" fmla="*/ 43 w 43"/>
                <a:gd name="T11" fmla="*/ 6 h 86"/>
                <a:gd name="T12" fmla="*/ 8 w 43"/>
                <a:gd name="T13" fmla="*/ 84 h 86"/>
                <a:gd name="T14" fmla="*/ 5 w 43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86">
                  <a:moveTo>
                    <a:pt x="5" y="86"/>
                  </a:moveTo>
                  <a:cubicBezTo>
                    <a:pt x="5" y="86"/>
                    <a:pt x="4" y="86"/>
                    <a:pt x="3" y="86"/>
                  </a:cubicBezTo>
                  <a:cubicBezTo>
                    <a:pt x="1" y="85"/>
                    <a:pt x="0" y="83"/>
                    <a:pt x="1" y="81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1"/>
                    <a:pt x="39" y="0"/>
                    <a:pt x="41" y="1"/>
                  </a:cubicBezTo>
                  <a:cubicBezTo>
                    <a:pt x="43" y="2"/>
                    <a:pt x="43" y="4"/>
                    <a:pt x="43" y="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5" y="8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4321175" y="5211763"/>
              <a:ext cx="1771650" cy="1341438"/>
            </a:xfrm>
            <a:custGeom>
              <a:avLst/>
              <a:gdLst>
                <a:gd name="T0" fmla="*/ 411 w 471"/>
                <a:gd name="T1" fmla="*/ 160 h 357"/>
                <a:gd name="T2" fmla="*/ 411 w 471"/>
                <a:gd name="T3" fmla="*/ 159 h 357"/>
                <a:gd name="T4" fmla="*/ 177 w 471"/>
                <a:gd name="T5" fmla="*/ 26 h 357"/>
                <a:gd name="T6" fmla="*/ 35 w 471"/>
                <a:gd name="T7" fmla="*/ 255 h 357"/>
                <a:gd name="T8" fmla="*/ 35 w 471"/>
                <a:gd name="T9" fmla="*/ 256 h 357"/>
                <a:gd name="T10" fmla="*/ 6 w 471"/>
                <a:gd name="T11" fmla="*/ 314 h 357"/>
                <a:gd name="T12" fmla="*/ 67 w 471"/>
                <a:gd name="T13" fmla="*/ 350 h 357"/>
                <a:gd name="T14" fmla="*/ 428 w 471"/>
                <a:gd name="T15" fmla="*/ 258 h 357"/>
                <a:gd name="T16" fmla="*/ 464 w 471"/>
                <a:gd name="T17" fmla="*/ 197 h 357"/>
                <a:gd name="T18" fmla="*/ 411 w 471"/>
                <a:gd name="T19" fmla="*/ 16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357">
                  <a:moveTo>
                    <a:pt x="411" y="160"/>
                  </a:moveTo>
                  <a:cubicBezTo>
                    <a:pt x="411" y="159"/>
                    <a:pt x="411" y="159"/>
                    <a:pt x="411" y="159"/>
                  </a:cubicBezTo>
                  <a:cubicBezTo>
                    <a:pt x="386" y="59"/>
                    <a:pt x="281" y="0"/>
                    <a:pt x="177" y="26"/>
                  </a:cubicBezTo>
                  <a:cubicBezTo>
                    <a:pt x="73" y="53"/>
                    <a:pt x="9" y="155"/>
                    <a:pt x="35" y="255"/>
                  </a:cubicBezTo>
                  <a:cubicBezTo>
                    <a:pt x="35" y="256"/>
                    <a:pt x="35" y="256"/>
                    <a:pt x="35" y="256"/>
                  </a:cubicBezTo>
                  <a:cubicBezTo>
                    <a:pt x="13" y="266"/>
                    <a:pt x="0" y="290"/>
                    <a:pt x="6" y="314"/>
                  </a:cubicBezTo>
                  <a:cubicBezTo>
                    <a:pt x="13" y="340"/>
                    <a:pt x="40" y="357"/>
                    <a:pt x="67" y="350"/>
                  </a:cubicBezTo>
                  <a:cubicBezTo>
                    <a:pt x="428" y="258"/>
                    <a:pt x="428" y="258"/>
                    <a:pt x="428" y="258"/>
                  </a:cubicBezTo>
                  <a:cubicBezTo>
                    <a:pt x="455" y="251"/>
                    <a:pt x="471" y="224"/>
                    <a:pt x="464" y="197"/>
                  </a:cubicBezTo>
                  <a:cubicBezTo>
                    <a:pt x="458" y="173"/>
                    <a:pt x="435" y="158"/>
                    <a:pt x="411" y="16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5329238" y="6927850"/>
              <a:ext cx="1123950" cy="1039813"/>
            </a:xfrm>
            <a:custGeom>
              <a:avLst/>
              <a:gdLst>
                <a:gd name="T0" fmla="*/ 299 w 299"/>
                <a:gd name="T1" fmla="*/ 0 h 277"/>
                <a:gd name="T2" fmla="*/ 0 w 299"/>
                <a:gd name="T3" fmla="*/ 0 h 277"/>
                <a:gd name="T4" fmla="*/ 13 w 299"/>
                <a:gd name="T5" fmla="*/ 265 h 277"/>
                <a:gd name="T6" fmla="*/ 286 w 299"/>
                <a:gd name="T7" fmla="*/ 265 h 277"/>
                <a:gd name="T8" fmla="*/ 299 w 299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277">
                  <a:moveTo>
                    <a:pt x="299" y="0"/>
                  </a:moveTo>
                  <a:cubicBezTo>
                    <a:pt x="199" y="0"/>
                    <a:pt x="100" y="0"/>
                    <a:pt x="0" y="0"/>
                  </a:cubicBezTo>
                  <a:cubicBezTo>
                    <a:pt x="4" y="88"/>
                    <a:pt x="9" y="176"/>
                    <a:pt x="13" y="265"/>
                  </a:cubicBezTo>
                  <a:cubicBezTo>
                    <a:pt x="103" y="277"/>
                    <a:pt x="196" y="277"/>
                    <a:pt x="286" y="265"/>
                  </a:cubicBezTo>
                  <a:cubicBezTo>
                    <a:pt x="291" y="176"/>
                    <a:pt x="295" y="88"/>
                    <a:pt x="299" y="0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5895975" y="6919913"/>
              <a:ext cx="131763" cy="7938"/>
            </a:xfrm>
            <a:custGeom>
              <a:avLst/>
              <a:gdLst>
                <a:gd name="T0" fmla="*/ 2 w 35"/>
                <a:gd name="T1" fmla="*/ 0 h 2"/>
                <a:gd name="T2" fmla="*/ 0 w 35"/>
                <a:gd name="T3" fmla="*/ 0 h 2"/>
                <a:gd name="T4" fmla="*/ 0 w 35"/>
                <a:gd name="T5" fmla="*/ 2 h 2"/>
                <a:gd name="T6" fmla="*/ 34 w 35"/>
                <a:gd name="T7" fmla="*/ 2 h 2"/>
                <a:gd name="T8" fmla="*/ 35 w 35"/>
                <a:gd name="T9" fmla="*/ 0 h 2"/>
                <a:gd name="T10" fmla="*/ 2 w 3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2" y="2"/>
                    <a:pt x="23" y="2"/>
                    <a:pt x="34" y="2"/>
                  </a:cubicBezTo>
                  <a:cubicBezTo>
                    <a:pt x="35" y="1"/>
                    <a:pt x="35" y="1"/>
                    <a:pt x="35" y="0"/>
                  </a:cubicBezTo>
                  <a:cubicBezTo>
                    <a:pt x="24" y="0"/>
                    <a:pt x="13" y="0"/>
                    <a:pt x="2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"/>
            <p:cNvSpPr>
              <a:spLocks noEditPoints="1"/>
            </p:cNvSpPr>
            <p:nvPr/>
          </p:nvSpPr>
          <p:spPr bwMode="auto">
            <a:xfrm>
              <a:off x="6024563" y="6919913"/>
              <a:ext cx="428625" cy="7938"/>
            </a:xfrm>
            <a:custGeom>
              <a:avLst/>
              <a:gdLst>
                <a:gd name="T0" fmla="*/ 114 w 114"/>
                <a:gd name="T1" fmla="*/ 2 h 2"/>
                <a:gd name="T2" fmla="*/ 114 w 114"/>
                <a:gd name="T3" fmla="*/ 2 h 2"/>
                <a:gd name="T4" fmla="*/ 114 w 114"/>
                <a:gd name="T5" fmla="*/ 2 h 2"/>
                <a:gd name="T6" fmla="*/ 114 w 114"/>
                <a:gd name="T7" fmla="*/ 2 h 2"/>
                <a:gd name="T8" fmla="*/ 114 w 114"/>
                <a:gd name="T9" fmla="*/ 2 h 2"/>
                <a:gd name="T10" fmla="*/ 97 w 114"/>
                <a:gd name="T11" fmla="*/ 1 h 2"/>
                <a:gd name="T12" fmla="*/ 98 w 114"/>
                <a:gd name="T13" fmla="*/ 2 h 2"/>
                <a:gd name="T14" fmla="*/ 98 w 114"/>
                <a:gd name="T15" fmla="*/ 2 h 2"/>
                <a:gd name="T16" fmla="*/ 98 w 114"/>
                <a:gd name="T17" fmla="*/ 1 h 2"/>
                <a:gd name="T18" fmla="*/ 97 w 114"/>
                <a:gd name="T19" fmla="*/ 1 h 2"/>
                <a:gd name="T20" fmla="*/ 46 w 114"/>
                <a:gd name="T21" fmla="*/ 1 h 2"/>
                <a:gd name="T22" fmla="*/ 47 w 114"/>
                <a:gd name="T23" fmla="*/ 2 h 2"/>
                <a:gd name="T24" fmla="*/ 88 w 114"/>
                <a:gd name="T25" fmla="*/ 2 h 2"/>
                <a:gd name="T26" fmla="*/ 88 w 114"/>
                <a:gd name="T27" fmla="*/ 1 h 2"/>
                <a:gd name="T28" fmla="*/ 46 w 114"/>
                <a:gd name="T29" fmla="*/ 1 h 2"/>
                <a:gd name="T30" fmla="*/ 26 w 114"/>
                <a:gd name="T31" fmla="*/ 0 h 2"/>
                <a:gd name="T32" fmla="*/ 24 w 114"/>
                <a:gd name="T33" fmla="*/ 2 h 2"/>
                <a:gd name="T34" fmla="*/ 37 w 114"/>
                <a:gd name="T35" fmla="*/ 2 h 2"/>
                <a:gd name="T36" fmla="*/ 37 w 114"/>
                <a:gd name="T37" fmla="*/ 0 h 2"/>
                <a:gd name="T38" fmla="*/ 26 w 114"/>
                <a:gd name="T39" fmla="*/ 0 h 2"/>
                <a:gd name="T40" fmla="*/ 1 w 114"/>
                <a:gd name="T41" fmla="*/ 0 h 2"/>
                <a:gd name="T42" fmla="*/ 0 w 114"/>
                <a:gd name="T43" fmla="*/ 2 h 2"/>
                <a:gd name="T44" fmla="*/ 11 w 114"/>
                <a:gd name="T45" fmla="*/ 2 h 2"/>
                <a:gd name="T46" fmla="*/ 12 w 114"/>
                <a:gd name="T47" fmla="*/ 0 h 2"/>
                <a:gd name="T48" fmla="*/ 1 w 114"/>
                <a:gd name="T4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2">
                  <a:moveTo>
                    <a:pt x="114" y="2"/>
                  </a:move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moveTo>
                    <a:pt x="97" y="1"/>
                  </a:moveTo>
                  <a:cubicBezTo>
                    <a:pt x="97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1"/>
                  </a:cubicBezTo>
                  <a:cubicBezTo>
                    <a:pt x="98" y="1"/>
                    <a:pt x="98" y="1"/>
                    <a:pt x="97" y="1"/>
                  </a:cubicBezTo>
                  <a:moveTo>
                    <a:pt x="46" y="1"/>
                  </a:moveTo>
                  <a:cubicBezTo>
                    <a:pt x="46" y="1"/>
                    <a:pt x="46" y="1"/>
                    <a:pt x="47" y="2"/>
                  </a:cubicBezTo>
                  <a:cubicBezTo>
                    <a:pt x="61" y="2"/>
                    <a:pt x="74" y="2"/>
                    <a:pt x="88" y="2"/>
                  </a:cubicBezTo>
                  <a:cubicBezTo>
                    <a:pt x="88" y="2"/>
                    <a:pt x="88" y="1"/>
                    <a:pt x="88" y="1"/>
                  </a:cubicBezTo>
                  <a:cubicBezTo>
                    <a:pt x="77" y="1"/>
                    <a:pt x="62" y="1"/>
                    <a:pt x="46" y="1"/>
                  </a:cubicBezTo>
                  <a:moveTo>
                    <a:pt x="26" y="0"/>
                  </a:moveTo>
                  <a:cubicBezTo>
                    <a:pt x="25" y="1"/>
                    <a:pt x="25" y="1"/>
                    <a:pt x="24" y="2"/>
                  </a:cubicBezTo>
                  <a:cubicBezTo>
                    <a:pt x="28" y="2"/>
                    <a:pt x="33" y="2"/>
                    <a:pt x="37" y="2"/>
                  </a:cubicBezTo>
                  <a:cubicBezTo>
                    <a:pt x="37" y="1"/>
                    <a:pt x="37" y="1"/>
                    <a:pt x="37" y="0"/>
                  </a:cubicBezTo>
                  <a:cubicBezTo>
                    <a:pt x="33" y="0"/>
                    <a:pt x="30" y="0"/>
                    <a:pt x="26" y="0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4" y="2"/>
                    <a:pt x="8" y="2"/>
                    <a:pt x="11" y="2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8" y="0"/>
                    <a:pt x="4" y="0"/>
                    <a:pt x="1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6354763" y="6924675"/>
              <a:ext cx="3810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1 h 1"/>
                <a:gd name="T4" fmla="*/ 10 w 10"/>
                <a:gd name="T5" fmla="*/ 1 h 1"/>
                <a:gd name="T6" fmla="*/ 9 w 10"/>
                <a:gd name="T7" fmla="*/ 0 h 1"/>
                <a:gd name="T8" fmla="*/ 0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" y="1"/>
                    <a:pt x="7" y="1"/>
                    <a:pt x="10" y="1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7" y="0"/>
                    <a:pt x="3" y="0"/>
                    <a:pt x="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6164263" y="6919913"/>
              <a:ext cx="36513" cy="7938"/>
            </a:xfrm>
            <a:custGeom>
              <a:avLst/>
              <a:gdLst>
                <a:gd name="T0" fmla="*/ 0 w 10"/>
                <a:gd name="T1" fmla="*/ 0 h 2"/>
                <a:gd name="T2" fmla="*/ 0 w 10"/>
                <a:gd name="T3" fmla="*/ 2 h 2"/>
                <a:gd name="T4" fmla="*/ 10 w 10"/>
                <a:gd name="T5" fmla="*/ 2 h 2"/>
                <a:gd name="T6" fmla="*/ 9 w 10"/>
                <a:gd name="T7" fmla="*/ 1 h 2"/>
                <a:gd name="T8" fmla="*/ 0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4" y="2"/>
                    <a:pt x="7" y="2"/>
                    <a:pt x="10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6" y="0"/>
                    <a:pt x="3" y="0"/>
                    <a:pt x="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6065838" y="6919913"/>
              <a:ext cx="57150" cy="7938"/>
            </a:xfrm>
            <a:custGeom>
              <a:avLst/>
              <a:gdLst>
                <a:gd name="T0" fmla="*/ 1 w 15"/>
                <a:gd name="T1" fmla="*/ 0 h 2"/>
                <a:gd name="T2" fmla="*/ 0 w 15"/>
                <a:gd name="T3" fmla="*/ 2 h 2"/>
                <a:gd name="T4" fmla="*/ 13 w 15"/>
                <a:gd name="T5" fmla="*/ 2 h 2"/>
                <a:gd name="T6" fmla="*/ 15 w 15"/>
                <a:gd name="T7" fmla="*/ 0 h 2"/>
                <a:gd name="T8" fmla="*/ 1 w 1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4" y="2"/>
                    <a:pt x="8" y="2"/>
                    <a:pt x="13" y="2"/>
                  </a:cubicBezTo>
                  <a:cubicBezTo>
                    <a:pt x="14" y="1"/>
                    <a:pt x="14" y="1"/>
                    <a:pt x="15" y="0"/>
                  </a:cubicBezTo>
                  <a:cubicBezTo>
                    <a:pt x="11" y="0"/>
                    <a:pt x="6" y="0"/>
                    <a:pt x="1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6392863" y="6924675"/>
              <a:ext cx="60325" cy="3175"/>
            </a:xfrm>
            <a:custGeom>
              <a:avLst/>
              <a:gdLst>
                <a:gd name="T0" fmla="*/ 0 w 16"/>
                <a:gd name="T1" fmla="*/ 0 h 1"/>
                <a:gd name="T2" fmla="*/ 0 w 16"/>
                <a:gd name="T3" fmla="*/ 1 h 1"/>
                <a:gd name="T4" fmla="*/ 16 w 16"/>
                <a:gd name="T5" fmla="*/ 1 h 1"/>
                <a:gd name="T6" fmla="*/ 16 w 16"/>
                <a:gd name="T7" fmla="*/ 1 h 1"/>
                <a:gd name="T8" fmla="*/ 0 w 1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11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0" y="1"/>
                    <a:pt x="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9"/>
            <p:cNvSpPr>
              <a:spLocks noEditPoints="1"/>
            </p:cNvSpPr>
            <p:nvPr/>
          </p:nvSpPr>
          <p:spPr bwMode="auto">
            <a:xfrm>
              <a:off x="5521325" y="6919913"/>
              <a:ext cx="374650" cy="7938"/>
            </a:xfrm>
            <a:custGeom>
              <a:avLst/>
              <a:gdLst>
                <a:gd name="T0" fmla="*/ 0 w 100"/>
                <a:gd name="T1" fmla="*/ 2 h 2"/>
                <a:gd name="T2" fmla="*/ 0 w 100"/>
                <a:gd name="T3" fmla="*/ 2 h 2"/>
                <a:gd name="T4" fmla="*/ 0 w 100"/>
                <a:gd name="T5" fmla="*/ 2 h 2"/>
                <a:gd name="T6" fmla="*/ 0 w 100"/>
                <a:gd name="T7" fmla="*/ 2 h 2"/>
                <a:gd name="T8" fmla="*/ 52 w 100"/>
                <a:gd name="T9" fmla="*/ 0 h 2"/>
                <a:gd name="T10" fmla="*/ 10 w 100"/>
                <a:gd name="T11" fmla="*/ 1 h 2"/>
                <a:gd name="T12" fmla="*/ 9 w 100"/>
                <a:gd name="T13" fmla="*/ 2 h 2"/>
                <a:gd name="T14" fmla="*/ 51 w 100"/>
                <a:gd name="T15" fmla="*/ 2 h 2"/>
                <a:gd name="T16" fmla="*/ 52 w 100"/>
                <a:gd name="T17" fmla="*/ 0 h 2"/>
                <a:gd name="T18" fmla="*/ 64 w 100"/>
                <a:gd name="T19" fmla="*/ 0 h 2"/>
                <a:gd name="T20" fmla="*/ 61 w 100"/>
                <a:gd name="T21" fmla="*/ 0 h 2"/>
                <a:gd name="T22" fmla="*/ 60 w 100"/>
                <a:gd name="T23" fmla="*/ 2 h 2"/>
                <a:gd name="T24" fmla="*/ 67 w 100"/>
                <a:gd name="T25" fmla="*/ 2 h 2"/>
                <a:gd name="T26" fmla="*/ 64 w 100"/>
                <a:gd name="T27" fmla="*/ 0 h 2"/>
                <a:gd name="T28" fmla="*/ 100 w 100"/>
                <a:gd name="T29" fmla="*/ 0 h 2"/>
                <a:gd name="T30" fmla="*/ 81 w 100"/>
                <a:gd name="T31" fmla="*/ 0 h 2"/>
                <a:gd name="T32" fmla="*/ 82 w 100"/>
                <a:gd name="T33" fmla="*/ 1 h 2"/>
                <a:gd name="T34" fmla="*/ 83 w 100"/>
                <a:gd name="T35" fmla="*/ 2 h 2"/>
                <a:gd name="T36" fmla="*/ 100 w 100"/>
                <a:gd name="T37" fmla="*/ 2 h 2"/>
                <a:gd name="T38" fmla="*/ 100 w 100"/>
                <a:gd name="T3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52" y="0"/>
                  </a:moveTo>
                  <a:cubicBezTo>
                    <a:pt x="37" y="1"/>
                    <a:pt x="22" y="1"/>
                    <a:pt x="10" y="1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23" y="2"/>
                    <a:pt x="37" y="2"/>
                    <a:pt x="51" y="2"/>
                  </a:cubicBezTo>
                  <a:cubicBezTo>
                    <a:pt x="51" y="1"/>
                    <a:pt x="51" y="1"/>
                    <a:pt x="52" y="0"/>
                  </a:cubicBezTo>
                  <a:moveTo>
                    <a:pt x="64" y="0"/>
                  </a:moveTo>
                  <a:cubicBezTo>
                    <a:pt x="63" y="0"/>
                    <a:pt x="62" y="0"/>
                    <a:pt x="61" y="0"/>
                  </a:cubicBezTo>
                  <a:cubicBezTo>
                    <a:pt x="60" y="1"/>
                    <a:pt x="60" y="1"/>
                    <a:pt x="60" y="2"/>
                  </a:cubicBezTo>
                  <a:cubicBezTo>
                    <a:pt x="62" y="2"/>
                    <a:pt x="65" y="2"/>
                    <a:pt x="67" y="2"/>
                  </a:cubicBezTo>
                  <a:cubicBezTo>
                    <a:pt x="66" y="1"/>
                    <a:pt x="65" y="1"/>
                    <a:pt x="64" y="0"/>
                  </a:cubicBezTo>
                  <a:moveTo>
                    <a:pt x="100" y="0"/>
                  </a:moveTo>
                  <a:cubicBezTo>
                    <a:pt x="93" y="0"/>
                    <a:pt x="87" y="0"/>
                    <a:pt x="81" y="0"/>
                  </a:cubicBezTo>
                  <a:cubicBezTo>
                    <a:pt x="81" y="0"/>
                    <a:pt x="82" y="1"/>
                    <a:pt x="82" y="1"/>
                  </a:cubicBezTo>
                  <a:cubicBezTo>
                    <a:pt x="83" y="1"/>
                    <a:pt x="83" y="1"/>
                    <a:pt x="83" y="2"/>
                  </a:cubicBezTo>
                  <a:cubicBezTo>
                    <a:pt x="89" y="2"/>
                    <a:pt x="95" y="2"/>
                    <a:pt x="100" y="2"/>
                  </a:cubicBezTo>
                  <a:cubicBezTo>
                    <a:pt x="100" y="1"/>
                    <a:pt x="100" y="1"/>
                    <a:pt x="100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5761038" y="6919913"/>
              <a:ext cx="71438" cy="7938"/>
            </a:xfrm>
            <a:custGeom>
              <a:avLst/>
              <a:gdLst>
                <a:gd name="T0" fmla="*/ 17 w 19"/>
                <a:gd name="T1" fmla="*/ 0 h 2"/>
                <a:gd name="T2" fmla="*/ 0 w 19"/>
                <a:gd name="T3" fmla="*/ 0 h 2"/>
                <a:gd name="T4" fmla="*/ 3 w 19"/>
                <a:gd name="T5" fmla="*/ 2 h 2"/>
                <a:gd name="T6" fmla="*/ 19 w 19"/>
                <a:gd name="T7" fmla="*/ 2 h 2"/>
                <a:gd name="T8" fmla="*/ 18 w 19"/>
                <a:gd name="T9" fmla="*/ 1 h 2"/>
                <a:gd name="T10" fmla="*/ 17 w 1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">
                  <a:moveTo>
                    <a:pt x="17" y="0"/>
                  </a:moveTo>
                  <a:cubicBezTo>
                    <a:pt x="11" y="0"/>
                    <a:pt x="5" y="0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9" y="2"/>
                    <a:pt x="14" y="2"/>
                    <a:pt x="19" y="2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521325" y="6924675"/>
              <a:ext cx="36513" cy="3175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1 h 1"/>
                <a:gd name="T4" fmla="*/ 0 w 10"/>
                <a:gd name="T5" fmla="*/ 1 h 1"/>
                <a:gd name="T6" fmla="*/ 9 w 10"/>
                <a:gd name="T7" fmla="*/ 1 h 1"/>
                <a:gd name="T8" fmla="*/ 10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6" y="0"/>
                    <a:pt x="3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6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5711825" y="6919913"/>
              <a:ext cx="38100" cy="7938"/>
            </a:xfrm>
            <a:custGeom>
              <a:avLst/>
              <a:gdLst>
                <a:gd name="T0" fmla="*/ 10 w 10"/>
                <a:gd name="T1" fmla="*/ 0 h 2"/>
                <a:gd name="T2" fmla="*/ 1 w 10"/>
                <a:gd name="T3" fmla="*/ 0 h 2"/>
                <a:gd name="T4" fmla="*/ 0 w 10"/>
                <a:gd name="T5" fmla="*/ 2 h 2"/>
                <a:gd name="T6" fmla="*/ 9 w 10"/>
                <a:gd name="T7" fmla="*/ 2 h 2"/>
                <a:gd name="T8" fmla="*/ 10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7" y="0"/>
                    <a:pt x="4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3" y="2"/>
                    <a:pt x="6" y="2"/>
                    <a:pt x="9" y="2"/>
                  </a:cubicBezTo>
                  <a:cubicBezTo>
                    <a:pt x="9" y="1"/>
                    <a:pt x="9" y="1"/>
                    <a:pt x="1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83"/>
            <p:cNvSpPr/>
            <p:nvPr/>
          </p:nvSpPr>
          <p:spPr bwMode="auto">
            <a:xfrm>
              <a:off x="5329238" y="69548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5332413" y="6927850"/>
              <a:ext cx="1120775" cy="206375"/>
            </a:xfrm>
            <a:custGeom>
              <a:avLst/>
              <a:gdLst>
                <a:gd name="T0" fmla="*/ 298 w 298"/>
                <a:gd name="T1" fmla="*/ 0 h 55"/>
                <a:gd name="T2" fmla="*/ 298 w 298"/>
                <a:gd name="T3" fmla="*/ 0 h 55"/>
                <a:gd name="T4" fmla="*/ 282 w 298"/>
                <a:gd name="T5" fmla="*/ 0 h 55"/>
                <a:gd name="T6" fmla="*/ 282 w 298"/>
                <a:gd name="T7" fmla="*/ 0 h 55"/>
                <a:gd name="T8" fmla="*/ 272 w 298"/>
                <a:gd name="T9" fmla="*/ 0 h 55"/>
                <a:gd name="T10" fmla="*/ 231 w 298"/>
                <a:gd name="T11" fmla="*/ 0 h 55"/>
                <a:gd name="T12" fmla="*/ 221 w 298"/>
                <a:gd name="T13" fmla="*/ 0 h 55"/>
                <a:gd name="T14" fmla="*/ 208 w 298"/>
                <a:gd name="T15" fmla="*/ 0 h 55"/>
                <a:gd name="T16" fmla="*/ 195 w 298"/>
                <a:gd name="T17" fmla="*/ 0 h 55"/>
                <a:gd name="T18" fmla="*/ 184 w 298"/>
                <a:gd name="T19" fmla="*/ 0 h 55"/>
                <a:gd name="T20" fmla="*/ 150 w 298"/>
                <a:gd name="T21" fmla="*/ 0 h 55"/>
                <a:gd name="T22" fmla="*/ 133 w 298"/>
                <a:gd name="T23" fmla="*/ 0 h 55"/>
                <a:gd name="T24" fmla="*/ 117 w 298"/>
                <a:gd name="T25" fmla="*/ 0 h 55"/>
                <a:gd name="T26" fmla="*/ 110 w 298"/>
                <a:gd name="T27" fmla="*/ 0 h 55"/>
                <a:gd name="T28" fmla="*/ 101 w 298"/>
                <a:gd name="T29" fmla="*/ 0 h 55"/>
                <a:gd name="T30" fmla="*/ 59 w 298"/>
                <a:gd name="T31" fmla="*/ 0 h 55"/>
                <a:gd name="T32" fmla="*/ 50 w 298"/>
                <a:gd name="T33" fmla="*/ 0 h 55"/>
                <a:gd name="T34" fmla="*/ 50 w 298"/>
                <a:gd name="T35" fmla="*/ 0 h 55"/>
                <a:gd name="T36" fmla="*/ 0 w 298"/>
                <a:gd name="T37" fmla="*/ 7 h 55"/>
                <a:gd name="T38" fmla="*/ 0 w 298"/>
                <a:gd name="T39" fmla="*/ 8 h 55"/>
                <a:gd name="T40" fmla="*/ 295 w 298"/>
                <a:gd name="T41" fmla="*/ 55 h 55"/>
                <a:gd name="T42" fmla="*/ 298 w 298"/>
                <a:gd name="T4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8" h="55">
                  <a:moveTo>
                    <a:pt x="298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93" y="0"/>
                    <a:pt x="287" y="0"/>
                    <a:pt x="282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79" y="0"/>
                    <a:pt x="275" y="0"/>
                    <a:pt x="272" y="0"/>
                  </a:cubicBezTo>
                  <a:cubicBezTo>
                    <a:pt x="258" y="0"/>
                    <a:pt x="245" y="0"/>
                    <a:pt x="231" y="0"/>
                  </a:cubicBezTo>
                  <a:cubicBezTo>
                    <a:pt x="228" y="0"/>
                    <a:pt x="225" y="0"/>
                    <a:pt x="221" y="0"/>
                  </a:cubicBezTo>
                  <a:cubicBezTo>
                    <a:pt x="217" y="0"/>
                    <a:pt x="212" y="0"/>
                    <a:pt x="208" y="0"/>
                  </a:cubicBezTo>
                  <a:cubicBezTo>
                    <a:pt x="203" y="0"/>
                    <a:pt x="199" y="0"/>
                    <a:pt x="195" y="0"/>
                  </a:cubicBezTo>
                  <a:cubicBezTo>
                    <a:pt x="192" y="0"/>
                    <a:pt x="188" y="0"/>
                    <a:pt x="184" y="0"/>
                  </a:cubicBezTo>
                  <a:cubicBezTo>
                    <a:pt x="173" y="0"/>
                    <a:pt x="162" y="0"/>
                    <a:pt x="150" y="0"/>
                  </a:cubicBezTo>
                  <a:cubicBezTo>
                    <a:pt x="145" y="0"/>
                    <a:pt x="139" y="0"/>
                    <a:pt x="133" y="0"/>
                  </a:cubicBezTo>
                  <a:cubicBezTo>
                    <a:pt x="128" y="0"/>
                    <a:pt x="123" y="0"/>
                    <a:pt x="117" y="0"/>
                  </a:cubicBezTo>
                  <a:cubicBezTo>
                    <a:pt x="115" y="0"/>
                    <a:pt x="112" y="0"/>
                    <a:pt x="110" y="0"/>
                  </a:cubicBezTo>
                  <a:cubicBezTo>
                    <a:pt x="107" y="0"/>
                    <a:pt x="104" y="0"/>
                    <a:pt x="101" y="0"/>
                  </a:cubicBezTo>
                  <a:cubicBezTo>
                    <a:pt x="87" y="0"/>
                    <a:pt x="73" y="0"/>
                    <a:pt x="59" y="0"/>
                  </a:cubicBezTo>
                  <a:cubicBezTo>
                    <a:pt x="56" y="0"/>
                    <a:pt x="53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1"/>
                    <a:pt x="2" y="3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9" y="9"/>
                    <a:pt x="168" y="32"/>
                    <a:pt x="295" y="55"/>
                  </a:cubicBezTo>
                  <a:cubicBezTo>
                    <a:pt x="298" y="0"/>
                    <a:pt x="298" y="0"/>
                    <a:pt x="298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5208588" y="6361113"/>
              <a:ext cx="1365250" cy="541338"/>
            </a:xfrm>
            <a:custGeom>
              <a:avLst/>
              <a:gdLst>
                <a:gd name="T0" fmla="*/ 331 w 363"/>
                <a:gd name="T1" fmla="*/ 0 h 144"/>
                <a:gd name="T2" fmla="*/ 32 w 363"/>
                <a:gd name="T3" fmla="*/ 0 h 144"/>
                <a:gd name="T4" fmla="*/ 32 w 363"/>
                <a:gd name="T5" fmla="*/ 144 h 144"/>
                <a:gd name="T6" fmla="*/ 331 w 363"/>
                <a:gd name="T7" fmla="*/ 144 h 144"/>
                <a:gd name="T8" fmla="*/ 331 w 363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144">
                  <a:moveTo>
                    <a:pt x="331" y="0"/>
                  </a:moveTo>
                  <a:cubicBezTo>
                    <a:pt x="231" y="15"/>
                    <a:pt x="132" y="15"/>
                    <a:pt x="32" y="0"/>
                  </a:cubicBezTo>
                  <a:cubicBezTo>
                    <a:pt x="0" y="48"/>
                    <a:pt x="0" y="96"/>
                    <a:pt x="32" y="144"/>
                  </a:cubicBezTo>
                  <a:cubicBezTo>
                    <a:pt x="132" y="129"/>
                    <a:pt x="231" y="129"/>
                    <a:pt x="331" y="144"/>
                  </a:cubicBezTo>
                  <a:cubicBezTo>
                    <a:pt x="363" y="96"/>
                    <a:pt x="363" y="48"/>
                    <a:pt x="331" y="0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6"/>
            <p:cNvSpPr>
              <a:spLocks noEditPoints="1"/>
            </p:cNvSpPr>
            <p:nvPr/>
          </p:nvSpPr>
          <p:spPr bwMode="auto">
            <a:xfrm>
              <a:off x="6521450" y="6496050"/>
              <a:ext cx="25400" cy="112713"/>
            </a:xfrm>
            <a:custGeom>
              <a:avLst/>
              <a:gdLst>
                <a:gd name="T0" fmla="*/ 6 w 7"/>
                <a:gd name="T1" fmla="*/ 16 h 30"/>
                <a:gd name="T2" fmla="*/ 4 w 7"/>
                <a:gd name="T3" fmla="*/ 17 h 30"/>
                <a:gd name="T4" fmla="*/ 6 w 7"/>
                <a:gd name="T5" fmla="*/ 28 h 30"/>
                <a:gd name="T6" fmla="*/ 6 w 7"/>
                <a:gd name="T7" fmla="*/ 30 h 30"/>
                <a:gd name="T8" fmla="*/ 6 w 7"/>
                <a:gd name="T9" fmla="*/ 16 h 30"/>
                <a:gd name="T10" fmla="*/ 0 w 7"/>
                <a:gd name="T11" fmla="*/ 0 h 30"/>
                <a:gd name="T12" fmla="*/ 2 w 7"/>
                <a:gd name="T13" fmla="*/ 8 h 30"/>
                <a:gd name="T14" fmla="*/ 3 w 7"/>
                <a:gd name="T15" fmla="*/ 8 h 30"/>
                <a:gd name="T16" fmla="*/ 0 w 7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0">
                  <a:moveTo>
                    <a:pt x="6" y="16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21"/>
                    <a:pt x="5" y="24"/>
                    <a:pt x="6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28"/>
                    <a:pt x="7" y="23"/>
                    <a:pt x="6" y="16"/>
                  </a:cubicBezTo>
                  <a:moveTo>
                    <a:pt x="0" y="0"/>
                  </a:moveTo>
                  <a:cubicBezTo>
                    <a:pt x="1" y="3"/>
                    <a:pt x="2" y="6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6543675" y="6600825"/>
              <a:ext cx="0" cy="793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6527800" y="6526213"/>
              <a:ext cx="15875" cy="33338"/>
            </a:xfrm>
            <a:custGeom>
              <a:avLst/>
              <a:gdLst>
                <a:gd name="T0" fmla="*/ 1 w 4"/>
                <a:gd name="T1" fmla="*/ 0 h 9"/>
                <a:gd name="T2" fmla="*/ 0 w 4"/>
                <a:gd name="T3" fmla="*/ 0 h 9"/>
                <a:gd name="T4" fmla="*/ 2 w 4"/>
                <a:gd name="T5" fmla="*/ 9 h 9"/>
                <a:gd name="T6" fmla="*/ 4 w 4"/>
                <a:gd name="T7" fmla="*/ 8 h 9"/>
                <a:gd name="T8" fmla="*/ 1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2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5"/>
                    <a:pt x="2" y="3"/>
                    <a:pt x="1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5276850" y="6435725"/>
              <a:ext cx="1266825" cy="173038"/>
            </a:xfrm>
            <a:custGeom>
              <a:avLst/>
              <a:gdLst>
                <a:gd name="T0" fmla="*/ 320 w 337"/>
                <a:gd name="T1" fmla="*/ 0 h 46"/>
                <a:gd name="T2" fmla="*/ 0 w 337"/>
                <a:gd name="T3" fmla="*/ 9 h 46"/>
                <a:gd name="T4" fmla="*/ 337 w 337"/>
                <a:gd name="T5" fmla="*/ 46 h 46"/>
                <a:gd name="T6" fmla="*/ 337 w 337"/>
                <a:gd name="T7" fmla="*/ 44 h 46"/>
                <a:gd name="T8" fmla="*/ 335 w 337"/>
                <a:gd name="T9" fmla="*/ 33 h 46"/>
                <a:gd name="T10" fmla="*/ 333 w 337"/>
                <a:gd name="T11" fmla="*/ 24 h 46"/>
                <a:gd name="T12" fmla="*/ 331 w 337"/>
                <a:gd name="T13" fmla="*/ 16 h 46"/>
                <a:gd name="T14" fmla="*/ 320 w 337"/>
                <a:gd name="T1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7" h="46">
                  <a:moveTo>
                    <a:pt x="32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202" y="15"/>
                    <a:pt x="337" y="46"/>
                  </a:cubicBezTo>
                  <a:cubicBezTo>
                    <a:pt x="337" y="46"/>
                    <a:pt x="337" y="45"/>
                    <a:pt x="337" y="44"/>
                  </a:cubicBezTo>
                  <a:cubicBezTo>
                    <a:pt x="336" y="40"/>
                    <a:pt x="336" y="37"/>
                    <a:pt x="335" y="33"/>
                  </a:cubicBezTo>
                  <a:cubicBezTo>
                    <a:pt x="335" y="30"/>
                    <a:pt x="334" y="27"/>
                    <a:pt x="333" y="24"/>
                  </a:cubicBezTo>
                  <a:cubicBezTo>
                    <a:pt x="333" y="22"/>
                    <a:pt x="332" y="19"/>
                    <a:pt x="331" y="16"/>
                  </a:cubicBezTo>
                  <a:cubicBezTo>
                    <a:pt x="328" y="11"/>
                    <a:pt x="325" y="6"/>
                    <a:pt x="320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5260975" y="6848475"/>
              <a:ext cx="1260475" cy="109538"/>
            </a:xfrm>
            <a:custGeom>
              <a:avLst/>
              <a:gdLst>
                <a:gd name="T0" fmla="*/ 317 w 335"/>
                <a:gd name="T1" fmla="*/ 0 h 29"/>
                <a:gd name="T2" fmla="*/ 18 w 335"/>
                <a:gd name="T3" fmla="*/ 0 h 29"/>
                <a:gd name="T4" fmla="*/ 18 w 335"/>
                <a:gd name="T5" fmla="*/ 29 h 29"/>
                <a:gd name="T6" fmla="*/ 317 w 335"/>
                <a:gd name="T7" fmla="*/ 29 h 29"/>
                <a:gd name="T8" fmla="*/ 317 w 335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29">
                  <a:moveTo>
                    <a:pt x="317" y="0"/>
                  </a:moveTo>
                  <a:cubicBezTo>
                    <a:pt x="217" y="0"/>
                    <a:pt x="118" y="0"/>
                    <a:pt x="18" y="0"/>
                  </a:cubicBezTo>
                  <a:cubicBezTo>
                    <a:pt x="0" y="1"/>
                    <a:pt x="0" y="27"/>
                    <a:pt x="18" y="29"/>
                  </a:cubicBezTo>
                  <a:cubicBezTo>
                    <a:pt x="118" y="29"/>
                    <a:pt x="217" y="29"/>
                    <a:pt x="317" y="29"/>
                  </a:cubicBezTo>
                  <a:cubicBezTo>
                    <a:pt x="335" y="27"/>
                    <a:pt x="335" y="1"/>
                    <a:pt x="317" y="0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133975" y="6361113"/>
              <a:ext cx="1514475" cy="109538"/>
            </a:xfrm>
            <a:custGeom>
              <a:avLst/>
              <a:gdLst>
                <a:gd name="T0" fmla="*/ 385 w 403"/>
                <a:gd name="T1" fmla="*/ 0 h 29"/>
                <a:gd name="T2" fmla="*/ 18 w 403"/>
                <a:gd name="T3" fmla="*/ 0 h 29"/>
                <a:gd name="T4" fmla="*/ 18 w 403"/>
                <a:gd name="T5" fmla="*/ 29 h 29"/>
                <a:gd name="T6" fmla="*/ 385 w 403"/>
                <a:gd name="T7" fmla="*/ 29 h 29"/>
                <a:gd name="T8" fmla="*/ 385 w 40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29">
                  <a:moveTo>
                    <a:pt x="385" y="0"/>
                  </a:moveTo>
                  <a:cubicBezTo>
                    <a:pt x="263" y="0"/>
                    <a:pt x="140" y="0"/>
                    <a:pt x="18" y="0"/>
                  </a:cubicBezTo>
                  <a:cubicBezTo>
                    <a:pt x="0" y="1"/>
                    <a:pt x="0" y="27"/>
                    <a:pt x="18" y="29"/>
                  </a:cubicBezTo>
                  <a:cubicBezTo>
                    <a:pt x="140" y="29"/>
                    <a:pt x="263" y="29"/>
                    <a:pt x="385" y="29"/>
                  </a:cubicBezTo>
                  <a:cubicBezTo>
                    <a:pt x="403" y="27"/>
                    <a:pt x="403" y="1"/>
                    <a:pt x="385" y="0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6145213" y="6980238"/>
              <a:ext cx="228600" cy="203200"/>
            </a:xfrm>
            <a:custGeom>
              <a:avLst/>
              <a:gdLst>
                <a:gd name="T0" fmla="*/ 56 w 61"/>
                <a:gd name="T1" fmla="*/ 54 h 54"/>
                <a:gd name="T2" fmla="*/ 54 w 61"/>
                <a:gd name="T3" fmla="*/ 53 h 54"/>
                <a:gd name="T4" fmla="*/ 2 w 61"/>
                <a:gd name="T5" fmla="*/ 9 h 54"/>
                <a:gd name="T6" fmla="*/ 2 w 61"/>
                <a:gd name="T7" fmla="*/ 2 h 54"/>
                <a:gd name="T8" fmla="*/ 8 w 61"/>
                <a:gd name="T9" fmla="*/ 2 h 54"/>
                <a:gd name="T10" fmla="*/ 59 w 61"/>
                <a:gd name="T11" fmla="*/ 47 h 54"/>
                <a:gd name="T12" fmla="*/ 60 w 61"/>
                <a:gd name="T13" fmla="*/ 53 h 54"/>
                <a:gd name="T14" fmla="*/ 56 w 61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54">
                  <a:moveTo>
                    <a:pt x="56" y="54"/>
                  </a:moveTo>
                  <a:cubicBezTo>
                    <a:pt x="55" y="54"/>
                    <a:pt x="54" y="54"/>
                    <a:pt x="54" y="53"/>
                  </a:cubicBezTo>
                  <a:cubicBezTo>
                    <a:pt x="37" y="39"/>
                    <a:pt x="19" y="24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25" y="17"/>
                    <a:pt x="42" y="32"/>
                    <a:pt x="59" y="47"/>
                  </a:cubicBezTo>
                  <a:cubicBezTo>
                    <a:pt x="61" y="48"/>
                    <a:pt x="61" y="51"/>
                    <a:pt x="60" y="53"/>
                  </a:cubicBezTo>
                  <a:cubicBezTo>
                    <a:pt x="59" y="54"/>
                    <a:pt x="58" y="54"/>
                    <a:pt x="56" y="54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5892800" y="6996113"/>
              <a:ext cx="477838" cy="423863"/>
            </a:xfrm>
            <a:custGeom>
              <a:avLst/>
              <a:gdLst>
                <a:gd name="T0" fmla="*/ 123 w 127"/>
                <a:gd name="T1" fmla="*/ 112 h 113"/>
                <a:gd name="T2" fmla="*/ 120 w 127"/>
                <a:gd name="T3" fmla="*/ 112 h 113"/>
                <a:gd name="T4" fmla="*/ 2 w 127"/>
                <a:gd name="T5" fmla="*/ 9 h 113"/>
                <a:gd name="T6" fmla="*/ 1 w 127"/>
                <a:gd name="T7" fmla="*/ 2 h 113"/>
                <a:gd name="T8" fmla="*/ 7 w 127"/>
                <a:gd name="T9" fmla="*/ 2 h 113"/>
                <a:gd name="T10" fmla="*/ 125 w 127"/>
                <a:gd name="T11" fmla="*/ 105 h 113"/>
                <a:gd name="T12" fmla="*/ 126 w 127"/>
                <a:gd name="T13" fmla="*/ 111 h 113"/>
                <a:gd name="T14" fmla="*/ 123 w 127"/>
                <a:gd name="T15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13">
                  <a:moveTo>
                    <a:pt x="123" y="112"/>
                  </a:moveTo>
                  <a:cubicBezTo>
                    <a:pt x="122" y="113"/>
                    <a:pt x="121" y="112"/>
                    <a:pt x="120" y="112"/>
                  </a:cubicBezTo>
                  <a:cubicBezTo>
                    <a:pt x="80" y="80"/>
                    <a:pt x="41" y="44"/>
                    <a:pt x="2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47" y="38"/>
                    <a:pt x="86" y="73"/>
                    <a:pt x="125" y="105"/>
                  </a:cubicBezTo>
                  <a:cubicBezTo>
                    <a:pt x="127" y="106"/>
                    <a:pt x="127" y="109"/>
                    <a:pt x="126" y="111"/>
                  </a:cubicBezTo>
                  <a:cubicBezTo>
                    <a:pt x="125" y="112"/>
                    <a:pt x="124" y="112"/>
                    <a:pt x="123" y="112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5637213" y="7010400"/>
              <a:ext cx="728663" cy="642938"/>
            </a:xfrm>
            <a:custGeom>
              <a:avLst/>
              <a:gdLst>
                <a:gd name="T0" fmla="*/ 190 w 194"/>
                <a:gd name="T1" fmla="*/ 171 h 171"/>
                <a:gd name="T2" fmla="*/ 187 w 194"/>
                <a:gd name="T3" fmla="*/ 170 h 171"/>
                <a:gd name="T4" fmla="*/ 2 w 194"/>
                <a:gd name="T5" fmla="*/ 8 h 171"/>
                <a:gd name="T6" fmla="*/ 2 w 194"/>
                <a:gd name="T7" fmla="*/ 2 h 171"/>
                <a:gd name="T8" fmla="*/ 8 w 194"/>
                <a:gd name="T9" fmla="*/ 2 h 171"/>
                <a:gd name="T10" fmla="*/ 192 w 194"/>
                <a:gd name="T11" fmla="*/ 163 h 171"/>
                <a:gd name="T12" fmla="*/ 193 w 194"/>
                <a:gd name="T13" fmla="*/ 169 h 171"/>
                <a:gd name="T14" fmla="*/ 190 w 194"/>
                <a:gd name="T1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71">
                  <a:moveTo>
                    <a:pt x="190" y="171"/>
                  </a:moveTo>
                  <a:cubicBezTo>
                    <a:pt x="189" y="171"/>
                    <a:pt x="188" y="170"/>
                    <a:pt x="187" y="170"/>
                  </a:cubicBezTo>
                  <a:cubicBezTo>
                    <a:pt x="125" y="122"/>
                    <a:pt x="64" y="64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69" y="57"/>
                    <a:pt x="131" y="115"/>
                    <a:pt x="192" y="163"/>
                  </a:cubicBezTo>
                  <a:cubicBezTo>
                    <a:pt x="194" y="164"/>
                    <a:pt x="194" y="167"/>
                    <a:pt x="193" y="169"/>
                  </a:cubicBezTo>
                  <a:cubicBezTo>
                    <a:pt x="192" y="170"/>
                    <a:pt x="191" y="170"/>
                    <a:pt x="190" y="17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5384800" y="7026275"/>
              <a:ext cx="977900" cy="858838"/>
            </a:xfrm>
            <a:custGeom>
              <a:avLst/>
              <a:gdLst>
                <a:gd name="T0" fmla="*/ 256 w 260"/>
                <a:gd name="T1" fmla="*/ 229 h 229"/>
                <a:gd name="T2" fmla="*/ 253 w 260"/>
                <a:gd name="T3" fmla="*/ 228 h 229"/>
                <a:gd name="T4" fmla="*/ 2 w 260"/>
                <a:gd name="T5" fmla="*/ 8 h 229"/>
                <a:gd name="T6" fmla="*/ 1 w 260"/>
                <a:gd name="T7" fmla="*/ 2 h 229"/>
                <a:gd name="T8" fmla="*/ 7 w 260"/>
                <a:gd name="T9" fmla="*/ 1 h 229"/>
                <a:gd name="T10" fmla="*/ 258 w 260"/>
                <a:gd name="T11" fmla="*/ 221 h 229"/>
                <a:gd name="T12" fmla="*/ 259 w 260"/>
                <a:gd name="T13" fmla="*/ 227 h 229"/>
                <a:gd name="T14" fmla="*/ 256 w 260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229">
                  <a:moveTo>
                    <a:pt x="256" y="229"/>
                  </a:moveTo>
                  <a:cubicBezTo>
                    <a:pt x="255" y="229"/>
                    <a:pt x="254" y="229"/>
                    <a:pt x="253" y="228"/>
                  </a:cubicBezTo>
                  <a:cubicBezTo>
                    <a:pt x="169" y="165"/>
                    <a:pt x="85" y="82"/>
                    <a:pt x="2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1" y="75"/>
                    <a:pt x="175" y="159"/>
                    <a:pt x="258" y="221"/>
                  </a:cubicBezTo>
                  <a:cubicBezTo>
                    <a:pt x="260" y="222"/>
                    <a:pt x="260" y="225"/>
                    <a:pt x="259" y="227"/>
                  </a:cubicBezTo>
                  <a:cubicBezTo>
                    <a:pt x="258" y="228"/>
                    <a:pt x="257" y="229"/>
                    <a:pt x="256" y="229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5389563" y="7239000"/>
              <a:ext cx="728663" cy="665163"/>
            </a:xfrm>
            <a:custGeom>
              <a:avLst/>
              <a:gdLst>
                <a:gd name="T0" fmla="*/ 189 w 194"/>
                <a:gd name="T1" fmla="*/ 177 h 177"/>
                <a:gd name="T2" fmla="*/ 186 w 194"/>
                <a:gd name="T3" fmla="*/ 176 h 177"/>
                <a:gd name="T4" fmla="*/ 2 w 194"/>
                <a:gd name="T5" fmla="*/ 8 h 177"/>
                <a:gd name="T6" fmla="*/ 1 w 194"/>
                <a:gd name="T7" fmla="*/ 2 h 177"/>
                <a:gd name="T8" fmla="*/ 7 w 194"/>
                <a:gd name="T9" fmla="*/ 2 h 177"/>
                <a:gd name="T10" fmla="*/ 192 w 194"/>
                <a:gd name="T11" fmla="*/ 169 h 177"/>
                <a:gd name="T12" fmla="*/ 192 w 194"/>
                <a:gd name="T13" fmla="*/ 176 h 177"/>
                <a:gd name="T14" fmla="*/ 189 w 194"/>
                <a:gd name="T15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77">
                  <a:moveTo>
                    <a:pt x="189" y="177"/>
                  </a:moveTo>
                  <a:cubicBezTo>
                    <a:pt x="188" y="177"/>
                    <a:pt x="187" y="177"/>
                    <a:pt x="186" y="176"/>
                  </a:cubicBezTo>
                  <a:cubicBezTo>
                    <a:pt x="125" y="125"/>
                    <a:pt x="63" y="64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69" y="58"/>
                    <a:pt x="130" y="118"/>
                    <a:pt x="192" y="169"/>
                  </a:cubicBezTo>
                  <a:cubicBezTo>
                    <a:pt x="194" y="171"/>
                    <a:pt x="194" y="174"/>
                    <a:pt x="192" y="176"/>
                  </a:cubicBezTo>
                  <a:cubicBezTo>
                    <a:pt x="191" y="177"/>
                    <a:pt x="190" y="177"/>
                    <a:pt x="189" y="17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5392738" y="7458075"/>
              <a:ext cx="477838" cy="449263"/>
            </a:xfrm>
            <a:custGeom>
              <a:avLst/>
              <a:gdLst>
                <a:gd name="T0" fmla="*/ 122 w 127"/>
                <a:gd name="T1" fmla="*/ 120 h 120"/>
                <a:gd name="T2" fmla="*/ 120 w 127"/>
                <a:gd name="T3" fmla="*/ 119 h 120"/>
                <a:gd name="T4" fmla="*/ 2 w 127"/>
                <a:gd name="T5" fmla="*/ 7 h 120"/>
                <a:gd name="T6" fmla="*/ 1 w 127"/>
                <a:gd name="T7" fmla="*/ 1 h 120"/>
                <a:gd name="T8" fmla="*/ 7 w 127"/>
                <a:gd name="T9" fmla="*/ 1 h 120"/>
                <a:gd name="T10" fmla="*/ 125 w 127"/>
                <a:gd name="T11" fmla="*/ 113 h 120"/>
                <a:gd name="T12" fmla="*/ 126 w 127"/>
                <a:gd name="T13" fmla="*/ 119 h 120"/>
                <a:gd name="T14" fmla="*/ 122 w 127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20">
                  <a:moveTo>
                    <a:pt x="122" y="120"/>
                  </a:moveTo>
                  <a:cubicBezTo>
                    <a:pt x="121" y="120"/>
                    <a:pt x="120" y="120"/>
                    <a:pt x="120" y="119"/>
                  </a:cubicBezTo>
                  <a:cubicBezTo>
                    <a:pt x="80" y="83"/>
                    <a:pt x="41" y="45"/>
                    <a:pt x="2" y="7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46" y="39"/>
                    <a:pt x="86" y="77"/>
                    <a:pt x="125" y="113"/>
                  </a:cubicBezTo>
                  <a:cubicBezTo>
                    <a:pt x="127" y="114"/>
                    <a:pt x="127" y="117"/>
                    <a:pt x="126" y="119"/>
                  </a:cubicBezTo>
                  <a:cubicBezTo>
                    <a:pt x="125" y="120"/>
                    <a:pt x="124" y="120"/>
                    <a:pt x="122" y="12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5395913" y="7670800"/>
              <a:ext cx="227013" cy="225425"/>
            </a:xfrm>
            <a:custGeom>
              <a:avLst/>
              <a:gdLst>
                <a:gd name="T0" fmla="*/ 56 w 60"/>
                <a:gd name="T1" fmla="*/ 60 h 60"/>
                <a:gd name="T2" fmla="*/ 53 w 60"/>
                <a:gd name="T3" fmla="*/ 58 h 60"/>
                <a:gd name="T4" fmla="*/ 2 w 60"/>
                <a:gd name="T5" fmla="*/ 8 h 60"/>
                <a:gd name="T6" fmla="*/ 1 w 60"/>
                <a:gd name="T7" fmla="*/ 2 h 60"/>
                <a:gd name="T8" fmla="*/ 7 w 60"/>
                <a:gd name="T9" fmla="*/ 2 h 60"/>
                <a:gd name="T10" fmla="*/ 58 w 60"/>
                <a:gd name="T11" fmla="*/ 52 h 60"/>
                <a:gd name="T12" fmla="*/ 59 w 60"/>
                <a:gd name="T13" fmla="*/ 58 h 60"/>
                <a:gd name="T14" fmla="*/ 56 w 60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0">
                  <a:moveTo>
                    <a:pt x="56" y="60"/>
                  </a:moveTo>
                  <a:cubicBezTo>
                    <a:pt x="55" y="60"/>
                    <a:pt x="54" y="59"/>
                    <a:pt x="53" y="58"/>
                  </a:cubicBezTo>
                  <a:cubicBezTo>
                    <a:pt x="36" y="42"/>
                    <a:pt x="19" y="25"/>
                    <a:pt x="2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24" y="19"/>
                    <a:pt x="41" y="36"/>
                    <a:pt x="58" y="52"/>
                  </a:cubicBezTo>
                  <a:cubicBezTo>
                    <a:pt x="60" y="54"/>
                    <a:pt x="60" y="57"/>
                    <a:pt x="59" y="58"/>
                  </a:cubicBezTo>
                  <a:cubicBezTo>
                    <a:pt x="58" y="59"/>
                    <a:pt x="57" y="60"/>
                    <a:pt x="56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5384800" y="6980238"/>
              <a:ext cx="230188" cy="203200"/>
            </a:xfrm>
            <a:custGeom>
              <a:avLst/>
              <a:gdLst>
                <a:gd name="T0" fmla="*/ 4 w 61"/>
                <a:gd name="T1" fmla="*/ 54 h 54"/>
                <a:gd name="T2" fmla="*/ 1 w 61"/>
                <a:gd name="T3" fmla="*/ 53 h 54"/>
                <a:gd name="T4" fmla="*/ 2 w 61"/>
                <a:gd name="T5" fmla="*/ 47 h 54"/>
                <a:gd name="T6" fmla="*/ 53 w 61"/>
                <a:gd name="T7" fmla="*/ 2 h 54"/>
                <a:gd name="T8" fmla="*/ 59 w 61"/>
                <a:gd name="T9" fmla="*/ 2 h 54"/>
                <a:gd name="T10" fmla="*/ 59 w 61"/>
                <a:gd name="T11" fmla="*/ 9 h 54"/>
                <a:gd name="T12" fmla="*/ 7 w 61"/>
                <a:gd name="T13" fmla="*/ 53 h 54"/>
                <a:gd name="T14" fmla="*/ 4 w 61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54">
                  <a:moveTo>
                    <a:pt x="4" y="54"/>
                  </a:moveTo>
                  <a:cubicBezTo>
                    <a:pt x="3" y="54"/>
                    <a:pt x="2" y="54"/>
                    <a:pt x="1" y="53"/>
                  </a:cubicBezTo>
                  <a:cubicBezTo>
                    <a:pt x="0" y="51"/>
                    <a:pt x="0" y="48"/>
                    <a:pt x="2" y="47"/>
                  </a:cubicBezTo>
                  <a:cubicBezTo>
                    <a:pt x="19" y="32"/>
                    <a:pt x="36" y="17"/>
                    <a:pt x="53" y="2"/>
                  </a:cubicBezTo>
                  <a:cubicBezTo>
                    <a:pt x="55" y="0"/>
                    <a:pt x="58" y="1"/>
                    <a:pt x="59" y="2"/>
                  </a:cubicBezTo>
                  <a:cubicBezTo>
                    <a:pt x="61" y="4"/>
                    <a:pt x="60" y="7"/>
                    <a:pt x="59" y="9"/>
                  </a:cubicBezTo>
                  <a:cubicBezTo>
                    <a:pt x="42" y="24"/>
                    <a:pt x="24" y="39"/>
                    <a:pt x="7" y="53"/>
                  </a:cubicBezTo>
                  <a:cubicBezTo>
                    <a:pt x="6" y="54"/>
                    <a:pt x="5" y="54"/>
                    <a:pt x="4" y="54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5389563" y="6996113"/>
              <a:ext cx="476250" cy="423863"/>
            </a:xfrm>
            <a:custGeom>
              <a:avLst/>
              <a:gdLst>
                <a:gd name="T0" fmla="*/ 4 w 127"/>
                <a:gd name="T1" fmla="*/ 112 h 113"/>
                <a:gd name="T2" fmla="*/ 1 w 127"/>
                <a:gd name="T3" fmla="*/ 111 h 113"/>
                <a:gd name="T4" fmla="*/ 2 w 127"/>
                <a:gd name="T5" fmla="*/ 105 h 113"/>
                <a:gd name="T6" fmla="*/ 120 w 127"/>
                <a:gd name="T7" fmla="*/ 2 h 113"/>
                <a:gd name="T8" fmla="*/ 126 w 127"/>
                <a:gd name="T9" fmla="*/ 2 h 113"/>
                <a:gd name="T10" fmla="*/ 125 w 127"/>
                <a:gd name="T11" fmla="*/ 9 h 113"/>
                <a:gd name="T12" fmla="*/ 7 w 127"/>
                <a:gd name="T13" fmla="*/ 112 h 113"/>
                <a:gd name="T14" fmla="*/ 4 w 127"/>
                <a:gd name="T15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13">
                  <a:moveTo>
                    <a:pt x="4" y="112"/>
                  </a:moveTo>
                  <a:cubicBezTo>
                    <a:pt x="3" y="112"/>
                    <a:pt x="2" y="112"/>
                    <a:pt x="1" y="111"/>
                  </a:cubicBezTo>
                  <a:cubicBezTo>
                    <a:pt x="0" y="109"/>
                    <a:pt x="0" y="106"/>
                    <a:pt x="2" y="105"/>
                  </a:cubicBezTo>
                  <a:cubicBezTo>
                    <a:pt x="41" y="73"/>
                    <a:pt x="80" y="38"/>
                    <a:pt x="120" y="2"/>
                  </a:cubicBezTo>
                  <a:cubicBezTo>
                    <a:pt x="121" y="0"/>
                    <a:pt x="124" y="0"/>
                    <a:pt x="126" y="2"/>
                  </a:cubicBezTo>
                  <a:cubicBezTo>
                    <a:pt x="127" y="4"/>
                    <a:pt x="127" y="7"/>
                    <a:pt x="125" y="9"/>
                  </a:cubicBezTo>
                  <a:cubicBezTo>
                    <a:pt x="86" y="44"/>
                    <a:pt x="46" y="80"/>
                    <a:pt x="7" y="112"/>
                  </a:cubicBezTo>
                  <a:cubicBezTo>
                    <a:pt x="6" y="112"/>
                    <a:pt x="5" y="113"/>
                    <a:pt x="4" y="112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5392738" y="7010400"/>
              <a:ext cx="730250" cy="642938"/>
            </a:xfrm>
            <a:custGeom>
              <a:avLst/>
              <a:gdLst>
                <a:gd name="T0" fmla="*/ 4 w 194"/>
                <a:gd name="T1" fmla="*/ 171 h 171"/>
                <a:gd name="T2" fmla="*/ 1 w 194"/>
                <a:gd name="T3" fmla="*/ 169 h 171"/>
                <a:gd name="T4" fmla="*/ 2 w 194"/>
                <a:gd name="T5" fmla="*/ 163 h 171"/>
                <a:gd name="T6" fmla="*/ 186 w 194"/>
                <a:gd name="T7" fmla="*/ 2 h 171"/>
                <a:gd name="T8" fmla="*/ 192 w 194"/>
                <a:gd name="T9" fmla="*/ 2 h 171"/>
                <a:gd name="T10" fmla="*/ 192 w 194"/>
                <a:gd name="T11" fmla="*/ 8 h 171"/>
                <a:gd name="T12" fmla="*/ 7 w 194"/>
                <a:gd name="T13" fmla="*/ 170 h 171"/>
                <a:gd name="T14" fmla="*/ 4 w 194"/>
                <a:gd name="T1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71">
                  <a:moveTo>
                    <a:pt x="4" y="171"/>
                  </a:moveTo>
                  <a:cubicBezTo>
                    <a:pt x="3" y="170"/>
                    <a:pt x="2" y="170"/>
                    <a:pt x="1" y="169"/>
                  </a:cubicBezTo>
                  <a:cubicBezTo>
                    <a:pt x="0" y="167"/>
                    <a:pt x="0" y="164"/>
                    <a:pt x="2" y="163"/>
                  </a:cubicBezTo>
                  <a:cubicBezTo>
                    <a:pt x="63" y="115"/>
                    <a:pt x="125" y="57"/>
                    <a:pt x="186" y="2"/>
                  </a:cubicBezTo>
                  <a:cubicBezTo>
                    <a:pt x="188" y="0"/>
                    <a:pt x="191" y="0"/>
                    <a:pt x="192" y="2"/>
                  </a:cubicBezTo>
                  <a:cubicBezTo>
                    <a:pt x="194" y="4"/>
                    <a:pt x="194" y="7"/>
                    <a:pt x="192" y="8"/>
                  </a:cubicBezTo>
                  <a:cubicBezTo>
                    <a:pt x="130" y="64"/>
                    <a:pt x="69" y="122"/>
                    <a:pt x="7" y="170"/>
                  </a:cubicBezTo>
                  <a:cubicBezTo>
                    <a:pt x="6" y="170"/>
                    <a:pt x="5" y="171"/>
                    <a:pt x="4" y="17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5395913" y="7026275"/>
              <a:ext cx="977900" cy="858838"/>
            </a:xfrm>
            <a:custGeom>
              <a:avLst/>
              <a:gdLst>
                <a:gd name="T0" fmla="*/ 4 w 260"/>
                <a:gd name="T1" fmla="*/ 229 h 229"/>
                <a:gd name="T2" fmla="*/ 1 w 260"/>
                <a:gd name="T3" fmla="*/ 227 h 229"/>
                <a:gd name="T4" fmla="*/ 1 w 260"/>
                <a:gd name="T5" fmla="*/ 221 h 229"/>
                <a:gd name="T6" fmla="*/ 253 w 260"/>
                <a:gd name="T7" fmla="*/ 1 h 229"/>
                <a:gd name="T8" fmla="*/ 259 w 260"/>
                <a:gd name="T9" fmla="*/ 2 h 229"/>
                <a:gd name="T10" fmla="*/ 258 w 260"/>
                <a:gd name="T11" fmla="*/ 8 h 229"/>
                <a:gd name="T12" fmla="*/ 7 w 260"/>
                <a:gd name="T13" fmla="*/ 228 h 229"/>
                <a:gd name="T14" fmla="*/ 4 w 260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229">
                  <a:moveTo>
                    <a:pt x="4" y="229"/>
                  </a:moveTo>
                  <a:cubicBezTo>
                    <a:pt x="3" y="229"/>
                    <a:pt x="2" y="228"/>
                    <a:pt x="1" y="227"/>
                  </a:cubicBezTo>
                  <a:cubicBezTo>
                    <a:pt x="0" y="225"/>
                    <a:pt x="0" y="222"/>
                    <a:pt x="1" y="221"/>
                  </a:cubicBezTo>
                  <a:cubicBezTo>
                    <a:pt x="85" y="159"/>
                    <a:pt x="169" y="75"/>
                    <a:pt x="253" y="1"/>
                  </a:cubicBezTo>
                  <a:cubicBezTo>
                    <a:pt x="254" y="0"/>
                    <a:pt x="257" y="0"/>
                    <a:pt x="259" y="2"/>
                  </a:cubicBezTo>
                  <a:cubicBezTo>
                    <a:pt x="260" y="3"/>
                    <a:pt x="260" y="6"/>
                    <a:pt x="258" y="8"/>
                  </a:cubicBezTo>
                  <a:cubicBezTo>
                    <a:pt x="175" y="82"/>
                    <a:pt x="91" y="165"/>
                    <a:pt x="7" y="228"/>
                  </a:cubicBezTo>
                  <a:cubicBezTo>
                    <a:pt x="6" y="229"/>
                    <a:pt x="5" y="229"/>
                    <a:pt x="4" y="229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5640388" y="7239000"/>
              <a:ext cx="730250" cy="665163"/>
            </a:xfrm>
            <a:custGeom>
              <a:avLst/>
              <a:gdLst>
                <a:gd name="T0" fmla="*/ 5 w 194"/>
                <a:gd name="T1" fmla="*/ 177 h 177"/>
                <a:gd name="T2" fmla="*/ 2 w 194"/>
                <a:gd name="T3" fmla="*/ 176 h 177"/>
                <a:gd name="T4" fmla="*/ 2 w 194"/>
                <a:gd name="T5" fmla="*/ 169 h 177"/>
                <a:gd name="T6" fmla="*/ 187 w 194"/>
                <a:gd name="T7" fmla="*/ 2 h 177"/>
                <a:gd name="T8" fmla="*/ 193 w 194"/>
                <a:gd name="T9" fmla="*/ 2 h 177"/>
                <a:gd name="T10" fmla="*/ 192 w 194"/>
                <a:gd name="T11" fmla="*/ 8 h 177"/>
                <a:gd name="T12" fmla="*/ 8 w 194"/>
                <a:gd name="T13" fmla="*/ 176 h 177"/>
                <a:gd name="T14" fmla="*/ 5 w 194"/>
                <a:gd name="T15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77">
                  <a:moveTo>
                    <a:pt x="5" y="177"/>
                  </a:moveTo>
                  <a:cubicBezTo>
                    <a:pt x="4" y="177"/>
                    <a:pt x="2" y="177"/>
                    <a:pt x="2" y="176"/>
                  </a:cubicBezTo>
                  <a:cubicBezTo>
                    <a:pt x="0" y="174"/>
                    <a:pt x="0" y="171"/>
                    <a:pt x="2" y="169"/>
                  </a:cubicBezTo>
                  <a:cubicBezTo>
                    <a:pt x="64" y="118"/>
                    <a:pt x="125" y="58"/>
                    <a:pt x="187" y="2"/>
                  </a:cubicBezTo>
                  <a:cubicBezTo>
                    <a:pt x="188" y="0"/>
                    <a:pt x="191" y="0"/>
                    <a:pt x="193" y="2"/>
                  </a:cubicBezTo>
                  <a:cubicBezTo>
                    <a:pt x="194" y="4"/>
                    <a:pt x="194" y="6"/>
                    <a:pt x="192" y="8"/>
                  </a:cubicBezTo>
                  <a:cubicBezTo>
                    <a:pt x="131" y="64"/>
                    <a:pt x="69" y="125"/>
                    <a:pt x="8" y="176"/>
                  </a:cubicBezTo>
                  <a:cubicBezTo>
                    <a:pt x="7" y="177"/>
                    <a:pt x="6" y="177"/>
                    <a:pt x="5" y="17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5889625" y="7458075"/>
              <a:ext cx="476250" cy="449263"/>
            </a:xfrm>
            <a:custGeom>
              <a:avLst/>
              <a:gdLst>
                <a:gd name="T0" fmla="*/ 5 w 127"/>
                <a:gd name="T1" fmla="*/ 120 h 120"/>
                <a:gd name="T2" fmla="*/ 1 w 127"/>
                <a:gd name="T3" fmla="*/ 119 h 120"/>
                <a:gd name="T4" fmla="*/ 2 w 127"/>
                <a:gd name="T5" fmla="*/ 113 h 120"/>
                <a:gd name="T6" fmla="*/ 120 w 127"/>
                <a:gd name="T7" fmla="*/ 1 h 120"/>
                <a:gd name="T8" fmla="*/ 126 w 127"/>
                <a:gd name="T9" fmla="*/ 1 h 120"/>
                <a:gd name="T10" fmla="*/ 125 w 127"/>
                <a:gd name="T11" fmla="*/ 7 h 120"/>
                <a:gd name="T12" fmla="*/ 7 w 127"/>
                <a:gd name="T13" fmla="*/ 119 h 120"/>
                <a:gd name="T14" fmla="*/ 5 w 127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20">
                  <a:moveTo>
                    <a:pt x="5" y="120"/>
                  </a:moveTo>
                  <a:cubicBezTo>
                    <a:pt x="3" y="120"/>
                    <a:pt x="2" y="120"/>
                    <a:pt x="1" y="119"/>
                  </a:cubicBezTo>
                  <a:cubicBezTo>
                    <a:pt x="0" y="117"/>
                    <a:pt x="0" y="114"/>
                    <a:pt x="2" y="113"/>
                  </a:cubicBezTo>
                  <a:cubicBezTo>
                    <a:pt x="41" y="77"/>
                    <a:pt x="81" y="39"/>
                    <a:pt x="120" y="1"/>
                  </a:cubicBezTo>
                  <a:cubicBezTo>
                    <a:pt x="122" y="0"/>
                    <a:pt x="124" y="0"/>
                    <a:pt x="126" y="1"/>
                  </a:cubicBezTo>
                  <a:cubicBezTo>
                    <a:pt x="127" y="3"/>
                    <a:pt x="127" y="6"/>
                    <a:pt x="125" y="7"/>
                  </a:cubicBezTo>
                  <a:cubicBezTo>
                    <a:pt x="86" y="45"/>
                    <a:pt x="47" y="83"/>
                    <a:pt x="7" y="119"/>
                  </a:cubicBezTo>
                  <a:cubicBezTo>
                    <a:pt x="7" y="120"/>
                    <a:pt x="6" y="120"/>
                    <a:pt x="5" y="12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6137275" y="7670800"/>
              <a:ext cx="225425" cy="225425"/>
            </a:xfrm>
            <a:custGeom>
              <a:avLst/>
              <a:gdLst>
                <a:gd name="T0" fmla="*/ 4 w 60"/>
                <a:gd name="T1" fmla="*/ 60 h 60"/>
                <a:gd name="T2" fmla="*/ 1 w 60"/>
                <a:gd name="T3" fmla="*/ 58 h 60"/>
                <a:gd name="T4" fmla="*/ 2 w 60"/>
                <a:gd name="T5" fmla="*/ 52 h 60"/>
                <a:gd name="T6" fmla="*/ 53 w 60"/>
                <a:gd name="T7" fmla="*/ 2 h 60"/>
                <a:gd name="T8" fmla="*/ 59 w 60"/>
                <a:gd name="T9" fmla="*/ 2 h 60"/>
                <a:gd name="T10" fmla="*/ 58 w 60"/>
                <a:gd name="T11" fmla="*/ 8 h 60"/>
                <a:gd name="T12" fmla="*/ 7 w 60"/>
                <a:gd name="T13" fmla="*/ 58 h 60"/>
                <a:gd name="T14" fmla="*/ 4 w 60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0">
                  <a:moveTo>
                    <a:pt x="4" y="60"/>
                  </a:moveTo>
                  <a:cubicBezTo>
                    <a:pt x="3" y="60"/>
                    <a:pt x="2" y="59"/>
                    <a:pt x="1" y="58"/>
                  </a:cubicBezTo>
                  <a:cubicBezTo>
                    <a:pt x="0" y="57"/>
                    <a:pt x="0" y="54"/>
                    <a:pt x="2" y="52"/>
                  </a:cubicBezTo>
                  <a:cubicBezTo>
                    <a:pt x="19" y="36"/>
                    <a:pt x="36" y="19"/>
                    <a:pt x="53" y="2"/>
                  </a:cubicBezTo>
                  <a:cubicBezTo>
                    <a:pt x="55" y="0"/>
                    <a:pt x="57" y="0"/>
                    <a:pt x="59" y="2"/>
                  </a:cubicBezTo>
                  <a:cubicBezTo>
                    <a:pt x="60" y="3"/>
                    <a:pt x="60" y="6"/>
                    <a:pt x="58" y="8"/>
                  </a:cubicBezTo>
                  <a:cubicBezTo>
                    <a:pt x="41" y="25"/>
                    <a:pt x="24" y="42"/>
                    <a:pt x="7" y="58"/>
                  </a:cubicBezTo>
                  <a:cubicBezTo>
                    <a:pt x="6" y="59"/>
                    <a:pt x="5" y="60"/>
                    <a:pt x="4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5422900" y="6496050"/>
              <a:ext cx="263525" cy="319088"/>
            </a:xfrm>
            <a:custGeom>
              <a:avLst/>
              <a:gdLst>
                <a:gd name="T0" fmla="*/ 65 w 70"/>
                <a:gd name="T1" fmla="*/ 85 h 85"/>
                <a:gd name="T2" fmla="*/ 61 w 70"/>
                <a:gd name="T3" fmla="*/ 83 h 85"/>
                <a:gd name="T4" fmla="*/ 1 w 70"/>
                <a:gd name="T5" fmla="*/ 7 h 85"/>
                <a:gd name="T6" fmla="*/ 2 w 70"/>
                <a:gd name="T7" fmla="*/ 1 h 85"/>
                <a:gd name="T8" fmla="*/ 8 w 70"/>
                <a:gd name="T9" fmla="*/ 2 h 85"/>
                <a:gd name="T10" fmla="*/ 68 w 70"/>
                <a:gd name="T11" fmla="*/ 78 h 85"/>
                <a:gd name="T12" fmla="*/ 67 w 70"/>
                <a:gd name="T13" fmla="*/ 84 h 85"/>
                <a:gd name="T14" fmla="*/ 65 w 70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85">
                  <a:moveTo>
                    <a:pt x="65" y="85"/>
                  </a:moveTo>
                  <a:cubicBezTo>
                    <a:pt x="63" y="85"/>
                    <a:pt x="62" y="84"/>
                    <a:pt x="61" y="8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70" y="80"/>
                    <a:pt x="69" y="83"/>
                    <a:pt x="67" y="84"/>
                  </a:cubicBezTo>
                  <a:cubicBezTo>
                    <a:pt x="67" y="85"/>
                    <a:pt x="66" y="85"/>
                    <a:pt x="6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5422900" y="6496050"/>
              <a:ext cx="263525" cy="319088"/>
            </a:xfrm>
            <a:custGeom>
              <a:avLst/>
              <a:gdLst>
                <a:gd name="T0" fmla="*/ 5 w 70"/>
                <a:gd name="T1" fmla="*/ 85 h 85"/>
                <a:gd name="T2" fmla="*/ 2 w 70"/>
                <a:gd name="T3" fmla="*/ 84 h 85"/>
                <a:gd name="T4" fmla="*/ 1 w 70"/>
                <a:gd name="T5" fmla="*/ 78 h 85"/>
                <a:gd name="T6" fmla="*/ 61 w 70"/>
                <a:gd name="T7" fmla="*/ 2 h 85"/>
                <a:gd name="T8" fmla="*/ 67 w 70"/>
                <a:gd name="T9" fmla="*/ 1 h 85"/>
                <a:gd name="T10" fmla="*/ 68 w 70"/>
                <a:gd name="T11" fmla="*/ 7 h 85"/>
                <a:gd name="T12" fmla="*/ 8 w 70"/>
                <a:gd name="T13" fmla="*/ 83 h 85"/>
                <a:gd name="T14" fmla="*/ 5 w 70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85">
                  <a:moveTo>
                    <a:pt x="5" y="85"/>
                  </a:moveTo>
                  <a:cubicBezTo>
                    <a:pt x="4" y="85"/>
                    <a:pt x="3" y="85"/>
                    <a:pt x="2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9" y="2"/>
                    <a:pt x="70" y="5"/>
                    <a:pt x="68" y="7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7" y="84"/>
                    <a:pt x="6" y="85"/>
                    <a:pt x="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5648325" y="6496050"/>
              <a:ext cx="260350" cy="319088"/>
            </a:xfrm>
            <a:custGeom>
              <a:avLst/>
              <a:gdLst>
                <a:gd name="T0" fmla="*/ 65 w 69"/>
                <a:gd name="T1" fmla="*/ 85 h 85"/>
                <a:gd name="T2" fmla="*/ 61 w 69"/>
                <a:gd name="T3" fmla="*/ 83 h 85"/>
                <a:gd name="T4" fmla="*/ 1 w 69"/>
                <a:gd name="T5" fmla="*/ 7 h 85"/>
                <a:gd name="T6" fmla="*/ 2 w 69"/>
                <a:gd name="T7" fmla="*/ 1 h 85"/>
                <a:gd name="T8" fmla="*/ 8 w 69"/>
                <a:gd name="T9" fmla="*/ 2 h 85"/>
                <a:gd name="T10" fmla="*/ 68 w 69"/>
                <a:gd name="T11" fmla="*/ 78 h 85"/>
                <a:gd name="T12" fmla="*/ 67 w 69"/>
                <a:gd name="T13" fmla="*/ 84 h 85"/>
                <a:gd name="T14" fmla="*/ 6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65" y="85"/>
                  </a:moveTo>
                  <a:cubicBezTo>
                    <a:pt x="63" y="85"/>
                    <a:pt x="62" y="84"/>
                    <a:pt x="61" y="8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80"/>
                    <a:pt x="69" y="83"/>
                    <a:pt x="67" y="84"/>
                  </a:cubicBezTo>
                  <a:cubicBezTo>
                    <a:pt x="66" y="85"/>
                    <a:pt x="66" y="85"/>
                    <a:pt x="6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5648325" y="6496050"/>
              <a:ext cx="260350" cy="319088"/>
            </a:xfrm>
            <a:custGeom>
              <a:avLst/>
              <a:gdLst>
                <a:gd name="T0" fmla="*/ 5 w 69"/>
                <a:gd name="T1" fmla="*/ 85 h 85"/>
                <a:gd name="T2" fmla="*/ 2 w 69"/>
                <a:gd name="T3" fmla="*/ 84 h 85"/>
                <a:gd name="T4" fmla="*/ 1 w 69"/>
                <a:gd name="T5" fmla="*/ 78 h 85"/>
                <a:gd name="T6" fmla="*/ 61 w 69"/>
                <a:gd name="T7" fmla="*/ 2 h 85"/>
                <a:gd name="T8" fmla="*/ 67 w 69"/>
                <a:gd name="T9" fmla="*/ 1 h 85"/>
                <a:gd name="T10" fmla="*/ 68 w 69"/>
                <a:gd name="T11" fmla="*/ 7 h 85"/>
                <a:gd name="T12" fmla="*/ 8 w 69"/>
                <a:gd name="T13" fmla="*/ 83 h 85"/>
                <a:gd name="T14" fmla="*/ 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5" y="85"/>
                  </a:moveTo>
                  <a:cubicBezTo>
                    <a:pt x="4" y="85"/>
                    <a:pt x="3" y="85"/>
                    <a:pt x="2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9" y="2"/>
                    <a:pt x="69" y="5"/>
                    <a:pt x="68" y="7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7" y="84"/>
                    <a:pt x="6" y="85"/>
                    <a:pt x="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5873750" y="6496050"/>
              <a:ext cx="260350" cy="319088"/>
            </a:xfrm>
            <a:custGeom>
              <a:avLst/>
              <a:gdLst>
                <a:gd name="T0" fmla="*/ 65 w 69"/>
                <a:gd name="T1" fmla="*/ 85 h 85"/>
                <a:gd name="T2" fmla="*/ 61 w 69"/>
                <a:gd name="T3" fmla="*/ 83 h 85"/>
                <a:gd name="T4" fmla="*/ 1 w 69"/>
                <a:gd name="T5" fmla="*/ 7 h 85"/>
                <a:gd name="T6" fmla="*/ 2 w 69"/>
                <a:gd name="T7" fmla="*/ 1 h 85"/>
                <a:gd name="T8" fmla="*/ 8 w 69"/>
                <a:gd name="T9" fmla="*/ 2 h 85"/>
                <a:gd name="T10" fmla="*/ 68 w 69"/>
                <a:gd name="T11" fmla="*/ 78 h 85"/>
                <a:gd name="T12" fmla="*/ 67 w 69"/>
                <a:gd name="T13" fmla="*/ 84 h 85"/>
                <a:gd name="T14" fmla="*/ 6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65" y="85"/>
                  </a:moveTo>
                  <a:cubicBezTo>
                    <a:pt x="63" y="85"/>
                    <a:pt x="62" y="84"/>
                    <a:pt x="61" y="8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80"/>
                    <a:pt x="69" y="83"/>
                    <a:pt x="67" y="84"/>
                  </a:cubicBezTo>
                  <a:cubicBezTo>
                    <a:pt x="66" y="85"/>
                    <a:pt x="66" y="85"/>
                    <a:pt x="6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5873750" y="6496050"/>
              <a:ext cx="260350" cy="319088"/>
            </a:xfrm>
            <a:custGeom>
              <a:avLst/>
              <a:gdLst>
                <a:gd name="T0" fmla="*/ 5 w 69"/>
                <a:gd name="T1" fmla="*/ 85 h 85"/>
                <a:gd name="T2" fmla="*/ 2 w 69"/>
                <a:gd name="T3" fmla="*/ 84 h 85"/>
                <a:gd name="T4" fmla="*/ 1 w 69"/>
                <a:gd name="T5" fmla="*/ 78 h 85"/>
                <a:gd name="T6" fmla="*/ 61 w 69"/>
                <a:gd name="T7" fmla="*/ 2 h 85"/>
                <a:gd name="T8" fmla="*/ 67 w 69"/>
                <a:gd name="T9" fmla="*/ 1 h 85"/>
                <a:gd name="T10" fmla="*/ 68 w 69"/>
                <a:gd name="T11" fmla="*/ 7 h 85"/>
                <a:gd name="T12" fmla="*/ 8 w 69"/>
                <a:gd name="T13" fmla="*/ 83 h 85"/>
                <a:gd name="T14" fmla="*/ 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5" y="85"/>
                  </a:moveTo>
                  <a:cubicBezTo>
                    <a:pt x="4" y="85"/>
                    <a:pt x="3" y="85"/>
                    <a:pt x="2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9" y="2"/>
                    <a:pt x="69" y="5"/>
                    <a:pt x="68" y="7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7" y="84"/>
                    <a:pt x="6" y="85"/>
                    <a:pt x="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6099175" y="6496050"/>
              <a:ext cx="260350" cy="319088"/>
            </a:xfrm>
            <a:custGeom>
              <a:avLst/>
              <a:gdLst>
                <a:gd name="T0" fmla="*/ 65 w 69"/>
                <a:gd name="T1" fmla="*/ 85 h 85"/>
                <a:gd name="T2" fmla="*/ 61 w 69"/>
                <a:gd name="T3" fmla="*/ 83 h 85"/>
                <a:gd name="T4" fmla="*/ 1 w 69"/>
                <a:gd name="T5" fmla="*/ 7 h 85"/>
                <a:gd name="T6" fmla="*/ 2 w 69"/>
                <a:gd name="T7" fmla="*/ 1 h 85"/>
                <a:gd name="T8" fmla="*/ 8 w 69"/>
                <a:gd name="T9" fmla="*/ 2 h 85"/>
                <a:gd name="T10" fmla="*/ 68 w 69"/>
                <a:gd name="T11" fmla="*/ 78 h 85"/>
                <a:gd name="T12" fmla="*/ 67 w 69"/>
                <a:gd name="T13" fmla="*/ 84 h 85"/>
                <a:gd name="T14" fmla="*/ 6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65" y="85"/>
                  </a:moveTo>
                  <a:cubicBezTo>
                    <a:pt x="63" y="85"/>
                    <a:pt x="62" y="84"/>
                    <a:pt x="61" y="8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80"/>
                    <a:pt x="69" y="83"/>
                    <a:pt x="67" y="84"/>
                  </a:cubicBezTo>
                  <a:cubicBezTo>
                    <a:pt x="66" y="85"/>
                    <a:pt x="65" y="85"/>
                    <a:pt x="6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6099175" y="6496050"/>
              <a:ext cx="260350" cy="319088"/>
            </a:xfrm>
            <a:custGeom>
              <a:avLst/>
              <a:gdLst>
                <a:gd name="T0" fmla="*/ 5 w 69"/>
                <a:gd name="T1" fmla="*/ 85 h 85"/>
                <a:gd name="T2" fmla="*/ 2 w 69"/>
                <a:gd name="T3" fmla="*/ 84 h 85"/>
                <a:gd name="T4" fmla="*/ 1 w 69"/>
                <a:gd name="T5" fmla="*/ 78 h 85"/>
                <a:gd name="T6" fmla="*/ 61 w 69"/>
                <a:gd name="T7" fmla="*/ 2 h 85"/>
                <a:gd name="T8" fmla="*/ 67 w 69"/>
                <a:gd name="T9" fmla="*/ 1 h 85"/>
                <a:gd name="T10" fmla="*/ 68 w 69"/>
                <a:gd name="T11" fmla="*/ 7 h 85"/>
                <a:gd name="T12" fmla="*/ 8 w 69"/>
                <a:gd name="T13" fmla="*/ 83 h 85"/>
                <a:gd name="T14" fmla="*/ 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5" y="85"/>
                  </a:moveTo>
                  <a:cubicBezTo>
                    <a:pt x="4" y="85"/>
                    <a:pt x="3" y="85"/>
                    <a:pt x="2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9" y="2"/>
                    <a:pt x="69" y="5"/>
                    <a:pt x="68" y="7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7" y="84"/>
                    <a:pt x="6" y="85"/>
                    <a:pt x="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4884738" y="5148263"/>
              <a:ext cx="2016125" cy="1220788"/>
            </a:xfrm>
            <a:custGeom>
              <a:avLst/>
              <a:gdLst>
                <a:gd name="T0" fmla="*/ 488 w 536"/>
                <a:gd name="T1" fmla="*/ 213 h 325"/>
                <a:gd name="T2" fmla="*/ 488 w 536"/>
                <a:gd name="T3" fmla="*/ 212 h 325"/>
                <a:gd name="T4" fmla="*/ 268 w 536"/>
                <a:gd name="T5" fmla="*/ 0 h 325"/>
                <a:gd name="T6" fmla="*/ 47 w 536"/>
                <a:gd name="T7" fmla="*/ 212 h 325"/>
                <a:gd name="T8" fmla="*/ 47 w 536"/>
                <a:gd name="T9" fmla="*/ 213 h 325"/>
                <a:gd name="T10" fmla="*/ 0 w 536"/>
                <a:gd name="T11" fmla="*/ 269 h 325"/>
                <a:gd name="T12" fmla="*/ 56 w 536"/>
                <a:gd name="T13" fmla="*/ 325 h 325"/>
                <a:gd name="T14" fmla="*/ 479 w 536"/>
                <a:gd name="T15" fmla="*/ 325 h 325"/>
                <a:gd name="T16" fmla="*/ 536 w 536"/>
                <a:gd name="T17" fmla="*/ 269 h 325"/>
                <a:gd name="T18" fmla="*/ 488 w 536"/>
                <a:gd name="T19" fmla="*/ 2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6" h="325">
                  <a:moveTo>
                    <a:pt x="488" y="213"/>
                  </a:moveTo>
                  <a:cubicBezTo>
                    <a:pt x="488" y="212"/>
                    <a:pt x="488" y="212"/>
                    <a:pt x="488" y="212"/>
                  </a:cubicBezTo>
                  <a:cubicBezTo>
                    <a:pt x="488" y="95"/>
                    <a:pt x="390" y="0"/>
                    <a:pt x="268" y="0"/>
                  </a:cubicBezTo>
                  <a:cubicBezTo>
                    <a:pt x="146" y="0"/>
                    <a:pt x="47" y="95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20" y="217"/>
                    <a:pt x="0" y="240"/>
                    <a:pt x="0" y="269"/>
                  </a:cubicBezTo>
                  <a:cubicBezTo>
                    <a:pt x="0" y="300"/>
                    <a:pt x="25" y="325"/>
                    <a:pt x="56" y="325"/>
                  </a:cubicBezTo>
                  <a:cubicBezTo>
                    <a:pt x="479" y="325"/>
                    <a:pt x="479" y="325"/>
                    <a:pt x="479" y="325"/>
                  </a:cubicBezTo>
                  <a:cubicBezTo>
                    <a:pt x="510" y="325"/>
                    <a:pt x="536" y="300"/>
                    <a:pt x="536" y="269"/>
                  </a:cubicBezTo>
                  <a:cubicBezTo>
                    <a:pt x="536" y="240"/>
                    <a:pt x="515" y="217"/>
                    <a:pt x="488" y="213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5" name="Freeform 7"/>
          <p:cNvSpPr>
            <a:spLocks noEditPoints="1"/>
          </p:cNvSpPr>
          <p:nvPr/>
        </p:nvSpPr>
        <p:spPr bwMode="auto">
          <a:xfrm>
            <a:off x="3958169" y="2980595"/>
            <a:ext cx="4275662" cy="1703475"/>
          </a:xfrm>
          <a:custGeom>
            <a:avLst/>
            <a:gdLst>
              <a:gd name="T0" fmla="*/ 258 w 318"/>
              <a:gd name="T1" fmla="*/ 100 h 127"/>
              <a:gd name="T2" fmla="*/ 184 w 318"/>
              <a:gd name="T3" fmla="*/ 100 h 127"/>
              <a:gd name="T4" fmla="*/ 110 w 318"/>
              <a:gd name="T5" fmla="*/ 100 h 127"/>
              <a:gd name="T6" fmla="*/ 36 w 318"/>
              <a:gd name="T7" fmla="*/ 100 h 127"/>
              <a:gd name="T8" fmla="*/ 14 w 318"/>
              <a:gd name="T9" fmla="*/ 127 h 127"/>
              <a:gd name="T10" fmla="*/ 19 w 318"/>
              <a:gd name="T11" fmla="*/ 124 h 127"/>
              <a:gd name="T12" fmla="*/ 14 w 318"/>
              <a:gd name="T13" fmla="*/ 122 h 127"/>
              <a:gd name="T14" fmla="*/ 35 w 318"/>
              <a:gd name="T15" fmla="*/ 117 h 127"/>
              <a:gd name="T16" fmla="*/ 48 w 318"/>
              <a:gd name="T17" fmla="*/ 111 h 127"/>
              <a:gd name="T18" fmla="*/ 61 w 318"/>
              <a:gd name="T19" fmla="*/ 117 h 127"/>
              <a:gd name="T20" fmla="*/ 85 w 318"/>
              <a:gd name="T21" fmla="*/ 117 h 127"/>
              <a:gd name="T22" fmla="*/ 109 w 318"/>
              <a:gd name="T23" fmla="*/ 117 h 127"/>
              <a:gd name="T24" fmla="*/ 122 w 318"/>
              <a:gd name="T25" fmla="*/ 111 h 127"/>
              <a:gd name="T26" fmla="*/ 135 w 318"/>
              <a:gd name="T27" fmla="*/ 117 h 127"/>
              <a:gd name="T28" fmla="*/ 159 w 318"/>
              <a:gd name="T29" fmla="*/ 117 h 127"/>
              <a:gd name="T30" fmla="*/ 183 w 318"/>
              <a:gd name="T31" fmla="*/ 117 h 127"/>
              <a:gd name="T32" fmla="*/ 196 w 318"/>
              <a:gd name="T33" fmla="*/ 111 h 127"/>
              <a:gd name="T34" fmla="*/ 209 w 318"/>
              <a:gd name="T35" fmla="*/ 117 h 127"/>
              <a:gd name="T36" fmla="*/ 233 w 318"/>
              <a:gd name="T37" fmla="*/ 117 h 127"/>
              <a:gd name="T38" fmla="*/ 257 w 318"/>
              <a:gd name="T39" fmla="*/ 117 h 127"/>
              <a:gd name="T40" fmla="*/ 270 w 318"/>
              <a:gd name="T41" fmla="*/ 111 h 127"/>
              <a:gd name="T42" fmla="*/ 283 w 318"/>
              <a:gd name="T43" fmla="*/ 117 h 127"/>
              <a:gd name="T44" fmla="*/ 304 w 318"/>
              <a:gd name="T45" fmla="*/ 122 h 127"/>
              <a:gd name="T46" fmla="*/ 299 w 318"/>
              <a:gd name="T47" fmla="*/ 124 h 127"/>
              <a:gd name="T48" fmla="*/ 304 w 318"/>
              <a:gd name="T49" fmla="*/ 127 h 127"/>
              <a:gd name="T50" fmla="*/ 304 w 318"/>
              <a:gd name="T51" fmla="*/ 0 h 127"/>
              <a:gd name="T52" fmla="*/ 299 w 318"/>
              <a:gd name="T53" fmla="*/ 3 h 127"/>
              <a:gd name="T54" fmla="*/ 304 w 318"/>
              <a:gd name="T55" fmla="*/ 4 h 127"/>
              <a:gd name="T56" fmla="*/ 283 w 318"/>
              <a:gd name="T57" fmla="*/ 10 h 127"/>
              <a:gd name="T58" fmla="*/ 270 w 318"/>
              <a:gd name="T59" fmla="*/ 16 h 127"/>
              <a:gd name="T60" fmla="*/ 257 w 318"/>
              <a:gd name="T61" fmla="*/ 10 h 127"/>
              <a:gd name="T62" fmla="*/ 233 w 318"/>
              <a:gd name="T63" fmla="*/ 9 h 127"/>
              <a:gd name="T64" fmla="*/ 209 w 318"/>
              <a:gd name="T65" fmla="*/ 10 h 127"/>
              <a:gd name="T66" fmla="*/ 196 w 318"/>
              <a:gd name="T67" fmla="*/ 16 h 127"/>
              <a:gd name="T68" fmla="*/ 183 w 318"/>
              <a:gd name="T69" fmla="*/ 10 h 127"/>
              <a:gd name="T70" fmla="*/ 159 w 318"/>
              <a:gd name="T71" fmla="*/ 9 h 127"/>
              <a:gd name="T72" fmla="*/ 135 w 318"/>
              <a:gd name="T73" fmla="*/ 10 h 127"/>
              <a:gd name="T74" fmla="*/ 122 w 318"/>
              <a:gd name="T75" fmla="*/ 16 h 127"/>
              <a:gd name="T76" fmla="*/ 109 w 318"/>
              <a:gd name="T77" fmla="*/ 10 h 127"/>
              <a:gd name="T78" fmla="*/ 85 w 318"/>
              <a:gd name="T79" fmla="*/ 9 h 127"/>
              <a:gd name="T80" fmla="*/ 61 w 318"/>
              <a:gd name="T81" fmla="*/ 10 h 127"/>
              <a:gd name="T82" fmla="*/ 48 w 318"/>
              <a:gd name="T83" fmla="*/ 16 h 127"/>
              <a:gd name="T84" fmla="*/ 35 w 318"/>
              <a:gd name="T85" fmla="*/ 10 h 127"/>
              <a:gd name="T86" fmla="*/ 14 w 318"/>
              <a:gd name="T87" fmla="*/ 4 h 127"/>
              <a:gd name="T88" fmla="*/ 19 w 318"/>
              <a:gd name="T89" fmla="*/ 3 h 127"/>
              <a:gd name="T90" fmla="*/ 14 w 318"/>
              <a:gd name="T91" fmla="*/ 0 h 127"/>
              <a:gd name="T92" fmla="*/ 36 w 318"/>
              <a:gd name="T93" fmla="*/ 26 h 127"/>
              <a:gd name="T94" fmla="*/ 110 w 318"/>
              <a:gd name="T95" fmla="*/ 26 h 127"/>
              <a:gd name="T96" fmla="*/ 184 w 318"/>
              <a:gd name="T97" fmla="*/ 26 h 127"/>
              <a:gd name="T98" fmla="*/ 258 w 318"/>
              <a:gd name="T99" fmla="*/ 26 h 127"/>
              <a:gd name="T100" fmla="*/ 315 w 318"/>
              <a:gd name="T101" fmla="*/ 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18" h="127">
                <a:moveTo>
                  <a:pt x="307" y="100"/>
                </a:moveTo>
                <a:cubicBezTo>
                  <a:pt x="282" y="100"/>
                  <a:pt x="282" y="100"/>
                  <a:pt x="282" y="100"/>
                </a:cubicBezTo>
                <a:cubicBezTo>
                  <a:pt x="258" y="100"/>
                  <a:pt x="258" y="100"/>
                  <a:pt x="258" y="100"/>
                </a:cubicBezTo>
                <a:cubicBezTo>
                  <a:pt x="233" y="100"/>
                  <a:pt x="233" y="100"/>
                  <a:pt x="233" y="100"/>
                </a:cubicBezTo>
                <a:cubicBezTo>
                  <a:pt x="208" y="100"/>
                  <a:pt x="208" y="100"/>
                  <a:pt x="208" y="100"/>
                </a:cubicBezTo>
                <a:cubicBezTo>
                  <a:pt x="184" y="100"/>
                  <a:pt x="184" y="100"/>
                  <a:pt x="184" y="100"/>
                </a:cubicBezTo>
                <a:cubicBezTo>
                  <a:pt x="159" y="100"/>
                  <a:pt x="159" y="100"/>
                  <a:pt x="159" y="100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" y="105"/>
                  <a:pt x="0" y="114"/>
                  <a:pt x="3" y="120"/>
                </a:cubicBezTo>
                <a:cubicBezTo>
                  <a:pt x="5" y="123"/>
                  <a:pt x="10" y="127"/>
                  <a:pt x="14" y="127"/>
                </a:cubicBezTo>
                <a:cubicBezTo>
                  <a:pt x="14" y="127"/>
                  <a:pt x="15" y="126"/>
                  <a:pt x="16" y="126"/>
                </a:cubicBezTo>
                <a:cubicBezTo>
                  <a:pt x="17" y="126"/>
                  <a:pt x="18" y="125"/>
                  <a:pt x="19" y="124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18" y="123"/>
                  <a:pt x="18" y="123"/>
                  <a:pt x="18" y="123"/>
                </a:cubicBezTo>
                <a:cubicBezTo>
                  <a:pt x="18" y="123"/>
                  <a:pt x="17" y="124"/>
                  <a:pt x="17" y="124"/>
                </a:cubicBezTo>
                <a:cubicBezTo>
                  <a:pt x="16" y="124"/>
                  <a:pt x="15" y="123"/>
                  <a:pt x="14" y="122"/>
                </a:cubicBezTo>
                <a:cubicBezTo>
                  <a:pt x="11" y="119"/>
                  <a:pt x="14" y="114"/>
                  <a:pt x="17" y="113"/>
                </a:cubicBezTo>
                <a:cubicBezTo>
                  <a:pt x="19" y="112"/>
                  <a:pt x="21" y="111"/>
                  <a:pt x="24" y="111"/>
                </a:cubicBezTo>
                <a:cubicBezTo>
                  <a:pt x="28" y="111"/>
                  <a:pt x="32" y="113"/>
                  <a:pt x="35" y="117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37" y="117"/>
                  <a:pt x="37" y="117"/>
                  <a:pt x="37" y="117"/>
                </a:cubicBezTo>
                <a:cubicBezTo>
                  <a:pt x="39" y="113"/>
                  <a:pt x="43" y="111"/>
                  <a:pt x="48" y="111"/>
                </a:cubicBezTo>
                <a:cubicBezTo>
                  <a:pt x="53" y="111"/>
                  <a:pt x="57" y="113"/>
                  <a:pt x="60" y="117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64" y="113"/>
                  <a:pt x="68" y="111"/>
                  <a:pt x="73" y="111"/>
                </a:cubicBezTo>
                <a:cubicBezTo>
                  <a:pt x="78" y="111"/>
                  <a:pt x="82" y="113"/>
                  <a:pt x="84" y="117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86" y="117"/>
                  <a:pt x="86" y="117"/>
                  <a:pt x="86" y="117"/>
                </a:cubicBezTo>
                <a:cubicBezTo>
                  <a:pt x="89" y="113"/>
                  <a:pt x="93" y="111"/>
                  <a:pt x="97" y="111"/>
                </a:cubicBezTo>
                <a:cubicBezTo>
                  <a:pt x="102" y="111"/>
                  <a:pt x="106" y="113"/>
                  <a:pt x="109" y="117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3" y="113"/>
                  <a:pt x="117" y="111"/>
                  <a:pt x="122" y="111"/>
                </a:cubicBezTo>
                <a:cubicBezTo>
                  <a:pt x="127" y="111"/>
                  <a:pt x="131" y="113"/>
                  <a:pt x="134" y="117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38" y="113"/>
                  <a:pt x="142" y="111"/>
                  <a:pt x="147" y="111"/>
                </a:cubicBezTo>
                <a:cubicBezTo>
                  <a:pt x="151" y="111"/>
                  <a:pt x="156" y="113"/>
                  <a:pt x="158" y="117"/>
                </a:cubicBezTo>
                <a:cubicBezTo>
                  <a:pt x="159" y="117"/>
                  <a:pt x="159" y="117"/>
                  <a:pt x="159" y="117"/>
                </a:cubicBezTo>
                <a:cubicBezTo>
                  <a:pt x="160" y="117"/>
                  <a:pt x="160" y="117"/>
                  <a:pt x="160" y="117"/>
                </a:cubicBezTo>
                <a:cubicBezTo>
                  <a:pt x="163" y="113"/>
                  <a:pt x="167" y="111"/>
                  <a:pt x="171" y="111"/>
                </a:cubicBezTo>
                <a:cubicBezTo>
                  <a:pt x="176" y="111"/>
                  <a:pt x="180" y="113"/>
                  <a:pt x="183" y="117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5" y="117"/>
                  <a:pt x="185" y="117"/>
                  <a:pt x="185" y="117"/>
                </a:cubicBezTo>
                <a:cubicBezTo>
                  <a:pt x="187" y="113"/>
                  <a:pt x="191" y="111"/>
                  <a:pt x="196" y="111"/>
                </a:cubicBezTo>
                <a:cubicBezTo>
                  <a:pt x="201" y="111"/>
                  <a:pt x="205" y="113"/>
                  <a:pt x="208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12" y="113"/>
                  <a:pt x="216" y="111"/>
                  <a:pt x="221" y="111"/>
                </a:cubicBezTo>
                <a:cubicBezTo>
                  <a:pt x="225" y="111"/>
                  <a:pt x="230" y="113"/>
                  <a:pt x="232" y="117"/>
                </a:cubicBezTo>
                <a:cubicBezTo>
                  <a:pt x="233" y="117"/>
                  <a:pt x="233" y="117"/>
                  <a:pt x="233" y="117"/>
                </a:cubicBezTo>
                <a:cubicBezTo>
                  <a:pt x="234" y="117"/>
                  <a:pt x="234" y="117"/>
                  <a:pt x="234" y="117"/>
                </a:cubicBezTo>
                <a:cubicBezTo>
                  <a:pt x="236" y="113"/>
                  <a:pt x="241" y="111"/>
                  <a:pt x="245" y="111"/>
                </a:cubicBezTo>
                <a:cubicBezTo>
                  <a:pt x="250" y="111"/>
                  <a:pt x="254" y="113"/>
                  <a:pt x="257" y="117"/>
                </a:cubicBezTo>
                <a:cubicBezTo>
                  <a:pt x="258" y="117"/>
                  <a:pt x="258" y="117"/>
                  <a:pt x="258" y="117"/>
                </a:cubicBezTo>
                <a:cubicBezTo>
                  <a:pt x="258" y="117"/>
                  <a:pt x="258" y="117"/>
                  <a:pt x="258" y="117"/>
                </a:cubicBezTo>
                <a:cubicBezTo>
                  <a:pt x="261" y="113"/>
                  <a:pt x="265" y="111"/>
                  <a:pt x="270" y="111"/>
                </a:cubicBezTo>
                <a:cubicBezTo>
                  <a:pt x="275" y="111"/>
                  <a:pt x="279" y="113"/>
                  <a:pt x="282" y="117"/>
                </a:cubicBezTo>
                <a:cubicBezTo>
                  <a:pt x="282" y="117"/>
                  <a:pt x="282" y="117"/>
                  <a:pt x="282" y="117"/>
                </a:cubicBezTo>
                <a:cubicBezTo>
                  <a:pt x="283" y="117"/>
                  <a:pt x="283" y="117"/>
                  <a:pt x="283" y="117"/>
                </a:cubicBezTo>
                <a:cubicBezTo>
                  <a:pt x="286" y="113"/>
                  <a:pt x="290" y="111"/>
                  <a:pt x="295" y="111"/>
                </a:cubicBezTo>
                <a:cubicBezTo>
                  <a:pt x="297" y="111"/>
                  <a:pt x="299" y="112"/>
                  <a:pt x="301" y="113"/>
                </a:cubicBezTo>
                <a:cubicBezTo>
                  <a:pt x="304" y="114"/>
                  <a:pt x="307" y="119"/>
                  <a:pt x="304" y="122"/>
                </a:cubicBezTo>
                <a:cubicBezTo>
                  <a:pt x="304" y="123"/>
                  <a:pt x="303" y="124"/>
                  <a:pt x="301" y="124"/>
                </a:cubicBezTo>
                <a:cubicBezTo>
                  <a:pt x="301" y="124"/>
                  <a:pt x="300" y="123"/>
                  <a:pt x="300" y="123"/>
                </a:cubicBezTo>
                <a:cubicBezTo>
                  <a:pt x="299" y="124"/>
                  <a:pt x="299" y="124"/>
                  <a:pt x="299" y="124"/>
                </a:cubicBezTo>
                <a:cubicBezTo>
                  <a:pt x="299" y="124"/>
                  <a:pt x="299" y="124"/>
                  <a:pt x="299" y="124"/>
                </a:cubicBezTo>
                <a:cubicBezTo>
                  <a:pt x="300" y="125"/>
                  <a:pt x="301" y="126"/>
                  <a:pt x="303" y="126"/>
                </a:cubicBezTo>
                <a:cubicBezTo>
                  <a:pt x="303" y="126"/>
                  <a:pt x="304" y="127"/>
                  <a:pt x="304" y="127"/>
                </a:cubicBezTo>
                <a:cubicBezTo>
                  <a:pt x="309" y="127"/>
                  <a:pt x="313" y="123"/>
                  <a:pt x="315" y="120"/>
                </a:cubicBezTo>
                <a:cubicBezTo>
                  <a:pt x="318" y="114"/>
                  <a:pt x="317" y="105"/>
                  <a:pt x="307" y="100"/>
                </a:cubicBezTo>
                <a:moveTo>
                  <a:pt x="304" y="0"/>
                </a:moveTo>
                <a:cubicBezTo>
                  <a:pt x="304" y="0"/>
                  <a:pt x="303" y="0"/>
                  <a:pt x="303" y="0"/>
                </a:cubicBezTo>
                <a:cubicBezTo>
                  <a:pt x="301" y="1"/>
                  <a:pt x="300" y="1"/>
                  <a:pt x="299" y="2"/>
                </a:cubicBezTo>
                <a:cubicBezTo>
                  <a:pt x="299" y="3"/>
                  <a:pt x="299" y="3"/>
                  <a:pt x="299" y="3"/>
                </a:cubicBezTo>
                <a:cubicBezTo>
                  <a:pt x="300" y="3"/>
                  <a:pt x="300" y="3"/>
                  <a:pt x="300" y="3"/>
                </a:cubicBezTo>
                <a:cubicBezTo>
                  <a:pt x="300" y="3"/>
                  <a:pt x="301" y="3"/>
                  <a:pt x="301" y="3"/>
                </a:cubicBezTo>
                <a:cubicBezTo>
                  <a:pt x="303" y="3"/>
                  <a:pt x="304" y="4"/>
                  <a:pt x="304" y="4"/>
                </a:cubicBezTo>
                <a:cubicBezTo>
                  <a:pt x="307" y="7"/>
                  <a:pt x="304" y="12"/>
                  <a:pt x="301" y="14"/>
                </a:cubicBezTo>
                <a:cubicBezTo>
                  <a:pt x="299" y="15"/>
                  <a:pt x="297" y="16"/>
                  <a:pt x="295" y="16"/>
                </a:cubicBezTo>
                <a:cubicBezTo>
                  <a:pt x="290" y="16"/>
                  <a:pt x="286" y="13"/>
                  <a:pt x="283" y="10"/>
                </a:cubicBezTo>
                <a:cubicBezTo>
                  <a:pt x="282" y="9"/>
                  <a:pt x="282" y="9"/>
                  <a:pt x="282" y="9"/>
                </a:cubicBezTo>
                <a:cubicBezTo>
                  <a:pt x="282" y="10"/>
                  <a:pt x="282" y="10"/>
                  <a:pt x="282" y="10"/>
                </a:cubicBezTo>
                <a:cubicBezTo>
                  <a:pt x="279" y="13"/>
                  <a:pt x="275" y="16"/>
                  <a:pt x="270" y="16"/>
                </a:cubicBezTo>
                <a:cubicBezTo>
                  <a:pt x="265" y="16"/>
                  <a:pt x="261" y="13"/>
                  <a:pt x="258" y="10"/>
                </a:cubicBezTo>
                <a:cubicBezTo>
                  <a:pt x="258" y="9"/>
                  <a:pt x="258" y="9"/>
                  <a:pt x="258" y="9"/>
                </a:cubicBezTo>
                <a:cubicBezTo>
                  <a:pt x="257" y="10"/>
                  <a:pt x="257" y="10"/>
                  <a:pt x="257" y="10"/>
                </a:cubicBezTo>
                <a:cubicBezTo>
                  <a:pt x="254" y="13"/>
                  <a:pt x="250" y="16"/>
                  <a:pt x="245" y="16"/>
                </a:cubicBezTo>
                <a:cubicBezTo>
                  <a:pt x="241" y="16"/>
                  <a:pt x="236" y="13"/>
                  <a:pt x="234" y="10"/>
                </a:cubicBezTo>
                <a:cubicBezTo>
                  <a:pt x="233" y="9"/>
                  <a:pt x="233" y="9"/>
                  <a:pt x="233" y="9"/>
                </a:cubicBezTo>
                <a:cubicBezTo>
                  <a:pt x="232" y="10"/>
                  <a:pt x="232" y="10"/>
                  <a:pt x="232" y="10"/>
                </a:cubicBezTo>
                <a:cubicBezTo>
                  <a:pt x="230" y="13"/>
                  <a:pt x="225" y="16"/>
                  <a:pt x="221" y="16"/>
                </a:cubicBezTo>
                <a:cubicBezTo>
                  <a:pt x="216" y="16"/>
                  <a:pt x="212" y="13"/>
                  <a:pt x="209" y="10"/>
                </a:cubicBezTo>
                <a:cubicBezTo>
                  <a:pt x="208" y="9"/>
                  <a:pt x="208" y="9"/>
                  <a:pt x="208" y="9"/>
                </a:cubicBezTo>
                <a:cubicBezTo>
                  <a:pt x="208" y="10"/>
                  <a:pt x="208" y="10"/>
                  <a:pt x="208" y="10"/>
                </a:cubicBezTo>
                <a:cubicBezTo>
                  <a:pt x="205" y="13"/>
                  <a:pt x="201" y="16"/>
                  <a:pt x="196" y="16"/>
                </a:cubicBezTo>
                <a:cubicBezTo>
                  <a:pt x="191" y="16"/>
                  <a:pt x="187" y="13"/>
                  <a:pt x="185" y="10"/>
                </a:cubicBezTo>
                <a:cubicBezTo>
                  <a:pt x="184" y="9"/>
                  <a:pt x="184" y="9"/>
                  <a:pt x="184" y="9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0" y="13"/>
                  <a:pt x="176" y="16"/>
                  <a:pt x="171" y="16"/>
                </a:cubicBezTo>
                <a:cubicBezTo>
                  <a:pt x="167" y="16"/>
                  <a:pt x="163" y="13"/>
                  <a:pt x="160" y="10"/>
                </a:cubicBezTo>
                <a:cubicBezTo>
                  <a:pt x="159" y="9"/>
                  <a:pt x="159" y="9"/>
                  <a:pt x="159" y="9"/>
                </a:cubicBezTo>
                <a:cubicBezTo>
                  <a:pt x="158" y="10"/>
                  <a:pt x="158" y="10"/>
                  <a:pt x="158" y="10"/>
                </a:cubicBezTo>
                <a:cubicBezTo>
                  <a:pt x="156" y="13"/>
                  <a:pt x="151" y="16"/>
                  <a:pt x="147" y="16"/>
                </a:cubicBezTo>
                <a:cubicBezTo>
                  <a:pt x="142" y="16"/>
                  <a:pt x="138" y="13"/>
                  <a:pt x="135" y="1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10"/>
                  <a:pt x="134" y="10"/>
                  <a:pt x="134" y="10"/>
                </a:cubicBezTo>
                <a:cubicBezTo>
                  <a:pt x="131" y="13"/>
                  <a:pt x="127" y="16"/>
                  <a:pt x="122" y="16"/>
                </a:cubicBezTo>
                <a:cubicBezTo>
                  <a:pt x="117" y="16"/>
                  <a:pt x="113" y="13"/>
                  <a:pt x="111" y="10"/>
                </a:cubicBezTo>
                <a:cubicBezTo>
                  <a:pt x="110" y="9"/>
                  <a:pt x="110" y="9"/>
                  <a:pt x="110" y="9"/>
                </a:cubicBezTo>
                <a:cubicBezTo>
                  <a:pt x="109" y="10"/>
                  <a:pt x="109" y="10"/>
                  <a:pt x="109" y="10"/>
                </a:cubicBezTo>
                <a:cubicBezTo>
                  <a:pt x="106" y="13"/>
                  <a:pt x="102" y="16"/>
                  <a:pt x="97" y="16"/>
                </a:cubicBezTo>
                <a:cubicBezTo>
                  <a:pt x="93" y="16"/>
                  <a:pt x="89" y="13"/>
                  <a:pt x="86" y="10"/>
                </a:cubicBezTo>
                <a:cubicBezTo>
                  <a:pt x="85" y="9"/>
                  <a:pt x="85" y="9"/>
                  <a:pt x="85" y="9"/>
                </a:cubicBezTo>
                <a:cubicBezTo>
                  <a:pt x="84" y="10"/>
                  <a:pt x="84" y="10"/>
                  <a:pt x="84" y="10"/>
                </a:cubicBezTo>
                <a:cubicBezTo>
                  <a:pt x="82" y="13"/>
                  <a:pt x="78" y="16"/>
                  <a:pt x="73" y="16"/>
                </a:cubicBezTo>
                <a:cubicBezTo>
                  <a:pt x="68" y="16"/>
                  <a:pt x="64" y="13"/>
                  <a:pt x="61" y="10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10"/>
                  <a:pt x="60" y="10"/>
                  <a:pt x="60" y="10"/>
                </a:cubicBezTo>
                <a:cubicBezTo>
                  <a:pt x="57" y="13"/>
                  <a:pt x="53" y="16"/>
                  <a:pt x="48" y="16"/>
                </a:cubicBezTo>
                <a:cubicBezTo>
                  <a:pt x="43" y="16"/>
                  <a:pt x="39" y="13"/>
                  <a:pt x="37" y="10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2" y="13"/>
                  <a:pt x="28" y="16"/>
                  <a:pt x="24" y="16"/>
                </a:cubicBezTo>
                <a:cubicBezTo>
                  <a:pt x="21" y="16"/>
                  <a:pt x="19" y="15"/>
                  <a:pt x="17" y="14"/>
                </a:cubicBezTo>
                <a:cubicBezTo>
                  <a:pt x="14" y="12"/>
                  <a:pt x="11" y="7"/>
                  <a:pt x="14" y="4"/>
                </a:cubicBezTo>
                <a:cubicBezTo>
                  <a:pt x="15" y="4"/>
                  <a:pt x="16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7" y="1"/>
                  <a:pt x="16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0" y="0"/>
                  <a:pt x="5" y="3"/>
                  <a:pt x="3" y="7"/>
                </a:cubicBezTo>
                <a:cubicBezTo>
                  <a:pt x="0" y="13"/>
                  <a:pt x="1" y="22"/>
                  <a:pt x="11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208" y="26"/>
                  <a:pt x="208" y="26"/>
                  <a:pt x="208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58" y="26"/>
                  <a:pt x="258" y="26"/>
                  <a:pt x="258" y="26"/>
                </a:cubicBezTo>
                <a:cubicBezTo>
                  <a:pt x="282" y="26"/>
                  <a:pt x="282" y="26"/>
                  <a:pt x="282" y="26"/>
                </a:cubicBezTo>
                <a:cubicBezTo>
                  <a:pt x="307" y="26"/>
                  <a:pt x="307" y="26"/>
                  <a:pt x="307" y="26"/>
                </a:cubicBezTo>
                <a:cubicBezTo>
                  <a:pt x="317" y="22"/>
                  <a:pt x="318" y="13"/>
                  <a:pt x="315" y="7"/>
                </a:cubicBezTo>
                <a:cubicBezTo>
                  <a:pt x="313" y="3"/>
                  <a:pt x="309" y="0"/>
                  <a:pt x="304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五角星 115"/>
          <p:cNvSpPr/>
          <p:nvPr/>
        </p:nvSpPr>
        <p:spPr>
          <a:xfrm>
            <a:off x="1882309" y="3654733"/>
            <a:ext cx="366655" cy="366655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五角星 116"/>
          <p:cNvSpPr/>
          <p:nvPr/>
        </p:nvSpPr>
        <p:spPr>
          <a:xfrm>
            <a:off x="9933101" y="3654733"/>
            <a:ext cx="366655" cy="366655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7D2F0-408F-4027-B3A3-DAD63533FFB2}" type="datetimeFigureOut">
              <a:rPr lang="zh-CN" altLang="en-US" smtClean="0"/>
              <a:pPr/>
              <a:t>2017/2/11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38409-8EB2-43AF-96DD-A6929DA1658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560388" y="412955"/>
            <a:ext cx="11237912" cy="5575095"/>
          </a:xfrm>
        </p:spPr>
        <p:txBody>
          <a:bodyPr/>
          <a:lstStyle>
            <a:lvl1pPr marL="342900" indent="-342900" algn="l">
              <a:buFont typeface="Arial" panose="020B0604020202020204" pitchFamily="34" charset="0"/>
              <a:buChar char="•"/>
              <a:defRPr sz="2400"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23799" y="180804"/>
            <a:ext cx="10151471" cy="648000"/>
          </a:xfrm>
        </p:spPr>
        <p:txBody>
          <a:bodyPr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3799" y="1548461"/>
            <a:ext cx="10151471" cy="3211108"/>
          </a:xfrm>
        </p:spPr>
        <p:txBody>
          <a:bodyPr>
            <a:norm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D97D2F0-408F-4027-B3A3-DAD63533FFB2}" type="datetimeFigureOut">
              <a:rPr lang="zh-CN" altLang="en-US" smtClean="0"/>
              <a:pPr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438409-8EB2-43AF-96DD-A6929DA1658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五角星 8"/>
          <p:cNvSpPr/>
          <p:nvPr/>
        </p:nvSpPr>
        <p:spPr>
          <a:xfrm>
            <a:off x="760523" y="373166"/>
            <a:ext cx="263276" cy="263276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五角星 9"/>
          <p:cNvSpPr/>
          <p:nvPr/>
        </p:nvSpPr>
        <p:spPr>
          <a:xfrm>
            <a:off x="11175270" y="373166"/>
            <a:ext cx="263276" cy="263276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五角星 10"/>
          <p:cNvSpPr/>
          <p:nvPr/>
        </p:nvSpPr>
        <p:spPr>
          <a:xfrm>
            <a:off x="912923" y="525566"/>
            <a:ext cx="263276" cy="263276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五角星 11"/>
          <p:cNvSpPr/>
          <p:nvPr/>
        </p:nvSpPr>
        <p:spPr>
          <a:xfrm>
            <a:off x="11327670" y="525566"/>
            <a:ext cx="263276" cy="263276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916000" y="3722400"/>
            <a:ext cx="6361200" cy="770400"/>
          </a:xfrm>
        </p:spPr>
        <p:txBody>
          <a:bodyPr anchor="ctr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5180013"/>
            <a:ext cx="10515600" cy="51554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D97D2F0-408F-4027-B3A3-DAD63533FFB2}" type="datetimeFigureOut">
              <a:rPr lang="zh-CN" altLang="en-US" smtClean="0"/>
              <a:pPr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438409-8EB2-43AF-96DD-A6929DA1658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9" name="组合 118"/>
          <p:cNvGrpSpPr/>
          <p:nvPr/>
        </p:nvGrpSpPr>
        <p:grpSpPr>
          <a:xfrm>
            <a:off x="4867422" y="1106724"/>
            <a:ext cx="2457157" cy="2266402"/>
            <a:chOff x="4321175" y="4949825"/>
            <a:chExt cx="3271838" cy="3017838"/>
          </a:xfrm>
        </p:grpSpPr>
        <p:sp>
          <p:nvSpPr>
            <p:cNvPr id="120" name="Oval 9"/>
            <p:cNvSpPr>
              <a:spLocks noChangeArrowheads="1"/>
            </p:cNvSpPr>
            <p:nvPr/>
          </p:nvSpPr>
          <p:spPr bwMode="auto">
            <a:xfrm>
              <a:off x="4551363" y="4949825"/>
              <a:ext cx="2814638" cy="281622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10"/>
            <p:cNvSpPr/>
            <p:nvPr/>
          </p:nvSpPr>
          <p:spPr bwMode="auto">
            <a:xfrm>
              <a:off x="5903913" y="6702425"/>
              <a:ext cx="1128713" cy="1074738"/>
            </a:xfrm>
            <a:custGeom>
              <a:avLst/>
              <a:gdLst>
                <a:gd name="T0" fmla="*/ 300 w 300"/>
                <a:gd name="T1" fmla="*/ 61 h 286"/>
                <a:gd name="T2" fmla="*/ 44 w 300"/>
                <a:gd name="T3" fmla="*/ 0 h 286"/>
                <a:gd name="T4" fmla="*/ 0 w 300"/>
                <a:gd name="T5" fmla="*/ 230 h 286"/>
                <a:gd name="T6" fmla="*/ 235 w 300"/>
                <a:gd name="T7" fmla="*/ 286 h 286"/>
                <a:gd name="T8" fmla="*/ 300 w 300"/>
                <a:gd name="T9" fmla="*/ 6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86">
                  <a:moveTo>
                    <a:pt x="300" y="61"/>
                  </a:moveTo>
                  <a:cubicBezTo>
                    <a:pt x="214" y="41"/>
                    <a:pt x="129" y="21"/>
                    <a:pt x="44" y="0"/>
                  </a:cubicBezTo>
                  <a:cubicBezTo>
                    <a:pt x="29" y="76"/>
                    <a:pt x="15" y="153"/>
                    <a:pt x="0" y="230"/>
                  </a:cubicBezTo>
                  <a:cubicBezTo>
                    <a:pt x="76" y="259"/>
                    <a:pt x="155" y="277"/>
                    <a:pt x="235" y="286"/>
                  </a:cubicBezTo>
                  <a:cubicBezTo>
                    <a:pt x="257" y="210"/>
                    <a:pt x="278" y="136"/>
                    <a:pt x="300" y="61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1"/>
            <p:cNvSpPr/>
            <p:nvPr/>
          </p:nvSpPr>
          <p:spPr bwMode="auto">
            <a:xfrm>
              <a:off x="6505575" y="6804025"/>
              <a:ext cx="527050" cy="127000"/>
            </a:xfrm>
            <a:custGeom>
              <a:avLst/>
              <a:gdLst>
                <a:gd name="T0" fmla="*/ 1 w 140"/>
                <a:gd name="T1" fmla="*/ 0 h 34"/>
                <a:gd name="T2" fmla="*/ 0 w 140"/>
                <a:gd name="T3" fmla="*/ 1 h 34"/>
                <a:gd name="T4" fmla="*/ 140 w 140"/>
                <a:gd name="T5" fmla="*/ 34 h 34"/>
                <a:gd name="T6" fmla="*/ 140 w 140"/>
                <a:gd name="T7" fmla="*/ 34 h 34"/>
                <a:gd name="T8" fmla="*/ 1 w 140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34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47" y="12"/>
                    <a:pt x="93" y="23"/>
                    <a:pt x="140" y="34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40" y="34"/>
                    <a:pt x="68" y="15"/>
                    <a:pt x="1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12"/>
            <p:cNvSpPr/>
            <p:nvPr/>
          </p:nvSpPr>
          <p:spPr bwMode="auto">
            <a:xfrm>
              <a:off x="6461125" y="6807200"/>
              <a:ext cx="571500" cy="304800"/>
            </a:xfrm>
            <a:custGeom>
              <a:avLst/>
              <a:gdLst>
                <a:gd name="T0" fmla="*/ 12 w 152"/>
                <a:gd name="T1" fmla="*/ 0 h 81"/>
                <a:gd name="T2" fmla="*/ 0 w 152"/>
                <a:gd name="T3" fmla="*/ 22 h 81"/>
                <a:gd name="T4" fmla="*/ 8 w 152"/>
                <a:gd name="T5" fmla="*/ 18 h 81"/>
                <a:gd name="T6" fmla="*/ 9 w 152"/>
                <a:gd name="T7" fmla="*/ 17 h 81"/>
                <a:gd name="T8" fmla="*/ 13 w 152"/>
                <a:gd name="T9" fmla="*/ 19 h 81"/>
                <a:gd name="T10" fmla="*/ 11 w 152"/>
                <a:gd name="T11" fmla="*/ 25 h 81"/>
                <a:gd name="T12" fmla="*/ 9 w 152"/>
                <a:gd name="T13" fmla="*/ 26 h 81"/>
                <a:gd name="T14" fmla="*/ 51 w 152"/>
                <a:gd name="T15" fmla="*/ 43 h 81"/>
                <a:gd name="T16" fmla="*/ 65 w 152"/>
                <a:gd name="T17" fmla="*/ 35 h 81"/>
                <a:gd name="T18" fmla="*/ 66 w 152"/>
                <a:gd name="T19" fmla="*/ 35 h 81"/>
                <a:gd name="T20" fmla="*/ 70 w 152"/>
                <a:gd name="T21" fmla="*/ 37 h 81"/>
                <a:gd name="T22" fmla="*/ 68 w 152"/>
                <a:gd name="T23" fmla="*/ 42 h 81"/>
                <a:gd name="T24" fmla="*/ 60 w 152"/>
                <a:gd name="T25" fmla="*/ 47 h 81"/>
                <a:gd name="T26" fmla="*/ 138 w 152"/>
                <a:gd name="T27" fmla="*/ 81 h 81"/>
                <a:gd name="T28" fmla="*/ 152 w 152"/>
                <a:gd name="T29" fmla="*/ 33 h 81"/>
                <a:gd name="T30" fmla="*/ 12 w 152"/>
                <a:gd name="T3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81">
                  <a:moveTo>
                    <a:pt x="12" y="0"/>
                  </a:moveTo>
                  <a:cubicBezTo>
                    <a:pt x="9" y="7"/>
                    <a:pt x="5" y="14"/>
                    <a:pt x="0" y="22"/>
                  </a:cubicBezTo>
                  <a:cubicBezTo>
                    <a:pt x="3" y="20"/>
                    <a:pt x="5" y="19"/>
                    <a:pt x="8" y="18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11" y="17"/>
                    <a:pt x="12" y="18"/>
                    <a:pt x="13" y="19"/>
                  </a:cubicBezTo>
                  <a:cubicBezTo>
                    <a:pt x="14" y="21"/>
                    <a:pt x="13" y="24"/>
                    <a:pt x="11" y="25"/>
                  </a:cubicBezTo>
                  <a:cubicBezTo>
                    <a:pt x="10" y="25"/>
                    <a:pt x="10" y="25"/>
                    <a:pt x="9" y="26"/>
                  </a:cubicBezTo>
                  <a:cubicBezTo>
                    <a:pt x="23" y="31"/>
                    <a:pt x="36" y="37"/>
                    <a:pt x="51" y="43"/>
                  </a:cubicBezTo>
                  <a:cubicBezTo>
                    <a:pt x="55" y="40"/>
                    <a:pt x="60" y="38"/>
                    <a:pt x="65" y="35"/>
                  </a:cubicBezTo>
                  <a:cubicBezTo>
                    <a:pt x="65" y="35"/>
                    <a:pt x="66" y="35"/>
                    <a:pt x="66" y="35"/>
                  </a:cubicBezTo>
                  <a:cubicBezTo>
                    <a:pt x="68" y="35"/>
                    <a:pt x="69" y="35"/>
                    <a:pt x="70" y="37"/>
                  </a:cubicBezTo>
                  <a:cubicBezTo>
                    <a:pt x="71" y="38"/>
                    <a:pt x="70" y="41"/>
                    <a:pt x="68" y="42"/>
                  </a:cubicBezTo>
                  <a:cubicBezTo>
                    <a:pt x="65" y="43"/>
                    <a:pt x="62" y="45"/>
                    <a:pt x="60" y="47"/>
                  </a:cubicBezTo>
                  <a:cubicBezTo>
                    <a:pt x="86" y="58"/>
                    <a:pt x="113" y="69"/>
                    <a:pt x="138" y="81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05" y="22"/>
                    <a:pt x="59" y="11"/>
                    <a:pt x="12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13"/>
            <p:cNvSpPr/>
            <p:nvPr/>
          </p:nvSpPr>
          <p:spPr bwMode="auto">
            <a:xfrm>
              <a:off x="5997575" y="6240463"/>
              <a:ext cx="1225550" cy="649288"/>
            </a:xfrm>
            <a:custGeom>
              <a:avLst/>
              <a:gdLst>
                <a:gd name="T0" fmla="*/ 326 w 326"/>
                <a:gd name="T1" fmla="*/ 55 h 173"/>
                <a:gd name="T2" fmla="*/ 49 w 326"/>
                <a:gd name="T3" fmla="*/ 0 h 173"/>
                <a:gd name="T4" fmla="*/ 0 w 326"/>
                <a:gd name="T5" fmla="*/ 118 h 173"/>
                <a:gd name="T6" fmla="*/ 276 w 326"/>
                <a:gd name="T7" fmla="*/ 173 h 173"/>
                <a:gd name="T8" fmla="*/ 326 w 326"/>
                <a:gd name="T9" fmla="*/ 5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173">
                  <a:moveTo>
                    <a:pt x="326" y="55"/>
                  </a:moveTo>
                  <a:cubicBezTo>
                    <a:pt x="225" y="41"/>
                    <a:pt x="127" y="33"/>
                    <a:pt x="49" y="0"/>
                  </a:cubicBezTo>
                  <a:cubicBezTo>
                    <a:pt x="23" y="37"/>
                    <a:pt x="4" y="76"/>
                    <a:pt x="0" y="118"/>
                  </a:cubicBezTo>
                  <a:cubicBezTo>
                    <a:pt x="101" y="132"/>
                    <a:pt x="199" y="140"/>
                    <a:pt x="276" y="173"/>
                  </a:cubicBezTo>
                  <a:cubicBezTo>
                    <a:pt x="302" y="136"/>
                    <a:pt x="321" y="97"/>
                    <a:pt x="326" y="55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14"/>
            <p:cNvSpPr>
              <a:spLocks noEditPoints="1"/>
            </p:cNvSpPr>
            <p:nvPr/>
          </p:nvSpPr>
          <p:spPr bwMode="auto">
            <a:xfrm>
              <a:off x="6115050" y="6300788"/>
              <a:ext cx="1066800" cy="379413"/>
            </a:xfrm>
            <a:custGeom>
              <a:avLst/>
              <a:gdLst>
                <a:gd name="T0" fmla="*/ 284 w 284"/>
                <a:gd name="T1" fmla="*/ 85 h 101"/>
                <a:gd name="T2" fmla="*/ 278 w 284"/>
                <a:gd name="T3" fmla="*/ 99 h 101"/>
                <a:gd name="T4" fmla="*/ 282 w 284"/>
                <a:gd name="T5" fmla="*/ 101 h 101"/>
                <a:gd name="T6" fmla="*/ 284 w 284"/>
                <a:gd name="T7" fmla="*/ 85 h 101"/>
                <a:gd name="T8" fmla="*/ 0 w 284"/>
                <a:gd name="T9" fmla="*/ 0 h 101"/>
                <a:gd name="T10" fmla="*/ 6 w 284"/>
                <a:gd name="T11" fmla="*/ 2 h 101"/>
                <a:gd name="T12" fmla="*/ 7 w 284"/>
                <a:gd name="T13" fmla="*/ 1 h 101"/>
                <a:gd name="T14" fmla="*/ 0 w 284"/>
                <a:gd name="T1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4" h="101">
                  <a:moveTo>
                    <a:pt x="284" y="85"/>
                  </a:moveTo>
                  <a:cubicBezTo>
                    <a:pt x="282" y="90"/>
                    <a:pt x="280" y="94"/>
                    <a:pt x="278" y="99"/>
                  </a:cubicBezTo>
                  <a:cubicBezTo>
                    <a:pt x="280" y="100"/>
                    <a:pt x="281" y="100"/>
                    <a:pt x="282" y="101"/>
                  </a:cubicBezTo>
                  <a:cubicBezTo>
                    <a:pt x="282" y="101"/>
                    <a:pt x="284" y="95"/>
                    <a:pt x="284" y="85"/>
                  </a:cubicBezTo>
                  <a:moveTo>
                    <a:pt x="0" y="0"/>
                  </a:moveTo>
                  <a:cubicBezTo>
                    <a:pt x="0" y="0"/>
                    <a:pt x="2" y="0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15"/>
            <p:cNvSpPr>
              <a:spLocks noEditPoints="1"/>
            </p:cNvSpPr>
            <p:nvPr/>
          </p:nvSpPr>
          <p:spPr bwMode="auto">
            <a:xfrm>
              <a:off x="6137275" y="6303963"/>
              <a:ext cx="1044575" cy="368300"/>
            </a:xfrm>
            <a:custGeom>
              <a:avLst/>
              <a:gdLst>
                <a:gd name="T0" fmla="*/ 86 w 278"/>
                <a:gd name="T1" fmla="*/ 18 h 98"/>
                <a:gd name="T2" fmla="*/ 92 w 278"/>
                <a:gd name="T3" fmla="*/ 28 h 98"/>
                <a:gd name="T4" fmla="*/ 128 w 278"/>
                <a:gd name="T5" fmla="*/ 41 h 98"/>
                <a:gd name="T6" fmla="*/ 130 w 278"/>
                <a:gd name="T7" fmla="*/ 39 h 98"/>
                <a:gd name="T8" fmla="*/ 132 w 278"/>
                <a:gd name="T9" fmla="*/ 38 h 98"/>
                <a:gd name="T10" fmla="*/ 135 w 278"/>
                <a:gd name="T11" fmla="*/ 40 h 98"/>
                <a:gd name="T12" fmla="*/ 136 w 278"/>
                <a:gd name="T13" fmla="*/ 43 h 98"/>
                <a:gd name="T14" fmla="*/ 272 w 278"/>
                <a:gd name="T15" fmla="*/ 98 h 98"/>
                <a:gd name="T16" fmla="*/ 278 w 278"/>
                <a:gd name="T17" fmla="*/ 84 h 98"/>
                <a:gd name="T18" fmla="*/ 270 w 278"/>
                <a:gd name="T19" fmla="*/ 57 h 98"/>
                <a:gd name="T20" fmla="*/ 86 w 278"/>
                <a:gd name="T21" fmla="*/ 18 h 98"/>
                <a:gd name="T22" fmla="*/ 1 w 278"/>
                <a:gd name="T23" fmla="*/ 0 h 98"/>
                <a:gd name="T24" fmla="*/ 0 w 278"/>
                <a:gd name="T25" fmla="*/ 1 h 98"/>
                <a:gd name="T26" fmla="*/ 60 w 278"/>
                <a:gd name="T27" fmla="*/ 18 h 98"/>
                <a:gd name="T28" fmla="*/ 76 w 278"/>
                <a:gd name="T29" fmla="*/ 16 h 98"/>
                <a:gd name="T30" fmla="*/ 1 w 278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8" h="98">
                  <a:moveTo>
                    <a:pt x="86" y="18"/>
                  </a:moveTo>
                  <a:cubicBezTo>
                    <a:pt x="88" y="22"/>
                    <a:pt x="90" y="25"/>
                    <a:pt x="92" y="28"/>
                  </a:cubicBezTo>
                  <a:cubicBezTo>
                    <a:pt x="104" y="32"/>
                    <a:pt x="116" y="36"/>
                    <a:pt x="128" y="41"/>
                  </a:cubicBezTo>
                  <a:cubicBezTo>
                    <a:pt x="130" y="39"/>
                    <a:pt x="130" y="39"/>
                    <a:pt x="130" y="39"/>
                  </a:cubicBezTo>
                  <a:cubicBezTo>
                    <a:pt x="131" y="39"/>
                    <a:pt x="131" y="38"/>
                    <a:pt x="132" y="38"/>
                  </a:cubicBezTo>
                  <a:cubicBezTo>
                    <a:pt x="133" y="38"/>
                    <a:pt x="134" y="39"/>
                    <a:pt x="135" y="40"/>
                  </a:cubicBezTo>
                  <a:cubicBezTo>
                    <a:pt x="136" y="41"/>
                    <a:pt x="136" y="42"/>
                    <a:pt x="136" y="43"/>
                  </a:cubicBezTo>
                  <a:cubicBezTo>
                    <a:pt x="182" y="59"/>
                    <a:pt x="231" y="78"/>
                    <a:pt x="272" y="98"/>
                  </a:cubicBezTo>
                  <a:cubicBezTo>
                    <a:pt x="274" y="93"/>
                    <a:pt x="276" y="89"/>
                    <a:pt x="278" y="84"/>
                  </a:cubicBezTo>
                  <a:cubicBezTo>
                    <a:pt x="278" y="77"/>
                    <a:pt x="276" y="67"/>
                    <a:pt x="270" y="57"/>
                  </a:cubicBezTo>
                  <a:cubicBezTo>
                    <a:pt x="86" y="18"/>
                    <a:pt x="86" y="18"/>
                    <a:pt x="86" y="18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0" y="3"/>
                    <a:pt x="32" y="10"/>
                    <a:pt x="60" y="18"/>
                  </a:cubicBezTo>
                  <a:cubicBezTo>
                    <a:pt x="65" y="18"/>
                    <a:pt x="71" y="17"/>
                    <a:pt x="76" y="16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16"/>
            <p:cNvSpPr/>
            <p:nvPr/>
          </p:nvSpPr>
          <p:spPr bwMode="auto">
            <a:xfrm>
              <a:off x="5937250" y="6635750"/>
              <a:ext cx="1233488" cy="322263"/>
            </a:xfrm>
            <a:custGeom>
              <a:avLst/>
              <a:gdLst>
                <a:gd name="T0" fmla="*/ 328 w 328"/>
                <a:gd name="T1" fmla="*/ 68 h 86"/>
                <a:gd name="T2" fmla="*/ 39 w 328"/>
                <a:gd name="T3" fmla="*/ 0 h 86"/>
                <a:gd name="T4" fmla="*/ 0 w 328"/>
                <a:gd name="T5" fmla="*/ 19 h 86"/>
                <a:gd name="T6" fmla="*/ 289 w 328"/>
                <a:gd name="T7" fmla="*/ 86 h 86"/>
                <a:gd name="T8" fmla="*/ 328 w 328"/>
                <a:gd name="T9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86">
                  <a:moveTo>
                    <a:pt x="328" y="68"/>
                  </a:moveTo>
                  <a:cubicBezTo>
                    <a:pt x="237" y="43"/>
                    <a:pt x="88" y="3"/>
                    <a:pt x="39" y="0"/>
                  </a:cubicBezTo>
                  <a:cubicBezTo>
                    <a:pt x="22" y="2"/>
                    <a:pt x="9" y="9"/>
                    <a:pt x="0" y="19"/>
                  </a:cubicBezTo>
                  <a:cubicBezTo>
                    <a:pt x="91" y="43"/>
                    <a:pt x="240" y="83"/>
                    <a:pt x="289" y="86"/>
                  </a:cubicBezTo>
                  <a:cubicBezTo>
                    <a:pt x="306" y="85"/>
                    <a:pt x="319" y="78"/>
                    <a:pt x="328" y="68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17"/>
            <p:cNvSpPr/>
            <p:nvPr/>
          </p:nvSpPr>
          <p:spPr bwMode="auto">
            <a:xfrm>
              <a:off x="5922963" y="6191250"/>
              <a:ext cx="1462088" cy="376238"/>
            </a:xfrm>
            <a:custGeom>
              <a:avLst/>
              <a:gdLst>
                <a:gd name="T0" fmla="*/ 389 w 389"/>
                <a:gd name="T1" fmla="*/ 83 h 100"/>
                <a:gd name="T2" fmla="*/ 40 w 389"/>
                <a:gd name="T3" fmla="*/ 0 h 100"/>
                <a:gd name="T4" fmla="*/ 0 w 389"/>
                <a:gd name="T5" fmla="*/ 17 h 100"/>
                <a:gd name="T6" fmla="*/ 349 w 389"/>
                <a:gd name="T7" fmla="*/ 100 h 100"/>
                <a:gd name="T8" fmla="*/ 389 w 389"/>
                <a:gd name="T9" fmla="*/ 8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100">
                  <a:moveTo>
                    <a:pt x="389" y="83"/>
                  </a:moveTo>
                  <a:cubicBezTo>
                    <a:pt x="285" y="55"/>
                    <a:pt x="101" y="4"/>
                    <a:pt x="40" y="0"/>
                  </a:cubicBezTo>
                  <a:cubicBezTo>
                    <a:pt x="23" y="1"/>
                    <a:pt x="10" y="8"/>
                    <a:pt x="0" y="17"/>
                  </a:cubicBezTo>
                  <a:cubicBezTo>
                    <a:pt x="104" y="44"/>
                    <a:pt x="288" y="96"/>
                    <a:pt x="349" y="100"/>
                  </a:cubicBezTo>
                  <a:cubicBezTo>
                    <a:pt x="366" y="99"/>
                    <a:pt x="379" y="92"/>
                    <a:pt x="389" y="83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18"/>
            <p:cNvSpPr/>
            <p:nvPr/>
          </p:nvSpPr>
          <p:spPr bwMode="auto">
            <a:xfrm>
              <a:off x="6753225" y="6924675"/>
              <a:ext cx="161925" cy="214313"/>
            </a:xfrm>
            <a:custGeom>
              <a:avLst/>
              <a:gdLst>
                <a:gd name="T0" fmla="*/ 38 w 43"/>
                <a:gd name="T1" fmla="*/ 56 h 57"/>
                <a:gd name="T2" fmla="*/ 36 w 43"/>
                <a:gd name="T3" fmla="*/ 55 h 57"/>
                <a:gd name="T4" fmla="*/ 1 w 43"/>
                <a:gd name="T5" fmla="*/ 6 h 57"/>
                <a:gd name="T6" fmla="*/ 2 w 43"/>
                <a:gd name="T7" fmla="*/ 1 h 57"/>
                <a:gd name="T8" fmla="*/ 7 w 43"/>
                <a:gd name="T9" fmla="*/ 2 h 57"/>
                <a:gd name="T10" fmla="*/ 42 w 43"/>
                <a:gd name="T11" fmla="*/ 50 h 57"/>
                <a:gd name="T12" fmla="*/ 41 w 43"/>
                <a:gd name="T13" fmla="*/ 56 h 57"/>
                <a:gd name="T14" fmla="*/ 38 w 43"/>
                <a:gd name="T15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7">
                  <a:moveTo>
                    <a:pt x="38" y="56"/>
                  </a:moveTo>
                  <a:cubicBezTo>
                    <a:pt x="37" y="56"/>
                    <a:pt x="36" y="56"/>
                    <a:pt x="36" y="55"/>
                  </a:cubicBezTo>
                  <a:cubicBezTo>
                    <a:pt x="24" y="39"/>
                    <a:pt x="12" y="23"/>
                    <a:pt x="1" y="6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19" y="18"/>
                    <a:pt x="30" y="34"/>
                    <a:pt x="42" y="50"/>
                  </a:cubicBezTo>
                  <a:cubicBezTo>
                    <a:pt x="43" y="52"/>
                    <a:pt x="43" y="54"/>
                    <a:pt x="41" y="56"/>
                  </a:cubicBezTo>
                  <a:cubicBezTo>
                    <a:pt x="40" y="56"/>
                    <a:pt x="39" y="57"/>
                    <a:pt x="38" y="56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19"/>
            <p:cNvSpPr/>
            <p:nvPr/>
          </p:nvSpPr>
          <p:spPr bwMode="auto">
            <a:xfrm>
              <a:off x="6532563" y="6883400"/>
              <a:ext cx="333375" cy="457200"/>
            </a:xfrm>
            <a:custGeom>
              <a:avLst/>
              <a:gdLst>
                <a:gd name="T0" fmla="*/ 83 w 89"/>
                <a:gd name="T1" fmla="*/ 121 h 122"/>
                <a:gd name="T2" fmla="*/ 81 w 89"/>
                <a:gd name="T3" fmla="*/ 120 h 122"/>
                <a:gd name="T4" fmla="*/ 1 w 89"/>
                <a:gd name="T5" fmla="*/ 7 h 122"/>
                <a:gd name="T6" fmla="*/ 2 w 89"/>
                <a:gd name="T7" fmla="*/ 1 h 122"/>
                <a:gd name="T8" fmla="*/ 7 w 89"/>
                <a:gd name="T9" fmla="*/ 2 h 122"/>
                <a:gd name="T10" fmla="*/ 87 w 89"/>
                <a:gd name="T11" fmla="*/ 115 h 122"/>
                <a:gd name="T12" fmla="*/ 86 w 89"/>
                <a:gd name="T13" fmla="*/ 121 h 122"/>
                <a:gd name="T14" fmla="*/ 83 w 89"/>
                <a:gd name="T15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122">
                  <a:moveTo>
                    <a:pt x="83" y="121"/>
                  </a:moveTo>
                  <a:cubicBezTo>
                    <a:pt x="83" y="121"/>
                    <a:pt x="82" y="121"/>
                    <a:pt x="81" y="120"/>
                  </a:cubicBezTo>
                  <a:cubicBezTo>
                    <a:pt x="55" y="84"/>
                    <a:pt x="28" y="46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ubicBezTo>
                    <a:pt x="34" y="41"/>
                    <a:pt x="61" y="79"/>
                    <a:pt x="87" y="115"/>
                  </a:cubicBezTo>
                  <a:cubicBezTo>
                    <a:pt x="89" y="117"/>
                    <a:pt x="88" y="119"/>
                    <a:pt x="86" y="121"/>
                  </a:cubicBezTo>
                  <a:cubicBezTo>
                    <a:pt x="86" y="121"/>
                    <a:pt x="84" y="122"/>
                    <a:pt x="83" y="12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20"/>
            <p:cNvSpPr/>
            <p:nvPr/>
          </p:nvSpPr>
          <p:spPr bwMode="auto">
            <a:xfrm>
              <a:off x="6310313" y="6842125"/>
              <a:ext cx="503238" cy="701675"/>
            </a:xfrm>
            <a:custGeom>
              <a:avLst/>
              <a:gdLst>
                <a:gd name="T0" fmla="*/ 129 w 134"/>
                <a:gd name="T1" fmla="*/ 187 h 187"/>
                <a:gd name="T2" fmla="*/ 127 w 134"/>
                <a:gd name="T3" fmla="*/ 186 h 187"/>
                <a:gd name="T4" fmla="*/ 1 w 134"/>
                <a:gd name="T5" fmla="*/ 7 h 187"/>
                <a:gd name="T6" fmla="*/ 2 w 134"/>
                <a:gd name="T7" fmla="*/ 1 h 187"/>
                <a:gd name="T8" fmla="*/ 8 w 134"/>
                <a:gd name="T9" fmla="*/ 2 h 187"/>
                <a:gd name="T10" fmla="*/ 133 w 134"/>
                <a:gd name="T11" fmla="*/ 181 h 187"/>
                <a:gd name="T12" fmla="*/ 132 w 134"/>
                <a:gd name="T13" fmla="*/ 186 h 187"/>
                <a:gd name="T14" fmla="*/ 129 w 134"/>
                <a:gd name="T1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87">
                  <a:moveTo>
                    <a:pt x="129" y="187"/>
                  </a:moveTo>
                  <a:cubicBezTo>
                    <a:pt x="128" y="187"/>
                    <a:pt x="127" y="186"/>
                    <a:pt x="127" y="186"/>
                  </a:cubicBezTo>
                  <a:cubicBezTo>
                    <a:pt x="85" y="129"/>
                    <a:pt x="43" y="68"/>
                    <a:pt x="1" y="7"/>
                  </a:cubicBezTo>
                  <a:cubicBezTo>
                    <a:pt x="0" y="5"/>
                    <a:pt x="1" y="3"/>
                    <a:pt x="2" y="1"/>
                  </a:cubicBezTo>
                  <a:cubicBezTo>
                    <a:pt x="4" y="0"/>
                    <a:pt x="6" y="1"/>
                    <a:pt x="8" y="2"/>
                  </a:cubicBezTo>
                  <a:cubicBezTo>
                    <a:pt x="49" y="63"/>
                    <a:pt x="91" y="125"/>
                    <a:pt x="133" y="181"/>
                  </a:cubicBezTo>
                  <a:cubicBezTo>
                    <a:pt x="134" y="182"/>
                    <a:pt x="134" y="185"/>
                    <a:pt x="132" y="186"/>
                  </a:cubicBezTo>
                  <a:cubicBezTo>
                    <a:pt x="131" y="187"/>
                    <a:pt x="130" y="187"/>
                    <a:pt x="129" y="187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21"/>
            <p:cNvSpPr/>
            <p:nvPr/>
          </p:nvSpPr>
          <p:spPr bwMode="auto">
            <a:xfrm>
              <a:off x="6092825" y="6800850"/>
              <a:ext cx="673100" cy="949325"/>
            </a:xfrm>
            <a:custGeom>
              <a:avLst/>
              <a:gdLst>
                <a:gd name="T0" fmla="*/ 174 w 179"/>
                <a:gd name="T1" fmla="*/ 253 h 253"/>
                <a:gd name="T2" fmla="*/ 171 w 179"/>
                <a:gd name="T3" fmla="*/ 252 h 253"/>
                <a:gd name="T4" fmla="*/ 1 w 179"/>
                <a:gd name="T5" fmla="*/ 7 h 253"/>
                <a:gd name="T6" fmla="*/ 2 w 179"/>
                <a:gd name="T7" fmla="*/ 1 h 253"/>
                <a:gd name="T8" fmla="*/ 7 w 179"/>
                <a:gd name="T9" fmla="*/ 2 h 253"/>
                <a:gd name="T10" fmla="*/ 178 w 179"/>
                <a:gd name="T11" fmla="*/ 247 h 253"/>
                <a:gd name="T12" fmla="*/ 177 w 179"/>
                <a:gd name="T13" fmla="*/ 252 h 253"/>
                <a:gd name="T14" fmla="*/ 174 w 179"/>
                <a:gd name="T1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53">
                  <a:moveTo>
                    <a:pt x="174" y="253"/>
                  </a:moveTo>
                  <a:cubicBezTo>
                    <a:pt x="173" y="253"/>
                    <a:pt x="172" y="252"/>
                    <a:pt x="171" y="252"/>
                  </a:cubicBezTo>
                  <a:cubicBezTo>
                    <a:pt x="115" y="175"/>
                    <a:pt x="58" y="88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6" y="1"/>
                    <a:pt x="7" y="2"/>
                  </a:cubicBezTo>
                  <a:cubicBezTo>
                    <a:pt x="64" y="84"/>
                    <a:pt x="121" y="170"/>
                    <a:pt x="178" y="247"/>
                  </a:cubicBezTo>
                  <a:cubicBezTo>
                    <a:pt x="179" y="248"/>
                    <a:pt x="178" y="251"/>
                    <a:pt x="177" y="252"/>
                  </a:cubicBezTo>
                  <a:cubicBezTo>
                    <a:pt x="176" y="253"/>
                    <a:pt x="175" y="253"/>
                    <a:pt x="174" y="253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22"/>
            <p:cNvSpPr/>
            <p:nvPr/>
          </p:nvSpPr>
          <p:spPr bwMode="auto">
            <a:xfrm>
              <a:off x="6051550" y="6988175"/>
              <a:ext cx="503238" cy="720725"/>
            </a:xfrm>
            <a:custGeom>
              <a:avLst/>
              <a:gdLst>
                <a:gd name="T0" fmla="*/ 129 w 134"/>
                <a:gd name="T1" fmla="*/ 192 h 192"/>
                <a:gd name="T2" fmla="*/ 126 w 134"/>
                <a:gd name="T3" fmla="*/ 190 h 192"/>
                <a:gd name="T4" fmla="*/ 1 w 134"/>
                <a:gd name="T5" fmla="*/ 7 h 192"/>
                <a:gd name="T6" fmla="*/ 2 w 134"/>
                <a:gd name="T7" fmla="*/ 2 h 192"/>
                <a:gd name="T8" fmla="*/ 7 w 134"/>
                <a:gd name="T9" fmla="*/ 3 h 192"/>
                <a:gd name="T10" fmla="*/ 132 w 134"/>
                <a:gd name="T11" fmla="*/ 185 h 192"/>
                <a:gd name="T12" fmla="*/ 132 w 134"/>
                <a:gd name="T13" fmla="*/ 191 h 192"/>
                <a:gd name="T14" fmla="*/ 129 w 134"/>
                <a:gd name="T1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92">
                  <a:moveTo>
                    <a:pt x="129" y="192"/>
                  </a:moveTo>
                  <a:cubicBezTo>
                    <a:pt x="128" y="191"/>
                    <a:pt x="127" y="191"/>
                    <a:pt x="126" y="190"/>
                  </a:cubicBezTo>
                  <a:cubicBezTo>
                    <a:pt x="84" y="130"/>
                    <a:pt x="43" y="67"/>
                    <a:pt x="1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4" y="0"/>
                    <a:pt x="6" y="1"/>
                    <a:pt x="7" y="3"/>
                  </a:cubicBezTo>
                  <a:cubicBezTo>
                    <a:pt x="49" y="63"/>
                    <a:pt x="91" y="126"/>
                    <a:pt x="132" y="185"/>
                  </a:cubicBezTo>
                  <a:cubicBezTo>
                    <a:pt x="134" y="187"/>
                    <a:pt x="133" y="190"/>
                    <a:pt x="132" y="191"/>
                  </a:cubicBezTo>
                  <a:cubicBezTo>
                    <a:pt x="131" y="192"/>
                    <a:pt x="130" y="192"/>
                    <a:pt x="129" y="192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23"/>
            <p:cNvSpPr/>
            <p:nvPr/>
          </p:nvSpPr>
          <p:spPr bwMode="auto">
            <a:xfrm>
              <a:off x="6008688" y="7175500"/>
              <a:ext cx="331788" cy="477838"/>
            </a:xfrm>
            <a:custGeom>
              <a:avLst/>
              <a:gdLst>
                <a:gd name="T0" fmla="*/ 83 w 88"/>
                <a:gd name="T1" fmla="*/ 127 h 127"/>
                <a:gd name="T2" fmla="*/ 81 w 88"/>
                <a:gd name="T3" fmla="*/ 125 h 127"/>
                <a:gd name="T4" fmla="*/ 1 w 88"/>
                <a:gd name="T5" fmla="*/ 6 h 127"/>
                <a:gd name="T6" fmla="*/ 2 w 88"/>
                <a:gd name="T7" fmla="*/ 1 h 127"/>
                <a:gd name="T8" fmla="*/ 7 w 88"/>
                <a:gd name="T9" fmla="*/ 2 h 127"/>
                <a:gd name="T10" fmla="*/ 87 w 88"/>
                <a:gd name="T11" fmla="*/ 121 h 127"/>
                <a:gd name="T12" fmla="*/ 86 w 88"/>
                <a:gd name="T13" fmla="*/ 126 h 127"/>
                <a:gd name="T14" fmla="*/ 83 w 88"/>
                <a:gd name="T1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127">
                  <a:moveTo>
                    <a:pt x="83" y="127"/>
                  </a:moveTo>
                  <a:cubicBezTo>
                    <a:pt x="82" y="127"/>
                    <a:pt x="82" y="126"/>
                    <a:pt x="81" y="125"/>
                  </a:cubicBezTo>
                  <a:cubicBezTo>
                    <a:pt x="54" y="86"/>
                    <a:pt x="28" y="46"/>
                    <a:pt x="1" y="6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34" y="41"/>
                    <a:pt x="61" y="81"/>
                    <a:pt x="87" y="121"/>
                  </a:cubicBezTo>
                  <a:cubicBezTo>
                    <a:pt x="88" y="123"/>
                    <a:pt x="88" y="125"/>
                    <a:pt x="86" y="126"/>
                  </a:cubicBezTo>
                  <a:cubicBezTo>
                    <a:pt x="85" y="127"/>
                    <a:pt x="84" y="127"/>
                    <a:pt x="83" y="12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24"/>
            <p:cNvSpPr/>
            <p:nvPr/>
          </p:nvSpPr>
          <p:spPr bwMode="auto">
            <a:xfrm>
              <a:off x="5967413" y="7359650"/>
              <a:ext cx="161925" cy="228600"/>
            </a:xfrm>
            <a:custGeom>
              <a:avLst/>
              <a:gdLst>
                <a:gd name="T0" fmla="*/ 38 w 43"/>
                <a:gd name="T1" fmla="*/ 60 h 61"/>
                <a:gd name="T2" fmla="*/ 36 w 43"/>
                <a:gd name="T3" fmla="*/ 59 h 61"/>
                <a:gd name="T4" fmla="*/ 1 w 43"/>
                <a:gd name="T5" fmla="*/ 6 h 61"/>
                <a:gd name="T6" fmla="*/ 2 w 43"/>
                <a:gd name="T7" fmla="*/ 1 h 61"/>
                <a:gd name="T8" fmla="*/ 7 w 43"/>
                <a:gd name="T9" fmla="*/ 2 h 61"/>
                <a:gd name="T10" fmla="*/ 42 w 43"/>
                <a:gd name="T11" fmla="*/ 55 h 61"/>
                <a:gd name="T12" fmla="*/ 41 w 43"/>
                <a:gd name="T13" fmla="*/ 60 h 61"/>
                <a:gd name="T14" fmla="*/ 38 w 43"/>
                <a:gd name="T15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1">
                  <a:moveTo>
                    <a:pt x="38" y="60"/>
                  </a:moveTo>
                  <a:cubicBezTo>
                    <a:pt x="37" y="60"/>
                    <a:pt x="37" y="60"/>
                    <a:pt x="36" y="59"/>
                  </a:cubicBezTo>
                  <a:cubicBezTo>
                    <a:pt x="24" y="41"/>
                    <a:pt x="13" y="24"/>
                    <a:pt x="1" y="6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ubicBezTo>
                    <a:pt x="19" y="20"/>
                    <a:pt x="31" y="37"/>
                    <a:pt x="42" y="55"/>
                  </a:cubicBezTo>
                  <a:cubicBezTo>
                    <a:pt x="43" y="56"/>
                    <a:pt x="43" y="59"/>
                    <a:pt x="41" y="60"/>
                  </a:cubicBezTo>
                  <a:cubicBezTo>
                    <a:pt x="40" y="61"/>
                    <a:pt x="39" y="61"/>
                    <a:pt x="38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25"/>
            <p:cNvSpPr/>
            <p:nvPr/>
          </p:nvSpPr>
          <p:spPr bwMode="auto">
            <a:xfrm>
              <a:off x="6065838" y="6804025"/>
              <a:ext cx="233363" cy="139700"/>
            </a:xfrm>
            <a:custGeom>
              <a:avLst/>
              <a:gdLst>
                <a:gd name="T0" fmla="*/ 3 w 62"/>
                <a:gd name="T1" fmla="*/ 37 h 37"/>
                <a:gd name="T2" fmla="*/ 1 w 62"/>
                <a:gd name="T3" fmla="*/ 35 h 37"/>
                <a:gd name="T4" fmla="*/ 2 w 62"/>
                <a:gd name="T5" fmla="*/ 30 h 37"/>
                <a:gd name="T6" fmla="*/ 55 w 62"/>
                <a:gd name="T7" fmla="*/ 1 h 37"/>
                <a:gd name="T8" fmla="*/ 61 w 62"/>
                <a:gd name="T9" fmla="*/ 3 h 37"/>
                <a:gd name="T10" fmla="*/ 59 w 62"/>
                <a:gd name="T11" fmla="*/ 8 h 37"/>
                <a:gd name="T12" fmla="*/ 6 w 62"/>
                <a:gd name="T13" fmla="*/ 36 h 37"/>
                <a:gd name="T14" fmla="*/ 3 w 62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7">
                  <a:moveTo>
                    <a:pt x="3" y="37"/>
                  </a:moveTo>
                  <a:cubicBezTo>
                    <a:pt x="2" y="36"/>
                    <a:pt x="1" y="36"/>
                    <a:pt x="1" y="35"/>
                  </a:cubicBezTo>
                  <a:cubicBezTo>
                    <a:pt x="0" y="33"/>
                    <a:pt x="0" y="30"/>
                    <a:pt x="2" y="30"/>
                  </a:cubicBezTo>
                  <a:cubicBezTo>
                    <a:pt x="20" y="20"/>
                    <a:pt x="38" y="11"/>
                    <a:pt x="55" y="1"/>
                  </a:cubicBezTo>
                  <a:cubicBezTo>
                    <a:pt x="57" y="0"/>
                    <a:pt x="60" y="1"/>
                    <a:pt x="61" y="3"/>
                  </a:cubicBezTo>
                  <a:cubicBezTo>
                    <a:pt x="62" y="5"/>
                    <a:pt x="61" y="7"/>
                    <a:pt x="59" y="8"/>
                  </a:cubicBezTo>
                  <a:cubicBezTo>
                    <a:pt x="41" y="18"/>
                    <a:pt x="23" y="27"/>
                    <a:pt x="6" y="36"/>
                  </a:cubicBezTo>
                  <a:cubicBezTo>
                    <a:pt x="5" y="37"/>
                    <a:pt x="4" y="37"/>
                    <a:pt x="3" y="37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26"/>
            <p:cNvSpPr/>
            <p:nvPr/>
          </p:nvSpPr>
          <p:spPr bwMode="auto">
            <a:xfrm>
              <a:off x="6021388" y="6872288"/>
              <a:ext cx="492125" cy="273050"/>
            </a:xfrm>
            <a:custGeom>
              <a:avLst/>
              <a:gdLst>
                <a:gd name="T0" fmla="*/ 3 w 131"/>
                <a:gd name="T1" fmla="*/ 72 h 73"/>
                <a:gd name="T2" fmla="*/ 1 w 131"/>
                <a:gd name="T3" fmla="*/ 70 h 73"/>
                <a:gd name="T4" fmla="*/ 2 w 131"/>
                <a:gd name="T5" fmla="*/ 65 h 73"/>
                <a:gd name="T6" fmla="*/ 125 w 131"/>
                <a:gd name="T7" fmla="*/ 1 h 73"/>
                <a:gd name="T8" fmla="*/ 130 w 131"/>
                <a:gd name="T9" fmla="*/ 2 h 73"/>
                <a:gd name="T10" fmla="*/ 128 w 131"/>
                <a:gd name="T11" fmla="*/ 8 h 73"/>
                <a:gd name="T12" fmla="*/ 6 w 131"/>
                <a:gd name="T13" fmla="*/ 72 h 73"/>
                <a:gd name="T14" fmla="*/ 3 w 131"/>
                <a:gd name="T1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3">
                  <a:moveTo>
                    <a:pt x="3" y="72"/>
                  </a:moveTo>
                  <a:cubicBezTo>
                    <a:pt x="2" y="72"/>
                    <a:pt x="1" y="71"/>
                    <a:pt x="1" y="70"/>
                  </a:cubicBezTo>
                  <a:cubicBezTo>
                    <a:pt x="0" y="68"/>
                    <a:pt x="1" y="66"/>
                    <a:pt x="2" y="65"/>
                  </a:cubicBezTo>
                  <a:cubicBezTo>
                    <a:pt x="43" y="45"/>
                    <a:pt x="84" y="23"/>
                    <a:pt x="125" y="1"/>
                  </a:cubicBezTo>
                  <a:cubicBezTo>
                    <a:pt x="126" y="0"/>
                    <a:pt x="129" y="0"/>
                    <a:pt x="130" y="2"/>
                  </a:cubicBezTo>
                  <a:cubicBezTo>
                    <a:pt x="131" y="4"/>
                    <a:pt x="130" y="7"/>
                    <a:pt x="128" y="8"/>
                  </a:cubicBezTo>
                  <a:cubicBezTo>
                    <a:pt x="87" y="30"/>
                    <a:pt x="47" y="52"/>
                    <a:pt x="6" y="72"/>
                  </a:cubicBezTo>
                  <a:cubicBezTo>
                    <a:pt x="5" y="73"/>
                    <a:pt x="4" y="73"/>
                    <a:pt x="3" y="72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47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27"/>
            <p:cNvSpPr/>
            <p:nvPr/>
          </p:nvSpPr>
          <p:spPr bwMode="auto">
            <a:xfrm>
              <a:off x="5975350" y="6935788"/>
              <a:ext cx="752475" cy="409575"/>
            </a:xfrm>
            <a:custGeom>
              <a:avLst/>
              <a:gdLst>
                <a:gd name="T0" fmla="*/ 4 w 200"/>
                <a:gd name="T1" fmla="*/ 108 h 109"/>
                <a:gd name="T2" fmla="*/ 1 w 200"/>
                <a:gd name="T3" fmla="*/ 106 h 109"/>
                <a:gd name="T4" fmla="*/ 3 w 200"/>
                <a:gd name="T5" fmla="*/ 101 h 109"/>
                <a:gd name="T6" fmla="*/ 194 w 200"/>
                <a:gd name="T7" fmla="*/ 1 h 109"/>
                <a:gd name="T8" fmla="*/ 199 w 200"/>
                <a:gd name="T9" fmla="*/ 3 h 109"/>
                <a:gd name="T10" fmla="*/ 197 w 200"/>
                <a:gd name="T11" fmla="*/ 8 h 109"/>
                <a:gd name="T12" fmla="*/ 6 w 200"/>
                <a:gd name="T13" fmla="*/ 108 h 109"/>
                <a:gd name="T14" fmla="*/ 4 w 200"/>
                <a:gd name="T15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09">
                  <a:moveTo>
                    <a:pt x="4" y="108"/>
                  </a:moveTo>
                  <a:cubicBezTo>
                    <a:pt x="3" y="108"/>
                    <a:pt x="2" y="107"/>
                    <a:pt x="1" y="106"/>
                  </a:cubicBezTo>
                  <a:cubicBezTo>
                    <a:pt x="0" y="104"/>
                    <a:pt x="1" y="102"/>
                    <a:pt x="3" y="101"/>
                  </a:cubicBezTo>
                  <a:cubicBezTo>
                    <a:pt x="66" y="72"/>
                    <a:pt x="130" y="36"/>
                    <a:pt x="194" y="1"/>
                  </a:cubicBezTo>
                  <a:cubicBezTo>
                    <a:pt x="196" y="0"/>
                    <a:pt x="198" y="1"/>
                    <a:pt x="199" y="3"/>
                  </a:cubicBezTo>
                  <a:cubicBezTo>
                    <a:pt x="200" y="4"/>
                    <a:pt x="199" y="7"/>
                    <a:pt x="197" y="8"/>
                  </a:cubicBezTo>
                  <a:cubicBezTo>
                    <a:pt x="134" y="43"/>
                    <a:pt x="70" y="79"/>
                    <a:pt x="6" y="108"/>
                  </a:cubicBezTo>
                  <a:cubicBezTo>
                    <a:pt x="5" y="109"/>
                    <a:pt x="4" y="109"/>
                    <a:pt x="4" y="108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28"/>
            <p:cNvSpPr/>
            <p:nvPr/>
          </p:nvSpPr>
          <p:spPr bwMode="auto">
            <a:xfrm>
              <a:off x="5930900" y="6996113"/>
              <a:ext cx="1011238" cy="544513"/>
            </a:xfrm>
            <a:custGeom>
              <a:avLst/>
              <a:gdLst>
                <a:gd name="T0" fmla="*/ 4 w 269"/>
                <a:gd name="T1" fmla="*/ 145 h 145"/>
                <a:gd name="T2" fmla="*/ 1 w 269"/>
                <a:gd name="T3" fmla="*/ 143 h 145"/>
                <a:gd name="T4" fmla="*/ 3 w 269"/>
                <a:gd name="T5" fmla="*/ 138 h 145"/>
                <a:gd name="T6" fmla="*/ 263 w 269"/>
                <a:gd name="T7" fmla="*/ 1 h 145"/>
                <a:gd name="T8" fmla="*/ 268 w 269"/>
                <a:gd name="T9" fmla="*/ 3 h 145"/>
                <a:gd name="T10" fmla="*/ 266 w 269"/>
                <a:gd name="T11" fmla="*/ 8 h 145"/>
                <a:gd name="T12" fmla="*/ 6 w 269"/>
                <a:gd name="T13" fmla="*/ 145 h 145"/>
                <a:gd name="T14" fmla="*/ 4 w 269"/>
                <a:gd name="T1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9" h="145">
                  <a:moveTo>
                    <a:pt x="4" y="145"/>
                  </a:moveTo>
                  <a:cubicBezTo>
                    <a:pt x="3" y="144"/>
                    <a:pt x="2" y="144"/>
                    <a:pt x="1" y="143"/>
                  </a:cubicBezTo>
                  <a:cubicBezTo>
                    <a:pt x="0" y="141"/>
                    <a:pt x="1" y="138"/>
                    <a:pt x="3" y="138"/>
                  </a:cubicBezTo>
                  <a:cubicBezTo>
                    <a:pt x="89" y="101"/>
                    <a:pt x="176" y="49"/>
                    <a:pt x="263" y="1"/>
                  </a:cubicBezTo>
                  <a:cubicBezTo>
                    <a:pt x="265" y="0"/>
                    <a:pt x="267" y="1"/>
                    <a:pt x="268" y="3"/>
                  </a:cubicBezTo>
                  <a:cubicBezTo>
                    <a:pt x="269" y="4"/>
                    <a:pt x="268" y="7"/>
                    <a:pt x="266" y="8"/>
                  </a:cubicBezTo>
                  <a:cubicBezTo>
                    <a:pt x="180" y="56"/>
                    <a:pt x="93" y="108"/>
                    <a:pt x="6" y="145"/>
                  </a:cubicBezTo>
                  <a:cubicBezTo>
                    <a:pt x="6" y="145"/>
                    <a:pt x="5" y="145"/>
                    <a:pt x="4" y="14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29"/>
            <p:cNvSpPr/>
            <p:nvPr/>
          </p:nvSpPr>
          <p:spPr bwMode="auto">
            <a:xfrm>
              <a:off x="6145213" y="7183438"/>
              <a:ext cx="747713" cy="423863"/>
            </a:xfrm>
            <a:custGeom>
              <a:avLst/>
              <a:gdLst>
                <a:gd name="T0" fmla="*/ 3 w 199"/>
                <a:gd name="T1" fmla="*/ 113 h 113"/>
                <a:gd name="T2" fmla="*/ 1 w 199"/>
                <a:gd name="T3" fmla="*/ 111 h 113"/>
                <a:gd name="T4" fmla="*/ 2 w 199"/>
                <a:gd name="T5" fmla="*/ 105 h 113"/>
                <a:gd name="T6" fmla="*/ 193 w 199"/>
                <a:gd name="T7" fmla="*/ 1 h 113"/>
                <a:gd name="T8" fmla="*/ 198 w 199"/>
                <a:gd name="T9" fmla="*/ 2 h 113"/>
                <a:gd name="T10" fmla="*/ 197 w 199"/>
                <a:gd name="T11" fmla="*/ 7 h 113"/>
                <a:gd name="T12" fmla="*/ 6 w 199"/>
                <a:gd name="T13" fmla="*/ 112 h 113"/>
                <a:gd name="T14" fmla="*/ 3 w 199"/>
                <a:gd name="T1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113">
                  <a:moveTo>
                    <a:pt x="3" y="113"/>
                  </a:moveTo>
                  <a:cubicBezTo>
                    <a:pt x="2" y="112"/>
                    <a:pt x="1" y="112"/>
                    <a:pt x="1" y="111"/>
                  </a:cubicBezTo>
                  <a:cubicBezTo>
                    <a:pt x="0" y="109"/>
                    <a:pt x="0" y="106"/>
                    <a:pt x="2" y="105"/>
                  </a:cubicBezTo>
                  <a:cubicBezTo>
                    <a:pt x="66" y="75"/>
                    <a:pt x="130" y="38"/>
                    <a:pt x="193" y="1"/>
                  </a:cubicBezTo>
                  <a:cubicBezTo>
                    <a:pt x="195" y="0"/>
                    <a:pt x="197" y="0"/>
                    <a:pt x="198" y="2"/>
                  </a:cubicBezTo>
                  <a:cubicBezTo>
                    <a:pt x="199" y="4"/>
                    <a:pt x="199" y="6"/>
                    <a:pt x="197" y="7"/>
                  </a:cubicBezTo>
                  <a:cubicBezTo>
                    <a:pt x="133" y="45"/>
                    <a:pt x="69" y="82"/>
                    <a:pt x="6" y="112"/>
                  </a:cubicBezTo>
                  <a:cubicBezTo>
                    <a:pt x="5" y="113"/>
                    <a:pt x="4" y="113"/>
                    <a:pt x="3" y="113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30"/>
            <p:cNvSpPr/>
            <p:nvPr/>
          </p:nvSpPr>
          <p:spPr bwMode="auto">
            <a:xfrm>
              <a:off x="6354763" y="7370763"/>
              <a:ext cx="493713" cy="293688"/>
            </a:xfrm>
            <a:custGeom>
              <a:avLst/>
              <a:gdLst>
                <a:gd name="T0" fmla="*/ 4 w 131"/>
                <a:gd name="T1" fmla="*/ 78 h 78"/>
                <a:gd name="T2" fmla="*/ 1 w 131"/>
                <a:gd name="T3" fmla="*/ 76 h 78"/>
                <a:gd name="T4" fmla="*/ 3 w 131"/>
                <a:gd name="T5" fmla="*/ 71 h 78"/>
                <a:gd name="T6" fmla="*/ 125 w 131"/>
                <a:gd name="T7" fmla="*/ 1 h 78"/>
                <a:gd name="T8" fmla="*/ 130 w 131"/>
                <a:gd name="T9" fmla="*/ 2 h 78"/>
                <a:gd name="T10" fmla="*/ 128 w 131"/>
                <a:gd name="T11" fmla="*/ 8 h 78"/>
                <a:gd name="T12" fmla="*/ 6 w 131"/>
                <a:gd name="T13" fmla="*/ 78 h 78"/>
                <a:gd name="T14" fmla="*/ 4 w 131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8">
                  <a:moveTo>
                    <a:pt x="4" y="78"/>
                  </a:moveTo>
                  <a:cubicBezTo>
                    <a:pt x="3" y="78"/>
                    <a:pt x="2" y="77"/>
                    <a:pt x="1" y="76"/>
                  </a:cubicBezTo>
                  <a:cubicBezTo>
                    <a:pt x="0" y="74"/>
                    <a:pt x="1" y="72"/>
                    <a:pt x="3" y="71"/>
                  </a:cubicBezTo>
                  <a:cubicBezTo>
                    <a:pt x="43" y="49"/>
                    <a:pt x="84" y="25"/>
                    <a:pt x="125" y="1"/>
                  </a:cubicBezTo>
                  <a:cubicBezTo>
                    <a:pt x="127" y="0"/>
                    <a:pt x="129" y="1"/>
                    <a:pt x="130" y="2"/>
                  </a:cubicBezTo>
                  <a:cubicBezTo>
                    <a:pt x="131" y="4"/>
                    <a:pt x="130" y="6"/>
                    <a:pt x="128" y="8"/>
                  </a:cubicBezTo>
                  <a:cubicBezTo>
                    <a:pt x="88" y="32"/>
                    <a:pt x="47" y="56"/>
                    <a:pt x="6" y="78"/>
                  </a:cubicBezTo>
                  <a:cubicBezTo>
                    <a:pt x="5" y="78"/>
                    <a:pt x="4" y="78"/>
                    <a:pt x="4" y="78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5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31"/>
            <p:cNvSpPr/>
            <p:nvPr/>
          </p:nvSpPr>
          <p:spPr bwMode="auto">
            <a:xfrm>
              <a:off x="6569075" y="7562850"/>
              <a:ext cx="230188" cy="149225"/>
            </a:xfrm>
            <a:custGeom>
              <a:avLst/>
              <a:gdLst>
                <a:gd name="T0" fmla="*/ 3 w 61"/>
                <a:gd name="T1" fmla="*/ 40 h 40"/>
                <a:gd name="T2" fmla="*/ 1 w 61"/>
                <a:gd name="T3" fmla="*/ 38 h 40"/>
                <a:gd name="T4" fmla="*/ 2 w 61"/>
                <a:gd name="T5" fmla="*/ 33 h 40"/>
                <a:gd name="T6" fmla="*/ 55 w 61"/>
                <a:gd name="T7" fmla="*/ 1 h 40"/>
                <a:gd name="T8" fmla="*/ 60 w 61"/>
                <a:gd name="T9" fmla="*/ 2 h 40"/>
                <a:gd name="T10" fmla="*/ 59 w 61"/>
                <a:gd name="T11" fmla="*/ 7 h 40"/>
                <a:gd name="T12" fmla="*/ 6 w 61"/>
                <a:gd name="T13" fmla="*/ 39 h 40"/>
                <a:gd name="T14" fmla="*/ 3 w 6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0">
                  <a:moveTo>
                    <a:pt x="3" y="40"/>
                  </a:moveTo>
                  <a:cubicBezTo>
                    <a:pt x="2" y="40"/>
                    <a:pt x="1" y="39"/>
                    <a:pt x="1" y="38"/>
                  </a:cubicBezTo>
                  <a:cubicBezTo>
                    <a:pt x="0" y="36"/>
                    <a:pt x="0" y="34"/>
                    <a:pt x="2" y="33"/>
                  </a:cubicBezTo>
                  <a:cubicBezTo>
                    <a:pt x="20" y="22"/>
                    <a:pt x="38" y="12"/>
                    <a:pt x="55" y="1"/>
                  </a:cubicBezTo>
                  <a:cubicBezTo>
                    <a:pt x="57" y="0"/>
                    <a:pt x="60" y="0"/>
                    <a:pt x="60" y="2"/>
                  </a:cubicBezTo>
                  <a:cubicBezTo>
                    <a:pt x="61" y="4"/>
                    <a:pt x="61" y="6"/>
                    <a:pt x="59" y="7"/>
                  </a:cubicBezTo>
                  <a:cubicBezTo>
                    <a:pt x="41" y="18"/>
                    <a:pt x="23" y="29"/>
                    <a:pt x="6" y="39"/>
                  </a:cubicBezTo>
                  <a:cubicBezTo>
                    <a:pt x="5" y="40"/>
                    <a:pt x="4" y="40"/>
                    <a:pt x="3" y="4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32"/>
            <p:cNvSpPr/>
            <p:nvPr/>
          </p:nvSpPr>
          <p:spPr bwMode="auto">
            <a:xfrm>
              <a:off x="6230938" y="6353175"/>
              <a:ext cx="169863" cy="323850"/>
            </a:xfrm>
            <a:custGeom>
              <a:avLst/>
              <a:gdLst>
                <a:gd name="T0" fmla="*/ 39 w 45"/>
                <a:gd name="T1" fmla="*/ 86 h 86"/>
                <a:gd name="T2" fmla="*/ 37 w 45"/>
                <a:gd name="T3" fmla="*/ 84 h 86"/>
                <a:gd name="T4" fmla="*/ 1 w 45"/>
                <a:gd name="T5" fmla="*/ 6 h 86"/>
                <a:gd name="T6" fmla="*/ 3 w 45"/>
                <a:gd name="T7" fmla="*/ 1 h 86"/>
                <a:gd name="T8" fmla="*/ 8 w 45"/>
                <a:gd name="T9" fmla="*/ 3 h 86"/>
                <a:gd name="T10" fmla="*/ 44 w 45"/>
                <a:gd name="T11" fmla="*/ 81 h 86"/>
                <a:gd name="T12" fmla="*/ 42 w 45"/>
                <a:gd name="T13" fmla="*/ 86 h 86"/>
                <a:gd name="T14" fmla="*/ 39 w 4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86">
                  <a:moveTo>
                    <a:pt x="39" y="86"/>
                  </a:moveTo>
                  <a:cubicBezTo>
                    <a:pt x="38" y="86"/>
                    <a:pt x="37" y="85"/>
                    <a:pt x="37" y="8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5" y="83"/>
                    <a:pt x="44" y="85"/>
                    <a:pt x="42" y="86"/>
                  </a:cubicBezTo>
                  <a:cubicBezTo>
                    <a:pt x="41" y="86"/>
                    <a:pt x="40" y="86"/>
                    <a:pt x="39" y="8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33"/>
            <p:cNvSpPr/>
            <p:nvPr/>
          </p:nvSpPr>
          <p:spPr bwMode="auto">
            <a:xfrm>
              <a:off x="6175375" y="6402388"/>
              <a:ext cx="280988" cy="228600"/>
            </a:xfrm>
            <a:custGeom>
              <a:avLst/>
              <a:gdLst>
                <a:gd name="T0" fmla="*/ 3 w 75"/>
                <a:gd name="T1" fmla="*/ 61 h 61"/>
                <a:gd name="T2" fmla="*/ 1 w 75"/>
                <a:gd name="T3" fmla="*/ 60 h 61"/>
                <a:gd name="T4" fmla="*/ 2 w 75"/>
                <a:gd name="T5" fmla="*/ 54 h 61"/>
                <a:gd name="T6" fmla="*/ 69 w 75"/>
                <a:gd name="T7" fmla="*/ 1 h 61"/>
                <a:gd name="T8" fmla="*/ 74 w 75"/>
                <a:gd name="T9" fmla="*/ 2 h 61"/>
                <a:gd name="T10" fmla="*/ 73 w 75"/>
                <a:gd name="T11" fmla="*/ 7 h 61"/>
                <a:gd name="T12" fmla="*/ 6 w 75"/>
                <a:gd name="T13" fmla="*/ 60 h 61"/>
                <a:gd name="T14" fmla="*/ 3 w 75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1">
                  <a:moveTo>
                    <a:pt x="3" y="61"/>
                  </a:moveTo>
                  <a:cubicBezTo>
                    <a:pt x="2" y="61"/>
                    <a:pt x="2" y="60"/>
                    <a:pt x="1" y="60"/>
                  </a:cubicBezTo>
                  <a:cubicBezTo>
                    <a:pt x="0" y="58"/>
                    <a:pt x="0" y="56"/>
                    <a:pt x="2" y="54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0"/>
                    <a:pt x="72" y="0"/>
                    <a:pt x="74" y="2"/>
                  </a:cubicBezTo>
                  <a:cubicBezTo>
                    <a:pt x="75" y="3"/>
                    <a:pt x="75" y="6"/>
                    <a:pt x="73" y="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1"/>
                    <a:pt x="4" y="61"/>
                    <a:pt x="3" y="61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34"/>
            <p:cNvSpPr/>
            <p:nvPr/>
          </p:nvSpPr>
          <p:spPr bwMode="auto">
            <a:xfrm>
              <a:off x="6426200" y="6402388"/>
              <a:ext cx="166688" cy="319088"/>
            </a:xfrm>
            <a:custGeom>
              <a:avLst/>
              <a:gdLst>
                <a:gd name="T0" fmla="*/ 39 w 44"/>
                <a:gd name="T1" fmla="*/ 85 h 85"/>
                <a:gd name="T2" fmla="*/ 36 w 44"/>
                <a:gd name="T3" fmla="*/ 83 h 85"/>
                <a:gd name="T4" fmla="*/ 0 w 44"/>
                <a:gd name="T5" fmla="*/ 6 h 85"/>
                <a:gd name="T6" fmla="*/ 2 w 44"/>
                <a:gd name="T7" fmla="*/ 1 h 85"/>
                <a:gd name="T8" fmla="*/ 7 w 44"/>
                <a:gd name="T9" fmla="*/ 2 h 85"/>
                <a:gd name="T10" fmla="*/ 43 w 44"/>
                <a:gd name="T11" fmla="*/ 80 h 85"/>
                <a:gd name="T12" fmla="*/ 41 w 44"/>
                <a:gd name="T13" fmla="*/ 85 h 85"/>
                <a:gd name="T14" fmla="*/ 39 w 44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85">
                  <a:moveTo>
                    <a:pt x="39" y="85"/>
                  </a:moveTo>
                  <a:cubicBezTo>
                    <a:pt x="38" y="85"/>
                    <a:pt x="37" y="84"/>
                    <a:pt x="36" y="8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1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4" y="82"/>
                    <a:pt x="43" y="84"/>
                    <a:pt x="41" y="85"/>
                  </a:cubicBezTo>
                  <a:cubicBezTo>
                    <a:pt x="40" y="85"/>
                    <a:pt x="40" y="85"/>
                    <a:pt x="39" y="85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35"/>
            <p:cNvSpPr/>
            <p:nvPr/>
          </p:nvSpPr>
          <p:spPr bwMode="auto">
            <a:xfrm>
              <a:off x="6365875" y="6446838"/>
              <a:ext cx="282575" cy="230188"/>
            </a:xfrm>
            <a:custGeom>
              <a:avLst/>
              <a:gdLst>
                <a:gd name="T0" fmla="*/ 3 w 75"/>
                <a:gd name="T1" fmla="*/ 61 h 61"/>
                <a:gd name="T2" fmla="*/ 1 w 75"/>
                <a:gd name="T3" fmla="*/ 60 h 61"/>
                <a:gd name="T4" fmla="*/ 2 w 75"/>
                <a:gd name="T5" fmla="*/ 54 h 61"/>
                <a:gd name="T6" fmla="*/ 69 w 75"/>
                <a:gd name="T7" fmla="*/ 1 h 61"/>
                <a:gd name="T8" fmla="*/ 74 w 75"/>
                <a:gd name="T9" fmla="*/ 2 h 61"/>
                <a:gd name="T10" fmla="*/ 74 w 75"/>
                <a:gd name="T11" fmla="*/ 7 h 61"/>
                <a:gd name="T12" fmla="*/ 7 w 75"/>
                <a:gd name="T13" fmla="*/ 60 h 61"/>
                <a:gd name="T14" fmla="*/ 3 w 75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1">
                  <a:moveTo>
                    <a:pt x="3" y="61"/>
                  </a:moveTo>
                  <a:cubicBezTo>
                    <a:pt x="3" y="61"/>
                    <a:pt x="2" y="60"/>
                    <a:pt x="1" y="60"/>
                  </a:cubicBezTo>
                  <a:cubicBezTo>
                    <a:pt x="0" y="58"/>
                    <a:pt x="0" y="56"/>
                    <a:pt x="2" y="54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1" y="0"/>
                    <a:pt x="73" y="0"/>
                    <a:pt x="74" y="2"/>
                  </a:cubicBezTo>
                  <a:cubicBezTo>
                    <a:pt x="75" y="4"/>
                    <a:pt x="75" y="6"/>
                    <a:pt x="74" y="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4" y="61"/>
                    <a:pt x="3" y="61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36"/>
            <p:cNvSpPr/>
            <p:nvPr/>
          </p:nvSpPr>
          <p:spPr bwMode="auto">
            <a:xfrm>
              <a:off x="6618288" y="6446838"/>
              <a:ext cx="165100" cy="323850"/>
            </a:xfrm>
            <a:custGeom>
              <a:avLst/>
              <a:gdLst>
                <a:gd name="T0" fmla="*/ 39 w 44"/>
                <a:gd name="T1" fmla="*/ 86 h 86"/>
                <a:gd name="T2" fmla="*/ 37 w 44"/>
                <a:gd name="T3" fmla="*/ 83 h 86"/>
                <a:gd name="T4" fmla="*/ 1 w 44"/>
                <a:gd name="T5" fmla="*/ 6 h 86"/>
                <a:gd name="T6" fmla="*/ 3 w 44"/>
                <a:gd name="T7" fmla="*/ 1 h 86"/>
                <a:gd name="T8" fmla="*/ 8 w 44"/>
                <a:gd name="T9" fmla="*/ 3 h 86"/>
                <a:gd name="T10" fmla="*/ 43 w 44"/>
                <a:gd name="T11" fmla="*/ 80 h 86"/>
                <a:gd name="T12" fmla="*/ 42 w 44"/>
                <a:gd name="T13" fmla="*/ 85 h 86"/>
                <a:gd name="T14" fmla="*/ 39 w 44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86">
                  <a:moveTo>
                    <a:pt x="39" y="86"/>
                  </a:moveTo>
                  <a:cubicBezTo>
                    <a:pt x="38" y="85"/>
                    <a:pt x="37" y="85"/>
                    <a:pt x="37" y="83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4" y="82"/>
                    <a:pt x="43" y="84"/>
                    <a:pt x="42" y="85"/>
                  </a:cubicBezTo>
                  <a:cubicBezTo>
                    <a:pt x="41" y="86"/>
                    <a:pt x="40" y="86"/>
                    <a:pt x="39" y="86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37"/>
            <p:cNvSpPr/>
            <p:nvPr/>
          </p:nvSpPr>
          <p:spPr bwMode="auto">
            <a:xfrm>
              <a:off x="6557963" y="6492875"/>
              <a:ext cx="285750" cy="231775"/>
            </a:xfrm>
            <a:custGeom>
              <a:avLst/>
              <a:gdLst>
                <a:gd name="T0" fmla="*/ 4 w 76"/>
                <a:gd name="T1" fmla="*/ 61 h 62"/>
                <a:gd name="T2" fmla="*/ 2 w 76"/>
                <a:gd name="T3" fmla="*/ 60 h 62"/>
                <a:gd name="T4" fmla="*/ 2 w 76"/>
                <a:gd name="T5" fmla="*/ 55 h 62"/>
                <a:gd name="T6" fmla="*/ 69 w 76"/>
                <a:gd name="T7" fmla="*/ 2 h 62"/>
                <a:gd name="T8" fmla="*/ 75 w 76"/>
                <a:gd name="T9" fmla="*/ 2 h 62"/>
                <a:gd name="T10" fmla="*/ 74 w 76"/>
                <a:gd name="T11" fmla="*/ 7 h 62"/>
                <a:gd name="T12" fmla="*/ 7 w 76"/>
                <a:gd name="T13" fmla="*/ 61 h 62"/>
                <a:gd name="T14" fmla="*/ 4 w 76"/>
                <a:gd name="T15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2">
                  <a:moveTo>
                    <a:pt x="4" y="61"/>
                  </a:moveTo>
                  <a:cubicBezTo>
                    <a:pt x="3" y="61"/>
                    <a:pt x="2" y="61"/>
                    <a:pt x="2" y="60"/>
                  </a:cubicBezTo>
                  <a:cubicBezTo>
                    <a:pt x="0" y="58"/>
                    <a:pt x="1" y="56"/>
                    <a:pt x="2" y="55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71" y="0"/>
                    <a:pt x="73" y="1"/>
                    <a:pt x="75" y="2"/>
                  </a:cubicBezTo>
                  <a:cubicBezTo>
                    <a:pt x="76" y="4"/>
                    <a:pt x="76" y="6"/>
                    <a:pt x="74" y="7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6" y="61"/>
                    <a:pt x="5" y="62"/>
                    <a:pt x="4" y="6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38"/>
            <p:cNvSpPr/>
            <p:nvPr/>
          </p:nvSpPr>
          <p:spPr bwMode="auto">
            <a:xfrm>
              <a:off x="6810375" y="6492875"/>
              <a:ext cx="169863" cy="322263"/>
            </a:xfrm>
            <a:custGeom>
              <a:avLst/>
              <a:gdLst>
                <a:gd name="T0" fmla="*/ 39 w 45"/>
                <a:gd name="T1" fmla="*/ 86 h 86"/>
                <a:gd name="T2" fmla="*/ 37 w 45"/>
                <a:gd name="T3" fmla="*/ 84 h 86"/>
                <a:gd name="T4" fmla="*/ 1 w 45"/>
                <a:gd name="T5" fmla="*/ 6 h 86"/>
                <a:gd name="T6" fmla="*/ 3 w 45"/>
                <a:gd name="T7" fmla="*/ 1 h 86"/>
                <a:gd name="T8" fmla="*/ 8 w 45"/>
                <a:gd name="T9" fmla="*/ 3 h 86"/>
                <a:gd name="T10" fmla="*/ 44 w 45"/>
                <a:gd name="T11" fmla="*/ 81 h 86"/>
                <a:gd name="T12" fmla="*/ 42 w 45"/>
                <a:gd name="T13" fmla="*/ 86 h 86"/>
                <a:gd name="T14" fmla="*/ 39 w 4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86">
                  <a:moveTo>
                    <a:pt x="39" y="86"/>
                  </a:moveTo>
                  <a:cubicBezTo>
                    <a:pt x="38" y="86"/>
                    <a:pt x="37" y="85"/>
                    <a:pt x="37" y="8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5" y="82"/>
                    <a:pt x="44" y="85"/>
                    <a:pt x="42" y="86"/>
                  </a:cubicBezTo>
                  <a:cubicBezTo>
                    <a:pt x="41" y="86"/>
                    <a:pt x="40" y="86"/>
                    <a:pt x="39" y="86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39"/>
            <p:cNvSpPr/>
            <p:nvPr/>
          </p:nvSpPr>
          <p:spPr bwMode="auto">
            <a:xfrm>
              <a:off x="6753225" y="6537325"/>
              <a:ext cx="282575" cy="233363"/>
            </a:xfrm>
            <a:custGeom>
              <a:avLst/>
              <a:gdLst>
                <a:gd name="T0" fmla="*/ 3 w 75"/>
                <a:gd name="T1" fmla="*/ 62 h 62"/>
                <a:gd name="T2" fmla="*/ 1 w 75"/>
                <a:gd name="T3" fmla="*/ 60 h 62"/>
                <a:gd name="T4" fmla="*/ 2 w 75"/>
                <a:gd name="T5" fmla="*/ 55 h 62"/>
                <a:gd name="T6" fmla="*/ 69 w 75"/>
                <a:gd name="T7" fmla="*/ 2 h 62"/>
                <a:gd name="T8" fmla="*/ 74 w 75"/>
                <a:gd name="T9" fmla="*/ 2 h 62"/>
                <a:gd name="T10" fmla="*/ 73 w 75"/>
                <a:gd name="T11" fmla="*/ 8 h 62"/>
                <a:gd name="T12" fmla="*/ 6 w 75"/>
                <a:gd name="T13" fmla="*/ 61 h 62"/>
                <a:gd name="T14" fmla="*/ 3 w 75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2">
                  <a:moveTo>
                    <a:pt x="3" y="62"/>
                  </a:moveTo>
                  <a:cubicBezTo>
                    <a:pt x="2" y="61"/>
                    <a:pt x="2" y="61"/>
                    <a:pt x="1" y="60"/>
                  </a:cubicBezTo>
                  <a:cubicBezTo>
                    <a:pt x="0" y="59"/>
                    <a:pt x="0" y="56"/>
                    <a:pt x="2" y="55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70" y="0"/>
                    <a:pt x="73" y="1"/>
                    <a:pt x="74" y="2"/>
                  </a:cubicBezTo>
                  <a:cubicBezTo>
                    <a:pt x="75" y="4"/>
                    <a:pt x="75" y="6"/>
                    <a:pt x="73" y="8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2"/>
                    <a:pt x="4" y="62"/>
                    <a:pt x="3" y="62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40"/>
            <p:cNvSpPr/>
            <p:nvPr/>
          </p:nvSpPr>
          <p:spPr bwMode="auto">
            <a:xfrm>
              <a:off x="5818188" y="5200650"/>
              <a:ext cx="1774825" cy="1325563"/>
            </a:xfrm>
            <a:custGeom>
              <a:avLst/>
              <a:gdLst>
                <a:gd name="T0" fmla="*/ 437 w 472"/>
                <a:gd name="T1" fmla="*/ 252 h 353"/>
                <a:gd name="T2" fmla="*/ 437 w 472"/>
                <a:gd name="T3" fmla="*/ 252 h 353"/>
                <a:gd name="T4" fmla="*/ 291 w 472"/>
                <a:gd name="T5" fmla="*/ 25 h 353"/>
                <a:gd name="T6" fmla="*/ 59 w 472"/>
                <a:gd name="T7" fmla="*/ 162 h 353"/>
                <a:gd name="T8" fmla="*/ 59 w 472"/>
                <a:gd name="T9" fmla="*/ 162 h 353"/>
                <a:gd name="T10" fmla="*/ 7 w 472"/>
                <a:gd name="T11" fmla="*/ 200 h 353"/>
                <a:gd name="T12" fmla="*/ 44 w 472"/>
                <a:gd name="T13" fmla="*/ 260 h 353"/>
                <a:gd name="T14" fmla="*/ 406 w 472"/>
                <a:gd name="T15" fmla="*/ 347 h 353"/>
                <a:gd name="T16" fmla="*/ 466 w 472"/>
                <a:gd name="T17" fmla="*/ 310 h 353"/>
                <a:gd name="T18" fmla="*/ 437 w 472"/>
                <a:gd name="T19" fmla="*/ 25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353">
                  <a:moveTo>
                    <a:pt x="437" y="252"/>
                  </a:moveTo>
                  <a:cubicBezTo>
                    <a:pt x="437" y="252"/>
                    <a:pt x="437" y="252"/>
                    <a:pt x="437" y="252"/>
                  </a:cubicBezTo>
                  <a:cubicBezTo>
                    <a:pt x="461" y="151"/>
                    <a:pt x="396" y="50"/>
                    <a:pt x="291" y="25"/>
                  </a:cubicBezTo>
                  <a:cubicBezTo>
                    <a:pt x="187" y="0"/>
                    <a:pt x="83" y="61"/>
                    <a:pt x="59" y="162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35" y="160"/>
                    <a:pt x="13" y="176"/>
                    <a:pt x="7" y="200"/>
                  </a:cubicBezTo>
                  <a:cubicBezTo>
                    <a:pt x="0" y="227"/>
                    <a:pt x="17" y="254"/>
                    <a:pt x="44" y="260"/>
                  </a:cubicBezTo>
                  <a:cubicBezTo>
                    <a:pt x="406" y="347"/>
                    <a:pt x="406" y="347"/>
                    <a:pt x="406" y="347"/>
                  </a:cubicBezTo>
                  <a:cubicBezTo>
                    <a:pt x="433" y="353"/>
                    <a:pt x="460" y="336"/>
                    <a:pt x="466" y="310"/>
                  </a:cubicBezTo>
                  <a:cubicBezTo>
                    <a:pt x="472" y="286"/>
                    <a:pt x="459" y="262"/>
                    <a:pt x="437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41"/>
            <p:cNvSpPr/>
            <p:nvPr/>
          </p:nvSpPr>
          <p:spPr bwMode="auto">
            <a:xfrm>
              <a:off x="4892675" y="6707188"/>
              <a:ext cx="1135063" cy="1084263"/>
            </a:xfrm>
            <a:custGeom>
              <a:avLst/>
              <a:gdLst>
                <a:gd name="T0" fmla="*/ 255 w 302"/>
                <a:gd name="T1" fmla="*/ 0 h 289"/>
                <a:gd name="T2" fmla="*/ 0 w 302"/>
                <a:gd name="T3" fmla="*/ 65 h 289"/>
                <a:gd name="T4" fmla="*/ 69 w 302"/>
                <a:gd name="T5" fmla="*/ 289 h 289"/>
                <a:gd name="T6" fmla="*/ 302 w 302"/>
                <a:gd name="T7" fmla="*/ 229 h 289"/>
                <a:gd name="T8" fmla="*/ 255 w 302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289">
                  <a:moveTo>
                    <a:pt x="255" y="0"/>
                  </a:moveTo>
                  <a:cubicBezTo>
                    <a:pt x="170" y="22"/>
                    <a:pt x="85" y="44"/>
                    <a:pt x="0" y="65"/>
                  </a:cubicBezTo>
                  <a:cubicBezTo>
                    <a:pt x="23" y="139"/>
                    <a:pt x="46" y="214"/>
                    <a:pt x="69" y="289"/>
                  </a:cubicBezTo>
                  <a:cubicBezTo>
                    <a:pt x="148" y="279"/>
                    <a:pt x="227" y="259"/>
                    <a:pt x="302" y="229"/>
                  </a:cubicBezTo>
                  <a:cubicBezTo>
                    <a:pt x="286" y="152"/>
                    <a:pt x="271" y="76"/>
                    <a:pt x="255" y="0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42"/>
            <p:cNvSpPr>
              <a:spLocks noEditPoints="1"/>
            </p:cNvSpPr>
            <p:nvPr/>
          </p:nvSpPr>
          <p:spPr bwMode="auto">
            <a:xfrm>
              <a:off x="4900613" y="6842125"/>
              <a:ext cx="398463" cy="134938"/>
            </a:xfrm>
            <a:custGeom>
              <a:avLst/>
              <a:gdLst>
                <a:gd name="T0" fmla="*/ 0 w 106"/>
                <a:gd name="T1" fmla="*/ 35 h 36"/>
                <a:gd name="T2" fmla="*/ 0 w 106"/>
                <a:gd name="T3" fmla="*/ 36 h 36"/>
                <a:gd name="T4" fmla="*/ 0 w 106"/>
                <a:gd name="T5" fmla="*/ 36 h 36"/>
                <a:gd name="T6" fmla="*/ 0 w 106"/>
                <a:gd name="T7" fmla="*/ 35 h 36"/>
                <a:gd name="T8" fmla="*/ 105 w 106"/>
                <a:gd name="T9" fmla="*/ 0 h 36"/>
                <a:gd name="T10" fmla="*/ 42 w 106"/>
                <a:gd name="T11" fmla="*/ 18 h 36"/>
                <a:gd name="T12" fmla="*/ 106 w 106"/>
                <a:gd name="T13" fmla="*/ 2 h 36"/>
                <a:gd name="T14" fmla="*/ 105 w 106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36"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105" y="0"/>
                  </a:moveTo>
                  <a:cubicBezTo>
                    <a:pt x="82" y="7"/>
                    <a:pt x="60" y="13"/>
                    <a:pt x="42" y="18"/>
                  </a:cubicBezTo>
                  <a:cubicBezTo>
                    <a:pt x="63" y="13"/>
                    <a:pt x="84" y="7"/>
                    <a:pt x="106" y="2"/>
                  </a:cubicBezTo>
                  <a:cubicBezTo>
                    <a:pt x="105" y="1"/>
                    <a:pt x="105" y="1"/>
                    <a:pt x="105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43"/>
            <p:cNvSpPr>
              <a:spLocks noEditPoints="1"/>
            </p:cNvSpPr>
            <p:nvPr/>
          </p:nvSpPr>
          <p:spPr bwMode="auto">
            <a:xfrm>
              <a:off x="4900613" y="6848475"/>
              <a:ext cx="989013" cy="128588"/>
            </a:xfrm>
            <a:custGeom>
              <a:avLst/>
              <a:gdLst>
                <a:gd name="T0" fmla="*/ 174 w 263"/>
                <a:gd name="T1" fmla="*/ 7 h 34"/>
                <a:gd name="T2" fmla="*/ 137 w 263"/>
                <a:gd name="T3" fmla="*/ 11 h 34"/>
                <a:gd name="T4" fmla="*/ 152 w 263"/>
                <a:gd name="T5" fmla="*/ 19 h 34"/>
                <a:gd name="T6" fmla="*/ 167 w 263"/>
                <a:gd name="T7" fmla="*/ 18 h 34"/>
                <a:gd name="T8" fmla="*/ 174 w 263"/>
                <a:gd name="T9" fmla="*/ 7 h 34"/>
                <a:gd name="T10" fmla="*/ 201 w 263"/>
                <a:gd name="T11" fmla="*/ 5 h 34"/>
                <a:gd name="T12" fmla="*/ 183 w 263"/>
                <a:gd name="T13" fmla="*/ 6 h 34"/>
                <a:gd name="T14" fmla="*/ 183 w 263"/>
                <a:gd name="T15" fmla="*/ 8 h 34"/>
                <a:gd name="T16" fmla="*/ 177 w 263"/>
                <a:gd name="T17" fmla="*/ 17 h 34"/>
                <a:gd name="T18" fmla="*/ 218 w 263"/>
                <a:gd name="T19" fmla="*/ 14 h 34"/>
                <a:gd name="T20" fmla="*/ 201 w 263"/>
                <a:gd name="T21" fmla="*/ 5 h 34"/>
                <a:gd name="T22" fmla="*/ 227 w 263"/>
                <a:gd name="T23" fmla="*/ 3 h 34"/>
                <a:gd name="T24" fmla="*/ 216 w 263"/>
                <a:gd name="T25" fmla="*/ 4 h 34"/>
                <a:gd name="T26" fmla="*/ 224 w 263"/>
                <a:gd name="T27" fmla="*/ 8 h 34"/>
                <a:gd name="T28" fmla="*/ 227 w 263"/>
                <a:gd name="T29" fmla="*/ 3 h 34"/>
                <a:gd name="T30" fmla="*/ 262 w 263"/>
                <a:gd name="T31" fmla="*/ 3 h 34"/>
                <a:gd name="T32" fmla="*/ 237 w 263"/>
                <a:gd name="T33" fmla="*/ 3 h 34"/>
                <a:gd name="T34" fmla="*/ 231 w 263"/>
                <a:gd name="T35" fmla="*/ 12 h 34"/>
                <a:gd name="T36" fmla="*/ 233 w 263"/>
                <a:gd name="T37" fmla="*/ 12 h 34"/>
                <a:gd name="T38" fmla="*/ 263 w 263"/>
                <a:gd name="T39" fmla="*/ 10 h 34"/>
                <a:gd name="T40" fmla="*/ 262 w 263"/>
                <a:gd name="T41" fmla="*/ 3 h 34"/>
                <a:gd name="T42" fmla="*/ 106 w 263"/>
                <a:gd name="T43" fmla="*/ 0 h 34"/>
                <a:gd name="T44" fmla="*/ 42 w 263"/>
                <a:gd name="T45" fmla="*/ 16 h 34"/>
                <a:gd name="T46" fmla="*/ 0 w 263"/>
                <a:gd name="T47" fmla="*/ 33 h 34"/>
                <a:gd name="T48" fmla="*/ 0 w 263"/>
                <a:gd name="T49" fmla="*/ 34 h 34"/>
                <a:gd name="T50" fmla="*/ 113 w 263"/>
                <a:gd name="T51" fmla="*/ 23 h 34"/>
                <a:gd name="T52" fmla="*/ 114 w 263"/>
                <a:gd name="T53" fmla="*/ 21 h 34"/>
                <a:gd name="T54" fmla="*/ 114 w 263"/>
                <a:gd name="T55" fmla="*/ 21 h 34"/>
                <a:gd name="T56" fmla="*/ 115 w 263"/>
                <a:gd name="T57" fmla="*/ 21 h 34"/>
                <a:gd name="T58" fmla="*/ 118 w 263"/>
                <a:gd name="T59" fmla="*/ 16 h 34"/>
                <a:gd name="T60" fmla="*/ 121 w 263"/>
                <a:gd name="T61" fmla="*/ 14 h 34"/>
                <a:gd name="T62" fmla="*/ 123 w 263"/>
                <a:gd name="T63" fmla="*/ 15 h 34"/>
                <a:gd name="T64" fmla="*/ 124 w 263"/>
                <a:gd name="T65" fmla="*/ 20 h 34"/>
                <a:gd name="T66" fmla="*/ 124 w 263"/>
                <a:gd name="T67" fmla="*/ 21 h 34"/>
                <a:gd name="T68" fmla="*/ 132 w 263"/>
                <a:gd name="T69" fmla="*/ 21 h 34"/>
                <a:gd name="T70" fmla="*/ 138 w 263"/>
                <a:gd name="T71" fmla="*/ 20 h 34"/>
                <a:gd name="T72" fmla="*/ 133 w 263"/>
                <a:gd name="T73" fmla="*/ 18 h 34"/>
                <a:gd name="T74" fmla="*/ 132 w 263"/>
                <a:gd name="T75" fmla="*/ 12 h 34"/>
                <a:gd name="T76" fmla="*/ 132 w 263"/>
                <a:gd name="T77" fmla="*/ 12 h 34"/>
                <a:gd name="T78" fmla="*/ 114 w 263"/>
                <a:gd name="T79" fmla="*/ 14 h 34"/>
                <a:gd name="T80" fmla="*/ 106 w 263"/>
                <a:gd name="T8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3" h="34">
                  <a:moveTo>
                    <a:pt x="174" y="7"/>
                  </a:moveTo>
                  <a:cubicBezTo>
                    <a:pt x="162" y="8"/>
                    <a:pt x="150" y="9"/>
                    <a:pt x="137" y="11"/>
                  </a:cubicBezTo>
                  <a:cubicBezTo>
                    <a:pt x="142" y="14"/>
                    <a:pt x="147" y="16"/>
                    <a:pt x="152" y="19"/>
                  </a:cubicBezTo>
                  <a:cubicBezTo>
                    <a:pt x="157" y="19"/>
                    <a:pt x="162" y="18"/>
                    <a:pt x="167" y="18"/>
                  </a:cubicBezTo>
                  <a:cubicBezTo>
                    <a:pt x="170" y="14"/>
                    <a:pt x="172" y="11"/>
                    <a:pt x="174" y="7"/>
                  </a:cubicBezTo>
                  <a:moveTo>
                    <a:pt x="201" y="5"/>
                  </a:moveTo>
                  <a:cubicBezTo>
                    <a:pt x="195" y="5"/>
                    <a:pt x="189" y="6"/>
                    <a:pt x="183" y="6"/>
                  </a:cubicBezTo>
                  <a:cubicBezTo>
                    <a:pt x="183" y="7"/>
                    <a:pt x="183" y="8"/>
                    <a:pt x="183" y="8"/>
                  </a:cubicBezTo>
                  <a:cubicBezTo>
                    <a:pt x="181" y="11"/>
                    <a:pt x="179" y="14"/>
                    <a:pt x="177" y="17"/>
                  </a:cubicBezTo>
                  <a:cubicBezTo>
                    <a:pt x="191" y="16"/>
                    <a:pt x="204" y="15"/>
                    <a:pt x="218" y="14"/>
                  </a:cubicBezTo>
                  <a:cubicBezTo>
                    <a:pt x="212" y="11"/>
                    <a:pt x="207" y="8"/>
                    <a:pt x="201" y="5"/>
                  </a:cubicBezTo>
                  <a:moveTo>
                    <a:pt x="227" y="3"/>
                  </a:moveTo>
                  <a:cubicBezTo>
                    <a:pt x="224" y="4"/>
                    <a:pt x="220" y="4"/>
                    <a:pt x="216" y="4"/>
                  </a:cubicBezTo>
                  <a:cubicBezTo>
                    <a:pt x="219" y="5"/>
                    <a:pt x="221" y="7"/>
                    <a:pt x="224" y="8"/>
                  </a:cubicBezTo>
                  <a:cubicBezTo>
                    <a:pt x="225" y="7"/>
                    <a:pt x="226" y="5"/>
                    <a:pt x="227" y="3"/>
                  </a:cubicBezTo>
                  <a:moveTo>
                    <a:pt x="262" y="3"/>
                  </a:moveTo>
                  <a:cubicBezTo>
                    <a:pt x="253" y="3"/>
                    <a:pt x="245" y="3"/>
                    <a:pt x="237" y="3"/>
                  </a:cubicBezTo>
                  <a:cubicBezTo>
                    <a:pt x="235" y="6"/>
                    <a:pt x="233" y="9"/>
                    <a:pt x="231" y="12"/>
                  </a:cubicBezTo>
                  <a:cubicBezTo>
                    <a:pt x="231" y="12"/>
                    <a:pt x="232" y="12"/>
                    <a:pt x="233" y="12"/>
                  </a:cubicBezTo>
                  <a:cubicBezTo>
                    <a:pt x="243" y="12"/>
                    <a:pt x="253" y="11"/>
                    <a:pt x="263" y="10"/>
                  </a:cubicBezTo>
                  <a:cubicBezTo>
                    <a:pt x="262" y="3"/>
                    <a:pt x="262" y="3"/>
                    <a:pt x="262" y="3"/>
                  </a:cubicBezTo>
                  <a:moveTo>
                    <a:pt x="106" y="0"/>
                  </a:moveTo>
                  <a:cubicBezTo>
                    <a:pt x="84" y="5"/>
                    <a:pt x="63" y="11"/>
                    <a:pt x="42" y="16"/>
                  </a:cubicBezTo>
                  <a:cubicBezTo>
                    <a:pt x="18" y="23"/>
                    <a:pt x="2" y="30"/>
                    <a:pt x="0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5" y="34"/>
                    <a:pt x="52" y="28"/>
                    <a:pt x="113" y="23"/>
                  </a:cubicBezTo>
                  <a:cubicBezTo>
                    <a:pt x="114" y="22"/>
                    <a:pt x="114" y="22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5" y="21"/>
                  </a:cubicBezTo>
                  <a:cubicBezTo>
                    <a:pt x="116" y="19"/>
                    <a:pt x="117" y="17"/>
                    <a:pt x="118" y="16"/>
                  </a:cubicBezTo>
                  <a:cubicBezTo>
                    <a:pt x="119" y="15"/>
                    <a:pt x="120" y="14"/>
                    <a:pt x="121" y="14"/>
                  </a:cubicBezTo>
                  <a:cubicBezTo>
                    <a:pt x="122" y="14"/>
                    <a:pt x="123" y="14"/>
                    <a:pt x="123" y="15"/>
                  </a:cubicBezTo>
                  <a:cubicBezTo>
                    <a:pt x="125" y="16"/>
                    <a:pt x="125" y="18"/>
                    <a:pt x="124" y="20"/>
                  </a:cubicBezTo>
                  <a:cubicBezTo>
                    <a:pt x="124" y="20"/>
                    <a:pt x="124" y="21"/>
                    <a:pt x="124" y="21"/>
                  </a:cubicBezTo>
                  <a:cubicBezTo>
                    <a:pt x="127" y="21"/>
                    <a:pt x="129" y="21"/>
                    <a:pt x="132" y="21"/>
                  </a:cubicBezTo>
                  <a:cubicBezTo>
                    <a:pt x="134" y="21"/>
                    <a:pt x="136" y="20"/>
                    <a:pt x="138" y="20"/>
                  </a:cubicBezTo>
                  <a:cubicBezTo>
                    <a:pt x="136" y="19"/>
                    <a:pt x="135" y="19"/>
                    <a:pt x="133" y="18"/>
                  </a:cubicBezTo>
                  <a:cubicBezTo>
                    <a:pt x="131" y="17"/>
                    <a:pt x="131" y="14"/>
                    <a:pt x="132" y="1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26" y="13"/>
                    <a:pt x="120" y="13"/>
                    <a:pt x="114" y="14"/>
                  </a:cubicBezTo>
                  <a:cubicBezTo>
                    <a:pt x="111" y="10"/>
                    <a:pt x="108" y="5"/>
                    <a:pt x="106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44"/>
            <p:cNvSpPr/>
            <p:nvPr/>
          </p:nvSpPr>
          <p:spPr bwMode="auto">
            <a:xfrm>
              <a:off x="4694238" y="6245225"/>
              <a:ext cx="1231900" cy="663575"/>
            </a:xfrm>
            <a:custGeom>
              <a:avLst/>
              <a:gdLst>
                <a:gd name="T0" fmla="*/ 276 w 328"/>
                <a:gd name="T1" fmla="*/ 0 h 177"/>
                <a:gd name="T2" fmla="*/ 0 w 328"/>
                <a:gd name="T3" fmla="*/ 59 h 177"/>
                <a:gd name="T4" fmla="*/ 52 w 328"/>
                <a:gd name="T5" fmla="*/ 177 h 177"/>
                <a:gd name="T6" fmla="*/ 328 w 328"/>
                <a:gd name="T7" fmla="*/ 118 h 177"/>
                <a:gd name="T8" fmla="*/ 276 w 328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177">
                  <a:moveTo>
                    <a:pt x="276" y="0"/>
                  </a:moveTo>
                  <a:cubicBezTo>
                    <a:pt x="199" y="35"/>
                    <a:pt x="100" y="43"/>
                    <a:pt x="0" y="59"/>
                  </a:cubicBezTo>
                  <a:cubicBezTo>
                    <a:pt x="5" y="101"/>
                    <a:pt x="26" y="140"/>
                    <a:pt x="52" y="177"/>
                  </a:cubicBezTo>
                  <a:cubicBezTo>
                    <a:pt x="129" y="143"/>
                    <a:pt x="227" y="134"/>
                    <a:pt x="328" y="118"/>
                  </a:cubicBezTo>
                  <a:cubicBezTo>
                    <a:pt x="322" y="76"/>
                    <a:pt x="302" y="37"/>
                    <a:pt x="276" y="0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45"/>
            <p:cNvSpPr/>
            <p:nvPr/>
          </p:nvSpPr>
          <p:spPr bwMode="auto">
            <a:xfrm>
              <a:off x="5757863" y="6281738"/>
              <a:ext cx="101600" cy="120650"/>
            </a:xfrm>
            <a:custGeom>
              <a:avLst/>
              <a:gdLst>
                <a:gd name="T0" fmla="*/ 3 w 27"/>
                <a:gd name="T1" fmla="*/ 0 h 32"/>
                <a:gd name="T2" fmla="*/ 0 w 27"/>
                <a:gd name="T3" fmla="*/ 1 h 32"/>
                <a:gd name="T4" fmla="*/ 19 w 27"/>
                <a:gd name="T5" fmla="*/ 32 h 32"/>
                <a:gd name="T6" fmla="*/ 27 w 27"/>
                <a:gd name="T7" fmla="*/ 32 h 32"/>
                <a:gd name="T8" fmla="*/ 3 w 2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1"/>
                    <a:pt x="13" y="22"/>
                    <a:pt x="19" y="32"/>
                  </a:cubicBezTo>
                  <a:cubicBezTo>
                    <a:pt x="22" y="32"/>
                    <a:pt x="24" y="32"/>
                    <a:pt x="27" y="32"/>
                  </a:cubicBezTo>
                  <a:cubicBezTo>
                    <a:pt x="26" y="26"/>
                    <a:pt x="21" y="12"/>
                    <a:pt x="3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46"/>
            <p:cNvSpPr>
              <a:spLocks noEditPoints="1"/>
            </p:cNvSpPr>
            <p:nvPr/>
          </p:nvSpPr>
          <p:spPr bwMode="auto">
            <a:xfrm>
              <a:off x="4749800" y="6286500"/>
              <a:ext cx="1079500" cy="284163"/>
            </a:xfrm>
            <a:custGeom>
              <a:avLst/>
              <a:gdLst>
                <a:gd name="T0" fmla="*/ 145 w 287"/>
                <a:gd name="T1" fmla="*/ 35 h 76"/>
                <a:gd name="T2" fmla="*/ 0 w 287"/>
                <a:gd name="T3" fmla="*/ 76 h 76"/>
                <a:gd name="T4" fmla="*/ 138 w 287"/>
                <a:gd name="T5" fmla="*/ 51 h 76"/>
                <a:gd name="T6" fmla="*/ 138 w 287"/>
                <a:gd name="T7" fmla="*/ 49 h 76"/>
                <a:gd name="T8" fmla="*/ 139 w 287"/>
                <a:gd name="T9" fmla="*/ 48 h 76"/>
                <a:gd name="T10" fmla="*/ 139 w 287"/>
                <a:gd name="T11" fmla="*/ 48 h 76"/>
                <a:gd name="T12" fmla="*/ 145 w 287"/>
                <a:gd name="T13" fmla="*/ 35 h 76"/>
                <a:gd name="T14" fmla="*/ 268 w 287"/>
                <a:gd name="T15" fmla="*/ 0 h 76"/>
                <a:gd name="T16" fmla="*/ 184 w 287"/>
                <a:gd name="T17" fmla="*/ 24 h 76"/>
                <a:gd name="T18" fmla="*/ 238 w 287"/>
                <a:gd name="T19" fmla="*/ 29 h 76"/>
                <a:gd name="T20" fmla="*/ 241 w 287"/>
                <a:gd name="T21" fmla="*/ 23 h 76"/>
                <a:gd name="T22" fmla="*/ 244 w 287"/>
                <a:gd name="T23" fmla="*/ 21 h 76"/>
                <a:gd name="T24" fmla="*/ 246 w 287"/>
                <a:gd name="T25" fmla="*/ 21 h 76"/>
                <a:gd name="T26" fmla="*/ 248 w 287"/>
                <a:gd name="T27" fmla="*/ 26 h 76"/>
                <a:gd name="T28" fmla="*/ 246 w 287"/>
                <a:gd name="T29" fmla="*/ 30 h 76"/>
                <a:gd name="T30" fmla="*/ 287 w 287"/>
                <a:gd name="T31" fmla="*/ 31 h 76"/>
                <a:gd name="T32" fmla="*/ 268 w 287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7" h="76">
                  <a:moveTo>
                    <a:pt x="145" y="3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62" y="62"/>
                    <a:pt x="138" y="51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38" y="49"/>
                    <a:pt x="139" y="48"/>
                    <a:pt x="139" y="48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141" y="43"/>
                    <a:pt x="143" y="39"/>
                    <a:pt x="145" y="35"/>
                  </a:cubicBezTo>
                  <a:moveTo>
                    <a:pt x="268" y="0"/>
                  </a:moveTo>
                  <a:cubicBezTo>
                    <a:pt x="184" y="24"/>
                    <a:pt x="184" y="24"/>
                    <a:pt x="184" y="24"/>
                  </a:cubicBezTo>
                  <a:cubicBezTo>
                    <a:pt x="202" y="26"/>
                    <a:pt x="220" y="28"/>
                    <a:pt x="238" y="29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1" y="21"/>
                    <a:pt x="243" y="21"/>
                    <a:pt x="244" y="21"/>
                  </a:cubicBezTo>
                  <a:cubicBezTo>
                    <a:pt x="245" y="21"/>
                    <a:pt x="245" y="21"/>
                    <a:pt x="246" y="21"/>
                  </a:cubicBezTo>
                  <a:cubicBezTo>
                    <a:pt x="248" y="22"/>
                    <a:pt x="248" y="24"/>
                    <a:pt x="248" y="26"/>
                  </a:cubicBezTo>
                  <a:cubicBezTo>
                    <a:pt x="246" y="30"/>
                    <a:pt x="246" y="30"/>
                    <a:pt x="246" y="30"/>
                  </a:cubicBezTo>
                  <a:cubicBezTo>
                    <a:pt x="259" y="31"/>
                    <a:pt x="273" y="31"/>
                    <a:pt x="287" y="31"/>
                  </a:cubicBezTo>
                  <a:cubicBezTo>
                    <a:pt x="281" y="21"/>
                    <a:pt x="275" y="10"/>
                    <a:pt x="268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5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47"/>
            <p:cNvSpPr/>
            <p:nvPr/>
          </p:nvSpPr>
          <p:spPr bwMode="auto">
            <a:xfrm>
              <a:off x="4752975" y="6638925"/>
              <a:ext cx="1230313" cy="338138"/>
            </a:xfrm>
            <a:custGeom>
              <a:avLst/>
              <a:gdLst>
                <a:gd name="T0" fmla="*/ 288 w 327"/>
                <a:gd name="T1" fmla="*/ 0 h 90"/>
                <a:gd name="T2" fmla="*/ 0 w 327"/>
                <a:gd name="T3" fmla="*/ 72 h 90"/>
                <a:gd name="T4" fmla="*/ 39 w 327"/>
                <a:gd name="T5" fmla="*/ 90 h 90"/>
                <a:gd name="T6" fmla="*/ 327 w 327"/>
                <a:gd name="T7" fmla="*/ 18 h 90"/>
                <a:gd name="T8" fmla="*/ 288 w 327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90">
                  <a:moveTo>
                    <a:pt x="288" y="0"/>
                  </a:moveTo>
                  <a:cubicBezTo>
                    <a:pt x="241" y="4"/>
                    <a:pt x="88" y="47"/>
                    <a:pt x="0" y="72"/>
                  </a:cubicBezTo>
                  <a:cubicBezTo>
                    <a:pt x="9" y="82"/>
                    <a:pt x="22" y="89"/>
                    <a:pt x="39" y="90"/>
                  </a:cubicBezTo>
                  <a:cubicBezTo>
                    <a:pt x="86" y="87"/>
                    <a:pt x="239" y="43"/>
                    <a:pt x="327" y="18"/>
                  </a:cubicBezTo>
                  <a:cubicBezTo>
                    <a:pt x="318" y="9"/>
                    <a:pt x="304" y="2"/>
                    <a:pt x="288" y="0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70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48"/>
            <p:cNvSpPr/>
            <p:nvPr/>
          </p:nvSpPr>
          <p:spPr bwMode="auto">
            <a:xfrm>
              <a:off x="4527550" y="6196013"/>
              <a:ext cx="1466850" cy="393700"/>
            </a:xfrm>
            <a:custGeom>
              <a:avLst/>
              <a:gdLst>
                <a:gd name="T0" fmla="*/ 349 w 390"/>
                <a:gd name="T1" fmla="*/ 0 h 105"/>
                <a:gd name="T2" fmla="*/ 0 w 390"/>
                <a:gd name="T3" fmla="*/ 88 h 105"/>
                <a:gd name="T4" fmla="*/ 42 w 390"/>
                <a:gd name="T5" fmla="*/ 105 h 105"/>
                <a:gd name="T6" fmla="*/ 390 w 390"/>
                <a:gd name="T7" fmla="*/ 16 h 105"/>
                <a:gd name="T8" fmla="*/ 349 w 390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105">
                  <a:moveTo>
                    <a:pt x="349" y="0"/>
                  </a:moveTo>
                  <a:cubicBezTo>
                    <a:pt x="291" y="4"/>
                    <a:pt x="102" y="60"/>
                    <a:pt x="0" y="88"/>
                  </a:cubicBezTo>
                  <a:cubicBezTo>
                    <a:pt x="11" y="97"/>
                    <a:pt x="25" y="103"/>
                    <a:pt x="42" y="105"/>
                  </a:cubicBezTo>
                  <a:cubicBezTo>
                    <a:pt x="99" y="101"/>
                    <a:pt x="289" y="45"/>
                    <a:pt x="390" y="16"/>
                  </a:cubicBezTo>
                  <a:cubicBezTo>
                    <a:pt x="379" y="7"/>
                    <a:pt x="365" y="1"/>
                    <a:pt x="349" y="0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49"/>
            <p:cNvSpPr/>
            <p:nvPr/>
          </p:nvSpPr>
          <p:spPr bwMode="auto">
            <a:xfrm>
              <a:off x="5607050" y="6815138"/>
              <a:ext cx="233363" cy="134938"/>
            </a:xfrm>
            <a:custGeom>
              <a:avLst/>
              <a:gdLst>
                <a:gd name="T0" fmla="*/ 58 w 62"/>
                <a:gd name="T1" fmla="*/ 36 h 36"/>
                <a:gd name="T2" fmla="*/ 56 w 62"/>
                <a:gd name="T3" fmla="*/ 36 h 36"/>
                <a:gd name="T4" fmla="*/ 2 w 62"/>
                <a:gd name="T5" fmla="*/ 8 h 36"/>
                <a:gd name="T6" fmla="*/ 0 w 62"/>
                <a:gd name="T7" fmla="*/ 3 h 36"/>
                <a:gd name="T8" fmla="*/ 6 w 62"/>
                <a:gd name="T9" fmla="*/ 1 h 36"/>
                <a:gd name="T10" fmla="*/ 59 w 62"/>
                <a:gd name="T11" fmla="*/ 29 h 36"/>
                <a:gd name="T12" fmla="*/ 61 w 62"/>
                <a:gd name="T13" fmla="*/ 34 h 36"/>
                <a:gd name="T14" fmla="*/ 58 w 62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6">
                  <a:moveTo>
                    <a:pt x="58" y="36"/>
                  </a:moveTo>
                  <a:cubicBezTo>
                    <a:pt x="58" y="36"/>
                    <a:pt x="57" y="36"/>
                    <a:pt x="56" y="36"/>
                  </a:cubicBezTo>
                  <a:cubicBezTo>
                    <a:pt x="38" y="27"/>
                    <a:pt x="20" y="17"/>
                    <a:pt x="2" y="8"/>
                  </a:cubicBezTo>
                  <a:cubicBezTo>
                    <a:pt x="0" y="7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ubicBezTo>
                    <a:pt x="23" y="11"/>
                    <a:pt x="41" y="20"/>
                    <a:pt x="59" y="29"/>
                  </a:cubicBezTo>
                  <a:cubicBezTo>
                    <a:pt x="61" y="30"/>
                    <a:pt x="62" y="32"/>
                    <a:pt x="61" y="34"/>
                  </a:cubicBezTo>
                  <a:cubicBezTo>
                    <a:pt x="60" y="35"/>
                    <a:pt x="59" y="36"/>
                    <a:pt x="58" y="3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50"/>
            <p:cNvSpPr/>
            <p:nvPr/>
          </p:nvSpPr>
          <p:spPr bwMode="auto">
            <a:xfrm>
              <a:off x="5392738" y="6886575"/>
              <a:ext cx="492125" cy="266700"/>
            </a:xfrm>
            <a:custGeom>
              <a:avLst/>
              <a:gdLst>
                <a:gd name="T0" fmla="*/ 128 w 131"/>
                <a:gd name="T1" fmla="*/ 70 h 71"/>
                <a:gd name="T2" fmla="*/ 125 w 131"/>
                <a:gd name="T3" fmla="*/ 70 h 71"/>
                <a:gd name="T4" fmla="*/ 2 w 131"/>
                <a:gd name="T5" fmla="*/ 8 h 71"/>
                <a:gd name="T6" fmla="*/ 1 w 131"/>
                <a:gd name="T7" fmla="*/ 2 h 71"/>
                <a:gd name="T8" fmla="*/ 6 w 131"/>
                <a:gd name="T9" fmla="*/ 1 h 71"/>
                <a:gd name="T10" fmla="*/ 129 w 131"/>
                <a:gd name="T11" fmla="*/ 63 h 71"/>
                <a:gd name="T12" fmla="*/ 130 w 131"/>
                <a:gd name="T13" fmla="*/ 68 h 71"/>
                <a:gd name="T14" fmla="*/ 128 w 131"/>
                <a:gd name="T15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1">
                  <a:moveTo>
                    <a:pt x="128" y="70"/>
                  </a:moveTo>
                  <a:cubicBezTo>
                    <a:pt x="127" y="71"/>
                    <a:pt x="126" y="71"/>
                    <a:pt x="125" y="70"/>
                  </a:cubicBezTo>
                  <a:cubicBezTo>
                    <a:pt x="84" y="51"/>
                    <a:pt x="43" y="29"/>
                    <a:pt x="2" y="8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47" y="22"/>
                    <a:pt x="88" y="44"/>
                    <a:pt x="129" y="63"/>
                  </a:cubicBezTo>
                  <a:cubicBezTo>
                    <a:pt x="131" y="64"/>
                    <a:pt x="131" y="66"/>
                    <a:pt x="130" y="68"/>
                  </a:cubicBezTo>
                  <a:cubicBezTo>
                    <a:pt x="130" y="69"/>
                    <a:pt x="129" y="70"/>
                    <a:pt x="128" y="7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51"/>
            <p:cNvSpPr/>
            <p:nvPr/>
          </p:nvSpPr>
          <p:spPr bwMode="auto">
            <a:xfrm>
              <a:off x="5178425" y="6954838"/>
              <a:ext cx="755650" cy="396875"/>
            </a:xfrm>
            <a:custGeom>
              <a:avLst/>
              <a:gdLst>
                <a:gd name="T0" fmla="*/ 198 w 201"/>
                <a:gd name="T1" fmla="*/ 105 h 106"/>
                <a:gd name="T2" fmla="*/ 195 w 201"/>
                <a:gd name="T3" fmla="*/ 105 h 106"/>
                <a:gd name="T4" fmla="*/ 2 w 201"/>
                <a:gd name="T5" fmla="*/ 8 h 106"/>
                <a:gd name="T6" fmla="*/ 1 w 201"/>
                <a:gd name="T7" fmla="*/ 3 h 106"/>
                <a:gd name="T8" fmla="*/ 6 w 201"/>
                <a:gd name="T9" fmla="*/ 1 h 106"/>
                <a:gd name="T10" fmla="*/ 198 w 201"/>
                <a:gd name="T11" fmla="*/ 98 h 106"/>
                <a:gd name="T12" fmla="*/ 200 w 201"/>
                <a:gd name="T13" fmla="*/ 103 h 106"/>
                <a:gd name="T14" fmla="*/ 198 w 201"/>
                <a:gd name="T15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106">
                  <a:moveTo>
                    <a:pt x="198" y="105"/>
                  </a:moveTo>
                  <a:cubicBezTo>
                    <a:pt x="197" y="106"/>
                    <a:pt x="196" y="106"/>
                    <a:pt x="195" y="105"/>
                  </a:cubicBezTo>
                  <a:cubicBezTo>
                    <a:pt x="131" y="77"/>
                    <a:pt x="67" y="42"/>
                    <a:pt x="2" y="8"/>
                  </a:cubicBezTo>
                  <a:cubicBezTo>
                    <a:pt x="1" y="7"/>
                    <a:pt x="0" y="4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0" y="35"/>
                    <a:pt x="134" y="70"/>
                    <a:pt x="198" y="98"/>
                  </a:cubicBezTo>
                  <a:cubicBezTo>
                    <a:pt x="200" y="99"/>
                    <a:pt x="201" y="101"/>
                    <a:pt x="200" y="103"/>
                  </a:cubicBezTo>
                  <a:cubicBezTo>
                    <a:pt x="200" y="104"/>
                    <a:pt x="199" y="105"/>
                    <a:pt x="198" y="10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52"/>
            <p:cNvSpPr/>
            <p:nvPr/>
          </p:nvSpPr>
          <p:spPr bwMode="auto">
            <a:xfrm>
              <a:off x="4964113" y="7018338"/>
              <a:ext cx="1019175" cy="528638"/>
            </a:xfrm>
            <a:custGeom>
              <a:avLst/>
              <a:gdLst>
                <a:gd name="T0" fmla="*/ 267 w 271"/>
                <a:gd name="T1" fmla="*/ 140 h 141"/>
                <a:gd name="T2" fmla="*/ 265 w 271"/>
                <a:gd name="T3" fmla="*/ 140 h 141"/>
                <a:gd name="T4" fmla="*/ 3 w 271"/>
                <a:gd name="T5" fmla="*/ 8 h 141"/>
                <a:gd name="T6" fmla="*/ 1 w 271"/>
                <a:gd name="T7" fmla="*/ 2 h 141"/>
                <a:gd name="T8" fmla="*/ 6 w 271"/>
                <a:gd name="T9" fmla="*/ 1 h 141"/>
                <a:gd name="T10" fmla="*/ 268 w 271"/>
                <a:gd name="T11" fmla="*/ 133 h 141"/>
                <a:gd name="T12" fmla="*/ 270 w 271"/>
                <a:gd name="T13" fmla="*/ 138 h 141"/>
                <a:gd name="T14" fmla="*/ 267 w 271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141">
                  <a:moveTo>
                    <a:pt x="267" y="140"/>
                  </a:moveTo>
                  <a:cubicBezTo>
                    <a:pt x="266" y="141"/>
                    <a:pt x="265" y="141"/>
                    <a:pt x="265" y="140"/>
                  </a:cubicBezTo>
                  <a:cubicBezTo>
                    <a:pt x="178" y="105"/>
                    <a:pt x="90" y="55"/>
                    <a:pt x="3" y="8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93" y="48"/>
                    <a:pt x="181" y="98"/>
                    <a:pt x="268" y="133"/>
                  </a:cubicBezTo>
                  <a:cubicBezTo>
                    <a:pt x="270" y="134"/>
                    <a:pt x="271" y="136"/>
                    <a:pt x="270" y="138"/>
                  </a:cubicBezTo>
                  <a:cubicBezTo>
                    <a:pt x="269" y="139"/>
                    <a:pt x="268" y="140"/>
                    <a:pt x="267" y="14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53"/>
            <p:cNvSpPr/>
            <p:nvPr/>
          </p:nvSpPr>
          <p:spPr bwMode="auto">
            <a:xfrm>
              <a:off x="5013325" y="7202488"/>
              <a:ext cx="758825" cy="412750"/>
            </a:xfrm>
            <a:custGeom>
              <a:avLst/>
              <a:gdLst>
                <a:gd name="T0" fmla="*/ 198 w 202"/>
                <a:gd name="T1" fmla="*/ 110 h 110"/>
                <a:gd name="T2" fmla="*/ 196 w 202"/>
                <a:gd name="T3" fmla="*/ 110 h 110"/>
                <a:gd name="T4" fmla="*/ 3 w 202"/>
                <a:gd name="T5" fmla="*/ 8 h 110"/>
                <a:gd name="T6" fmla="*/ 1 w 202"/>
                <a:gd name="T7" fmla="*/ 3 h 110"/>
                <a:gd name="T8" fmla="*/ 6 w 202"/>
                <a:gd name="T9" fmla="*/ 1 h 110"/>
                <a:gd name="T10" fmla="*/ 199 w 202"/>
                <a:gd name="T11" fmla="*/ 103 h 110"/>
                <a:gd name="T12" fmla="*/ 201 w 202"/>
                <a:gd name="T13" fmla="*/ 108 h 110"/>
                <a:gd name="T14" fmla="*/ 198 w 202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110">
                  <a:moveTo>
                    <a:pt x="198" y="110"/>
                  </a:moveTo>
                  <a:cubicBezTo>
                    <a:pt x="197" y="110"/>
                    <a:pt x="196" y="110"/>
                    <a:pt x="196" y="110"/>
                  </a:cubicBezTo>
                  <a:cubicBezTo>
                    <a:pt x="131" y="81"/>
                    <a:pt x="67" y="44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0" y="37"/>
                    <a:pt x="135" y="74"/>
                    <a:pt x="199" y="103"/>
                  </a:cubicBezTo>
                  <a:cubicBezTo>
                    <a:pt x="201" y="104"/>
                    <a:pt x="202" y="106"/>
                    <a:pt x="201" y="108"/>
                  </a:cubicBezTo>
                  <a:cubicBezTo>
                    <a:pt x="200" y="109"/>
                    <a:pt x="199" y="110"/>
                    <a:pt x="198" y="11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54"/>
            <p:cNvSpPr/>
            <p:nvPr/>
          </p:nvSpPr>
          <p:spPr bwMode="auto">
            <a:xfrm>
              <a:off x="5065713" y="7389813"/>
              <a:ext cx="492125" cy="288925"/>
            </a:xfrm>
            <a:custGeom>
              <a:avLst/>
              <a:gdLst>
                <a:gd name="T0" fmla="*/ 128 w 131"/>
                <a:gd name="T1" fmla="*/ 77 h 77"/>
                <a:gd name="T2" fmla="*/ 125 w 131"/>
                <a:gd name="T3" fmla="*/ 76 h 77"/>
                <a:gd name="T4" fmla="*/ 2 w 131"/>
                <a:gd name="T5" fmla="*/ 8 h 77"/>
                <a:gd name="T6" fmla="*/ 0 w 131"/>
                <a:gd name="T7" fmla="*/ 3 h 77"/>
                <a:gd name="T8" fmla="*/ 5 w 131"/>
                <a:gd name="T9" fmla="*/ 2 h 77"/>
                <a:gd name="T10" fmla="*/ 129 w 131"/>
                <a:gd name="T11" fmla="*/ 69 h 77"/>
                <a:gd name="T12" fmla="*/ 130 w 131"/>
                <a:gd name="T13" fmla="*/ 75 h 77"/>
                <a:gd name="T14" fmla="*/ 128 w 131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7">
                  <a:moveTo>
                    <a:pt x="128" y="77"/>
                  </a:moveTo>
                  <a:cubicBezTo>
                    <a:pt x="127" y="77"/>
                    <a:pt x="126" y="77"/>
                    <a:pt x="125" y="76"/>
                  </a:cubicBezTo>
                  <a:cubicBezTo>
                    <a:pt x="84" y="55"/>
                    <a:pt x="43" y="32"/>
                    <a:pt x="2" y="8"/>
                  </a:cubicBezTo>
                  <a:cubicBezTo>
                    <a:pt x="0" y="7"/>
                    <a:pt x="0" y="5"/>
                    <a:pt x="0" y="3"/>
                  </a:cubicBezTo>
                  <a:cubicBezTo>
                    <a:pt x="1" y="1"/>
                    <a:pt x="4" y="0"/>
                    <a:pt x="5" y="2"/>
                  </a:cubicBezTo>
                  <a:cubicBezTo>
                    <a:pt x="46" y="25"/>
                    <a:pt x="88" y="49"/>
                    <a:pt x="129" y="69"/>
                  </a:cubicBezTo>
                  <a:cubicBezTo>
                    <a:pt x="131" y="70"/>
                    <a:pt x="131" y="73"/>
                    <a:pt x="130" y="75"/>
                  </a:cubicBezTo>
                  <a:cubicBezTo>
                    <a:pt x="130" y="76"/>
                    <a:pt x="129" y="76"/>
                    <a:pt x="128" y="7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5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55"/>
            <p:cNvSpPr/>
            <p:nvPr/>
          </p:nvSpPr>
          <p:spPr bwMode="auto">
            <a:xfrm>
              <a:off x="5114925" y="7581900"/>
              <a:ext cx="233363" cy="146050"/>
            </a:xfrm>
            <a:custGeom>
              <a:avLst/>
              <a:gdLst>
                <a:gd name="T0" fmla="*/ 59 w 62"/>
                <a:gd name="T1" fmla="*/ 39 h 39"/>
                <a:gd name="T2" fmla="*/ 56 w 62"/>
                <a:gd name="T3" fmla="*/ 39 h 39"/>
                <a:gd name="T4" fmla="*/ 2 w 62"/>
                <a:gd name="T5" fmla="*/ 8 h 39"/>
                <a:gd name="T6" fmla="*/ 1 w 62"/>
                <a:gd name="T7" fmla="*/ 2 h 39"/>
                <a:gd name="T8" fmla="*/ 6 w 62"/>
                <a:gd name="T9" fmla="*/ 1 h 39"/>
                <a:gd name="T10" fmla="*/ 59 w 62"/>
                <a:gd name="T11" fmla="*/ 32 h 39"/>
                <a:gd name="T12" fmla="*/ 61 w 62"/>
                <a:gd name="T13" fmla="*/ 37 h 39"/>
                <a:gd name="T14" fmla="*/ 59 w 6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9">
                  <a:moveTo>
                    <a:pt x="59" y="39"/>
                  </a:moveTo>
                  <a:cubicBezTo>
                    <a:pt x="58" y="39"/>
                    <a:pt x="57" y="39"/>
                    <a:pt x="56" y="39"/>
                  </a:cubicBezTo>
                  <a:cubicBezTo>
                    <a:pt x="38" y="29"/>
                    <a:pt x="20" y="18"/>
                    <a:pt x="2" y="8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24" y="12"/>
                    <a:pt x="41" y="22"/>
                    <a:pt x="59" y="32"/>
                  </a:cubicBezTo>
                  <a:cubicBezTo>
                    <a:pt x="61" y="33"/>
                    <a:pt x="62" y="35"/>
                    <a:pt x="61" y="37"/>
                  </a:cubicBezTo>
                  <a:cubicBezTo>
                    <a:pt x="60" y="38"/>
                    <a:pt x="60" y="39"/>
                    <a:pt x="59" y="39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56"/>
            <p:cNvSpPr/>
            <p:nvPr/>
          </p:nvSpPr>
          <p:spPr bwMode="auto">
            <a:xfrm>
              <a:off x="4991100" y="6943725"/>
              <a:ext cx="160338" cy="212725"/>
            </a:xfrm>
            <a:custGeom>
              <a:avLst/>
              <a:gdLst>
                <a:gd name="T0" fmla="*/ 6 w 43"/>
                <a:gd name="T1" fmla="*/ 57 h 57"/>
                <a:gd name="T2" fmla="*/ 2 w 43"/>
                <a:gd name="T3" fmla="*/ 56 h 57"/>
                <a:gd name="T4" fmla="*/ 2 w 43"/>
                <a:gd name="T5" fmla="*/ 51 h 57"/>
                <a:gd name="T6" fmla="*/ 36 w 43"/>
                <a:gd name="T7" fmla="*/ 2 h 57"/>
                <a:gd name="T8" fmla="*/ 41 w 43"/>
                <a:gd name="T9" fmla="*/ 1 h 57"/>
                <a:gd name="T10" fmla="*/ 42 w 43"/>
                <a:gd name="T11" fmla="*/ 6 h 57"/>
                <a:gd name="T12" fmla="*/ 8 w 43"/>
                <a:gd name="T13" fmla="*/ 56 h 57"/>
                <a:gd name="T14" fmla="*/ 6 w 43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7">
                  <a:moveTo>
                    <a:pt x="6" y="57"/>
                  </a:moveTo>
                  <a:cubicBezTo>
                    <a:pt x="5" y="57"/>
                    <a:pt x="3" y="57"/>
                    <a:pt x="2" y="56"/>
                  </a:cubicBezTo>
                  <a:cubicBezTo>
                    <a:pt x="1" y="55"/>
                    <a:pt x="0" y="53"/>
                    <a:pt x="2" y="51"/>
                  </a:cubicBezTo>
                  <a:cubicBezTo>
                    <a:pt x="13" y="35"/>
                    <a:pt x="24" y="19"/>
                    <a:pt x="36" y="2"/>
                  </a:cubicBezTo>
                  <a:cubicBezTo>
                    <a:pt x="37" y="0"/>
                    <a:pt x="39" y="0"/>
                    <a:pt x="41" y="1"/>
                  </a:cubicBezTo>
                  <a:cubicBezTo>
                    <a:pt x="43" y="2"/>
                    <a:pt x="43" y="5"/>
                    <a:pt x="42" y="6"/>
                  </a:cubicBezTo>
                  <a:cubicBezTo>
                    <a:pt x="30" y="23"/>
                    <a:pt x="19" y="40"/>
                    <a:pt x="8" y="56"/>
                  </a:cubicBezTo>
                  <a:cubicBezTo>
                    <a:pt x="7" y="56"/>
                    <a:pt x="6" y="57"/>
                    <a:pt x="6" y="5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57"/>
            <p:cNvSpPr/>
            <p:nvPr/>
          </p:nvSpPr>
          <p:spPr bwMode="auto">
            <a:xfrm>
              <a:off x="5046663" y="6897688"/>
              <a:ext cx="323850" cy="461963"/>
            </a:xfrm>
            <a:custGeom>
              <a:avLst/>
              <a:gdLst>
                <a:gd name="T0" fmla="*/ 5 w 86"/>
                <a:gd name="T1" fmla="*/ 123 h 123"/>
                <a:gd name="T2" fmla="*/ 2 w 86"/>
                <a:gd name="T3" fmla="*/ 122 h 123"/>
                <a:gd name="T4" fmla="*/ 1 w 86"/>
                <a:gd name="T5" fmla="*/ 117 h 123"/>
                <a:gd name="T6" fmla="*/ 79 w 86"/>
                <a:gd name="T7" fmla="*/ 3 h 123"/>
                <a:gd name="T8" fmla="*/ 84 w 86"/>
                <a:gd name="T9" fmla="*/ 2 h 123"/>
                <a:gd name="T10" fmla="*/ 85 w 86"/>
                <a:gd name="T11" fmla="*/ 7 h 123"/>
                <a:gd name="T12" fmla="*/ 7 w 86"/>
                <a:gd name="T13" fmla="*/ 122 h 123"/>
                <a:gd name="T14" fmla="*/ 5 w 86"/>
                <a:gd name="T1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23">
                  <a:moveTo>
                    <a:pt x="5" y="123"/>
                  </a:moveTo>
                  <a:cubicBezTo>
                    <a:pt x="4" y="123"/>
                    <a:pt x="3" y="123"/>
                    <a:pt x="2" y="122"/>
                  </a:cubicBezTo>
                  <a:cubicBezTo>
                    <a:pt x="0" y="121"/>
                    <a:pt x="0" y="118"/>
                    <a:pt x="1" y="117"/>
                  </a:cubicBezTo>
                  <a:cubicBezTo>
                    <a:pt x="27" y="80"/>
                    <a:pt x="53" y="42"/>
                    <a:pt x="79" y="3"/>
                  </a:cubicBezTo>
                  <a:cubicBezTo>
                    <a:pt x="80" y="1"/>
                    <a:pt x="83" y="0"/>
                    <a:pt x="84" y="2"/>
                  </a:cubicBezTo>
                  <a:cubicBezTo>
                    <a:pt x="86" y="3"/>
                    <a:pt x="86" y="5"/>
                    <a:pt x="85" y="7"/>
                  </a:cubicBezTo>
                  <a:cubicBezTo>
                    <a:pt x="59" y="46"/>
                    <a:pt x="33" y="85"/>
                    <a:pt x="7" y="122"/>
                  </a:cubicBezTo>
                  <a:cubicBezTo>
                    <a:pt x="6" y="122"/>
                    <a:pt x="6" y="123"/>
                    <a:pt x="5" y="123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58"/>
            <p:cNvSpPr/>
            <p:nvPr/>
          </p:nvSpPr>
          <p:spPr bwMode="auto">
            <a:xfrm>
              <a:off x="5099050" y="6856413"/>
              <a:ext cx="493713" cy="709613"/>
            </a:xfrm>
            <a:custGeom>
              <a:avLst/>
              <a:gdLst>
                <a:gd name="T0" fmla="*/ 5 w 131"/>
                <a:gd name="T1" fmla="*/ 188 h 189"/>
                <a:gd name="T2" fmla="*/ 2 w 131"/>
                <a:gd name="T3" fmla="*/ 188 h 189"/>
                <a:gd name="T4" fmla="*/ 1 w 131"/>
                <a:gd name="T5" fmla="*/ 182 h 189"/>
                <a:gd name="T6" fmla="*/ 124 w 131"/>
                <a:gd name="T7" fmla="*/ 2 h 189"/>
                <a:gd name="T8" fmla="*/ 129 w 131"/>
                <a:gd name="T9" fmla="*/ 1 h 189"/>
                <a:gd name="T10" fmla="*/ 130 w 131"/>
                <a:gd name="T11" fmla="*/ 6 h 189"/>
                <a:gd name="T12" fmla="*/ 7 w 131"/>
                <a:gd name="T13" fmla="*/ 187 h 189"/>
                <a:gd name="T14" fmla="*/ 5 w 131"/>
                <a:gd name="T15" fmla="*/ 1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189">
                  <a:moveTo>
                    <a:pt x="5" y="188"/>
                  </a:moveTo>
                  <a:cubicBezTo>
                    <a:pt x="4" y="189"/>
                    <a:pt x="3" y="188"/>
                    <a:pt x="2" y="188"/>
                  </a:cubicBezTo>
                  <a:cubicBezTo>
                    <a:pt x="0" y="186"/>
                    <a:pt x="0" y="184"/>
                    <a:pt x="1" y="182"/>
                  </a:cubicBezTo>
                  <a:cubicBezTo>
                    <a:pt x="42" y="125"/>
                    <a:pt x="83" y="63"/>
                    <a:pt x="124" y="2"/>
                  </a:cubicBezTo>
                  <a:cubicBezTo>
                    <a:pt x="125" y="0"/>
                    <a:pt x="127" y="0"/>
                    <a:pt x="129" y="1"/>
                  </a:cubicBezTo>
                  <a:cubicBezTo>
                    <a:pt x="131" y="2"/>
                    <a:pt x="131" y="4"/>
                    <a:pt x="130" y="6"/>
                  </a:cubicBezTo>
                  <a:cubicBezTo>
                    <a:pt x="89" y="68"/>
                    <a:pt x="48" y="130"/>
                    <a:pt x="7" y="187"/>
                  </a:cubicBezTo>
                  <a:cubicBezTo>
                    <a:pt x="7" y="188"/>
                    <a:pt x="6" y="188"/>
                    <a:pt x="5" y="188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59"/>
            <p:cNvSpPr/>
            <p:nvPr/>
          </p:nvSpPr>
          <p:spPr bwMode="auto">
            <a:xfrm>
              <a:off x="5151438" y="6811963"/>
              <a:ext cx="658813" cy="957263"/>
            </a:xfrm>
            <a:custGeom>
              <a:avLst/>
              <a:gdLst>
                <a:gd name="T0" fmla="*/ 5 w 175"/>
                <a:gd name="T1" fmla="*/ 255 h 255"/>
                <a:gd name="T2" fmla="*/ 2 w 175"/>
                <a:gd name="T3" fmla="*/ 254 h 255"/>
                <a:gd name="T4" fmla="*/ 1 w 175"/>
                <a:gd name="T5" fmla="*/ 249 h 255"/>
                <a:gd name="T6" fmla="*/ 168 w 175"/>
                <a:gd name="T7" fmla="*/ 2 h 255"/>
                <a:gd name="T8" fmla="*/ 173 w 175"/>
                <a:gd name="T9" fmla="*/ 1 h 255"/>
                <a:gd name="T10" fmla="*/ 174 w 175"/>
                <a:gd name="T11" fmla="*/ 6 h 255"/>
                <a:gd name="T12" fmla="*/ 7 w 175"/>
                <a:gd name="T13" fmla="*/ 254 h 255"/>
                <a:gd name="T14" fmla="*/ 5 w 175"/>
                <a:gd name="T1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255">
                  <a:moveTo>
                    <a:pt x="5" y="255"/>
                  </a:moveTo>
                  <a:cubicBezTo>
                    <a:pt x="4" y="255"/>
                    <a:pt x="3" y="255"/>
                    <a:pt x="2" y="254"/>
                  </a:cubicBezTo>
                  <a:cubicBezTo>
                    <a:pt x="0" y="253"/>
                    <a:pt x="0" y="251"/>
                    <a:pt x="1" y="249"/>
                  </a:cubicBezTo>
                  <a:cubicBezTo>
                    <a:pt x="57" y="171"/>
                    <a:pt x="113" y="84"/>
                    <a:pt x="168" y="2"/>
                  </a:cubicBezTo>
                  <a:cubicBezTo>
                    <a:pt x="169" y="0"/>
                    <a:pt x="172" y="0"/>
                    <a:pt x="173" y="1"/>
                  </a:cubicBezTo>
                  <a:cubicBezTo>
                    <a:pt x="175" y="2"/>
                    <a:pt x="175" y="4"/>
                    <a:pt x="174" y="6"/>
                  </a:cubicBezTo>
                  <a:cubicBezTo>
                    <a:pt x="119" y="89"/>
                    <a:pt x="63" y="176"/>
                    <a:pt x="7" y="254"/>
                  </a:cubicBezTo>
                  <a:cubicBezTo>
                    <a:pt x="7" y="255"/>
                    <a:pt x="6" y="255"/>
                    <a:pt x="5" y="255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60"/>
            <p:cNvSpPr/>
            <p:nvPr/>
          </p:nvSpPr>
          <p:spPr bwMode="auto">
            <a:xfrm>
              <a:off x="5362575" y="6999288"/>
              <a:ext cx="492125" cy="725488"/>
            </a:xfrm>
            <a:custGeom>
              <a:avLst/>
              <a:gdLst>
                <a:gd name="T0" fmla="*/ 5 w 131"/>
                <a:gd name="T1" fmla="*/ 193 h 193"/>
                <a:gd name="T2" fmla="*/ 2 w 131"/>
                <a:gd name="T3" fmla="*/ 192 h 193"/>
                <a:gd name="T4" fmla="*/ 1 w 131"/>
                <a:gd name="T5" fmla="*/ 187 h 193"/>
                <a:gd name="T6" fmla="*/ 124 w 131"/>
                <a:gd name="T7" fmla="*/ 2 h 193"/>
                <a:gd name="T8" fmla="*/ 129 w 131"/>
                <a:gd name="T9" fmla="*/ 1 h 193"/>
                <a:gd name="T10" fmla="*/ 130 w 131"/>
                <a:gd name="T11" fmla="*/ 6 h 193"/>
                <a:gd name="T12" fmla="*/ 7 w 131"/>
                <a:gd name="T13" fmla="*/ 191 h 193"/>
                <a:gd name="T14" fmla="*/ 5 w 131"/>
                <a:gd name="T15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193">
                  <a:moveTo>
                    <a:pt x="5" y="193"/>
                  </a:moveTo>
                  <a:cubicBezTo>
                    <a:pt x="4" y="193"/>
                    <a:pt x="3" y="193"/>
                    <a:pt x="2" y="192"/>
                  </a:cubicBezTo>
                  <a:cubicBezTo>
                    <a:pt x="0" y="191"/>
                    <a:pt x="0" y="188"/>
                    <a:pt x="1" y="187"/>
                  </a:cubicBezTo>
                  <a:cubicBezTo>
                    <a:pt x="42" y="126"/>
                    <a:pt x="83" y="63"/>
                    <a:pt x="124" y="2"/>
                  </a:cubicBezTo>
                  <a:cubicBezTo>
                    <a:pt x="125" y="0"/>
                    <a:pt x="127" y="0"/>
                    <a:pt x="129" y="1"/>
                  </a:cubicBezTo>
                  <a:cubicBezTo>
                    <a:pt x="131" y="2"/>
                    <a:pt x="131" y="4"/>
                    <a:pt x="130" y="6"/>
                  </a:cubicBezTo>
                  <a:cubicBezTo>
                    <a:pt x="89" y="67"/>
                    <a:pt x="48" y="131"/>
                    <a:pt x="7" y="191"/>
                  </a:cubicBezTo>
                  <a:cubicBezTo>
                    <a:pt x="7" y="192"/>
                    <a:pt x="6" y="193"/>
                    <a:pt x="5" y="193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61"/>
            <p:cNvSpPr/>
            <p:nvPr/>
          </p:nvSpPr>
          <p:spPr bwMode="auto">
            <a:xfrm>
              <a:off x="5573713" y="7183438"/>
              <a:ext cx="327025" cy="481013"/>
            </a:xfrm>
            <a:custGeom>
              <a:avLst/>
              <a:gdLst>
                <a:gd name="T0" fmla="*/ 5 w 87"/>
                <a:gd name="T1" fmla="*/ 128 h 128"/>
                <a:gd name="T2" fmla="*/ 2 w 87"/>
                <a:gd name="T3" fmla="*/ 128 h 128"/>
                <a:gd name="T4" fmla="*/ 1 w 87"/>
                <a:gd name="T5" fmla="*/ 122 h 128"/>
                <a:gd name="T6" fmla="*/ 79 w 87"/>
                <a:gd name="T7" fmla="*/ 2 h 128"/>
                <a:gd name="T8" fmla="*/ 85 w 87"/>
                <a:gd name="T9" fmla="*/ 1 h 128"/>
                <a:gd name="T10" fmla="*/ 86 w 87"/>
                <a:gd name="T11" fmla="*/ 6 h 128"/>
                <a:gd name="T12" fmla="*/ 7 w 87"/>
                <a:gd name="T13" fmla="*/ 126 h 128"/>
                <a:gd name="T14" fmla="*/ 5 w 87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28">
                  <a:moveTo>
                    <a:pt x="5" y="128"/>
                  </a:moveTo>
                  <a:cubicBezTo>
                    <a:pt x="4" y="128"/>
                    <a:pt x="3" y="128"/>
                    <a:pt x="2" y="128"/>
                  </a:cubicBezTo>
                  <a:cubicBezTo>
                    <a:pt x="0" y="126"/>
                    <a:pt x="0" y="124"/>
                    <a:pt x="1" y="122"/>
                  </a:cubicBezTo>
                  <a:cubicBezTo>
                    <a:pt x="27" y="82"/>
                    <a:pt x="53" y="42"/>
                    <a:pt x="79" y="2"/>
                  </a:cubicBezTo>
                  <a:cubicBezTo>
                    <a:pt x="81" y="1"/>
                    <a:pt x="83" y="0"/>
                    <a:pt x="85" y="1"/>
                  </a:cubicBezTo>
                  <a:cubicBezTo>
                    <a:pt x="86" y="2"/>
                    <a:pt x="87" y="5"/>
                    <a:pt x="86" y="6"/>
                  </a:cubicBezTo>
                  <a:cubicBezTo>
                    <a:pt x="59" y="46"/>
                    <a:pt x="33" y="86"/>
                    <a:pt x="7" y="126"/>
                  </a:cubicBezTo>
                  <a:cubicBezTo>
                    <a:pt x="7" y="127"/>
                    <a:pt x="6" y="128"/>
                    <a:pt x="5" y="128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62"/>
            <p:cNvSpPr/>
            <p:nvPr/>
          </p:nvSpPr>
          <p:spPr bwMode="auto">
            <a:xfrm>
              <a:off x="5783263" y="7367588"/>
              <a:ext cx="158750" cy="228600"/>
            </a:xfrm>
            <a:custGeom>
              <a:avLst/>
              <a:gdLst>
                <a:gd name="T0" fmla="*/ 5 w 42"/>
                <a:gd name="T1" fmla="*/ 61 h 61"/>
                <a:gd name="T2" fmla="*/ 2 w 42"/>
                <a:gd name="T3" fmla="*/ 60 h 61"/>
                <a:gd name="T4" fmla="*/ 1 w 42"/>
                <a:gd name="T5" fmla="*/ 55 h 61"/>
                <a:gd name="T6" fmla="*/ 35 w 42"/>
                <a:gd name="T7" fmla="*/ 2 h 61"/>
                <a:gd name="T8" fmla="*/ 40 w 42"/>
                <a:gd name="T9" fmla="*/ 1 h 61"/>
                <a:gd name="T10" fmla="*/ 41 w 42"/>
                <a:gd name="T11" fmla="*/ 6 h 61"/>
                <a:gd name="T12" fmla="*/ 7 w 42"/>
                <a:gd name="T13" fmla="*/ 59 h 61"/>
                <a:gd name="T14" fmla="*/ 5 w 42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1">
                  <a:moveTo>
                    <a:pt x="5" y="61"/>
                  </a:moveTo>
                  <a:cubicBezTo>
                    <a:pt x="4" y="61"/>
                    <a:pt x="3" y="61"/>
                    <a:pt x="2" y="60"/>
                  </a:cubicBezTo>
                  <a:cubicBezTo>
                    <a:pt x="0" y="59"/>
                    <a:pt x="0" y="57"/>
                    <a:pt x="1" y="55"/>
                  </a:cubicBezTo>
                  <a:cubicBezTo>
                    <a:pt x="12" y="37"/>
                    <a:pt x="24" y="20"/>
                    <a:pt x="35" y="2"/>
                  </a:cubicBezTo>
                  <a:cubicBezTo>
                    <a:pt x="36" y="1"/>
                    <a:pt x="39" y="0"/>
                    <a:pt x="40" y="1"/>
                  </a:cubicBezTo>
                  <a:cubicBezTo>
                    <a:pt x="42" y="2"/>
                    <a:pt x="42" y="4"/>
                    <a:pt x="41" y="6"/>
                  </a:cubicBezTo>
                  <a:cubicBezTo>
                    <a:pt x="30" y="24"/>
                    <a:pt x="18" y="41"/>
                    <a:pt x="7" y="59"/>
                  </a:cubicBezTo>
                  <a:cubicBezTo>
                    <a:pt x="7" y="60"/>
                    <a:pt x="6" y="60"/>
                    <a:pt x="5" y="6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63"/>
            <p:cNvSpPr/>
            <p:nvPr/>
          </p:nvSpPr>
          <p:spPr bwMode="auto">
            <a:xfrm>
              <a:off x="4881563" y="6556375"/>
              <a:ext cx="285750" cy="228600"/>
            </a:xfrm>
            <a:custGeom>
              <a:avLst/>
              <a:gdLst>
                <a:gd name="T0" fmla="*/ 73 w 76"/>
                <a:gd name="T1" fmla="*/ 60 h 61"/>
                <a:gd name="T2" fmla="*/ 70 w 76"/>
                <a:gd name="T3" fmla="*/ 60 h 61"/>
                <a:gd name="T4" fmla="*/ 2 w 76"/>
                <a:gd name="T5" fmla="*/ 8 h 61"/>
                <a:gd name="T6" fmla="*/ 1 w 76"/>
                <a:gd name="T7" fmla="*/ 2 h 61"/>
                <a:gd name="T8" fmla="*/ 7 w 76"/>
                <a:gd name="T9" fmla="*/ 2 h 61"/>
                <a:gd name="T10" fmla="*/ 74 w 76"/>
                <a:gd name="T11" fmla="*/ 54 h 61"/>
                <a:gd name="T12" fmla="*/ 75 w 76"/>
                <a:gd name="T13" fmla="*/ 59 h 61"/>
                <a:gd name="T14" fmla="*/ 73 w 76"/>
                <a:gd name="T15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1">
                  <a:moveTo>
                    <a:pt x="73" y="60"/>
                  </a:moveTo>
                  <a:cubicBezTo>
                    <a:pt x="72" y="61"/>
                    <a:pt x="71" y="60"/>
                    <a:pt x="70" y="6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6" y="55"/>
                    <a:pt x="76" y="57"/>
                    <a:pt x="75" y="59"/>
                  </a:cubicBezTo>
                  <a:cubicBezTo>
                    <a:pt x="75" y="60"/>
                    <a:pt x="74" y="60"/>
                    <a:pt x="73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64"/>
            <p:cNvSpPr/>
            <p:nvPr/>
          </p:nvSpPr>
          <p:spPr bwMode="auto">
            <a:xfrm>
              <a:off x="4945063" y="6507163"/>
              <a:ext cx="161925" cy="327025"/>
            </a:xfrm>
            <a:custGeom>
              <a:avLst/>
              <a:gdLst>
                <a:gd name="T0" fmla="*/ 5 w 43"/>
                <a:gd name="T1" fmla="*/ 86 h 87"/>
                <a:gd name="T2" fmla="*/ 2 w 43"/>
                <a:gd name="T3" fmla="*/ 86 h 87"/>
                <a:gd name="T4" fmla="*/ 1 w 43"/>
                <a:gd name="T5" fmla="*/ 81 h 87"/>
                <a:gd name="T6" fmla="*/ 35 w 43"/>
                <a:gd name="T7" fmla="*/ 3 h 87"/>
                <a:gd name="T8" fmla="*/ 40 w 43"/>
                <a:gd name="T9" fmla="*/ 1 h 87"/>
                <a:gd name="T10" fmla="*/ 42 w 43"/>
                <a:gd name="T11" fmla="*/ 6 h 87"/>
                <a:gd name="T12" fmla="*/ 7 w 43"/>
                <a:gd name="T13" fmla="*/ 84 h 87"/>
                <a:gd name="T14" fmla="*/ 5 w 43"/>
                <a:gd name="T15" fmla="*/ 8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87">
                  <a:moveTo>
                    <a:pt x="5" y="86"/>
                  </a:moveTo>
                  <a:cubicBezTo>
                    <a:pt x="4" y="87"/>
                    <a:pt x="3" y="86"/>
                    <a:pt x="2" y="86"/>
                  </a:cubicBezTo>
                  <a:cubicBezTo>
                    <a:pt x="1" y="85"/>
                    <a:pt x="0" y="83"/>
                    <a:pt x="1" y="8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1"/>
                    <a:pt x="38" y="0"/>
                    <a:pt x="40" y="1"/>
                  </a:cubicBezTo>
                  <a:cubicBezTo>
                    <a:pt x="42" y="2"/>
                    <a:pt x="43" y="4"/>
                    <a:pt x="42" y="6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6" y="86"/>
                    <a:pt x="5" y="86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65"/>
            <p:cNvSpPr/>
            <p:nvPr/>
          </p:nvSpPr>
          <p:spPr bwMode="auto">
            <a:xfrm>
              <a:off x="5073650" y="6507163"/>
              <a:ext cx="288925" cy="228600"/>
            </a:xfrm>
            <a:custGeom>
              <a:avLst/>
              <a:gdLst>
                <a:gd name="T0" fmla="*/ 73 w 77"/>
                <a:gd name="T1" fmla="*/ 60 h 61"/>
                <a:gd name="T2" fmla="*/ 70 w 77"/>
                <a:gd name="T3" fmla="*/ 60 h 61"/>
                <a:gd name="T4" fmla="*/ 2 w 77"/>
                <a:gd name="T5" fmla="*/ 7 h 61"/>
                <a:gd name="T6" fmla="*/ 2 w 77"/>
                <a:gd name="T7" fmla="*/ 2 h 61"/>
                <a:gd name="T8" fmla="*/ 7 w 77"/>
                <a:gd name="T9" fmla="*/ 2 h 61"/>
                <a:gd name="T10" fmla="*/ 75 w 77"/>
                <a:gd name="T11" fmla="*/ 54 h 61"/>
                <a:gd name="T12" fmla="*/ 75 w 77"/>
                <a:gd name="T13" fmla="*/ 59 h 61"/>
                <a:gd name="T14" fmla="*/ 73 w 77"/>
                <a:gd name="T15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61">
                  <a:moveTo>
                    <a:pt x="73" y="60"/>
                  </a:moveTo>
                  <a:cubicBezTo>
                    <a:pt x="72" y="61"/>
                    <a:pt x="71" y="60"/>
                    <a:pt x="70" y="6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0" y="4"/>
                    <a:pt x="2" y="2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6" y="55"/>
                    <a:pt x="77" y="57"/>
                    <a:pt x="75" y="59"/>
                  </a:cubicBezTo>
                  <a:cubicBezTo>
                    <a:pt x="75" y="60"/>
                    <a:pt x="74" y="60"/>
                    <a:pt x="73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66"/>
            <p:cNvSpPr/>
            <p:nvPr/>
          </p:nvSpPr>
          <p:spPr bwMode="auto">
            <a:xfrm>
              <a:off x="5137150" y="6457950"/>
              <a:ext cx="161925" cy="323850"/>
            </a:xfrm>
            <a:custGeom>
              <a:avLst/>
              <a:gdLst>
                <a:gd name="T0" fmla="*/ 5 w 43"/>
                <a:gd name="T1" fmla="*/ 86 h 86"/>
                <a:gd name="T2" fmla="*/ 3 w 43"/>
                <a:gd name="T3" fmla="*/ 86 h 86"/>
                <a:gd name="T4" fmla="*/ 1 w 43"/>
                <a:gd name="T5" fmla="*/ 81 h 86"/>
                <a:gd name="T6" fmla="*/ 35 w 43"/>
                <a:gd name="T7" fmla="*/ 3 h 86"/>
                <a:gd name="T8" fmla="*/ 40 w 43"/>
                <a:gd name="T9" fmla="*/ 1 h 86"/>
                <a:gd name="T10" fmla="*/ 42 w 43"/>
                <a:gd name="T11" fmla="*/ 6 h 86"/>
                <a:gd name="T12" fmla="*/ 8 w 43"/>
                <a:gd name="T13" fmla="*/ 84 h 86"/>
                <a:gd name="T14" fmla="*/ 5 w 43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86">
                  <a:moveTo>
                    <a:pt x="5" y="86"/>
                  </a:moveTo>
                  <a:cubicBezTo>
                    <a:pt x="4" y="86"/>
                    <a:pt x="3" y="86"/>
                    <a:pt x="3" y="86"/>
                  </a:cubicBezTo>
                  <a:cubicBezTo>
                    <a:pt x="1" y="85"/>
                    <a:pt x="0" y="83"/>
                    <a:pt x="1" y="8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1"/>
                    <a:pt x="38" y="0"/>
                    <a:pt x="40" y="1"/>
                  </a:cubicBezTo>
                  <a:cubicBezTo>
                    <a:pt x="42" y="2"/>
                    <a:pt x="43" y="4"/>
                    <a:pt x="42" y="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6" y="86"/>
                    <a:pt x="5" y="8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67"/>
            <p:cNvSpPr/>
            <p:nvPr/>
          </p:nvSpPr>
          <p:spPr bwMode="auto">
            <a:xfrm>
              <a:off x="5268913" y="6457950"/>
              <a:ext cx="285750" cy="225425"/>
            </a:xfrm>
            <a:custGeom>
              <a:avLst/>
              <a:gdLst>
                <a:gd name="T0" fmla="*/ 72 w 76"/>
                <a:gd name="T1" fmla="*/ 60 h 60"/>
                <a:gd name="T2" fmla="*/ 69 w 76"/>
                <a:gd name="T3" fmla="*/ 60 h 60"/>
                <a:gd name="T4" fmla="*/ 1 w 76"/>
                <a:gd name="T5" fmla="*/ 7 h 60"/>
                <a:gd name="T6" fmla="*/ 1 w 76"/>
                <a:gd name="T7" fmla="*/ 2 h 60"/>
                <a:gd name="T8" fmla="*/ 6 w 76"/>
                <a:gd name="T9" fmla="*/ 1 h 60"/>
                <a:gd name="T10" fmla="*/ 74 w 76"/>
                <a:gd name="T11" fmla="*/ 54 h 60"/>
                <a:gd name="T12" fmla="*/ 75 w 76"/>
                <a:gd name="T13" fmla="*/ 59 h 60"/>
                <a:gd name="T14" fmla="*/ 72 w 76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0">
                  <a:moveTo>
                    <a:pt x="72" y="60"/>
                  </a:moveTo>
                  <a:cubicBezTo>
                    <a:pt x="71" y="60"/>
                    <a:pt x="70" y="60"/>
                    <a:pt x="69" y="6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5" y="55"/>
                    <a:pt x="76" y="57"/>
                    <a:pt x="75" y="59"/>
                  </a:cubicBezTo>
                  <a:cubicBezTo>
                    <a:pt x="74" y="60"/>
                    <a:pt x="73" y="60"/>
                    <a:pt x="72" y="6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68"/>
            <p:cNvSpPr/>
            <p:nvPr/>
          </p:nvSpPr>
          <p:spPr bwMode="auto">
            <a:xfrm>
              <a:off x="5329238" y="6410325"/>
              <a:ext cx="161925" cy="322263"/>
            </a:xfrm>
            <a:custGeom>
              <a:avLst/>
              <a:gdLst>
                <a:gd name="T0" fmla="*/ 5 w 43"/>
                <a:gd name="T1" fmla="*/ 86 h 86"/>
                <a:gd name="T2" fmla="*/ 3 w 43"/>
                <a:gd name="T3" fmla="*/ 86 h 86"/>
                <a:gd name="T4" fmla="*/ 1 w 43"/>
                <a:gd name="T5" fmla="*/ 81 h 86"/>
                <a:gd name="T6" fmla="*/ 35 w 43"/>
                <a:gd name="T7" fmla="*/ 3 h 86"/>
                <a:gd name="T8" fmla="*/ 40 w 43"/>
                <a:gd name="T9" fmla="*/ 1 h 86"/>
                <a:gd name="T10" fmla="*/ 42 w 43"/>
                <a:gd name="T11" fmla="*/ 6 h 86"/>
                <a:gd name="T12" fmla="*/ 8 w 43"/>
                <a:gd name="T13" fmla="*/ 84 h 86"/>
                <a:gd name="T14" fmla="*/ 5 w 43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86">
                  <a:moveTo>
                    <a:pt x="5" y="86"/>
                  </a:moveTo>
                  <a:cubicBezTo>
                    <a:pt x="4" y="86"/>
                    <a:pt x="4" y="86"/>
                    <a:pt x="3" y="86"/>
                  </a:cubicBezTo>
                  <a:cubicBezTo>
                    <a:pt x="1" y="85"/>
                    <a:pt x="0" y="83"/>
                    <a:pt x="1" y="8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1"/>
                    <a:pt x="39" y="0"/>
                    <a:pt x="40" y="1"/>
                  </a:cubicBezTo>
                  <a:cubicBezTo>
                    <a:pt x="42" y="2"/>
                    <a:pt x="43" y="4"/>
                    <a:pt x="42" y="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6" y="86"/>
                    <a:pt x="5" y="8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69"/>
            <p:cNvSpPr/>
            <p:nvPr/>
          </p:nvSpPr>
          <p:spPr bwMode="auto">
            <a:xfrm>
              <a:off x="5461000" y="6410325"/>
              <a:ext cx="285750" cy="225425"/>
            </a:xfrm>
            <a:custGeom>
              <a:avLst/>
              <a:gdLst>
                <a:gd name="T0" fmla="*/ 73 w 76"/>
                <a:gd name="T1" fmla="*/ 60 h 60"/>
                <a:gd name="T2" fmla="*/ 69 w 76"/>
                <a:gd name="T3" fmla="*/ 60 h 60"/>
                <a:gd name="T4" fmla="*/ 2 w 76"/>
                <a:gd name="T5" fmla="*/ 7 h 60"/>
                <a:gd name="T6" fmla="*/ 1 w 76"/>
                <a:gd name="T7" fmla="*/ 2 h 60"/>
                <a:gd name="T8" fmla="*/ 6 w 76"/>
                <a:gd name="T9" fmla="*/ 1 h 60"/>
                <a:gd name="T10" fmla="*/ 74 w 76"/>
                <a:gd name="T11" fmla="*/ 54 h 60"/>
                <a:gd name="T12" fmla="*/ 75 w 76"/>
                <a:gd name="T13" fmla="*/ 59 h 60"/>
                <a:gd name="T14" fmla="*/ 73 w 76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0">
                  <a:moveTo>
                    <a:pt x="73" y="60"/>
                  </a:moveTo>
                  <a:cubicBezTo>
                    <a:pt x="72" y="60"/>
                    <a:pt x="70" y="60"/>
                    <a:pt x="69" y="6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6" y="55"/>
                    <a:pt x="76" y="57"/>
                    <a:pt x="75" y="59"/>
                  </a:cubicBezTo>
                  <a:cubicBezTo>
                    <a:pt x="74" y="60"/>
                    <a:pt x="73" y="60"/>
                    <a:pt x="73" y="6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70"/>
            <p:cNvSpPr/>
            <p:nvPr/>
          </p:nvSpPr>
          <p:spPr bwMode="auto">
            <a:xfrm>
              <a:off x="5521325" y="6361113"/>
              <a:ext cx="160338" cy="322263"/>
            </a:xfrm>
            <a:custGeom>
              <a:avLst/>
              <a:gdLst>
                <a:gd name="T0" fmla="*/ 5 w 43"/>
                <a:gd name="T1" fmla="*/ 86 h 86"/>
                <a:gd name="T2" fmla="*/ 3 w 43"/>
                <a:gd name="T3" fmla="*/ 86 h 86"/>
                <a:gd name="T4" fmla="*/ 1 w 43"/>
                <a:gd name="T5" fmla="*/ 81 h 86"/>
                <a:gd name="T6" fmla="*/ 36 w 43"/>
                <a:gd name="T7" fmla="*/ 3 h 86"/>
                <a:gd name="T8" fmla="*/ 41 w 43"/>
                <a:gd name="T9" fmla="*/ 1 h 86"/>
                <a:gd name="T10" fmla="*/ 43 w 43"/>
                <a:gd name="T11" fmla="*/ 6 h 86"/>
                <a:gd name="T12" fmla="*/ 8 w 43"/>
                <a:gd name="T13" fmla="*/ 84 h 86"/>
                <a:gd name="T14" fmla="*/ 5 w 43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86">
                  <a:moveTo>
                    <a:pt x="5" y="86"/>
                  </a:moveTo>
                  <a:cubicBezTo>
                    <a:pt x="5" y="86"/>
                    <a:pt x="4" y="86"/>
                    <a:pt x="3" y="86"/>
                  </a:cubicBezTo>
                  <a:cubicBezTo>
                    <a:pt x="1" y="85"/>
                    <a:pt x="0" y="83"/>
                    <a:pt x="1" y="81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1"/>
                    <a:pt x="39" y="0"/>
                    <a:pt x="41" y="1"/>
                  </a:cubicBezTo>
                  <a:cubicBezTo>
                    <a:pt x="43" y="2"/>
                    <a:pt x="43" y="4"/>
                    <a:pt x="43" y="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5" y="8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71"/>
            <p:cNvSpPr/>
            <p:nvPr/>
          </p:nvSpPr>
          <p:spPr bwMode="auto">
            <a:xfrm>
              <a:off x="4321175" y="5211763"/>
              <a:ext cx="1771650" cy="1341438"/>
            </a:xfrm>
            <a:custGeom>
              <a:avLst/>
              <a:gdLst>
                <a:gd name="T0" fmla="*/ 411 w 471"/>
                <a:gd name="T1" fmla="*/ 160 h 357"/>
                <a:gd name="T2" fmla="*/ 411 w 471"/>
                <a:gd name="T3" fmla="*/ 159 h 357"/>
                <a:gd name="T4" fmla="*/ 177 w 471"/>
                <a:gd name="T5" fmla="*/ 26 h 357"/>
                <a:gd name="T6" fmla="*/ 35 w 471"/>
                <a:gd name="T7" fmla="*/ 255 h 357"/>
                <a:gd name="T8" fmla="*/ 35 w 471"/>
                <a:gd name="T9" fmla="*/ 256 h 357"/>
                <a:gd name="T10" fmla="*/ 6 w 471"/>
                <a:gd name="T11" fmla="*/ 314 h 357"/>
                <a:gd name="T12" fmla="*/ 67 w 471"/>
                <a:gd name="T13" fmla="*/ 350 h 357"/>
                <a:gd name="T14" fmla="*/ 428 w 471"/>
                <a:gd name="T15" fmla="*/ 258 h 357"/>
                <a:gd name="T16" fmla="*/ 464 w 471"/>
                <a:gd name="T17" fmla="*/ 197 h 357"/>
                <a:gd name="T18" fmla="*/ 411 w 471"/>
                <a:gd name="T19" fmla="*/ 16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357">
                  <a:moveTo>
                    <a:pt x="411" y="160"/>
                  </a:moveTo>
                  <a:cubicBezTo>
                    <a:pt x="411" y="159"/>
                    <a:pt x="411" y="159"/>
                    <a:pt x="411" y="159"/>
                  </a:cubicBezTo>
                  <a:cubicBezTo>
                    <a:pt x="386" y="59"/>
                    <a:pt x="281" y="0"/>
                    <a:pt x="177" y="26"/>
                  </a:cubicBezTo>
                  <a:cubicBezTo>
                    <a:pt x="73" y="53"/>
                    <a:pt x="9" y="155"/>
                    <a:pt x="35" y="255"/>
                  </a:cubicBezTo>
                  <a:cubicBezTo>
                    <a:pt x="35" y="256"/>
                    <a:pt x="35" y="256"/>
                    <a:pt x="35" y="256"/>
                  </a:cubicBezTo>
                  <a:cubicBezTo>
                    <a:pt x="13" y="266"/>
                    <a:pt x="0" y="290"/>
                    <a:pt x="6" y="314"/>
                  </a:cubicBezTo>
                  <a:cubicBezTo>
                    <a:pt x="13" y="340"/>
                    <a:pt x="40" y="357"/>
                    <a:pt x="67" y="350"/>
                  </a:cubicBezTo>
                  <a:cubicBezTo>
                    <a:pt x="428" y="258"/>
                    <a:pt x="428" y="258"/>
                    <a:pt x="428" y="258"/>
                  </a:cubicBezTo>
                  <a:cubicBezTo>
                    <a:pt x="455" y="251"/>
                    <a:pt x="471" y="224"/>
                    <a:pt x="464" y="197"/>
                  </a:cubicBezTo>
                  <a:cubicBezTo>
                    <a:pt x="458" y="173"/>
                    <a:pt x="435" y="158"/>
                    <a:pt x="411" y="16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72"/>
            <p:cNvSpPr/>
            <p:nvPr/>
          </p:nvSpPr>
          <p:spPr bwMode="auto">
            <a:xfrm>
              <a:off x="5329238" y="6927850"/>
              <a:ext cx="1123950" cy="1039813"/>
            </a:xfrm>
            <a:custGeom>
              <a:avLst/>
              <a:gdLst>
                <a:gd name="T0" fmla="*/ 299 w 299"/>
                <a:gd name="T1" fmla="*/ 0 h 277"/>
                <a:gd name="T2" fmla="*/ 0 w 299"/>
                <a:gd name="T3" fmla="*/ 0 h 277"/>
                <a:gd name="T4" fmla="*/ 13 w 299"/>
                <a:gd name="T5" fmla="*/ 265 h 277"/>
                <a:gd name="T6" fmla="*/ 286 w 299"/>
                <a:gd name="T7" fmla="*/ 265 h 277"/>
                <a:gd name="T8" fmla="*/ 299 w 299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277">
                  <a:moveTo>
                    <a:pt x="299" y="0"/>
                  </a:moveTo>
                  <a:cubicBezTo>
                    <a:pt x="199" y="0"/>
                    <a:pt x="100" y="0"/>
                    <a:pt x="0" y="0"/>
                  </a:cubicBezTo>
                  <a:cubicBezTo>
                    <a:pt x="4" y="88"/>
                    <a:pt x="9" y="176"/>
                    <a:pt x="13" y="265"/>
                  </a:cubicBezTo>
                  <a:cubicBezTo>
                    <a:pt x="103" y="277"/>
                    <a:pt x="196" y="277"/>
                    <a:pt x="286" y="265"/>
                  </a:cubicBezTo>
                  <a:cubicBezTo>
                    <a:pt x="291" y="176"/>
                    <a:pt x="295" y="88"/>
                    <a:pt x="299" y="0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73"/>
            <p:cNvSpPr/>
            <p:nvPr/>
          </p:nvSpPr>
          <p:spPr bwMode="auto">
            <a:xfrm>
              <a:off x="5895975" y="6919913"/>
              <a:ext cx="131763" cy="7938"/>
            </a:xfrm>
            <a:custGeom>
              <a:avLst/>
              <a:gdLst>
                <a:gd name="T0" fmla="*/ 2 w 35"/>
                <a:gd name="T1" fmla="*/ 0 h 2"/>
                <a:gd name="T2" fmla="*/ 0 w 35"/>
                <a:gd name="T3" fmla="*/ 0 h 2"/>
                <a:gd name="T4" fmla="*/ 0 w 35"/>
                <a:gd name="T5" fmla="*/ 2 h 2"/>
                <a:gd name="T6" fmla="*/ 34 w 35"/>
                <a:gd name="T7" fmla="*/ 2 h 2"/>
                <a:gd name="T8" fmla="*/ 35 w 35"/>
                <a:gd name="T9" fmla="*/ 0 h 2"/>
                <a:gd name="T10" fmla="*/ 2 w 3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2" y="2"/>
                    <a:pt x="23" y="2"/>
                    <a:pt x="34" y="2"/>
                  </a:cubicBezTo>
                  <a:cubicBezTo>
                    <a:pt x="35" y="1"/>
                    <a:pt x="35" y="1"/>
                    <a:pt x="35" y="0"/>
                  </a:cubicBezTo>
                  <a:cubicBezTo>
                    <a:pt x="24" y="0"/>
                    <a:pt x="13" y="0"/>
                    <a:pt x="2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74"/>
            <p:cNvSpPr>
              <a:spLocks noEditPoints="1"/>
            </p:cNvSpPr>
            <p:nvPr/>
          </p:nvSpPr>
          <p:spPr bwMode="auto">
            <a:xfrm>
              <a:off x="6024563" y="6919913"/>
              <a:ext cx="428625" cy="7938"/>
            </a:xfrm>
            <a:custGeom>
              <a:avLst/>
              <a:gdLst>
                <a:gd name="T0" fmla="*/ 114 w 114"/>
                <a:gd name="T1" fmla="*/ 2 h 2"/>
                <a:gd name="T2" fmla="*/ 114 w 114"/>
                <a:gd name="T3" fmla="*/ 2 h 2"/>
                <a:gd name="T4" fmla="*/ 114 w 114"/>
                <a:gd name="T5" fmla="*/ 2 h 2"/>
                <a:gd name="T6" fmla="*/ 114 w 114"/>
                <a:gd name="T7" fmla="*/ 2 h 2"/>
                <a:gd name="T8" fmla="*/ 114 w 114"/>
                <a:gd name="T9" fmla="*/ 2 h 2"/>
                <a:gd name="T10" fmla="*/ 97 w 114"/>
                <a:gd name="T11" fmla="*/ 1 h 2"/>
                <a:gd name="T12" fmla="*/ 98 w 114"/>
                <a:gd name="T13" fmla="*/ 2 h 2"/>
                <a:gd name="T14" fmla="*/ 98 w 114"/>
                <a:gd name="T15" fmla="*/ 2 h 2"/>
                <a:gd name="T16" fmla="*/ 98 w 114"/>
                <a:gd name="T17" fmla="*/ 1 h 2"/>
                <a:gd name="T18" fmla="*/ 97 w 114"/>
                <a:gd name="T19" fmla="*/ 1 h 2"/>
                <a:gd name="T20" fmla="*/ 46 w 114"/>
                <a:gd name="T21" fmla="*/ 1 h 2"/>
                <a:gd name="T22" fmla="*/ 47 w 114"/>
                <a:gd name="T23" fmla="*/ 2 h 2"/>
                <a:gd name="T24" fmla="*/ 88 w 114"/>
                <a:gd name="T25" fmla="*/ 2 h 2"/>
                <a:gd name="T26" fmla="*/ 88 w 114"/>
                <a:gd name="T27" fmla="*/ 1 h 2"/>
                <a:gd name="T28" fmla="*/ 46 w 114"/>
                <a:gd name="T29" fmla="*/ 1 h 2"/>
                <a:gd name="T30" fmla="*/ 26 w 114"/>
                <a:gd name="T31" fmla="*/ 0 h 2"/>
                <a:gd name="T32" fmla="*/ 24 w 114"/>
                <a:gd name="T33" fmla="*/ 2 h 2"/>
                <a:gd name="T34" fmla="*/ 37 w 114"/>
                <a:gd name="T35" fmla="*/ 2 h 2"/>
                <a:gd name="T36" fmla="*/ 37 w 114"/>
                <a:gd name="T37" fmla="*/ 0 h 2"/>
                <a:gd name="T38" fmla="*/ 26 w 114"/>
                <a:gd name="T39" fmla="*/ 0 h 2"/>
                <a:gd name="T40" fmla="*/ 1 w 114"/>
                <a:gd name="T41" fmla="*/ 0 h 2"/>
                <a:gd name="T42" fmla="*/ 0 w 114"/>
                <a:gd name="T43" fmla="*/ 2 h 2"/>
                <a:gd name="T44" fmla="*/ 11 w 114"/>
                <a:gd name="T45" fmla="*/ 2 h 2"/>
                <a:gd name="T46" fmla="*/ 12 w 114"/>
                <a:gd name="T47" fmla="*/ 0 h 2"/>
                <a:gd name="T48" fmla="*/ 1 w 114"/>
                <a:gd name="T4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2">
                  <a:moveTo>
                    <a:pt x="114" y="2"/>
                  </a:move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moveTo>
                    <a:pt x="97" y="1"/>
                  </a:moveTo>
                  <a:cubicBezTo>
                    <a:pt x="97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1"/>
                  </a:cubicBezTo>
                  <a:cubicBezTo>
                    <a:pt x="98" y="1"/>
                    <a:pt x="98" y="1"/>
                    <a:pt x="97" y="1"/>
                  </a:cubicBezTo>
                  <a:moveTo>
                    <a:pt x="46" y="1"/>
                  </a:moveTo>
                  <a:cubicBezTo>
                    <a:pt x="46" y="1"/>
                    <a:pt x="46" y="1"/>
                    <a:pt x="47" y="2"/>
                  </a:cubicBezTo>
                  <a:cubicBezTo>
                    <a:pt x="61" y="2"/>
                    <a:pt x="74" y="2"/>
                    <a:pt x="88" y="2"/>
                  </a:cubicBezTo>
                  <a:cubicBezTo>
                    <a:pt x="88" y="2"/>
                    <a:pt x="88" y="1"/>
                    <a:pt x="88" y="1"/>
                  </a:cubicBezTo>
                  <a:cubicBezTo>
                    <a:pt x="77" y="1"/>
                    <a:pt x="62" y="1"/>
                    <a:pt x="46" y="1"/>
                  </a:cubicBezTo>
                  <a:moveTo>
                    <a:pt x="26" y="0"/>
                  </a:moveTo>
                  <a:cubicBezTo>
                    <a:pt x="25" y="1"/>
                    <a:pt x="25" y="1"/>
                    <a:pt x="24" y="2"/>
                  </a:cubicBezTo>
                  <a:cubicBezTo>
                    <a:pt x="28" y="2"/>
                    <a:pt x="33" y="2"/>
                    <a:pt x="37" y="2"/>
                  </a:cubicBezTo>
                  <a:cubicBezTo>
                    <a:pt x="37" y="1"/>
                    <a:pt x="37" y="1"/>
                    <a:pt x="37" y="0"/>
                  </a:cubicBezTo>
                  <a:cubicBezTo>
                    <a:pt x="33" y="0"/>
                    <a:pt x="30" y="0"/>
                    <a:pt x="26" y="0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4" y="2"/>
                    <a:pt x="8" y="2"/>
                    <a:pt x="11" y="2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8" y="0"/>
                    <a:pt x="4" y="0"/>
                    <a:pt x="1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75"/>
            <p:cNvSpPr/>
            <p:nvPr/>
          </p:nvSpPr>
          <p:spPr bwMode="auto">
            <a:xfrm>
              <a:off x="6354763" y="6924675"/>
              <a:ext cx="3810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1 h 1"/>
                <a:gd name="T4" fmla="*/ 10 w 10"/>
                <a:gd name="T5" fmla="*/ 1 h 1"/>
                <a:gd name="T6" fmla="*/ 9 w 10"/>
                <a:gd name="T7" fmla="*/ 0 h 1"/>
                <a:gd name="T8" fmla="*/ 0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" y="1"/>
                    <a:pt x="7" y="1"/>
                    <a:pt x="10" y="1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7" y="0"/>
                    <a:pt x="3" y="0"/>
                    <a:pt x="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76"/>
            <p:cNvSpPr/>
            <p:nvPr/>
          </p:nvSpPr>
          <p:spPr bwMode="auto">
            <a:xfrm>
              <a:off x="6164263" y="6919913"/>
              <a:ext cx="36513" cy="7938"/>
            </a:xfrm>
            <a:custGeom>
              <a:avLst/>
              <a:gdLst>
                <a:gd name="T0" fmla="*/ 0 w 10"/>
                <a:gd name="T1" fmla="*/ 0 h 2"/>
                <a:gd name="T2" fmla="*/ 0 w 10"/>
                <a:gd name="T3" fmla="*/ 2 h 2"/>
                <a:gd name="T4" fmla="*/ 10 w 10"/>
                <a:gd name="T5" fmla="*/ 2 h 2"/>
                <a:gd name="T6" fmla="*/ 9 w 10"/>
                <a:gd name="T7" fmla="*/ 1 h 2"/>
                <a:gd name="T8" fmla="*/ 0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4" y="2"/>
                    <a:pt x="7" y="2"/>
                    <a:pt x="10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6" y="0"/>
                    <a:pt x="3" y="0"/>
                    <a:pt x="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77"/>
            <p:cNvSpPr/>
            <p:nvPr/>
          </p:nvSpPr>
          <p:spPr bwMode="auto">
            <a:xfrm>
              <a:off x="6065838" y="6919913"/>
              <a:ext cx="57150" cy="7938"/>
            </a:xfrm>
            <a:custGeom>
              <a:avLst/>
              <a:gdLst>
                <a:gd name="T0" fmla="*/ 1 w 15"/>
                <a:gd name="T1" fmla="*/ 0 h 2"/>
                <a:gd name="T2" fmla="*/ 0 w 15"/>
                <a:gd name="T3" fmla="*/ 2 h 2"/>
                <a:gd name="T4" fmla="*/ 13 w 15"/>
                <a:gd name="T5" fmla="*/ 2 h 2"/>
                <a:gd name="T6" fmla="*/ 15 w 15"/>
                <a:gd name="T7" fmla="*/ 0 h 2"/>
                <a:gd name="T8" fmla="*/ 1 w 1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4" y="2"/>
                    <a:pt x="8" y="2"/>
                    <a:pt x="13" y="2"/>
                  </a:cubicBezTo>
                  <a:cubicBezTo>
                    <a:pt x="14" y="1"/>
                    <a:pt x="14" y="1"/>
                    <a:pt x="15" y="0"/>
                  </a:cubicBezTo>
                  <a:cubicBezTo>
                    <a:pt x="11" y="0"/>
                    <a:pt x="6" y="0"/>
                    <a:pt x="1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78"/>
            <p:cNvSpPr/>
            <p:nvPr/>
          </p:nvSpPr>
          <p:spPr bwMode="auto">
            <a:xfrm>
              <a:off x="6392863" y="6924675"/>
              <a:ext cx="60325" cy="3175"/>
            </a:xfrm>
            <a:custGeom>
              <a:avLst/>
              <a:gdLst>
                <a:gd name="T0" fmla="*/ 0 w 16"/>
                <a:gd name="T1" fmla="*/ 0 h 1"/>
                <a:gd name="T2" fmla="*/ 0 w 16"/>
                <a:gd name="T3" fmla="*/ 1 h 1"/>
                <a:gd name="T4" fmla="*/ 16 w 16"/>
                <a:gd name="T5" fmla="*/ 1 h 1"/>
                <a:gd name="T6" fmla="*/ 16 w 16"/>
                <a:gd name="T7" fmla="*/ 1 h 1"/>
                <a:gd name="T8" fmla="*/ 0 w 1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11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0" y="1"/>
                    <a:pt x="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79"/>
            <p:cNvSpPr>
              <a:spLocks noEditPoints="1"/>
            </p:cNvSpPr>
            <p:nvPr/>
          </p:nvSpPr>
          <p:spPr bwMode="auto">
            <a:xfrm>
              <a:off x="5521325" y="6919913"/>
              <a:ext cx="374650" cy="7938"/>
            </a:xfrm>
            <a:custGeom>
              <a:avLst/>
              <a:gdLst>
                <a:gd name="T0" fmla="*/ 0 w 100"/>
                <a:gd name="T1" fmla="*/ 2 h 2"/>
                <a:gd name="T2" fmla="*/ 0 w 100"/>
                <a:gd name="T3" fmla="*/ 2 h 2"/>
                <a:gd name="T4" fmla="*/ 0 w 100"/>
                <a:gd name="T5" fmla="*/ 2 h 2"/>
                <a:gd name="T6" fmla="*/ 0 w 100"/>
                <a:gd name="T7" fmla="*/ 2 h 2"/>
                <a:gd name="T8" fmla="*/ 52 w 100"/>
                <a:gd name="T9" fmla="*/ 0 h 2"/>
                <a:gd name="T10" fmla="*/ 10 w 100"/>
                <a:gd name="T11" fmla="*/ 1 h 2"/>
                <a:gd name="T12" fmla="*/ 9 w 100"/>
                <a:gd name="T13" fmla="*/ 2 h 2"/>
                <a:gd name="T14" fmla="*/ 51 w 100"/>
                <a:gd name="T15" fmla="*/ 2 h 2"/>
                <a:gd name="T16" fmla="*/ 52 w 100"/>
                <a:gd name="T17" fmla="*/ 0 h 2"/>
                <a:gd name="T18" fmla="*/ 64 w 100"/>
                <a:gd name="T19" fmla="*/ 0 h 2"/>
                <a:gd name="T20" fmla="*/ 61 w 100"/>
                <a:gd name="T21" fmla="*/ 0 h 2"/>
                <a:gd name="T22" fmla="*/ 60 w 100"/>
                <a:gd name="T23" fmla="*/ 2 h 2"/>
                <a:gd name="T24" fmla="*/ 67 w 100"/>
                <a:gd name="T25" fmla="*/ 2 h 2"/>
                <a:gd name="T26" fmla="*/ 64 w 100"/>
                <a:gd name="T27" fmla="*/ 0 h 2"/>
                <a:gd name="T28" fmla="*/ 100 w 100"/>
                <a:gd name="T29" fmla="*/ 0 h 2"/>
                <a:gd name="T30" fmla="*/ 81 w 100"/>
                <a:gd name="T31" fmla="*/ 0 h 2"/>
                <a:gd name="T32" fmla="*/ 82 w 100"/>
                <a:gd name="T33" fmla="*/ 1 h 2"/>
                <a:gd name="T34" fmla="*/ 83 w 100"/>
                <a:gd name="T35" fmla="*/ 2 h 2"/>
                <a:gd name="T36" fmla="*/ 100 w 100"/>
                <a:gd name="T37" fmla="*/ 2 h 2"/>
                <a:gd name="T38" fmla="*/ 100 w 100"/>
                <a:gd name="T3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52" y="0"/>
                  </a:moveTo>
                  <a:cubicBezTo>
                    <a:pt x="37" y="1"/>
                    <a:pt x="22" y="1"/>
                    <a:pt x="10" y="1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23" y="2"/>
                    <a:pt x="37" y="2"/>
                    <a:pt x="51" y="2"/>
                  </a:cubicBezTo>
                  <a:cubicBezTo>
                    <a:pt x="51" y="1"/>
                    <a:pt x="51" y="1"/>
                    <a:pt x="52" y="0"/>
                  </a:cubicBezTo>
                  <a:moveTo>
                    <a:pt x="64" y="0"/>
                  </a:moveTo>
                  <a:cubicBezTo>
                    <a:pt x="63" y="0"/>
                    <a:pt x="62" y="0"/>
                    <a:pt x="61" y="0"/>
                  </a:cubicBezTo>
                  <a:cubicBezTo>
                    <a:pt x="60" y="1"/>
                    <a:pt x="60" y="1"/>
                    <a:pt x="60" y="2"/>
                  </a:cubicBezTo>
                  <a:cubicBezTo>
                    <a:pt x="62" y="2"/>
                    <a:pt x="65" y="2"/>
                    <a:pt x="67" y="2"/>
                  </a:cubicBezTo>
                  <a:cubicBezTo>
                    <a:pt x="66" y="1"/>
                    <a:pt x="65" y="1"/>
                    <a:pt x="64" y="0"/>
                  </a:cubicBezTo>
                  <a:moveTo>
                    <a:pt x="100" y="0"/>
                  </a:moveTo>
                  <a:cubicBezTo>
                    <a:pt x="93" y="0"/>
                    <a:pt x="87" y="0"/>
                    <a:pt x="81" y="0"/>
                  </a:cubicBezTo>
                  <a:cubicBezTo>
                    <a:pt x="81" y="0"/>
                    <a:pt x="82" y="1"/>
                    <a:pt x="82" y="1"/>
                  </a:cubicBezTo>
                  <a:cubicBezTo>
                    <a:pt x="83" y="1"/>
                    <a:pt x="83" y="1"/>
                    <a:pt x="83" y="2"/>
                  </a:cubicBezTo>
                  <a:cubicBezTo>
                    <a:pt x="89" y="2"/>
                    <a:pt x="95" y="2"/>
                    <a:pt x="100" y="2"/>
                  </a:cubicBezTo>
                  <a:cubicBezTo>
                    <a:pt x="100" y="1"/>
                    <a:pt x="100" y="1"/>
                    <a:pt x="100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80"/>
            <p:cNvSpPr/>
            <p:nvPr/>
          </p:nvSpPr>
          <p:spPr bwMode="auto">
            <a:xfrm>
              <a:off x="5761038" y="6919913"/>
              <a:ext cx="71438" cy="7938"/>
            </a:xfrm>
            <a:custGeom>
              <a:avLst/>
              <a:gdLst>
                <a:gd name="T0" fmla="*/ 17 w 19"/>
                <a:gd name="T1" fmla="*/ 0 h 2"/>
                <a:gd name="T2" fmla="*/ 0 w 19"/>
                <a:gd name="T3" fmla="*/ 0 h 2"/>
                <a:gd name="T4" fmla="*/ 3 w 19"/>
                <a:gd name="T5" fmla="*/ 2 h 2"/>
                <a:gd name="T6" fmla="*/ 19 w 19"/>
                <a:gd name="T7" fmla="*/ 2 h 2"/>
                <a:gd name="T8" fmla="*/ 18 w 19"/>
                <a:gd name="T9" fmla="*/ 1 h 2"/>
                <a:gd name="T10" fmla="*/ 17 w 1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">
                  <a:moveTo>
                    <a:pt x="17" y="0"/>
                  </a:moveTo>
                  <a:cubicBezTo>
                    <a:pt x="11" y="0"/>
                    <a:pt x="5" y="0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9" y="2"/>
                    <a:pt x="14" y="2"/>
                    <a:pt x="19" y="2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81"/>
            <p:cNvSpPr/>
            <p:nvPr/>
          </p:nvSpPr>
          <p:spPr bwMode="auto">
            <a:xfrm>
              <a:off x="5521325" y="6924675"/>
              <a:ext cx="36513" cy="3175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1 h 1"/>
                <a:gd name="T4" fmla="*/ 0 w 10"/>
                <a:gd name="T5" fmla="*/ 1 h 1"/>
                <a:gd name="T6" fmla="*/ 9 w 10"/>
                <a:gd name="T7" fmla="*/ 1 h 1"/>
                <a:gd name="T8" fmla="*/ 10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6" y="0"/>
                    <a:pt x="3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6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82"/>
            <p:cNvSpPr/>
            <p:nvPr/>
          </p:nvSpPr>
          <p:spPr bwMode="auto">
            <a:xfrm>
              <a:off x="5711825" y="6919913"/>
              <a:ext cx="38100" cy="7938"/>
            </a:xfrm>
            <a:custGeom>
              <a:avLst/>
              <a:gdLst>
                <a:gd name="T0" fmla="*/ 10 w 10"/>
                <a:gd name="T1" fmla="*/ 0 h 2"/>
                <a:gd name="T2" fmla="*/ 1 w 10"/>
                <a:gd name="T3" fmla="*/ 0 h 2"/>
                <a:gd name="T4" fmla="*/ 0 w 10"/>
                <a:gd name="T5" fmla="*/ 2 h 2"/>
                <a:gd name="T6" fmla="*/ 9 w 10"/>
                <a:gd name="T7" fmla="*/ 2 h 2"/>
                <a:gd name="T8" fmla="*/ 10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7" y="0"/>
                    <a:pt x="4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3" y="2"/>
                    <a:pt x="6" y="2"/>
                    <a:pt x="9" y="2"/>
                  </a:cubicBezTo>
                  <a:cubicBezTo>
                    <a:pt x="9" y="1"/>
                    <a:pt x="9" y="1"/>
                    <a:pt x="1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83"/>
            <p:cNvSpPr/>
            <p:nvPr/>
          </p:nvSpPr>
          <p:spPr bwMode="auto">
            <a:xfrm>
              <a:off x="5329238" y="69548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84"/>
            <p:cNvSpPr/>
            <p:nvPr/>
          </p:nvSpPr>
          <p:spPr bwMode="auto">
            <a:xfrm>
              <a:off x="5332413" y="6927850"/>
              <a:ext cx="1120775" cy="206375"/>
            </a:xfrm>
            <a:custGeom>
              <a:avLst/>
              <a:gdLst>
                <a:gd name="T0" fmla="*/ 298 w 298"/>
                <a:gd name="T1" fmla="*/ 0 h 55"/>
                <a:gd name="T2" fmla="*/ 298 w 298"/>
                <a:gd name="T3" fmla="*/ 0 h 55"/>
                <a:gd name="T4" fmla="*/ 282 w 298"/>
                <a:gd name="T5" fmla="*/ 0 h 55"/>
                <a:gd name="T6" fmla="*/ 282 w 298"/>
                <a:gd name="T7" fmla="*/ 0 h 55"/>
                <a:gd name="T8" fmla="*/ 272 w 298"/>
                <a:gd name="T9" fmla="*/ 0 h 55"/>
                <a:gd name="T10" fmla="*/ 231 w 298"/>
                <a:gd name="T11" fmla="*/ 0 h 55"/>
                <a:gd name="T12" fmla="*/ 221 w 298"/>
                <a:gd name="T13" fmla="*/ 0 h 55"/>
                <a:gd name="T14" fmla="*/ 208 w 298"/>
                <a:gd name="T15" fmla="*/ 0 h 55"/>
                <a:gd name="T16" fmla="*/ 195 w 298"/>
                <a:gd name="T17" fmla="*/ 0 h 55"/>
                <a:gd name="T18" fmla="*/ 184 w 298"/>
                <a:gd name="T19" fmla="*/ 0 h 55"/>
                <a:gd name="T20" fmla="*/ 150 w 298"/>
                <a:gd name="T21" fmla="*/ 0 h 55"/>
                <a:gd name="T22" fmla="*/ 133 w 298"/>
                <a:gd name="T23" fmla="*/ 0 h 55"/>
                <a:gd name="T24" fmla="*/ 117 w 298"/>
                <a:gd name="T25" fmla="*/ 0 h 55"/>
                <a:gd name="T26" fmla="*/ 110 w 298"/>
                <a:gd name="T27" fmla="*/ 0 h 55"/>
                <a:gd name="T28" fmla="*/ 101 w 298"/>
                <a:gd name="T29" fmla="*/ 0 h 55"/>
                <a:gd name="T30" fmla="*/ 59 w 298"/>
                <a:gd name="T31" fmla="*/ 0 h 55"/>
                <a:gd name="T32" fmla="*/ 50 w 298"/>
                <a:gd name="T33" fmla="*/ 0 h 55"/>
                <a:gd name="T34" fmla="*/ 50 w 298"/>
                <a:gd name="T35" fmla="*/ 0 h 55"/>
                <a:gd name="T36" fmla="*/ 0 w 298"/>
                <a:gd name="T37" fmla="*/ 7 h 55"/>
                <a:gd name="T38" fmla="*/ 0 w 298"/>
                <a:gd name="T39" fmla="*/ 8 h 55"/>
                <a:gd name="T40" fmla="*/ 295 w 298"/>
                <a:gd name="T41" fmla="*/ 55 h 55"/>
                <a:gd name="T42" fmla="*/ 298 w 298"/>
                <a:gd name="T4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8" h="55">
                  <a:moveTo>
                    <a:pt x="298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93" y="0"/>
                    <a:pt x="287" y="0"/>
                    <a:pt x="282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79" y="0"/>
                    <a:pt x="275" y="0"/>
                    <a:pt x="272" y="0"/>
                  </a:cubicBezTo>
                  <a:cubicBezTo>
                    <a:pt x="258" y="0"/>
                    <a:pt x="245" y="0"/>
                    <a:pt x="231" y="0"/>
                  </a:cubicBezTo>
                  <a:cubicBezTo>
                    <a:pt x="228" y="0"/>
                    <a:pt x="225" y="0"/>
                    <a:pt x="221" y="0"/>
                  </a:cubicBezTo>
                  <a:cubicBezTo>
                    <a:pt x="217" y="0"/>
                    <a:pt x="212" y="0"/>
                    <a:pt x="208" y="0"/>
                  </a:cubicBezTo>
                  <a:cubicBezTo>
                    <a:pt x="203" y="0"/>
                    <a:pt x="199" y="0"/>
                    <a:pt x="195" y="0"/>
                  </a:cubicBezTo>
                  <a:cubicBezTo>
                    <a:pt x="192" y="0"/>
                    <a:pt x="188" y="0"/>
                    <a:pt x="184" y="0"/>
                  </a:cubicBezTo>
                  <a:cubicBezTo>
                    <a:pt x="173" y="0"/>
                    <a:pt x="162" y="0"/>
                    <a:pt x="150" y="0"/>
                  </a:cubicBezTo>
                  <a:cubicBezTo>
                    <a:pt x="145" y="0"/>
                    <a:pt x="139" y="0"/>
                    <a:pt x="133" y="0"/>
                  </a:cubicBezTo>
                  <a:cubicBezTo>
                    <a:pt x="128" y="0"/>
                    <a:pt x="123" y="0"/>
                    <a:pt x="117" y="0"/>
                  </a:cubicBezTo>
                  <a:cubicBezTo>
                    <a:pt x="115" y="0"/>
                    <a:pt x="112" y="0"/>
                    <a:pt x="110" y="0"/>
                  </a:cubicBezTo>
                  <a:cubicBezTo>
                    <a:pt x="107" y="0"/>
                    <a:pt x="104" y="0"/>
                    <a:pt x="101" y="0"/>
                  </a:cubicBezTo>
                  <a:cubicBezTo>
                    <a:pt x="87" y="0"/>
                    <a:pt x="73" y="0"/>
                    <a:pt x="59" y="0"/>
                  </a:cubicBezTo>
                  <a:cubicBezTo>
                    <a:pt x="56" y="0"/>
                    <a:pt x="53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1"/>
                    <a:pt x="2" y="3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9" y="9"/>
                    <a:pt x="168" y="32"/>
                    <a:pt x="295" y="55"/>
                  </a:cubicBezTo>
                  <a:cubicBezTo>
                    <a:pt x="298" y="0"/>
                    <a:pt x="298" y="0"/>
                    <a:pt x="298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85"/>
            <p:cNvSpPr/>
            <p:nvPr/>
          </p:nvSpPr>
          <p:spPr bwMode="auto">
            <a:xfrm>
              <a:off x="5208588" y="6361113"/>
              <a:ext cx="1365250" cy="541338"/>
            </a:xfrm>
            <a:custGeom>
              <a:avLst/>
              <a:gdLst>
                <a:gd name="T0" fmla="*/ 331 w 363"/>
                <a:gd name="T1" fmla="*/ 0 h 144"/>
                <a:gd name="T2" fmla="*/ 32 w 363"/>
                <a:gd name="T3" fmla="*/ 0 h 144"/>
                <a:gd name="T4" fmla="*/ 32 w 363"/>
                <a:gd name="T5" fmla="*/ 144 h 144"/>
                <a:gd name="T6" fmla="*/ 331 w 363"/>
                <a:gd name="T7" fmla="*/ 144 h 144"/>
                <a:gd name="T8" fmla="*/ 331 w 363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144">
                  <a:moveTo>
                    <a:pt x="331" y="0"/>
                  </a:moveTo>
                  <a:cubicBezTo>
                    <a:pt x="231" y="15"/>
                    <a:pt x="132" y="15"/>
                    <a:pt x="32" y="0"/>
                  </a:cubicBezTo>
                  <a:cubicBezTo>
                    <a:pt x="0" y="48"/>
                    <a:pt x="0" y="96"/>
                    <a:pt x="32" y="144"/>
                  </a:cubicBezTo>
                  <a:cubicBezTo>
                    <a:pt x="132" y="129"/>
                    <a:pt x="231" y="129"/>
                    <a:pt x="331" y="144"/>
                  </a:cubicBezTo>
                  <a:cubicBezTo>
                    <a:pt x="363" y="96"/>
                    <a:pt x="363" y="48"/>
                    <a:pt x="331" y="0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86"/>
            <p:cNvSpPr>
              <a:spLocks noEditPoints="1"/>
            </p:cNvSpPr>
            <p:nvPr/>
          </p:nvSpPr>
          <p:spPr bwMode="auto">
            <a:xfrm>
              <a:off x="6521450" y="6496050"/>
              <a:ext cx="25400" cy="112713"/>
            </a:xfrm>
            <a:custGeom>
              <a:avLst/>
              <a:gdLst>
                <a:gd name="T0" fmla="*/ 6 w 7"/>
                <a:gd name="T1" fmla="*/ 16 h 30"/>
                <a:gd name="T2" fmla="*/ 4 w 7"/>
                <a:gd name="T3" fmla="*/ 17 h 30"/>
                <a:gd name="T4" fmla="*/ 6 w 7"/>
                <a:gd name="T5" fmla="*/ 28 h 30"/>
                <a:gd name="T6" fmla="*/ 6 w 7"/>
                <a:gd name="T7" fmla="*/ 30 h 30"/>
                <a:gd name="T8" fmla="*/ 6 w 7"/>
                <a:gd name="T9" fmla="*/ 16 h 30"/>
                <a:gd name="T10" fmla="*/ 0 w 7"/>
                <a:gd name="T11" fmla="*/ 0 h 30"/>
                <a:gd name="T12" fmla="*/ 2 w 7"/>
                <a:gd name="T13" fmla="*/ 8 h 30"/>
                <a:gd name="T14" fmla="*/ 3 w 7"/>
                <a:gd name="T15" fmla="*/ 8 h 30"/>
                <a:gd name="T16" fmla="*/ 0 w 7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0">
                  <a:moveTo>
                    <a:pt x="6" y="16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21"/>
                    <a:pt x="5" y="24"/>
                    <a:pt x="6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28"/>
                    <a:pt x="7" y="23"/>
                    <a:pt x="6" y="16"/>
                  </a:cubicBezTo>
                  <a:moveTo>
                    <a:pt x="0" y="0"/>
                  </a:moveTo>
                  <a:cubicBezTo>
                    <a:pt x="1" y="3"/>
                    <a:pt x="2" y="6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87"/>
            <p:cNvSpPr/>
            <p:nvPr/>
          </p:nvSpPr>
          <p:spPr bwMode="auto">
            <a:xfrm>
              <a:off x="6543675" y="6600825"/>
              <a:ext cx="0" cy="793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88"/>
            <p:cNvSpPr/>
            <p:nvPr/>
          </p:nvSpPr>
          <p:spPr bwMode="auto">
            <a:xfrm>
              <a:off x="6527800" y="6526213"/>
              <a:ext cx="15875" cy="33338"/>
            </a:xfrm>
            <a:custGeom>
              <a:avLst/>
              <a:gdLst>
                <a:gd name="T0" fmla="*/ 1 w 4"/>
                <a:gd name="T1" fmla="*/ 0 h 9"/>
                <a:gd name="T2" fmla="*/ 0 w 4"/>
                <a:gd name="T3" fmla="*/ 0 h 9"/>
                <a:gd name="T4" fmla="*/ 2 w 4"/>
                <a:gd name="T5" fmla="*/ 9 h 9"/>
                <a:gd name="T6" fmla="*/ 4 w 4"/>
                <a:gd name="T7" fmla="*/ 8 h 9"/>
                <a:gd name="T8" fmla="*/ 1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2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5"/>
                    <a:pt x="2" y="3"/>
                    <a:pt x="1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Freeform 89"/>
            <p:cNvSpPr/>
            <p:nvPr/>
          </p:nvSpPr>
          <p:spPr bwMode="auto">
            <a:xfrm>
              <a:off x="5276850" y="6435725"/>
              <a:ext cx="1266825" cy="173038"/>
            </a:xfrm>
            <a:custGeom>
              <a:avLst/>
              <a:gdLst>
                <a:gd name="T0" fmla="*/ 320 w 337"/>
                <a:gd name="T1" fmla="*/ 0 h 46"/>
                <a:gd name="T2" fmla="*/ 0 w 337"/>
                <a:gd name="T3" fmla="*/ 9 h 46"/>
                <a:gd name="T4" fmla="*/ 337 w 337"/>
                <a:gd name="T5" fmla="*/ 46 h 46"/>
                <a:gd name="T6" fmla="*/ 337 w 337"/>
                <a:gd name="T7" fmla="*/ 44 h 46"/>
                <a:gd name="T8" fmla="*/ 335 w 337"/>
                <a:gd name="T9" fmla="*/ 33 h 46"/>
                <a:gd name="T10" fmla="*/ 333 w 337"/>
                <a:gd name="T11" fmla="*/ 24 h 46"/>
                <a:gd name="T12" fmla="*/ 331 w 337"/>
                <a:gd name="T13" fmla="*/ 16 h 46"/>
                <a:gd name="T14" fmla="*/ 320 w 337"/>
                <a:gd name="T1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7" h="46">
                  <a:moveTo>
                    <a:pt x="32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202" y="15"/>
                    <a:pt x="337" y="46"/>
                  </a:cubicBezTo>
                  <a:cubicBezTo>
                    <a:pt x="337" y="46"/>
                    <a:pt x="337" y="45"/>
                    <a:pt x="337" y="44"/>
                  </a:cubicBezTo>
                  <a:cubicBezTo>
                    <a:pt x="336" y="40"/>
                    <a:pt x="336" y="37"/>
                    <a:pt x="335" y="33"/>
                  </a:cubicBezTo>
                  <a:cubicBezTo>
                    <a:pt x="335" y="30"/>
                    <a:pt x="334" y="27"/>
                    <a:pt x="333" y="24"/>
                  </a:cubicBezTo>
                  <a:cubicBezTo>
                    <a:pt x="333" y="22"/>
                    <a:pt x="332" y="19"/>
                    <a:pt x="331" y="16"/>
                  </a:cubicBezTo>
                  <a:cubicBezTo>
                    <a:pt x="328" y="11"/>
                    <a:pt x="325" y="6"/>
                    <a:pt x="320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90"/>
            <p:cNvSpPr/>
            <p:nvPr/>
          </p:nvSpPr>
          <p:spPr bwMode="auto">
            <a:xfrm>
              <a:off x="5260975" y="6848475"/>
              <a:ext cx="1260475" cy="109538"/>
            </a:xfrm>
            <a:custGeom>
              <a:avLst/>
              <a:gdLst>
                <a:gd name="T0" fmla="*/ 317 w 335"/>
                <a:gd name="T1" fmla="*/ 0 h 29"/>
                <a:gd name="T2" fmla="*/ 18 w 335"/>
                <a:gd name="T3" fmla="*/ 0 h 29"/>
                <a:gd name="T4" fmla="*/ 18 w 335"/>
                <a:gd name="T5" fmla="*/ 29 h 29"/>
                <a:gd name="T6" fmla="*/ 317 w 335"/>
                <a:gd name="T7" fmla="*/ 29 h 29"/>
                <a:gd name="T8" fmla="*/ 317 w 335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29">
                  <a:moveTo>
                    <a:pt x="317" y="0"/>
                  </a:moveTo>
                  <a:cubicBezTo>
                    <a:pt x="217" y="0"/>
                    <a:pt x="118" y="0"/>
                    <a:pt x="18" y="0"/>
                  </a:cubicBezTo>
                  <a:cubicBezTo>
                    <a:pt x="0" y="1"/>
                    <a:pt x="0" y="27"/>
                    <a:pt x="18" y="29"/>
                  </a:cubicBezTo>
                  <a:cubicBezTo>
                    <a:pt x="118" y="29"/>
                    <a:pt x="217" y="29"/>
                    <a:pt x="317" y="29"/>
                  </a:cubicBezTo>
                  <a:cubicBezTo>
                    <a:pt x="335" y="27"/>
                    <a:pt x="335" y="1"/>
                    <a:pt x="317" y="0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91"/>
            <p:cNvSpPr/>
            <p:nvPr/>
          </p:nvSpPr>
          <p:spPr bwMode="auto">
            <a:xfrm>
              <a:off x="5133975" y="6361113"/>
              <a:ext cx="1514475" cy="109538"/>
            </a:xfrm>
            <a:custGeom>
              <a:avLst/>
              <a:gdLst>
                <a:gd name="T0" fmla="*/ 385 w 403"/>
                <a:gd name="T1" fmla="*/ 0 h 29"/>
                <a:gd name="T2" fmla="*/ 18 w 403"/>
                <a:gd name="T3" fmla="*/ 0 h 29"/>
                <a:gd name="T4" fmla="*/ 18 w 403"/>
                <a:gd name="T5" fmla="*/ 29 h 29"/>
                <a:gd name="T6" fmla="*/ 385 w 403"/>
                <a:gd name="T7" fmla="*/ 29 h 29"/>
                <a:gd name="T8" fmla="*/ 385 w 40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29">
                  <a:moveTo>
                    <a:pt x="385" y="0"/>
                  </a:moveTo>
                  <a:cubicBezTo>
                    <a:pt x="263" y="0"/>
                    <a:pt x="140" y="0"/>
                    <a:pt x="18" y="0"/>
                  </a:cubicBezTo>
                  <a:cubicBezTo>
                    <a:pt x="0" y="1"/>
                    <a:pt x="0" y="27"/>
                    <a:pt x="18" y="29"/>
                  </a:cubicBezTo>
                  <a:cubicBezTo>
                    <a:pt x="140" y="29"/>
                    <a:pt x="263" y="29"/>
                    <a:pt x="385" y="29"/>
                  </a:cubicBezTo>
                  <a:cubicBezTo>
                    <a:pt x="403" y="27"/>
                    <a:pt x="403" y="1"/>
                    <a:pt x="385" y="0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92"/>
            <p:cNvSpPr/>
            <p:nvPr/>
          </p:nvSpPr>
          <p:spPr bwMode="auto">
            <a:xfrm>
              <a:off x="6145213" y="6980238"/>
              <a:ext cx="228600" cy="203200"/>
            </a:xfrm>
            <a:custGeom>
              <a:avLst/>
              <a:gdLst>
                <a:gd name="T0" fmla="*/ 56 w 61"/>
                <a:gd name="T1" fmla="*/ 54 h 54"/>
                <a:gd name="T2" fmla="*/ 54 w 61"/>
                <a:gd name="T3" fmla="*/ 53 h 54"/>
                <a:gd name="T4" fmla="*/ 2 w 61"/>
                <a:gd name="T5" fmla="*/ 9 h 54"/>
                <a:gd name="T6" fmla="*/ 2 w 61"/>
                <a:gd name="T7" fmla="*/ 2 h 54"/>
                <a:gd name="T8" fmla="*/ 8 w 61"/>
                <a:gd name="T9" fmla="*/ 2 h 54"/>
                <a:gd name="T10" fmla="*/ 59 w 61"/>
                <a:gd name="T11" fmla="*/ 47 h 54"/>
                <a:gd name="T12" fmla="*/ 60 w 61"/>
                <a:gd name="T13" fmla="*/ 53 h 54"/>
                <a:gd name="T14" fmla="*/ 56 w 61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54">
                  <a:moveTo>
                    <a:pt x="56" y="54"/>
                  </a:moveTo>
                  <a:cubicBezTo>
                    <a:pt x="55" y="54"/>
                    <a:pt x="54" y="54"/>
                    <a:pt x="54" y="53"/>
                  </a:cubicBezTo>
                  <a:cubicBezTo>
                    <a:pt x="37" y="39"/>
                    <a:pt x="19" y="24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25" y="17"/>
                    <a:pt x="42" y="32"/>
                    <a:pt x="59" y="47"/>
                  </a:cubicBezTo>
                  <a:cubicBezTo>
                    <a:pt x="61" y="48"/>
                    <a:pt x="61" y="51"/>
                    <a:pt x="60" y="53"/>
                  </a:cubicBezTo>
                  <a:cubicBezTo>
                    <a:pt x="59" y="54"/>
                    <a:pt x="58" y="54"/>
                    <a:pt x="56" y="54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93"/>
            <p:cNvSpPr/>
            <p:nvPr/>
          </p:nvSpPr>
          <p:spPr bwMode="auto">
            <a:xfrm>
              <a:off x="5892800" y="6996113"/>
              <a:ext cx="477838" cy="423863"/>
            </a:xfrm>
            <a:custGeom>
              <a:avLst/>
              <a:gdLst>
                <a:gd name="T0" fmla="*/ 123 w 127"/>
                <a:gd name="T1" fmla="*/ 112 h 113"/>
                <a:gd name="T2" fmla="*/ 120 w 127"/>
                <a:gd name="T3" fmla="*/ 112 h 113"/>
                <a:gd name="T4" fmla="*/ 2 w 127"/>
                <a:gd name="T5" fmla="*/ 9 h 113"/>
                <a:gd name="T6" fmla="*/ 1 w 127"/>
                <a:gd name="T7" fmla="*/ 2 h 113"/>
                <a:gd name="T8" fmla="*/ 7 w 127"/>
                <a:gd name="T9" fmla="*/ 2 h 113"/>
                <a:gd name="T10" fmla="*/ 125 w 127"/>
                <a:gd name="T11" fmla="*/ 105 h 113"/>
                <a:gd name="T12" fmla="*/ 126 w 127"/>
                <a:gd name="T13" fmla="*/ 111 h 113"/>
                <a:gd name="T14" fmla="*/ 123 w 127"/>
                <a:gd name="T15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13">
                  <a:moveTo>
                    <a:pt x="123" y="112"/>
                  </a:moveTo>
                  <a:cubicBezTo>
                    <a:pt x="122" y="113"/>
                    <a:pt x="121" y="112"/>
                    <a:pt x="120" y="112"/>
                  </a:cubicBezTo>
                  <a:cubicBezTo>
                    <a:pt x="80" y="80"/>
                    <a:pt x="41" y="44"/>
                    <a:pt x="2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47" y="38"/>
                    <a:pt x="86" y="73"/>
                    <a:pt x="125" y="105"/>
                  </a:cubicBezTo>
                  <a:cubicBezTo>
                    <a:pt x="127" y="106"/>
                    <a:pt x="127" y="109"/>
                    <a:pt x="126" y="111"/>
                  </a:cubicBezTo>
                  <a:cubicBezTo>
                    <a:pt x="125" y="112"/>
                    <a:pt x="124" y="112"/>
                    <a:pt x="123" y="112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Freeform 94"/>
            <p:cNvSpPr/>
            <p:nvPr/>
          </p:nvSpPr>
          <p:spPr bwMode="auto">
            <a:xfrm>
              <a:off x="5637213" y="7010400"/>
              <a:ext cx="728663" cy="642938"/>
            </a:xfrm>
            <a:custGeom>
              <a:avLst/>
              <a:gdLst>
                <a:gd name="T0" fmla="*/ 190 w 194"/>
                <a:gd name="T1" fmla="*/ 171 h 171"/>
                <a:gd name="T2" fmla="*/ 187 w 194"/>
                <a:gd name="T3" fmla="*/ 170 h 171"/>
                <a:gd name="T4" fmla="*/ 2 w 194"/>
                <a:gd name="T5" fmla="*/ 8 h 171"/>
                <a:gd name="T6" fmla="*/ 2 w 194"/>
                <a:gd name="T7" fmla="*/ 2 h 171"/>
                <a:gd name="T8" fmla="*/ 8 w 194"/>
                <a:gd name="T9" fmla="*/ 2 h 171"/>
                <a:gd name="T10" fmla="*/ 192 w 194"/>
                <a:gd name="T11" fmla="*/ 163 h 171"/>
                <a:gd name="T12" fmla="*/ 193 w 194"/>
                <a:gd name="T13" fmla="*/ 169 h 171"/>
                <a:gd name="T14" fmla="*/ 190 w 194"/>
                <a:gd name="T1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71">
                  <a:moveTo>
                    <a:pt x="190" y="171"/>
                  </a:moveTo>
                  <a:cubicBezTo>
                    <a:pt x="189" y="171"/>
                    <a:pt x="188" y="170"/>
                    <a:pt x="187" y="170"/>
                  </a:cubicBezTo>
                  <a:cubicBezTo>
                    <a:pt x="125" y="122"/>
                    <a:pt x="64" y="64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69" y="57"/>
                    <a:pt x="131" y="115"/>
                    <a:pt x="192" y="163"/>
                  </a:cubicBezTo>
                  <a:cubicBezTo>
                    <a:pt x="194" y="164"/>
                    <a:pt x="194" y="167"/>
                    <a:pt x="193" y="169"/>
                  </a:cubicBezTo>
                  <a:cubicBezTo>
                    <a:pt x="192" y="170"/>
                    <a:pt x="191" y="170"/>
                    <a:pt x="190" y="17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95"/>
            <p:cNvSpPr/>
            <p:nvPr/>
          </p:nvSpPr>
          <p:spPr bwMode="auto">
            <a:xfrm>
              <a:off x="5384800" y="7026275"/>
              <a:ext cx="977900" cy="858838"/>
            </a:xfrm>
            <a:custGeom>
              <a:avLst/>
              <a:gdLst>
                <a:gd name="T0" fmla="*/ 256 w 260"/>
                <a:gd name="T1" fmla="*/ 229 h 229"/>
                <a:gd name="T2" fmla="*/ 253 w 260"/>
                <a:gd name="T3" fmla="*/ 228 h 229"/>
                <a:gd name="T4" fmla="*/ 2 w 260"/>
                <a:gd name="T5" fmla="*/ 8 h 229"/>
                <a:gd name="T6" fmla="*/ 1 w 260"/>
                <a:gd name="T7" fmla="*/ 2 h 229"/>
                <a:gd name="T8" fmla="*/ 7 w 260"/>
                <a:gd name="T9" fmla="*/ 1 h 229"/>
                <a:gd name="T10" fmla="*/ 258 w 260"/>
                <a:gd name="T11" fmla="*/ 221 h 229"/>
                <a:gd name="T12" fmla="*/ 259 w 260"/>
                <a:gd name="T13" fmla="*/ 227 h 229"/>
                <a:gd name="T14" fmla="*/ 256 w 260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229">
                  <a:moveTo>
                    <a:pt x="256" y="229"/>
                  </a:moveTo>
                  <a:cubicBezTo>
                    <a:pt x="255" y="229"/>
                    <a:pt x="254" y="229"/>
                    <a:pt x="253" y="228"/>
                  </a:cubicBezTo>
                  <a:cubicBezTo>
                    <a:pt x="169" y="165"/>
                    <a:pt x="85" y="82"/>
                    <a:pt x="2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1" y="75"/>
                    <a:pt x="175" y="159"/>
                    <a:pt x="258" y="221"/>
                  </a:cubicBezTo>
                  <a:cubicBezTo>
                    <a:pt x="260" y="222"/>
                    <a:pt x="260" y="225"/>
                    <a:pt x="259" y="227"/>
                  </a:cubicBezTo>
                  <a:cubicBezTo>
                    <a:pt x="258" y="228"/>
                    <a:pt x="257" y="229"/>
                    <a:pt x="256" y="229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96"/>
            <p:cNvSpPr/>
            <p:nvPr/>
          </p:nvSpPr>
          <p:spPr bwMode="auto">
            <a:xfrm>
              <a:off x="5389563" y="7239000"/>
              <a:ext cx="728663" cy="665163"/>
            </a:xfrm>
            <a:custGeom>
              <a:avLst/>
              <a:gdLst>
                <a:gd name="T0" fmla="*/ 189 w 194"/>
                <a:gd name="T1" fmla="*/ 177 h 177"/>
                <a:gd name="T2" fmla="*/ 186 w 194"/>
                <a:gd name="T3" fmla="*/ 176 h 177"/>
                <a:gd name="T4" fmla="*/ 2 w 194"/>
                <a:gd name="T5" fmla="*/ 8 h 177"/>
                <a:gd name="T6" fmla="*/ 1 w 194"/>
                <a:gd name="T7" fmla="*/ 2 h 177"/>
                <a:gd name="T8" fmla="*/ 7 w 194"/>
                <a:gd name="T9" fmla="*/ 2 h 177"/>
                <a:gd name="T10" fmla="*/ 192 w 194"/>
                <a:gd name="T11" fmla="*/ 169 h 177"/>
                <a:gd name="T12" fmla="*/ 192 w 194"/>
                <a:gd name="T13" fmla="*/ 176 h 177"/>
                <a:gd name="T14" fmla="*/ 189 w 194"/>
                <a:gd name="T15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77">
                  <a:moveTo>
                    <a:pt x="189" y="177"/>
                  </a:moveTo>
                  <a:cubicBezTo>
                    <a:pt x="188" y="177"/>
                    <a:pt x="187" y="177"/>
                    <a:pt x="186" y="176"/>
                  </a:cubicBezTo>
                  <a:cubicBezTo>
                    <a:pt x="125" y="125"/>
                    <a:pt x="63" y="64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69" y="58"/>
                    <a:pt x="130" y="118"/>
                    <a:pt x="192" y="169"/>
                  </a:cubicBezTo>
                  <a:cubicBezTo>
                    <a:pt x="194" y="171"/>
                    <a:pt x="194" y="174"/>
                    <a:pt x="192" y="176"/>
                  </a:cubicBezTo>
                  <a:cubicBezTo>
                    <a:pt x="191" y="177"/>
                    <a:pt x="190" y="177"/>
                    <a:pt x="189" y="17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Freeform 97"/>
            <p:cNvSpPr/>
            <p:nvPr/>
          </p:nvSpPr>
          <p:spPr bwMode="auto">
            <a:xfrm>
              <a:off x="5392738" y="7458075"/>
              <a:ext cx="477838" cy="449263"/>
            </a:xfrm>
            <a:custGeom>
              <a:avLst/>
              <a:gdLst>
                <a:gd name="T0" fmla="*/ 122 w 127"/>
                <a:gd name="T1" fmla="*/ 120 h 120"/>
                <a:gd name="T2" fmla="*/ 120 w 127"/>
                <a:gd name="T3" fmla="*/ 119 h 120"/>
                <a:gd name="T4" fmla="*/ 2 w 127"/>
                <a:gd name="T5" fmla="*/ 7 h 120"/>
                <a:gd name="T6" fmla="*/ 1 w 127"/>
                <a:gd name="T7" fmla="*/ 1 h 120"/>
                <a:gd name="T8" fmla="*/ 7 w 127"/>
                <a:gd name="T9" fmla="*/ 1 h 120"/>
                <a:gd name="T10" fmla="*/ 125 w 127"/>
                <a:gd name="T11" fmla="*/ 113 h 120"/>
                <a:gd name="T12" fmla="*/ 126 w 127"/>
                <a:gd name="T13" fmla="*/ 119 h 120"/>
                <a:gd name="T14" fmla="*/ 122 w 127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20">
                  <a:moveTo>
                    <a:pt x="122" y="120"/>
                  </a:moveTo>
                  <a:cubicBezTo>
                    <a:pt x="121" y="120"/>
                    <a:pt x="120" y="120"/>
                    <a:pt x="120" y="119"/>
                  </a:cubicBezTo>
                  <a:cubicBezTo>
                    <a:pt x="80" y="83"/>
                    <a:pt x="41" y="45"/>
                    <a:pt x="2" y="7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46" y="39"/>
                    <a:pt x="86" y="77"/>
                    <a:pt x="125" y="113"/>
                  </a:cubicBezTo>
                  <a:cubicBezTo>
                    <a:pt x="127" y="114"/>
                    <a:pt x="127" y="117"/>
                    <a:pt x="126" y="119"/>
                  </a:cubicBezTo>
                  <a:cubicBezTo>
                    <a:pt x="125" y="120"/>
                    <a:pt x="124" y="120"/>
                    <a:pt x="122" y="12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98"/>
            <p:cNvSpPr/>
            <p:nvPr/>
          </p:nvSpPr>
          <p:spPr bwMode="auto">
            <a:xfrm>
              <a:off x="5395913" y="7670800"/>
              <a:ext cx="227013" cy="225425"/>
            </a:xfrm>
            <a:custGeom>
              <a:avLst/>
              <a:gdLst>
                <a:gd name="T0" fmla="*/ 56 w 60"/>
                <a:gd name="T1" fmla="*/ 60 h 60"/>
                <a:gd name="T2" fmla="*/ 53 w 60"/>
                <a:gd name="T3" fmla="*/ 58 h 60"/>
                <a:gd name="T4" fmla="*/ 2 w 60"/>
                <a:gd name="T5" fmla="*/ 8 h 60"/>
                <a:gd name="T6" fmla="*/ 1 w 60"/>
                <a:gd name="T7" fmla="*/ 2 h 60"/>
                <a:gd name="T8" fmla="*/ 7 w 60"/>
                <a:gd name="T9" fmla="*/ 2 h 60"/>
                <a:gd name="T10" fmla="*/ 58 w 60"/>
                <a:gd name="T11" fmla="*/ 52 h 60"/>
                <a:gd name="T12" fmla="*/ 59 w 60"/>
                <a:gd name="T13" fmla="*/ 58 h 60"/>
                <a:gd name="T14" fmla="*/ 56 w 60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0">
                  <a:moveTo>
                    <a:pt x="56" y="60"/>
                  </a:moveTo>
                  <a:cubicBezTo>
                    <a:pt x="55" y="60"/>
                    <a:pt x="54" y="59"/>
                    <a:pt x="53" y="58"/>
                  </a:cubicBezTo>
                  <a:cubicBezTo>
                    <a:pt x="36" y="42"/>
                    <a:pt x="19" y="25"/>
                    <a:pt x="2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24" y="19"/>
                    <a:pt x="41" y="36"/>
                    <a:pt x="58" y="52"/>
                  </a:cubicBezTo>
                  <a:cubicBezTo>
                    <a:pt x="60" y="54"/>
                    <a:pt x="60" y="57"/>
                    <a:pt x="59" y="58"/>
                  </a:cubicBezTo>
                  <a:cubicBezTo>
                    <a:pt x="58" y="59"/>
                    <a:pt x="57" y="60"/>
                    <a:pt x="56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99"/>
            <p:cNvSpPr/>
            <p:nvPr/>
          </p:nvSpPr>
          <p:spPr bwMode="auto">
            <a:xfrm>
              <a:off x="5384800" y="6980238"/>
              <a:ext cx="230188" cy="203200"/>
            </a:xfrm>
            <a:custGeom>
              <a:avLst/>
              <a:gdLst>
                <a:gd name="T0" fmla="*/ 4 w 61"/>
                <a:gd name="T1" fmla="*/ 54 h 54"/>
                <a:gd name="T2" fmla="*/ 1 w 61"/>
                <a:gd name="T3" fmla="*/ 53 h 54"/>
                <a:gd name="T4" fmla="*/ 2 w 61"/>
                <a:gd name="T5" fmla="*/ 47 h 54"/>
                <a:gd name="T6" fmla="*/ 53 w 61"/>
                <a:gd name="T7" fmla="*/ 2 h 54"/>
                <a:gd name="T8" fmla="*/ 59 w 61"/>
                <a:gd name="T9" fmla="*/ 2 h 54"/>
                <a:gd name="T10" fmla="*/ 59 w 61"/>
                <a:gd name="T11" fmla="*/ 9 h 54"/>
                <a:gd name="T12" fmla="*/ 7 w 61"/>
                <a:gd name="T13" fmla="*/ 53 h 54"/>
                <a:gd name="T14" fmla="*/ 4 w 61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54">
                  <a:moveTo>
                    <a:pt x="4" y="54"/>
                  </a:moveTo>
                  <a:cubicBezTo>
                    <a:pt x="3" y="54"/>
                    <a:pt x="2" y="54"/>
                    <a:pt x="1" y="53"/>
                  </a:cubicBezTo>
                  <a:cubicBezTo>
                    <a:pt x="0" y="51"/>
                    <a:pt x="0" y="48"/>
                    <a:pt x="2" y="47"/>
                  </a:cubicBezTo>
                  <a:cubicBezTo>
                    <a:pt x="19" y="32"/>
                    <a:pt x="36" y="17"/>
                    <a:pt x="53" y="2"/>
                  </a:cubicBezTo>
                  <a:cubicBezTo>
                    <a:pt x="55" y="0"/>
                    <a:pt x="58" y="1"/>
                    <a:pt x="59" y="2"/>
                  </a:cubicBezTo>
                  <a:cubicBezTo>
                    <a:pt x="61" y="4"/>
                    <a:pt x="60" y="7"/>
                    <a:pt x="59" y="9"/>
                  </a:cubicBezTo>
                  <a:cubicBezTo>
                    <a:pt x="42" y="24"/>
                    <a:pt x="24" y="39"/>
                    <a:pt x="7" y="53"/>
                  </a:cubicBezTo>
                  <a:cubicBezTo>
                    <a:pt x="6" y="54"/>
                    <a:pt x="5" y="54"/>
                    <a:pt x="4" y="54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100"/>
            <p:cNvSpPr/>
            <p:nvPr/>
          </p:nvSpPr>
          <p:spPr bwMode="auto">
            <a:xfrm>
              <a:off x="5389563" y="6996113"/>
              <a:ext cx="476250" cy="423863"/>
            </a:xfrm>
            <a:custGeom>
              <a:avLst/>
              <a:gdLst>
                <a:gd name="T0" fmla="*/ 4 w 127"/>
                <a:gd name="T1" fmla="*/ 112 h 113"/>
                <a:gd name="T2" fmla="*/ 1 w 127"/>
                <a:gd name="T3" fmla="*/ 111 h 113"/>
                <a:gd name="T4" fmla="*/ 2 w 127"/>
                <a:gd name="T5" fmla="*/ 105 h 113"/>
                <a:gd name="T6" fmla="*/ 120 w 127"/>
                <a:gd name="T7" fmla="*/ 2 h 113"/>
                <a:gd name="T8" fmla="*/ 126 w 127"/>
                <a:gd name="T9" fmla="*/ 2 h 113"/>
                <a:gd name="T10" fmla="*/ 125 w 127"/>
                <a:gd name="T11" fmla="*/ 9 h 113"/>
                <a:gd name="T12" fmla="*/ 7 w 127"/>
                <a:gd name="T13" fmla="*/ 112 h 113"/>
                <a:gd name="T14" fmla="*/ 4 w 127"/>
                <a:gd name="T15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13">
                  <a:moveTo>
                    <a:pt x="4" y="112"/>
                  </a:moveTo>
                  <a:cubicBezTo>
                    <a:pt x="3" y="112"/>
                    <a:pt x="2" y="112"/>
                    <a:pt x="1" y="111"/>
                  </a:cubicBezTo>
                  <a:cubicBezTo>
                    <a:pt x="0" y="109"/>
                    <a:pt x="0" y="106"/>
                    <a:pt x="2" y="105"/>
                  </a:cubicBezTo>
                  <a:cubicBezTo>
                    <a:pt x="41" y="73"/>
                    <a:pt x="80" y="38"/>
                    <a:pt x="120" y="2"/>
                  </a:cubicBezTo>
                  <a:cubicBezTo>
                    <a:pt x="121" y="0"/>
                    <a:pt x="124" y="0"/>
                    <a:pt x="126" y="2"/>
                  </a:cubicBezTo>
                  <a:cubicBezTo>
                    <a:pt x="127" y="4"/>
                    <a:pt x="127" y="7"/>
                    <a:pt x="125" y="9"/>
                  </a:cubicBezTo>
                  <a:cubicBezTo>
                    <a:pt x="86" y="44"/>
                    <a:pt x="46" y="80"/>
                    <a:pt x="7" y="112"/>
                  </a:cubicBezTo>
                  <a:cubicBezTo>
                    <a:pt x="6" y="112"/>
                    <a:pt x="5" y="113"/>
                    <a:pt x="4" y="112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101"/>
            <p:cNvSpPr/>
            <p:nvPr/>
          </p:nvSpPr>
          <p:spPr bwMode="auto">
            <a:xfrm>
              <a:off x="5392738" y="7010400"/>
              <a:ext cx="730250" cy="642938"/>
            </a:xfrm>
            <a:custGeom>
              <a:avLst/>
              <a:gdLst>
                <a:gd name="T0" fmla="*/ 4 w 194"/>
                <a:gd name="T1" fmla="*/ 171 h 171"/>
                <a:gd name="T2" fmla="*/ 1 w 194"/>
                <a:gd name="T3" fmla="*/ 169 h 171"/>
                <a:gd name="T4" fmla="*/ 2 w 194"/>
                <a:gd name="T5" fmla="*/ 163 h 171"/>
                <a:gd name="T6" fmla="*/ 186 w 194"/>
                <a:gd name="T7" fmla="*/ 2 h 171"/>
                <a:gd name="T8" fmla="*/ 192 w 194"/>
                <a:gd name="T9" fmla="*/ 2 h 171"/>
                <a:gd name="T10" fmla="*/ 192 w 194"/>
                <a:gd name="T11" fmla="*/ 8 h 171"/>
                <a:gd name="T12" fmla="*/ 7 w 194"/>
                <a:gd name="T13" fmla="*/ 170 h 171"/>
                <a:gd name="T14" fmla="*/ 4 w 194"/>
                <a:gd name="T1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71">
                  <a:moveTo>
                    <a:pt x="4" y="171"/>
                  </a:moveTo>
                  <a:cubicBezTo>
                    <a:pt x="3" y="170"/>
                    <a:pt x="2" y="170"/>
                    <a:pt x="1" y="169"/>
                  </a:cubicBezTo>
                  <a:cubicBezTo>
                    <a:pt x="0" y="167"/>
                    <a:pt x="0" y="164"/>
                    <a:pt x="2" y="163"/>
                  </a:cubicBezTo>
                  <a:cubicBezTo>
                    <a:pt x="63" y="115"/>
                    <a:pt x="125" y="57"/>
                    <a:pt x="186" y="2"/>
                  </a:cubicBezTo>
                  <a:cubicBezTo>
                    <a:pt x="188" y="0"/>
                    <a:pt x="191" y="0"/>
                    <a:pt x="192" y="2"/>
                  </a:cubicBezTo>
                  <a:cubicBezTo>
                    <a:pt x="194" y="4"/>
                    <a:pt x="194" y="7"/>
                    <a:pt x="192" y="8"/>
                  </a:cubicBezTo>
                  <a:cubicBezTo>
                    <a:pt x="130" y="64"/>
                    <a:pt x="69" y="122"/>
                    <a:pt x="7" y="170"/>
                  </a:cubicBezTo>
                  <a:cubicBezTo>
                    <a:pt x="6" y="170"/>
                    <a:pt x="5" y="171"/>
                    <a:pt x="4" y="17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102"/>
            <p:cNvSpPr/>
            <p:nvPr/>
          </p:nvSpPr>
          <p:spPr bwMode="auto">
            <a:xfrm>
              <a:off x="5395913" y="7026275"/>
              <a:ext cx="977900" cy="858838"/>
            </a:xfrm>
            <a:custGeom>
              <a:avLst/>
              <a:gdLst>
                <a:gd name="T0" fmla="*/ 4 w 260"/>
                <a:gd name="T1" fmla="*/ 229 h 229"/>
                <a:gd name="T2" fmla="*/ 1 w 260"/>
                <a:gd name="T3" fmla="*/ 227 h 229"/>
                <a:gd name="T4" fmla="*/ 1 w 260"/>
                <a:gd name="T5" fmla="*/ 221 h 229"/>
                <a:gd name="T6" fmla="*/ 253 w 260"/>
                <a:gd name="T7" fmla="*/ 1 h 229"/>
                <a:gd name="T8" fmla="*/ 259 w 260"/>
                <a:gd name="T9" fmla="*/ 2 h 229"/>
                <a:gd name="T10" fmla="*/ 258 w 260"/>
                <a:gd name="T11" fmla="*/ 8 h 229"/>
                <a:gd name="T12" fmla="*/ 7 w 260"/>
                <a:gd name="T13" fmla="*/ 228 h 229"/>
                <a:gd name="T14" fmla="*/ 4 w 260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229">
                  <a:moveTo>
                    <a:pt x="4" y="229"/>
                  </a:moveTo>
                  <a:cubicBezTo>
                    <a:pt x="3" y="229"/>
                    <a:pt x="2" y="228"/>
                    <a:pt x="1" y="227"/>
                  </a:cubicBezTo>
                  <a:cubicBezTo>
                    <a:pt x="0" y="225"/>
                    <a:pt x="0" y="222"/>
                    <a:pt x="1" y="221"/>
                  </a:cubicBezTo>
                  <a:cubicBezTo>
                    <a:pt x="85" y="159"/>
                    <a:pt x="169" y="75"/>
                    <a:pt x="253" y="1"/>
                  </a:cubicBezTo>
                  <a:cubicBezTo>
                    <a:pt x="254" y="0"/>
                    <a:pt x="257" y="0"/>
                    <a:pt x="259" y="2"/>
                  </a:cubicBezTo>
                  <a:cubicBezTo>
                    <a:pt x="260" y="3"/>
                    <a:pt x="260" y="6"/>
                    <a:pt x="258" y="8"/>
                  </a:cubicBezTo>
                  <a:cubicBezTo>
                    <a:pt x="175" y="82"/>
                    <a:pt x="91" y="165"/>
                    <a:pt x="7" y="228"/>
                  </a:cubicBezTo>
                  <a:cubicBezTo>
                    <a:pt x="6" y="229"/>
                    <a:pt x="5" y="229"/>
                    <a:pt x="4" y="229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103"/>
            <p:cNvSpPr/>
            <p:nvPr/>
          </p:nvSpPr>
          <p:spPr bwMode="auto">
            <a:xfrm>
              <a:off x="5640388" y="7239000"/>
              <a:ext cx="730250" cy="665163"/>
            </a:xfrm>
            <a:custGeom>
              <a:avLst/>
              <a:gdLst>
                <a:gd name="T0" fmla="*/ 5 w 194"/>
                <a:gd name="T1" fmla="*/ 177 h 177"/>
                <a:gd name="T2" fmla="*/ 2 w 194"/>
                <a:gd name="T3" fmla="*/ 176 h 177"/>
                <a:gd name="T4" fmla="*/ 2 w 194"/>
                <a:gd name="T5" fmla="*/ 169 h 177"/>
                <a:gd name="T6" fmla="*/ 187 w 194"/>
                <a:gd name="T7" fmla="*/ 2 h 177"/>
                <a:gd name="T8" fmla="*/ 193 w 194"/>
                <a:gd name="T9" fmla="*/ 2 h 177"/>
                <a:gd name="T10" fmla="*/ 192 w 194"/>
                <a:gd name="T11" fmla="*/ 8 h 177"/>
                <a:gd name="T12" fmla="*/ 8 w 194"/>
                <a:gd name="T13" fmla="*/ 176 h 177"/>
                <a:gd name="T14" fmla="*/ 5 w 194"/>
                <a:gd name="T15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77">
                  <a:moveTo>
                    <a:pt x="5" y="177"/>
                  </a:moveTo>
                  <a:cubicBezTo>
                    <a:pt x="4" y="177"/>
                    <a:pt x="2" y="177"/>
                    <a:pt x="2" y="176"/>
                  </a:cubicBezTo>
                  <a:cubicBezTo>
                    <a:pt x="0" y="174"/>
                    <a:pt x="0" y="171"/>
                    <a:pt x="2" y="169"/>
                  </a:cubicBezTo>
                  <a:cubicBezTo>
                    <a:pt x="64" y="118"/>
                    <a:pt x="125" y="58"/>
                    <a:pt x="187" y="2"/>
                  </a:cubicBezTo>
                  <a:cubicBezTo>
                    <a:pt x="188" y="0"/>
                    <a:pt x="191" y="0"/>
                    <a:pt x="193" y="2"/>
                  </a:cubicBezTo>
                  <a:cubicBezTo>
                    <a:pt x="194" y="4"/>
                    <a:pt x="194" y="6"/>
                    <a:pt x="192" y="8"/>
                  </a:cubicBezTo>
                  <a:cubicBezTo>
                    <a:pt x="131" y="64"/>
                    <a:pt x="69" y="125"/>
                    <a:pt x="8" y="176"/>
                  </a:cubicBezTo>
                  <a:cubicBezTo>
                    <a:pt x="7" y="177"/>
                    <a:pt x="6" y="177"/>
                    <a:pt x="5" y="17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104"/>
            <p:cNvSpPr/>
            <p:nvPr/>
          </p:nvSpPr>
          <p:spPr bwMode="auto">
            <a:xfrm>
              <a:off x="5889625" y="7458075"/>
              <a:ext cx="476250" cy="449263"/>
            </a:xfrm>
            <a:custGeom>
              <a:avLst/>
              <a:gdLst>
                <a:gd name="T0" fmla="*/ 5 w 127"/>
                <a:gd name="T1" fmla="*/ 120 h 120"/>
                <a:gd name="T2" fmla="*/ 1 w 127"/>
                <a:gd name="T3" fmla="*/ 119 h 120"/>
                <a:gd name="T4" fmla="*/ 2 w 127"/>
                <a:gd name="T5" fmla="*/ 113 h 120"/>
                <a:gd name="T6" fmla="*/ 120 w 127"/>
                <a:gd name="T7" fmla="*/ 1 h 120"/>
                <a:gd name="T8" fmla="*/ 126 w 127"/>
                <a:gd name="T9" fmla="*/ 1 h 120"/>
                <a:gd name="T10" fmla="*/ 125 w 127"/>
                <a:gd name="T11" fmla="*/ 7 h 120"/>
                <a:gd name="T12" fmla="*/ 7 w 127"/>
                <a:gd name="T13" fmla="*/ 119 h 120"/>
                <a:gd name="T14" fmla="*/ 5 w 127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20">
                  <a:moveTo>
                    <a:pt x="5" y="120"/>
                  </a:moveTo>
                  <a:cubicBezTo>
                    <a:pt x="3" y="120"/>
                    <a:pt x="2" y="120"/>
                    <a:pt x="1" y="119"/>
                  </a:cubicBezTo>
                  <a:cubicBezTo>
                    <a:pt x="0" y="117"/>
                    <a:pt x="0" y="114"/>
                    <a:pt x="2" y="113"/>
                  </a:cubicBezTo>
                  <a:cubicBezTo>
                    <a:pt x="41" y="77"/>
                    <a:pt x="81" y="39"/>
                    <a:pt x="120" y="1"/>
                  </a:cubicBezTo>
                  <a:cubicBezTo>
                    <a:pt x="122" y="0"/>
                    <a:pt x="124" y="0"/>
                    <a:pt x="126" y="1"/>
                  </a:cubicBezTo>
                  <a:cubicBezTo>
                    <a:pt x="127" y="3"/>
                    <a:pt x="127" y="6"/>
                    <a:pt x="125" y="7"/>
                  </a:cubicBezTo>
                  <a:cubicBezTo>
                    <a:pt x="86" y="45"/>
                    <a:pt x="47" y="83"/>
                    <a:pt x="7" y="119"/>
                  </a:cubicBezTo>
                  <a:cubicBezTo>
                    <a:pt x="7" y="120"/>
                    <a:pt x="6" y="120"/>
                    <a:pt x="5" y="12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105"/>
            <p:cNvSpPr/>
            <p:nvPr/>
          </p:nvSpPr>
          <p:spPr bwMode="auto">
            <a:xfrm>
              <a:off x="6137275" y="7670800"/>
              <a:ext cx="225425" cy="225425"/>
            </a:xfrm>
            <a:custGeom>
              <a:avLst/>
              <a:gdLst>
                <a:gd name="T0" fmla="*/ 4 w 60"/>
                <a:gd name="T1" fmla="*/ 60 h 60"/>
                <a:gd name="T2" fmla="*/ 1 w 60"/>
                <a:gd name="T3" fmla="*/ 58 h 60"/>
                <a:gd name="T4" fmla="*/ 2 w 60"/>
                <a:gd name="T5" fmla="*/ 52 h 60"/>
                <a:gd name="T6" fmla="*/ 53 w 60"/>
                <a:gd name="T7" fmla="*/ 2 h 60"/>
                <a:gd name="T8" fmla="*/ 59 w 60"/>
                <a:gd name="T9" fmla="*/ 2 h 60"/>
                <a:gd name="T10" fmla="*/ 58 w 60"/>
                <a:gd name="T11" fmla="*/ 8 h 60"/>
                <a:gd name="T12" fmla="*/ 7 w 60"/>
                <a:gd name="T13" fmla="*/ 58 h 60"/>
                <a:gd name="T14" fmla="*/ 4 w 60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0">
                  <a:moveTo>
                    <a:pt x="4" y="60"/>
                  </a:moveTo>
                  <a:cubicBezTo>
                    <a:pt x="3" y="60"/>
                    <a:pt x="2" y="59"/>
                    <a:pt x="1" y="58"/>
                  </a:cubicBezTo>
                  <a:cubicBezTo>
                    <a:pt x="0" y="57"/>
                    <a:pt x="0" y="54"/>
                    <a:pt x="2" y="52"/>
                  </a:cubicBezTo>
                  <a:cubicBezTo>
                    <a:pt x="19" y="36"/>
                    <a:pt x="36" y="19"/>
                    <a:pt x="53" y="2"/>
                  </a:cubicBezTo>
                  <a:cubicBezTo>
                    <a:pt x="55" y="0"/>
                    <a:pt x="57" y="0"/>
                    <a:pt x="59" y="2"/>
                  </a:cubicBezTo>
                  <a:cubicBezTo>
                    <a:pt x="60" y="3"/>
                    <a:pt x="60" y="6"/>
                    <a:pt x="58" y="8"/>
                  </a:cubicBezTo>
                  <a:cubicBezTo>
                    <a:pt x="41" y="25"/>
                    <a:pt x="24" y="42"/>
                    <a:pt x="7" y="58"/>
                  </a:cubicBezTo>
                  <a:cubicBezTo>
                    <a:pt x="6" y="59"/>
                    <a:pt x="5" y="60"/>
                    <a:pt x="4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106"/>
            <p:cNvSpPr/>
            <p:nvPr/>
          </p:nvSpPr>
          <p:spPr bwMode="auto">
            <a:xfrm>
              <a:off x="5422900" y="6496050"/>
              <a:ext cx="263525" cy="319088"/>
            </a:xfrm>
            <a:custGeom>
              <a:avLst/>
              <a:gdLst>
                <a:gd name="T0" fmla="*/ 65 w 70"/>
                <a:gd name="T1" fmla="*/ 85 h 85"/>
                <a:gd name="T2" fmla="*/ 61 w 70"/>
                <a:gd name="T3" fmla="*/ 83 h 85"/>
                <a:gd name="T4" fmla="*/ 1 w 70"/>
                <a:gd name="T5" fmla="*/ 7 h 85"/>
                <a:gd name="T6" fmla="*/ 2 w 70"/>
                <a:gd name="T7" fmla="*/ 1 h 85"/>
                <a:gd name="T8" fmla="*/ 8 w 70"/>
                <a:gd name="T9" fmla="*/ 2 h 85"/>
                <a:gd name="T10" fmla="*/ 68 w 70"/>
                <a:gd name="T11" fmla="*/ 78 h 85"/>
                <a:gd name="T12" fmla="*/ 67 w 70"/>
                <a:gd name="T13" fmla="*/ 84 h 85"/>
                <a:gd name="T14" fmla="*/ 65 w 70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85">
                  <a:moveTo>
                    <a:pt x="65" y="85"/>
                  </a:moveTo>
                  <a:cubicBezTo>
                    <a:pt x="63" y="85"/>
                    <a:pt x="62" y="84"/>
                    <a:pt x="61" y="8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70" y="80"/>
                    <a:pt x="69" y="83"/>
                    <a:pt x="67" y="84"/>
                  </a:cubicBezTo>
                  <a:cubicBezTo>
                    <a:pt x="67" y="85"/>
                    <a:pt x="66" y="85"/>
                    <a:pt x="6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Freeform 107"/>
            <p:cNvSpPr/>
            <p:nvPr/>
          </p:nvSpPr>
          <p:spPr bwMode="auto">
            <a:xfrm>
              <a:off x="5422900" y="6496050"/>
              <a:ext cx="263525" cy="319088"/>
            </a:xfrm>
            <a:custGeom>
              <a:avLst/>
              <a:gdLst>
                <a:gd name="T0" fmla="*/ 5 w 70"/>
                <a:gd name="T1" fmla="*/ 85 h 85"/>
                <a:gd name="T2" fmla="*/ 2 w 70"/>
                <a:gd name="T3" fmla="*/ 84 h 85"/>
                <a:gd name="T4" fmla="*/ 1 w 70"/>
                <a:gd name="T5" fmla="*/ 78 h 85"/>
                <a:gd name="T6" fmla="*/ 61 w 70"/>
                <a:gd name="T7" fmla="*/ 2 h 85"/>
                <a:gd name="T8" fmla="*/ 67 w 70"/>
                <a:gd name="T9" fmla="*/ 1 h 85"/>
                <a:gd name="T10" fmla="*/ 68 w 70"/>
                <a:gd name="T11" fmla="*/ 7 h 85"/>
                <a:gd name="T12" fmla="*/ 8 w 70"/>
                <a:gd name="T13" fmla="*/ 83 h 85"/>
                <a:gd name="T14" fmla="*/ 5 w 70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85">
                  <a:moveTo>
                    <a:pt x="5" y="85"/>
                  </a:moveTo>
                  <a:cubicBezTo>
                    <a:pt x="4" y="85"/>
                    <a:pt x="3" y="85"/>
                    <a:pt x="2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9" y="2"/>
                    <a:pt x="70" y="5"/>
                    <a:pt x="68" y="7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7" y="84"/>
                    <a:pt x="6" y="85"/>
                    <a:pt x="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Freeform 108"/>
            <p:cNvSpPr/>
            <p:nvPr/>
          </p:nvSpPr>
          <p:spPr bwMode="auto">
            <a:xfrm>
              <a:off x="5648325" y="6496050"/>
              <a:ext cx="260350" cy="319088"/>
            </a:xfrm>
            <a:custGeom>
              <a:avLst/>
              <a:gdLst>
                <a:gd name="T0" fmla="*/ 65 w 69"/>
                <a:gd name="T1" fmla="*/ 85 h 85"/>
                <a:gd name="T2" fmla="*/ 61 w 69"/>
                <a:gd name="T3" fmla="*/ 83 h 85"/>
                <a:gd name="T4" fmla="*/ 1 w 69"/>
                <a:gd name="T5" fmla="*/ 7 h 85"/>
                <a:gd name="T6" fmla="*/ 2 w 69"/>
                <a:gd name="T7" fmla="*/ 1 h 85"/>
                <a:gd name="T8" fmla="*/ 8 w 69"/>
                <a:gd name="T9" fmla="*/ 2 h 85"/>
                <a:gd name="T10" fmla="*/ 68 w 69"/>
                <a:gd name="T11" fmla="*/ 78 h 85"/>
                <a:gd name="T12" fmla="*/ 67 w 69"/>
                <a:gd name="T13" fmla="*/ 84 h 85"/>
                <a:gd name="T14" fmla="*/ 6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65" y="85"/>
                  </a:moveTo>
                  <a:cubicBezTo>
                    <a:pt x="63" y="85"/>
                    <a:pt x="62" y="84"/>
                    <a:pt x="61" y="8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80"/>
                    <a:pt x="69" y="83"/>
                    <a:pt x="67" y="84"/>
                  </a:cubicBezTo>
                  <a:cubicBezTo>
                    <a:pt x="66" y="85"/>
                    <a:pt x="66" y="85"/>
                    <a:pt x="6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Freeform 109"/>
            <p:cNvSpPr/>
            <p:nvPr/>
          </p:nvSpPr>
          <p:spPr bwMode="auto">
            <a:xfrm>
              <a:off x="5648325" y="6496050"/>
              <a:ext cx="260350" cy="319088"/>
            </a:xfrm>
            <a:custGeom>
              <a:avLst/>
              <a:gdLst>
                <a:gd name="T0" fmla="*/ 5 w 69"/>
                <a:gd name="T1" fmla="*/ 85 h 85"/>
                <a:gd name="T2" fmla="*/ 2 w 69"/>
                <a:gd name="T3" fmla="*/ 84 h 85"/>
                <a:gd name="T4" fmla="*/ 1 w 69"/>
                <a:gd name="T5" fmla="*/ 78 h 85"/>
                <a:gd name="T6" fmla="*/ 61 w 69"/>
                <a:gd name="T7" fmla="*/ 2 h 85"/>
                <a:gd name="T8" fmla="*/ 67 w 69"/>
                <a:gd name="T9" fmla="*/ 1 h 85"/>
                <a:gd name="T10" fmla="*/ 68 w 69"/>
                <a:gd name="T11" fmla="*/ 7 h 85"/>
                <a:gd name="T12" fmla="*/ 8 w 69"/>
                <a:gd name="T13" fmla="*/ 83 h 85"/>
                <a:gd name="T14" fmla="*/ 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5" y="85"/>
                  </a:moveTo>
                  <a:cubicBezTo>
                    <a:pt x="4" y="85"/>
                    <a:pt x="3" y="85"/>
                    <a:pt x="2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9" y="2"/>
                    <a:pt x="69" y="5"/>
                    <a:pt x="68" y="7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7" y="84"/>
                    <a:pt x="6" y="85"/>
                    <a:pt x="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Freeform 110"/>
            <p:cNvSpPr/>
            <p:nvPr/>
          </p:nvSpPr>
          <p:spPr bwMode="auto">
            <a:xfrm>
              <a:off x="5873750" y="6496050"/>
              <a:ext cx="260350" cy="319088"/>
            </a:xfrm>
            <a:custGeom>
              <a:avLst/>
              <a:gdLst>
                <a:gd name="T0" fmla="*/ 65 w 69"/>
                <a:gd name="T1" fmla="*/ 85 h 85"/>
                <a:gd name="T2" fmla="*/ 61 w 69"/>
                <a:gd name="T3" fmla="*/ 83 h 85"/>
                <a:gd name="T4" fmla="*/ 1 w 69"/>
                <a:gd name="T5" fmla="*/ 7 h 85"/>
                <a:gd name="T6" fmla="*/ 2 w 69"/>
                <a:gd name="T7" fmla="*/ 1 h 85"/>
                <a:gd name="T8" fmla="*/ 8 w 69"/>
                <a:gd name="T9" fmla="*/ 2 h 85"/>
                <a:gd name="T10" fmla="*/ 68 w 69"/>
                <a:gd name="T11" fmla="*/ 78 h 85"/>
                <a:gd name="T12" fmla="*/ 67 w 69"/>
                <a:gd name="T13" fmla="*/ 84 h 85"/>
                <a:gd name="T14" fmla="*/ 6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65" y="85"/>
                  </a:moveTo>
                  <a:cubicBezTo>
                    <a:pt x="63" y="85"/>
                    <a:pt x="62" y="84"/>
                    <a:pt x="61" y="8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80"/>
                    <a:pt x="69" y="83"/>
                    <a:pt x="67" y="84"/>
                  </a:cubicBezTo>
                  <a:cubicBezTo>
                    <a:pt x="66" y="85"/>
                    <a:pt x="66" y="85"/>
                    <a:pt x="6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Freeform 111"/>
            <p:cNvSpPr/>
            <p:nvPr/>
          </p:nvSpPr>
          <p:spPr bwMode="auto">
            <a:xfrm>
              <a:off x="5873750" y="6496050"/>
              <a:ext cx="260350" cy="319088"/>
            </a:xfrm>
            <a:custGeom>
              <a:avLst/>
              <a:gdLst>
                <a:gd name="T0" fmla="*/ 5 w 69"/>
                <a:gd name="T1" fmla="*/ 85 h 85"/>
                <a:gd name="T2" fmla="*/ 2 w 69"/>
                <a:gd name="T3" fmla="*/ 84 h 85"/>
                <a:gd name="T4" fmla="*/ 1 w 69"/>
                <a:gd name="T5" fmla="*/ 78 h 85"/>
                <a:gd name="T6" fmla="*/ 61 w 69"/>
                <a:gd name="T7" fmla="*/ 2 h 85"/>
                <a:gd name="T8" fmla="*/ 67 w 69"/>
                <a:gd name="T9" fmla="*/ 1 h 85"/>
                <a:gd name="T10" fmla="*/ 68 w 69"/>
                <a:gd name="T11" fmla="*/ 7 h 85"/>
                <a:gd name="T12" fmla="*/ 8 w 69"/>
                <a:gd name="T13" fmla="*/ 83 h 85"/>
                <a:gd name="T14" fmla="*/ 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5" y="85"/>
                  </a:moveTo>
                  <a:cubicBezTo>
                    <a:pt x="4" y="85"/>
                    <a:pt x="3" y="85"/>
                    <a:pt x="2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9" y="2"/>
                    <a:pt x="69" y="5"/>
                    <a:pt x="68" y="7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7" y="84"/>
                    <a:pt x="6" y="85"/>
                    <a:pt x="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112"/>
            <p:cNvSpPr/>
            <p:nvPr/>
          </p:nvSpPr>
          <p:spPr bwMode="auto">
            <a:xfrm>
              <a:off x="6099175" y="6496050"/>
              <a:ext cx="260350" cy="319088"/>
            </a:xfrm>
            <a:custGeom>
              <a:avLst/>
              <a:gdLst>
                <a:gd name="T0" fmla="*/ 65 w 69"/>
                <a:gd name="T1" fmla="*/ 85 h 85"/>
                <a:gd name="T2" fmla="*/ 61 w 69"/>
                <a:gd name="T3" fmla="*/ 83 h 85"/>
                <a:gd name="T4" fmla="*/ 1 w 69"/>
                <a:gd name="T5" fmla="*/ 7 h 85"/>
                <a:gd name="T6" fmla="*/ 2 w 69"/>
                <a:gd name="T7" fmla="*/ 1 h 85"/>
                <a:gd name="T8" fmla="*/ 8 w 69"/>
                <a:gd name="T9" fmla="*/ 2 h 85"/>
                <a:gd name="T10" fmla="*/ 68 w 69"/>
                <a:gd name="T11" fmla="*/ 78 h 85"/>
                <a:gd name="T12" fmla="*/ 67 w 69"/>
                <a:gd name="T13" fmla="*/ 84 h 85"/>
                <a:gd name="T14" fmla="*/ 6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65" y="85"/>
                  </a:moveTo>
                  <a:cubicBezTo>
                    <a:pt x="63" y="85"/>
                    <a:pt x="62" y="84"/>
                    <a:pt x="61" y="8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80"/>
                    <a:pt x="69" y="83"/>
                    <a:pt x="67" y="84"/>
                  </a:cubicBezTo>
                  <a:cubicBezTo>
                    <a:pt x="66" y="85"/>
                    <a:pt x="65" y="85"/>
                    <a:pt x="6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Freeform 113"/>
            <p:cNvSpPr/>
            <p:nvPr/>
          </p:nvSpPr>
          <p:spPr bwMode="auto">
            <a:xfrm>
              <a:off x="6099175" y="6496050"/>
              <a:ext cx="260350" cy="319088"/>
            </a:xfrm>
            <a:custGeom>
              <a:avLst/>
              <a:gdLst>
                <a:gd name="T0" fmla="*/ 5 w 69"/>
                <a:gd name="T1" fmla="*/ 85 h 85"/>
                <a:gd name="T2" fmla="*/ 2 w 69"/>
                <a:gd name="T3" fmla="*/ 84 h 85"/>
                <a:gd name="T4" fmla="*/ 1 w 69"/>
                <a:gd name="T5" fmla="*/ 78 h 85"/>
                <a:gd name="T6" fmla="*/ 61 w 69"/>
                <a:gd name="T7" fmla="*/ 2 h 85"/>
                <a:gd name="T8" fmla="*/ 67 w 69"/>
                <a:gd name="T9" fmla="*/ 1 h 85"/>
                <a:gd name="T10" fmla="*/ 68 w 69"/>
                <a:gd name="T11" fmla="*/ 7 h 85"/>
                <a:gd name="T12" fmla="*/ 8 w 69"/>
                <a:gd name="T13" fmla="*/ 83 h 85"/>
                <a:gd name="T14" fmla="*/ 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5" y="85"/>
                  </a:moveTo>
                  <a:cubicBezTo>
                    <a:pt x="4" y="85"/>
                    <a:pt x="3" y="85"/>
                    <a:pt x="2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9" y="2"/>
                    <a:pt x="69" y="5"/>
                    <a:pt x="68" y="7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7" y="84"/>
                    <a:pt x="6" y="85"/>
                    <a:pt x="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114"/>
            <p:cNvSpPr/>
            <p:nvPr/>
          </p:nvSpPr>
          <p:spPr bwMode="auto">
            <a:xfrm>
              <a:off x="4884738" y="5148263"/>
              <a:ext cx="2016125" cy="1220788"/>
            </a:xfrm>
            <a:custGeom>
              <a:avLst/>
              <a:gdLst>
                <a:gd name="T0" fmla="*/ 488 w 536"/>
                <a:gd name="T1" fmla="*/ 213 h 325"/>
                <a:gd name="T2" fmla="*/ 488 w 536"/>
                <a:gd name="T3" fmla="*/ 212 h 325"/>
                <a:gd name="T4" fmla="*/ 268 w 536"/>
                <a:gd name="T5" fmla="*/ 0 h 325"/>
                <a:gd name="T6" fmla="*/ 47 w 536"/>
                <a:gd name="T7" fmla="*/ 212 h 325"/>
                <a:gd name="T8" fmla="*/ 47 w 536"/>
                <a:gd name="T9" fmla="*/ 213 h 325"/>
                <a:gd name="T10" fmla="*/ 0 w 536"/>
                <a:gd name="T11" fmla="*/ 269 h 325"/>
                <a:gd name="T12" fmla="*/ 56 w 536"/>
                <a:gd name="T13" fmla="*/ 325 h 325"/>
                <a:gd name="T14" fmla="*/ 479 w 536"/>
                <a:gd name="T15" fmla="*/ 325 h 325"/>
                <a:gd name="T16" fmla="*/ 536 w 536"/>
                <a:gd name="T17" fmla="*/ 269 h 325"/>
                <a:gd name="T18" fmla="*/ 488 w 536"/>
                <a:gd name="T19" fmla="*/ 2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6" h="325">
                  <a:moveTo>
                    <a:pt x="488" y="213"/>
                  </a:moveTo>
                  <a:cubicBezTo>
                    <a:pt x="488" y="212"/>
                    <a:pt x="488" y="212"/>
                    <a:pt x="488" y="212"/>
                  </a:cubicBezTo>
                  <a:cubicBezTo>
                    <a:pt x="488" y="95"/>
                    <a:pt x="390" y="0"/>
                    <a:pt x="268" y="0"/>
                  </a:cubicBezTo>
                  <a:cubicBezTo>
                    <a:pt x="146" y="0"/>
                    <a:pt x="47" y="95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20" y="217"/>
                    <a:pt x="0" y="240"/>
                    <a:pt x="0" y="269"/>
                  </a:cubicBezTo>
                  <a:cubicBezTo>
                    <a:pt x="0" y="300"/>
                    <a:pt x="25" y="325"/>
                    <a:pt x="56" y="325"/>
                  </a:cubicBezTo>
                  <a:cubicBezTo>
                    <a:pt x="479" y="325"/>
                    <a:pt x="479" y="325"/>
                    <a:pt x="479" y="325"/>
                  </a:cubicBezTo>
                  <a:cubicBezTo>
                    <a:pt x="510" y="325"/>
                    <a:pt x="536" y="300"/>
                    <a:pt x="536" y="269"/>
                  </a:cubicBezTo>
                  <a:cubicBezTo>
                    <a:pt x="536" y="240"/>
                    <a:pt x="515" y="217"/>
                    <a:pt x="488" y="213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6" name="Freeform 7"/>
          <p:cNvSpPr>
            <a:spLocks noEditPoints="1"/>
          </p:cNvSpPr>
          <p:nvPr/>
        </p:nvSpPr>
        <p:spPr bwMode="auto">
          <a:xfrm>
            <a:off x="3958169" y="3255651"/>
            <a:ext cx="4275662" cy="1703475"/>
          </a:xfrm>
          <a:custGeom>
            <a:avLst/>
            <a:gdLst>
              <a:gd name="T0" fmla="*/ 258 w 318"/>
              <a:gd name="T1" fmla="*/ 100 h 127"/>
              <a:gd name="T2" fmla="*/ 184 w 318"/>
              <a:gd name="T3" fmla="*/ 100 h 127"/>
              <a:gd name="T4" fmla="*/ 110 w 318"/>
              <a:gd name="T5" fmla="*/ 100 h 127"/>
              <a:gd name="T6" fmla="*/ 36 w 318"/>
              <a:gd name="T7" fmla="*/ 100 h 127"/>
              <a:gd name="T8" fmla="*/ 14 w 318"/>
              <a:gd name="T9" fmla="*/ 127 h 127"/>
              <a:gd name="T10" fmla="*/ 19 w 318"/>
              <a:gd name="T11" fmla="*/ 124 h 127"/>
              <a:gd name="T12" fmla="*/ 14 w 318"/>
              <a:gd name="T13" fmla="*/ 122 h 127"/>
              <a:gd name="T14" fmla="*/ 35 w 318"/>
              <a:gd name="T15" fmla="*/ 117 h 127"/>
              <a:gd name="T16" fmla="*/ 48 w 318"/>
              <a:gd name="T17" fmla="*/ 111 h 127"/>
              <a:gd name="T18" fmla="*/ 61 w 318"/>
              <a:gd name="T19" fmla="*/ 117 h 127"/>
              <a:gd name="T20" fmla="*/ 85 w 318"/>
              <a:gd name="T21" fmla="*/ 117 h 127"/>
              <a:gd name="T22" fmla="*/ 109 w 318"/>
              <a:gd name="T23" fmla="*/ 117 h 127"/>
              <a:gd name="T24" fmla="*/ 122 w 318"/>
              <a:gd name="T25" fmla="*/ 111 h 127"/>
              <a:gd name="T26" fmla="*/ 135 w 318"/>
              <a:gd name="T27" fmla="*/ 117 h 127"/>
              <a:gd name="T28" fmla="*/ 159 w 318"/>
              <a:gd name="T29" fmla="*/ 117 h 127"/>
              <a:gd name="T30" fmla="*/ 183 w 318"/>
              <a:gd name="T31" fmla="*/ 117 h 127"/>
              <a:gd name="T32" fmla="*/ 196 w 318"/>
              <a:gd name="T33" fmla="*/ 111 h 127"/>
              <a:gd name="T34" fmla="*/ 209 w 318"/>
              <a:gd name="T35" fmla="*/ 117 h 127"/>
              <a:gd name="T36" fmla="*/ 233 w 318"/>
              <a:gd name="T37" fmla="*/ 117 h 127"/>
              <a:gd name="T38" fmla="*/ 257 w 318"/>
              <a:gd name="T39" fmla="*/ 117 h 127"/>
              <a:gd name="T40" fmla="*/ 270 w 318"/>
              <a:gd name="T41" fmla="*/ 111 h 127"/>
              <a:gd name="T42" fmla="*/ 283 w 318"/>
              <a:gd name="T43" fmla="*/ 117 h 127"/>
              <a:gd name="T44" fmla="*/ 304 w 318"/>
              <a:gd name="T45" fmla="*/ 122 h 127"/>
              <a:gd name="T46" fmla="*/ 299 w 318"/>
              <a:gd name="T47" fmla="*/ 124 h 127"/>
              <a:gd name="T48" fmla="*/ 304 w 318"/>
              <a:gd name="T49" fmla="*/ 127 h 127"/>
              <a:gd name="T50" fmla="*/ 304 w 318"/>
              <a:gd name="T51" fmla="*/ 0 h 127"/>
              <a:gd name="T52" fmla="*/ 299 w 318"/>
              <a:gd name="T53" fmla="*/ 3 h 127"/>
              <a:gd name="T54" fmla="*/ 304 w 318"/>
              <a:gd name="T55" fmla="*/ 4 h 127"/>
              <a:gd name="T56" fmla="*/ 283 w 318"/>
              <a:gd name="T57" fmla="*/ 10 h 127"/>
              <a:gd name="T58" fmla="*/ 270 w 318"/>
              <a:gd name="T59" fmla="*/ 16 h 127"/>
              <a:gd name="T60" fmla="*/ 257 w 318"/>
              <a:gd name="T61" fmla="*/ 10 h 127"/>
              <a:gd name="T62" fmla="*/ 233 w 318"/>
              <a:gd name="T63" fmla="*/ 9 h 127"/>
              <a:gd name="T64" fmla="*/ 209 w 318"/>
              <a:gd name="T65" fmla="*/ 10 h 127"/>
              <a:gd name="T66" fmla="*/ 196 w 318"/>
              <a:gd name="T67" fmla="*/ 16 h 127"/>
              <a:gd name="T68" fmla="*/ 183 w 318"/>
              <a:gd name="T69" fmla="*/ 10 h 127"/>
              <a:gd name="T70" fmla="*/ 159 w 318"/>
              <a:gd name="T71" fmla="*/ 9 h 127"/>
              <a:gd name="T72" fmla="*/ 135 w 318"/>
              <a:gd name="T73" fmla="*/ 10 h 127"/>
              <a:gd name="T74" fmla="*/ 122 w 318"/>
              <a:gd name="T75" fmla="*/ 16 h 127"/>
              <a:gd name="T76" fmla="*/ 109 w 318"/>
              <a:gd name="T77" fmla="*/ 10 h 127"/>
              <a:gd name="T78" fmla="*/ 85 w 318"/>
              <a:gd name="T79" fmla="*/ 9 h 127"/>
              <a:gd name="T80" fmla="*/ 61 w 318"/>
              <a:gd name="T81" fmla="*/ 10 h 127"/>
              <a:gd name="T82" fmla="*/ 48 w 318"/>
              <a:gd name="T83" fmla="*/ 16 h 127"/>
              <a:gd name="T84" fmla="*/ 35 w 318"/>
              <a:gd name="T85" fmla="*/ 10 h 127"/>
              <a:gd name="T86" fmla="*/ 14 w 318"/>
              <a:gd name="T87" fmla="*/ 4 h 127"/>
              <a:gd name="T88" fmla="*/ 19 w 318"/>
              <a:gd name="T89" fmla="*/ 3 h 127"/>
              <a:gd name="T90" fmla="*/ 14 w 318"/>
              <a:gd name="T91" fmla="*/ 0 h 127"/>
              <a:gd name="T92" fmla="*/ 36 w 318"/>
              <a:gd name="T93" fmla="*/ 26 h 127"/>
              <a:gd name="T94" fmla="*/ 110 w 318"/>
              <a:gd name="T95" fmla="*/ 26 h 127"/>
              <a:gd name="T96" fmla="*/ 184 w 318"/>
              <a:gd name="T97" fmla="*/ 26 h 127"/>
              <a:gd name="T98" fmla="*/ 258 w 318"/>
              <a:gd name="T99" fmla="*/ 26 h 127"/>
              <a:gd name="T100" fmla="*/ 315 w 318"/>
              <a:gd name="T101" fmla="*/ 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18" h="127">
                <a:moveTo>
                  <a:pt x="307" y="100"/>
                </a:moveTo>
                <a:cubicBezTo>
                  <a:pt x="282" y="100"/>
                  <a:pt x="282" y="100"/>
                  <a:pt x="282" y="100"/>
                </a:cubicBezTo>
                <a:cubicBezTo>
                  <a:pt x="258" y="100"/>
                  <a:pt x="258" y="100"/>
                  <a:pt x="258" y="100"/>
                </a:cubicBezTo>
                <a:cubicBezTo>
                  <a:pt x="233" y="100"/>
                  <a:pt x="233" y="100"/>
                  <a:pt x="233" y="100"/>
                </a:cubicBezTo>
                <a:cubicBezTo>
                  <a:pt x="208" y="100"/>
                  <a:pt x="208" y="100"/>
                  <a:pt x="208" y="100"/>
                </a:cubicBezTo>
                <a:cubicBezTo>
                  <a:pt x="184" y="100"/>
                  <a:pt x="184" y="100"/>
                  <a:pt x="184" y="100"/>
                </a:cubicBezTo>
                <a:cubicBezTo>
                  <a:pt x="159" y="100"/>
                  <a:pt x="159" y="100"/>
                  <a:pt x="159" y="100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" y="105"/>
                  <a:pt x="0" y="114"/>
                  <a:pt x="3" y="120"/>
                </a:cubicBezTo>
                <a:cubicBezTo>
                  <a:pt x="5" y="123"/>
                  <a:pt x="10" y="127"/>
                  <a:pt x="14" y="127"/>
                </a:cubicBezTo>
                <a:cubicBezTo>
                  <a:pt x="14" y="127"/>
                  <a:pt x="15" y="126"/>
                  <a:pt x="16" y="126"/>
                </a:cubicBezTo>
                <a:cubicBezTo>
                  <a:pt x="17" y="126"/>
                  <a:pt x="18" y="125"/>
                  <a:pt x="19" y="124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18" y="123"/>
                  <a:pt x="18" y="123"/>
                  <a:pt x="18" y="123"/>
                </a:cubicBezTo>
                <a:cubicBezTo>
                  <a:pt x="18" y="123"/>
                  <a:pt x="17" y="124"/>
                  <a:pt x="17" y="124"/>
                </a:cubicBezTo>
                <a:cubicBezTo>
                  <a:pt x="16" y="124"/>
                  <a:pt x="15" y="123"/>
                  <a:pt x="14" y="122"/>
                </a:cubicBezTo>
                <a:cubicBezTo>
                  <a:pt x="11" y="119"/>
                  <a:pt x="14" y="114"/>
                  <a:pt x="17" y="113"/>
                </a:cubicBezTo>
                <a:cubicBezTo>
                  <a:pt x="19" y="112"/>
                  <a:pt x="21" y="111"/>
                  <a:pt x="24" y="111"/>
                </a:cubicBezTo>
                <a:cubicBezTo>
                  <a:pt x="28" y="111"/>
                  <a:pt x="32" y="113"/>
                  <a:pt x="35" y="117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37" y="117"/>
                  <a:pt x="37" y="117"/>
                  <a:pt x="37" y="117"/>
                </a:cubicBezTo>
                <a:cubicBezTo>
                  <a:pt x="39" y="113"/>
                  <a:pt x="43" y="111"/>
                  <a:pt x="48" y="111"/>
                </a:cubicBezTo>
                <a:cubicBezTo>
                  <a:pt x="53" y="111"/>
                  <a:pt x="57" y="113"/>
                  <a:pt x="60" y="117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64" y="113"/>
                  <a:pt x="68" y="111"/>
                  <a:pt x="73" y="111"/>
                </a:cubicBezTo>
                <a:cubicBezTo>
                  <a:pt x="78" y="111"/>
                  <a:pt x="82" y="113"/>
                  <a:pt x="84" y="117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86" y="117"/>
                  <a:pt x="86" y="117"/>
                  <a:pt x="86" y="117"/>
                </a:cubicBezTo>
                <a:cubicBezTo>
                  <a:pt x="89" y="113"/>
                  <a:pt x="93" y="111"/>
                  <a:pt x="97" y="111"/>
                </a:cubicBezTo>
                <a:cubicBezTo>
                  <a:pt x="102" y="111"/>
                  <a:pt x="106" y="113"/>
                  <a:pt x="109" y="117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3" y="113"/>
                  <a:pt x="117" y="111"/>
                  <a:pt x="122" y="111"/>
                </a:cubicBezTo>
                <a:cubicBezTo>
                  <a:pt x="127" y="111"/>
                  <a:pt x="131" y="113"/>
                  <a:pt x="134" y="117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38" y="113"/>
                  <a:pt x="142" y="111"/>
                  <a:pt x="147" y="111"/>
                </a:cubicBezTo>
                <a:cubicBezTo>
                  <a:pt x="151" y="111"/>
                  <a:pt x="156" y="113"/>
                  <a:pt x="158" y="117"/>
                </a:cubicBezTo>
                <a:cubicBezTo>
                  <a:pt x="159" y="117"/>
                  <a:pt x="159" y="117"/>
                  <a:pt x="159" y="117"/>
                </a:cubicBezTo>
                <a:cubicBezTo>
                  <a:pt x="160" y="117"/>
                  <a:pt x="160" y="117"/>
                  <a:pt x="160" y="117"/>
                </a:cubicBezTo>
                <a:cubicBezTo>
                  <a:pt x="163" y="113"/>
                  <a:pt x="167" y="111"/>
                  <a:pt x="171" y="111"/>
                </a:cubicBezTo>
                <a:cubicBezTo>
                  <a:pt x="176" y="111"/>
                  <a:pt x="180" y="113"/>
                  <a:pt x="183" y="117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5" y="117"/>
                  <a:pt x="185" y="117"/>
                  <a:pt x="185" y="117"/>
                </a:cubicBezTo>
                <a:cubicBezTo>
                  <a:pt x="187" y="113"/>
                  <a:pt x="191" y="111"/>
                  <a:pt x="196" y="111"/>
                </a:cubicBezTo>
                <a:cubicBezTo>
                  <a:pt x="201" y="111"/>
                  <a:pt x="205" y="113"/>
                  <a:pt x="208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12" y="113"/>
                  <a:pt x="216" y="111"/>
                  <a:pt x="221" y="111"/>
                </a:cubicBezTo>
                <a:cubicBezTo>
                  <a:pt x="225" y="111"/>
                  <a:pt x="230" y="113"/>
                  <a:pt x="232" y="117"/>
                </a:cubicBezTo>
                <a:cubicBezTo>
                  <a:pt x="233" y="117"/>
                  <a:pt x="233" y="117"/>
                  <a:pt x="233" y="117"/>
                </a:cubicBezTo>
                <a:cubicBezTo>
                  <a:pt x="234" y="117"/>
                  <a:pt x="234" y="117"/>
                  <a:pt x="234" y="117"/>
                </a:cubicBezTo>
                <a:cubicBezTo>
                  <a:pt x="236" y="113"/>
                  <a:pt x="241" y="111"/>
                  <a:pt x="245" y="111"/>
                </a:cubicBezTo>
                <a:cubicBezTo>
                  <a:pt x="250" y="111"/>
                  <a:pt x="254" y="113"/>
                  <a:pt x="257" y="117"/>
                </a:cubicBezTo>
                <a:cubicBezTo>
                  <a:pt x="258" y="117"/>
                  <a:pt x="258" y="117"/>
                  <a:pt x="258" y="117"/>
                </a:cubicBezTo>
                <a:cubicBezTo>
                  <a:pt x="258" y="117"/>
                  <a:pt x="258" y="117"/>
                  <a:pt x="258" y="117"/>
                </a:cubicBezTo>
                <a:cubicBezTo>
                  <a:pt x="261" y="113"/>
                  <a:pt x="265" y="111"/>
                  <a:pt x="270" y="111"/>
                </a:cubicBezTo>
                <a:cubicBezTo>
                  <a:pt x="275" y="111"/>
                  <a:pt x="279" y="113"/>
                  <a:pt x="282" y="117"/>
                </a:cubicBezTo>
                <a:cubicBezTo>
                  <a:pt x="282" y="117"/>
                  <a:pt x="282" y="117"/>
                  <a:pt x="282" y="117"/>
                </a:cubicBezTo>
                <a:cubicBezTo>
                  <a:pt x="283" y="117"/>
                  <a:pt x="283" y="117"/>
                  <a:pt x="283" y="117"/>
                </a:cubicBezTo>
                <a:cubicBezTo>
                  <a:pt x="286" y="113"/>
                  <a:pt x="290" y="111"/>
                  <a:pt x="295" y="111"/>
                </a:cubicBezTo>
                <a:cubicBezTo>
                  <a:pt x="297" y="111"/>
                  <a:pt x="299" y="112"/>
                  <a:pt x="301" y="113"/>
                </a:cubicBezTo>
                <a:cubicBezTo>
                  <a:pt x="304" y="114"/>
                  <a:pt x="307" y="119"/>
                  <a:pt x="304" y="122"/>
                </a:cubicBezTo>
                <a:cubicBezTo>
                  <a:pt x="304" y="123"/>
                  <a:pt x="303" y="124"/>
                  <a:pt x="301" y="124"/>
                </a:cubicBezTo>
                <a:cubicBezTo>
                  <a:pt x="301" y="124"/>
                  <a:pt x="300" y="123"/>
                  <a:pt x="300" y="123"/>
                </a:cubicBezTo>
                <a:cubicBezTo>
                  <a:pt x="299" y="124"/>
                  <a:pt x="299" y="124"/>
                  <a:pt x="299" y="124"/>
                </a:cubicBezTo>
                <a:cubicBezTo>
                  <a:pt x="299" y="124"/>
                  <a:pt x="299" y="124"/>
                  <a:pt x="299" y="124"/>
                </a:cubicBezTo>
                <a:cubicBezTo>
                  <a:pt x="300" y="125"/>
                  <a:pt x="301" y="126"/>
                  <a:pt x="303" y="126"/>
                </a:cubicBezTo>
                <a:cubicBezTo>
                  <a:pt x="303" y="126"/>
                  <a:pt x="304" y="127"/>
                  <a:pt x="304" y="127"/>
                </a:cubicBezTo>
                <a:cubicBezTo>
                  <a:pt x="309" y="127"/>
                  <a:pt x="313" y="123"/>
                  <a:pt x="315" y="120"/>
                </a:cubicBezTo>
                <a:cubicBezTo>
                  <a:pt x="318" y="114"/>
                  <a:pt x="317" y="105"/>
                  <a:pt x="307" y="100"/>
                </a:cubicBezTo>
                <a:moveTo>
                  <a:pt x="304" y="0"/>
                </a:moveTo>
                <a:cubicBezTo>
                  <a:pt x="304" y="0"/>
                  <a:pt x="303" y="0"/>
                  <a:pt x="303" y="0"/>
                </a:cubicBezTo>
                <a:cubicBezTo>
                  <a:pt x="301" y="1"/>
                  <a:pt x="300" y="1"/>
                  <a:pt x="299" y="2"/>
                </a:cubicBezTo>
                <a:cubicBezTo>
                  <a:pt x="299" y="3"/>
                  <a:pt x="299" y="3"/>
                  <a:pt x="299" y="3"/>
                </a:cubicBezTo>
                <a:cubicBezTo>
                  <a:pt x="300" y="3"/>
                  <a:pt x="300" y="3"/>
                  <a:pt x="300" y="3"/>
                </a:cubicBezTo>
                <a:cubicBezTo>
                  <a:pt x="300" y="3"/>
                  <a:pt x="301" y="3"/>
                  <a:pt x="301" y="3"/>
                </a:cubicBezTo>
                <a:cubicBezTo>
                  <a:pt x="303" y="3"/>
                  <a:pt x="304" y="4"/>
                  <a:pt x="304" y="4"/>
                </a:cubicBezTo>
                <a:cubicBezTo>
                  <a:pt x="307" y="7"/>
                  <a:pt x="304" y="12"/>
                  <a:pt x="301" y="14"/>
                </a:cubicBezTo>
                <a:cubicBezTo>
                  <a:pt x="299" y="15"/>
                  <a:pt x="297" y="16"/>
                  <a:pt x="295" y="16"/>
                </a:cubicBezTo>
                <a:cubicBezTo>
                  <a:pt x="290" y="16"/>
                  <a:pt x="286" y="13"/>
                  <a:pt x="283" y="10"/>
                </a:cubicBezTo>
                <a:cubicBezTo>
                  <a:pt x="282" y="9"/>
                  <a:pt x="282" y="9"/>
                  <a:pt x="282" y="9"/>
                </a:cubicBezTo>
                <a:cubicBezTo>
                  <a:pt x="282" y="10"/>
                  <a:pt x="282" y="10"/>
                  <a:pt x="282" y="10"/>
                </a:cubicBezTo>
                <a:cubicBezTo>
                  <a:pt x="279" y="13"/>
                  <a:pt x="275" y="16"/>
                  <a:pt x="270" y="16"/>
                </a:cubicBezTo>
                <a:cubicBezTo>
                  <a:pt x="265" y="16"/>
                  <a:pt x="261" y="13"/>
                  <a:pt x="258" y="10"/>
                </a:cubicBezTo>
                <a:cubicBezTo>
                  <a:pt x="258" y="9"/>
                  <a:pt x="258" y="9"/>
                  <a:pt x="258" y="9"/>
                </a:cubicBezTo>
                <a:cubicBezTo>
                  <a:pt x="257" y="10"/>
                  <a:pt x="257" y="10"/>
                  <a:pt x="257" y="10"/>
                </a:cubicBezTo>
                <a:cubicBezTo>
                  <a:pt x="254" y="13"/>
                  <a:pt x="250" y="16"/>
                  <a:pt x="245" y="16"/>
                </a:cubicBezTo>
                <a:cubicBezTo>
                  <a:pt x="241" y="16"/>
                  <a:pt x="236" y="13"/>
                  <a:pt x="234" y="10"/>
                </a:cubicBezTo>
                <a:cubicBezTo>
                  <a:pt x="233" y="9"/>
                  <a:pt x="233" y="9"/>
                  <a:pt x="233" y="9"/>
                </a:cubicBezTo>
                <a:cubicBezTo>
                  <a:pt x="232" y="10"/>
                  <a:pt x="232" y="10"/>
                  <a:pt x="232" y="10"/>
                </a:cubicBezTo>
                <a:cubicBezTo>
                  <a:pt x="230" y="13"/>
                  <a:pt x="225" y="16"/>
                  <a:pt x="221" y="16"/>
                </a:cubicBezTo>
                <a:cubicBezTo>
                  <a:pt x="216" y="16"/>
                  <a:pt x="212" y="13"/>
                  <a:pt x="209" y="10"/>
                </a:cubicBezTo>
                <a:cubicBezTo>
                  <a:pt x="208" y="9"/>
                  <a:pt x="208" y="9"/>
                  <a:pt x="208" y="9"/>
                </a:cubicBezTo>
                <a:cubicBezTo>
                  <a:pt x="208" y="10"/>
                  <a:pt x="208" y="10"/>
                  <a:pt x="208" y="10"/>
                </a:cubicBezTo>
                <a:cubicBezTo>
                  <a:pt x="205" y="13"/>
                  <a:pt x="201" y="16"/>
                  <a:pt x="196" y="16"/>
                </a:cubicBezTo>
                <a:cubicBezTo>
                  <a:pt x="191" y="16"/>
                  <a:pt x="187" y="13"/>
                  <a:pt x="185" y="10"/>
                </a:cubicBezTo>
                <a:cubicBezTo>
                  <a:pt x="184" y="9"/>
                  <a:pt x="184" y="9"/>
                  <a:pt x="184" y="9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0" y="13"/>
                  <a:pt x="176" y="16"/>
                  <a:pt x="171" y="16"/>
                </a:cubicBezTo>
                <a:cubicBezTo>
                  <a:pt x="167" y="16"/>
                  <a:pt x="163" y="13"/>
                  <a:pt x="160" y="10"/>
                </a:cubicBezTo>
                <a:cubicBezTo>
                  <a:pt x="159" y="9"/>
                  <a:pt x="159" y="9"/>
                  <a:pt x="159" y="9"/>
                </a:cubicBezTo>
                <a:cubicBezTo>
                  <a:pt x="158" y="10"/>
                  <a:pt x="158" y="10"/>
                  <a:pt x="158" y="10"/>
                </a:cubicBezTo>
                <a:cubicBezTo>
                  <a:pt x="156" y="13"/>
                  <a:pt x="151" y="16"/>
                  <a:pt x="147" y="16"/>
                </a:cubicBezTo>
                <a:cubicBezTo>
                  <a:pt x="142" y="16"/>
                  <a:pt x="138" y="13"/>
                  <a:pt x="135" y="1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10"/>
                  <a:pt x="134" y="10"/>
                  <a:pt x="134" y="10"/>
                </a:cubicBezTo>
                <a:cubicBezTo>
                  <a:pt x="131" y="13"/>
                  <a:pt x="127" y="16"/>
                  <a:pt x="122" y="16"/>
                </a:cubicBezTo>
                <a:cubicBezTo>
                  <a:pt x="117" y="16"/>
                  <a:pt x="113" y="13"/>
                  <a:pt x="111" y="10"/>
                </a:cubicBezTo>
                <a:cubicBezTo>
                  <a:pt x="110" y="9"/>
                  <a:pt x="110" y="9"/>
                  <a:pt x="110" y="9"/>
                </a:cubicBezTo>
                <a:cubicBezTo>
                  <a:pt x="109" y="10"/>
                  <a:pt x="109" y="10"/>
                  <a:pt x="109" y="10"/>
                </a:cubicBezTo>
                <a:cubicBezTo>
                  <a:pt x="106" y="13"/>
                  <a:pt x="102" y="16"/>
                  <a:pt x="97" y="16"/>
                </a:cubicBezTo>
                <a:cubicBezTo>
                  <a:pt x="93" y="16"/>
                  <a:pt x="89" y="13"/>
                  <a:pt x="86" y="10"/>
                </a:cubicBezTo>
                <a:cubicBezTo>
                  <a:pt x="85" y="9"/>
                  <a:pt x="85" y="9"/>
                  <a:pt x="85" y="9"/>
                </a:cubicBezTo>
                <a:cubicBezTo>
                  <a:pt x="84" y="10"/>
                  <a:pt x="84" y="10"/>
                  <a:pt x="84" y="10"/>
                </a:cubicBezTo>
                <a:cubicBezTo>
                  <a:pt x="82" y="13"/>
                  <a:pt x="78" y="16"/>
                  <a:pt x="73" y="16"/>
                </a:cubicBezTo>
                <a:cubicBezTo>
                  <a:pt x="68" y="16"/>
                  <a:pt x="64" y="13"/>
                  <a:pt x="61" y="10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10"/>
                  <a:pt x="60" y="10"/>
                  <a:pt x="60" y="10"/>
                </a:cubicBezTo>
                <a:cubicBezTo>
                  <a:pt x="57" y="13"/>
                  <a:pt x="53" y="16"/>
                  <a:pt x="48" y="16"/>
                </a:cubicBezTo>
                <a:cubicBezTo>
                  <a:pt x="43" y="16"/>
                  <a:pt x="39" y="13"/>
                  <a:pt x="37" y="10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2" y="13"/>
                  <a:pt x="28" y="16"/>
                  <a:pt x="24" y="16"/>
                </a:cubicBezTo>
                <a:cubicBezTo>
                  <a:pt x="21" y="16"/>
                  <a:pt x="19" y="15"/>
                  <a:pt x="17" y="14"/>
                </a:cubicBezTo>
                <a:cubicBezTo>
                  <a:pt x="14" y="12"/>
                  <a:pt x="11" y="7"/>
                  <a:pt x="14" y="4"/>
                </a:cubicBezTo>
                <a:cubicBezTo>
                  <a:pt x="15" y="4"/>
                  <a:pt x="16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7" y="1"/>
                  <a:pt x="16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0" y="0"/>
                  <a:pt x="5" y="3"/>
                  <a:pt x="3" y="7"/>
                </a:cubicBezTo>
                <a:cubicBezTo>
                  <a:pt x="0" y="13"/>
                  <a:pt x="1" y="22"/>
                  <a:pt x="11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208" y="26"/>
                  <a:pt x="208" y="26"/>
                  <a:pt x="208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58" y="26"/>
                  <a:pt x="258" y="26"/>
                  <a:pt x="258" y="26"/>
                </a:cubicBezTo>
                <a:cubicBezTo>
                  <a:pt x="282" y="26"/>
                  <a:pt x="282" y="26"/>
                  <a:pt x="282" y="26"/>
                </a:cubicBezTo>
                <a:cubicBezTo>
                  <a:pt x="307" y="26"/>
                  <a:pt x="307" y="26"/>
                  <a:pt x="307" y="26"/>
                </a:cubicBezTo>
                <a:cubicBezTo>
                  <a:pt x="317" y="22"/>
                  <a:pt x="318" y="13"/>
                  <a:pt x="315" y="7"/>
                </a:cubicBezTo>
                <a:cubicBezTo>
                  <a:pt x="313" y="3"/>
                  <a:pt x="309" y="0"/>
                  <a:pt x="304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7" name="五角星 226"/>
          <p:cNvSpPr/>
          <p:nvPr/>
        </p:nvSpPr>
        <p:spPr>
          <a:xfrm>
            <a:off x="2156702" y="3929789"/>
            <a:ext cx="366655" cy="366655"/>
          </a:xfrm>
          <a:prstGeom prst="star5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8" name="五角星 227"/>
          <p:cNvSpPr/>
          <p:nvPr/>
        </p:nvSpPr>
        <p:spPr>
          <a:xfrm>
            <a:off x="9668643" y="3929789"/>
            <a:ext cx="366655" cy="366655"/>
          </a:xfrm>
          <a:prstGeom prst="star5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55437" y="182425"/>
            <a:ext cx="9888195" cy="648000"/>
          </a:xfrm>
        </p:spPr>
        <p:txBody>
          <a:bodyPr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55437" y="1469141"/>
            <a:ext cx="9888195" cy="1859723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400"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5437" y="3663929"/>
            <a:ext cx="9888195" cy="1859723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2400"/>
            </a:lvl1pPr>
            <a:lvl2pPr marL="800100" indent="-342900" algn="l">
              <a:buFont typeface="Arial" panose="020B0604020202020204" pitchFamily="34" charset="0"/>
              <a:buChar char="•"/>
              <a:defRPr/>
            </a:lvl2pPr>
            <a:lvl3pPr marL="1200150" indent="-285750" algn="l">
              <a:buFont typeface="Arial" panose="020B0604020202020204" pitchFamily="34" charset="0"/>
              <a:buChar char="•"/>
              <a:defRPr/>
            </a:lvl3pPr>
            <a:lvl4pPr marL="1657350" indent="-285750" algn="l">
              <a:buFont typeface="Arial" panose="020B0604020202020204" pitchFamily="34" charset="0"/>
              <a:buChar char="•"/>
              <a:defRPr/>
            </a:lvl4pPr>
            <a:lvl5pPr marL="2114550" indent="-285750" algn="l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D97D2F0-408F-4027-B3A3-DAD63533FFB2}" type="datetimeFigureOut">
              <a:rPr lang="zh-CN" altLang="en-US" smtClean="0"/>
              <a:pPr/>
              <a:t>2017/2/11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438409-8EB2-43AF-96DD-A6929DA1658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五角星 7"/>
          <p:cNvSpPr/>
          <p:nvPr/>
        </p:nvSpPr>
        <p:spPr>
          <a:xfrm>
            <a:off x="760523" y="373166"/>
            <a:ext cx="263276" cy="263276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五角星 8"/>
          <p:cNvSpPr/>
          <p:nvPr/>
        </p:nvSpPr>
        <p:spPr>
          <a:xfrm>
            <a:off x="11175270" y="373166"/>
            <a:ext cx="263276" cy="263276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00" y="363600"/>
            <a:ext cx="10515600" cy="806400"/>
          </a:xfrm>
        </p:spPr>
        <p:txBody>
          <a:bodyPr>
            <a:normAutofit/>
          </a:bodyPr>
          <a:lstStyle>
            <a:lvl1pPr>
              <a:defRPr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400"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400"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D97D2F0-408F-4027-B3A3-DAD63533FFB2}" type="datetimeFigureOut">
              <a:rPr lang="zh-CN" altLang="en-US" smtClean="0"/>
              <a:pPr/>
              <a:t>2017/2/11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438409-8EB2-43AF-96DD-A6929DA165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D97D2F0-408F-4027-B3A3-DAD63533FFB2}" type="datetimeFigureOut">
              <a:rPr lang="zh-CN" altLang="en-US" smtClean="0"/>
              <a:pPr/>
              <a:t>2017/2/11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438409-8EB2-43AF-96DD-A6929DA1658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Freeform 7"/>
          <p:cNvSpPr/>
          <p:nvPr/>
        </p:nvSpPr>
        <p:spPr bwMode="auto">
          <a:xfrm>
            <a:off x="1797327" y="578408"/>
            <a:ext cx="8597347" cy="5606551"/>
          </a:xfrm>
          <a:custGeom>
            <a:avLst/>
            <a:gdLst>
              <a:gd name="T0" fmla="*/ 2520 w 2520"/>
              <a:gd name="T1" fmla="*/ 4937 h 5445"/>
              <a:gd name="T2" fmla="*/ 1260 w 2520"/>
              <a:gd name="T3" fmla="*/ 5445 h 5445"/>
              <a:gd name="T4" fmla="*/ 0 w 2520"/>
              <a:gd name="T5" fmla="*/ 4937 h 5445"/>
              <a:gd name="T6" fmla="*/ 0 w 2520"/>
              <a:gd name="T7" fmla="*/ 0 h 5445"/>
              <a:gd name="T8" fmla="*/ 2520 w 2520"/>
              <a:gd name="T9" fmla="*/ 0 h 5445"/>
              <a:gd name="T10" fmla="*/ 2520 w 2520"/>
              <a:gd name="T11" fmla="*/ 4937 h 5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0" h="5445">
                <a:moveTo>
                  <a:pt x="2520" y="4937"/>
                </a:moveTo>
                <a:lnTo>
                  <a:pt x="1260" y="5445"/>
                </a:lnTo>
                <a:lnTo>
                  <a:pt x="0" y="4937"/>
                </a:lnTo>
                <a:lnTo>
                  <a:pt x="0" y="0"/>
                </a:lnTo>
                <a:lnTo>
                  <a:pt x="2520" y="0"/>
                </a:lnTo>
                <a:lnTo>
                  <a:pt x="2520" y="49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8000" y="3524400"/>
            <a:ext cx="7653600" cy="637200"/>
          </a:xfrm>
        </p:spPr>
        <p:txBody>
          <a:bodyPr>
            <a:no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grpSp>
        <p:nvGrpSpPr>
          <p:cNvPr id="115" name="组合 114"/>
          <p:cNvGrpSpPr/>
          <p:nvPr/>
        </p:nvGrpSpPr>
        <p:grpSpPr>
          <a:xfrm>
            <a:off x="4867422" y="831668"/>
            <a:ext cx="2457157" cy="2266402"/>
            <a:chOff x="4321175" y="4949825"/>
            <a:chExt cx="3271838" cy="3017838"/>
          </a:xfrm>
        </p:grpSpPr>
        <p:sp>
          <p:nvSpPr>
            <p:cNvPr id="116" name="Oval 9"/>
            <p:cNvSpPr>
              <a:spLocks noChangeArrowheads="1"/>
            </p:cNvSpPr>
            <p:nvPr/>
          </p:nvSpPr>
          <p:spPr bwMode="auto">
            <a:xfrm>
              <a:off x="4551363" y="4949825"/>
              <a:ext cx="2814638" cy="28162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0"/>
            <p:cNvSpPr/>
            <p:nvPr/>
          </p:nvSpPr>
          <p:spPr bwMode="auto">
            <a:xfrm>
              <a:off x="5903913" y="6702425"/>
              <a:ext cx="1128713" cy="1074738"/>
            </a:xfrm>
            <a:custGeom>
              <a:avLst/>
              <a:gdLst>
                <a:gd name="T0" fmla="*/ 300 w 300"/>
                <a:gd name="T1" fmla="*/ 61 h 286"/>
                <a:gd name="T2" fmla="*/ 44 w 300"/>
                <a:gd name="T3" fmla="*/ 0 h 286"/>
                <a:gd name="T4" fmla="*/ 0 w 300"/>
                <a:gd name="T5" fmla="*/ 230 h 286"/>
                <a:gd name="T6" fmla="*/ 235 w 300"/>
                <a:gd name="T7" fmla="*/ 286 h 286"/>
                <a:gd name="T8" fmla="*/ 300 w 300"/>
                <a:gd name="T9" fmla="*/ 6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86">
                  <a:moveTo>
                    <a:pt x="300" y="61"/>
                  </a:moveTo>
                  <a:cubicBezTo>
                    <a:pt x="214" y="41"/>
                    <a:pt x="129" y="21"/>
                    <a:pt x="44" y="0"/>
                  </a:cubicBezTo>
                  <a:cubicBezTo>
                    <a:pt x="29" y="76"/>
                    <a:pt x="15" y="153"/>
                    <a:pt x="0" y="230"/>
                  </a:cubicBezTo>
                  <a:cubicBezTo>
                    <a:pt x="76" y="259"/>
                    <a:pt x="155" y="277"/>
                    <a:pt x="235" y="286"/>
                  </a:cubicBezTo>
                  <a:cubicBezTo>
                    <a:pt x="257" y="210"/>
                    <a:pt x="278" y="136"/>
                    <a:pt x="300" y="61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11"/>
            <p:cNvSpPr/>
            <p:nvPr/>
          </p:nvSpPr>
          <p:spPr bwMode="auto">
            <a:xfrm>
              <a:off x="6505575" y="6804025"/>
              <a:ext cx="527050" cy="127000"/>
            </a:xfrm>
            <a:custGeom>
              <a:avLst/>
              <a:gdLst>
                <a:gd name="T0" fmla="*/ 1 w 140"/>
                <a:gd name="T1" fmla="*/ 0 h 34"/>
                <a:gd name="T2" fmla="*/ 0 w 140"/>
                <a:gd name="T3" fmla="*/ 1 h 34"/>
                <a:gd name="T4" fmla="*/ 140 w 140"/>
                <a:gd name="T5" fmla="*/ 34 h 34"/>
                <a:gd name="T6" fmla="*/ 140 w 140"/>
                <a:gd name="T7" fmla="*/ 34 h 34"/>
                <a:gd name="T8" fmla="*/ 1 w 140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34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47" y="12"/>
                    <a:pt x="93" y="23"/>
                    <a:pt x="140" y="34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40" y="34"/>
                    <a:pt x="68" y="15"/>
                    <a:pt x="1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12"/>
            <p:cNvSpPr/>
            <p:nvPr/>
          </p:nvSpPr>
          <p:spPr bwMode="auto">
            <a:xfrm>
              <a:off x="6461125" y="6807200"/>
              <a:ext cx="571500" cy="304800"/>
            </a:xfrm>
            <a:custGeom>
              <a:avLst/>
              <a:gdLst>
                <a:gd name="T0" fmla="*/ 12 w 152"/>
                <a:gd name="T1" fmla="*/ 0 h 81"/>
                <a:gd name="T2" fmla="*/ 0 w 152"/>
                <a:gd name="T3" fmla="*/ 22 h 81"/>
                <a:gd name="T4" fmla="*/ 8 w 152"/>
                <a:gd name="T5" fmla="*/ 18 h 81"/>
                <a:gd name="T6" fmla="*/ 9 w 152"/>
                <a:gd name="T7" fmla="*/ 17 h 81"/>
                <a:gd name="T8" fmla="*/ 13 w 152"/>
                <a:gd name="T9" fmla="*/ 19 h 81"/>
                <a:gd name="T10" fmla="*/ 11 w 152"/>
                <a:gd name="T11" fmla="*/ 25 h 81"/>
                <a:gd name="T12" fmla="*/ 9 w 152"/>
                <a:gd name="T13" fmla="*/ 26 h 81"/>
                <a:gd name="T14" fmla="*/ 51 w 152"/>
                <a:gd name="T15" fmla="*/ 43 h 81"/>
                <a:gd name="T16" fmla="*/ 65 w 152"/>
                <a:gd name="T17" fmla="*/ 35 h 81"/>
                <a:gd name="T18" fmla="*/ 66 w 152"/>
                <a:gd name="T19" fmla="*/ 35 h 81"/>
                <a:gd name="T20" fmla="*/ 70 w 152"/>
                <a:gd name="T21" fmla="*/ 37 h 81"/>
                <a:gd name="T22" fmla="*/ 68 w 152"/>
                <a:gd name="T23" fmla="*/ 42 h 81"/>
                <a:gd name="T24" fmla="*/ 60 w 152"/>
                <a:gd name="T25" fmla="*/ 47 h 81"/>
                <a:gd name="T26" fmla="*/ 138 w 152"/>
                <a:gd name="T27" fmla="*/ 81 h 81"/>
                <a:gd name="T28" fmla="*/ 152 w 152"/>
                <a:gd name="T29" fmla="*/ 33 h 81"/>
                <a:gd name="T30" fmla="*/ 12 w 152"/>
                <a:gd name="T3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81">
                  <a:moveTo>
                    <a:pt x="12" y="0"/>
                  </a:moveTo>
                  <a:cubicBezTo>
                    <a:pt x="9" y="7"/>
                    <a:pt x="5" y="14"/>
                    <a:pt x="0" y="22"/>
                  </a:cubicBezTo>
                  <a:cubicBezTo>
                    <a:pt x="3" y="20"/>
                    <a:pt x="5" y="19"/>
                    <a:pt x="8" y="18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11" y="17"/>
                    <a:pt x="12" y="18"/>
                    <a:pt x="13" y="19"/>
                  </a:cubicBezTo>
                  <a:cubicBezTo>
                    <a:pt x="14" y="21"/>
                    <a:pt x="13" y="24"/>
                    <a:pt x="11" y="25"/>
                  </a:cubicBezTo>
                  <a:cubicBezTo>
                    <a:pt x="10" y="25"/>
                    <a:pt x="10" y="25"/>
                    <a:pt x="9" y="26"/>
                  </a:cubicBezTo>
                  <a:cubicBezTo>
                    <a:pt x="23" y="31"/>
                    <a:pt x="36" y="37"/>
                    <a:pt x="51" y="43"/>
                  </a:cubicBezTo>
                  <a:cubicBezTo>
                    <a:pt x="55" y="40"/>
                    <a:pt x="60" y="38"/>
                    <a:pt x="65" y="35"/>
                  </a:cubicBezTo>
                  <a:cubicBezTo>
                    <a:pt x="65" y="35"/>
                    <a:pt x="66" y="35"/>
                    <a:pt x="66" y="35"/>
                  </a:cubicBezTo>
                  <a:cubicBezTo>
                    <a:pt x="68" y="35"/>
                    <a:pt x="69" y="35"/>
                    <a:pt x="70" y="37"/>
                  </a:cubicBezTo>
                  <a:cubicBezTo>
                    <a:pt x="71" y="38"/>
                    <a:pt x="70" y="41"/>
                    <a:pt x="68" y="42"/>
                  </a:cubicBezTo>
                  <a:cubicBezTo>
                    <a:pt x="65" y="43"/>
                    <a:pt x="62" y="45"/>
                    <a:pt x="60" y="47"/>
                  </a:cubicBezTo>
                  <a:cubicBezTo>
                    <a:pt x="86" y="58"/>
                    <a:pt x="113" y="69"/>
                    <a:pt x="138" y="81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05" y="22"/>
                    <a:pt x="59" y="11"/>
                    <a:pt x="12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13"/>
            <p:cNvSpPr/>
            <p:nvPr/>
          </p:nvSpPr>
          <p:spPr bwMode="auto">
            <a:xfrm>
              <a:off x="5997575" y="6240463"/>
              <a:ext cx="1225550" cy="649288"/>
            </a:xfrm>
            <a:custGeom>
              <a:avLst/>
              <a:gdLst>
                <a:gd name="T0" fmla="*/ 326 w 326"/>
                <a:gd name="T1" fmla="*/ 55 h 173"/>
                <a:gd name="T2" fmla="*/ 49 w 326"/>
                <a:gd name="T3" fmla="*/ 0 h 173"/>
                <a:gd name="T4" fmla="*/ 0 w 326"/>
                <a:gd name="T5" fmla="*/ 118 h 173"/>
                <a:gd name="T6" fmla="*/ 276 w 326"/>
                <a:gd name="T7" fmla="*/ 173 h 173"/>
                <a:gd name="T8" fmla="*/ 326 w 326"/>
                <a:gd name="T9" fmla="*/ 5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173">
                  <a:moveTo>
                    <a:pt x="326" y="55"/>
                  </a:moveTo>
                  <a:cubicBezTo>
                    <a:pt x="225" y="41"/>
                    <a:pt x="127" y="33"/>
                    <a:pt x="49" y="0"/>
                  </a:cubicBezTo>
                  <a:cubicBezTo>
                    <a:pt x="23" y="37"/>
                    <a:pt x="4" y="76"/>
                    <a:pt x="0" y="118"/>
                  </a:cubicBezTo>
                  <a:cubicBezTo>
                    <a:pt x="101" y="132"/>
                    <a:pt x="199" y="140"/>
                    <a:pt x="276" y="173"/>
                  </a:cubicBezTo>
                  <a:cubicBezTo>
                    <a:pt x="302" y="136"/>
                    <a:pt x="321" y="97"/>
                    <a:pt x="326" y="55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14"/>
            <p:cNvSpPr>
              <a:spLocks noEditPoints="1"/>
            </p:cNvSpPr>
            <p:nvPr/>
          </p:nvSpPr>
          <p:spPr bwMode="auto">
            <a:xfrm>
              <a:off x="6115050" y="6300788"/>
              <a:ext cx="1066800" cy="379413"/>
            </a:xfrm>
            <a:custGeom>
              <a:avLst/>
              <a:gdLst>
                <a:gd name="T0" fmla="*/ 284 w 284"/>
                <a:gd name="T1" fmla="*/ 85 h 101"/>
                <a:gd name="T2" fmla="*/ 278 w 284"/>
                <a:gd name="T3" fmla="*/ 99 h 101"/>
                <a:gd name="T4" fmla="*/ 282 w 284"/>
                <a:gd name="T5" fmla="*/ 101 h 101"/>
                <a:gd name="T6" fmla="*/ 284 w 284"/>
                <a:gd name="T7" fmla="*/ 85 h 101"/>
                <a:gd name="T8" fmla="*/ 0 w 284"/>
                <a:gd name="T9" fmla="*/ 0 h 101"/>
                <a:gd name="T10" fmla="*/ 6 w 284"/>
                <a:gd name="T11" fmla="*/ 2 h 101"/>
                <a:gd name="T12" fmla="*/ 7 w 284"/>
                <a:gd name="T13" fmla="*/ 1 h 101"/>
                <a:gd name="T14" fmla="*/ 0 w 284"/>
                <a:gd name="T1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4" h="101">
                  <a:moveTo>
                    <a:pt x="284" y="85"/>
                  </a:moveTo>
                  <a:cubicBezTo>
                    <a:pt x="282" y="90"/>
                    <a:pt x="280" y="94"/>
                    <a:pt x="278" y="99"/>
                  </a:cubicBezTo>
                  <a:cubicBezTo>
                    <a:pt x="280" y="100"/>
                    <a:pt x="281" y="100"/>
                    <a:pt x="282" y="101"/>
                  </a:cubicBezTo>
                  <a:cubicBezTo>
                    <a:pt x="282" y="101"/>
                    <a:pt x="284" y="95"/>
                    <a:pt x="284" y="85"/>
                  </a:cubicBezTo>
                  <a:moveTo>
                    <a:pt x="0" y="0"/>
                  </a:moveTo>
                  <a:cubicBezTo>
                    <a:pt x="0" y="0"/>
                    <a:pt x="2" y="0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5"/>
            <p:cNvSpPr>
              <a:spLocks noEditPoints="1"/>
            </p:cNvSpPr>
            <p:nvPr/>
          </p:nvSpPr>
          <p:spPr bwMode="auto">
            <a:xfrm>
              <a:off x="6137275" y="6303963"/>
              <a:ext cx="1044575" cy="368300"/>
            </a:xfrm>
            <a:custGeom>
              <a:avLst/>
              <a:gdLst>
                <a:gd name="T0" fmla="*/ 86 w 278"/>
                <a:gd name="T1" fmla="*/ 18 h 98"/>
                <a:gd name="T2" fmla="*/ 92 w 278"/>
                <a:gd name="T3" fmla="*/ 28 h 98"/>
                <a:gd name="T4" fmla="*/ 128 w 278"/>
                <a:gd name="T5" fmla="*/ 41 h 98"/>
                <a:gd name="T6" fmla="*/ 130 w 278"/>
                <a:gd name="T7" fmla="*/ 39 h 98"/>
                <a:gd name="T8" fmla="*/ 132 w 278"/>
                <a:gd name="T9" fmla="*/ 38 h 98"/>
                <a:gd name="T10" fmla="*/ 135 w 278"/>
                <a:gd name="T11" fmla="*/ 40 h 98"/>
                <a:gd name="T12" fmla="*/ 136 w 278"/>
                <a:gd name="T13" fmla="*/ 43 h 98"/>
                <a:gd name="T14" fmla="*/ 272 w 278"/>
                <a:gd name="T15" fmla="*/ 98 h 98"/>
                <a:gd name="T16" fmla="*/ 278 w 278"/>
                <a:gd name="T17" fmla="*/ 84 h 98"/>
                <a:gd name="T18" fmla="*/ 270 w 278"/>
                <a:gd name="T19" fmla="*/ 57 h 98"/>
                <a:gd name="T20" fmla="*/ 86 w 278"/>
                <a:gd name="T21" fmla="*/ 18 h 98"/>
                <a:gd name="T22" fmla="*/ 1 w 278"/>
                <a:gd name="T23" fmla="*/ 0 h 98"/>
                <a:gd name="T24" fmla="*/ 0 w 278"/>
                <a:gd name="T25" fmla="*/ 1 h 98"/>
                <a:gd name="T26" fmla="*/ 60 w 278"/>
                <a:gd name="T27" fmla="*/ 18 h 98"/>
                <a:gd name="T28" fmla="*/ 76 w 278"/>
                <a:gd name="T29" fmla="*/ 16 h 98"/>
                <a:gd name="T30" fmla="*/ 1 w 278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8" h="98">
                  <a:moveTo>
                    <a:pt x="86" y="18"/>
                  </a:moveTo>
                  <a:cubicBezTo>
                    <a:pt x="88" y="22"/>
                    <a:pt x="90" y="25"/>
                    <a:pt x="92" y="28"/>
                  </a:cubicBezTo>
                  <a:cubicBezTo>
                    <a:pt x="104" y="32"/>
                    <a:pt x="116" y="36"/>
                    <a:pt x="128" y="41"/>
                  </a:cubicBezTo>
                  <a:cubicBezTo>
                    <a:pt x="130" y="39"/>
                    <a:pt x="130" y="39"/>
                    <a:pt x="130" y="39"/>
                  </a:cubicBezTo>
                  <a:cubicBezTo>
                    <a:pt x="131" y="39"/>
                    <a:pt x="131" y="38"/>
                    <a:pt x="132" y="38"/>
                  </a:cubicBezTo>
                  <a:cubicBezTo>
                    <a:pt x="133" y="38"/>
                    <a:pt x="134" y="39"/>
                    <a:pt x="135" y="40"/>
                  </a:cubicBezTo>
                  <a:cubicBezTo>
                    <a:pt x="136" y="41"/>
                    <a:pt x="136" y="42"/>
                    <a:pt x="136" y="43"/>
                  </a:cubicBezTo>
                  <a:cubicBezTo>
                    <a:pt x="182" y="59"/>
                    <a:pt x="231" y="78"/>
                    <a:pt x="272" y="98"/>
                  </a:cubicBezTo>
                  <a:cubicBezTo>
                    <a:pt x="274" y="93"/>
                    <a:pt x="276" y="89"/>
                    <a:pt x="278" y="84"/>
                  </a:cubicBezTo>
                  <a:cubicBezTo>
                    <a:pt x="278" y="77"/>
                    <a:pt x="276" y="67"/>
                    <a:pt x="270" y="57"/>
                  </a:cubicBezTo>
                  <a:cubicBezTo>
                    <a:pt x="86" y="18"/>
                    <a:pt x="86" y="18"/>
                    <a:pt x="86" y="18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0" y="3"/>
                    <a:pt x="32" y="10"/>
                    <a:pt x="60" y="18"/>
                  </a:cubicBezTo>
                  <a:cubicBezTo>
                    <a:pt x="65" y="18"/>
                    <a:pt x="71" y="17"/>
                    <a:pt x="76" y="16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16"/>
            <p:cNvSpPr/>
            <p:nvPr/>
          </p:nvSpPr>
          <p:spPr bwMode="auto">
            <a:xfrm>
              <a:off x="5937250" y="6635750"/>
              <a:ext cx="1233488" cy="322263"/>
            </a:xfrm>
            <a:custGeom>
              <a:avLst/>
              <a:gdLst>
                <a:gd name="T0" fmla="*/ 328 w 328"/>
                <a:gd name="T1" fmla="*/ 68 h 86"/>
                <a:gd name="T2" fmla="*/ 39 w 328"/>
                <a:gd name="T3" fmla="*/ 0 h 86"/>
                <a:gd name="T4" fmla="*/ 0 w 328"/>
                <a:gd name="T5" fmla="*/ 19 h 86"/>
                <a:gd name="T6" fmla="*/ 289 w 328"/>
                <a:gd name="T7" fmla="*/ 86 h 86"/>
                <a:gd name="T8" fmla="*/ 328 w 328"/>
                <a:gd name="T9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86">
                  <a:moveTo>
                    <a:pt x="328" y="68"/>
                  </a:moveTo>
                  <a:cubicBezTo>
                    <a:pt x="237" y="43"/>
                    <a:pt x="88" y="3"/>
                    <a:pt x="39" y="0"/>
                  </a:cubicBezTo>
                  <a:cubicBezTo>
                    <a:pt x="22" y="2"/>
                    <a:pt x="9" y="9"/>
                    <a:pt x="0" y="19"/>
                  </a:cubicBezTo>
                  <a:cubicBezTo>
                    <a:pt x="91" y="43"/>
                    <a:pt x="240" y="83"/>
                    <a:pt x="289" y="86"/>
                  </a:cubicBezTo>
                  <a:cubicBezTo>
                    <a:pt x="306" y="85"/>
                    <a:pt x="319" y="78"/>
                    <a:pt x="328" y="68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17"/>
            <p:cNvSpPr/>
            <p:nvPr/>
          </p:nvSpPr>
          <p:spPr bwMode="auto">
            <a:xfrm>
              <a:off x="5922963" y="6191250"/>
              <a:ext cx="1462088" cy="376238"/>
            </a:xfrm>
            <a:custGeom>
              <a:avLst/>
              <a:gdLst>
                <a:gd name="T0" fmla="*/ 389 w 389"/>
                <a:gd name="T1" fmla="*/ 83 h 100"/>
                <a:gd name="T2" fmla="*/ 40 w 389"/>
                <a:gd name="T3" fmla="*/ 0 h 100"/>
                <a:gd name="T4" fmla="*/ 0 w 389"/>
                <a:gd name="T5" fmla="*/ 17 h 100"/>
                <a:gd name="T6" fmla="*/ 349 w 389"/>
                <a:gd name="T7" fmla="*/ 100 h 100"/>
                <a:gd name="T8" fmla="*/ 389 w 389"/>
                <a:gd name="T9" fmla="*/ 8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100">
                  <a:moveTo>
                    <a:pt x="389" y="83"/>
                  </a:moveTo>
                  <a:cubicBezTo>
                    <a:pt x="285" y="55"/>
                    <a:pt x="101" y="4"/>
                    <a:pt x="40" y="0"/>
                  </a:cubicBezTo>
                  <a:cubicBezTo>
                    <a:pt x="23" y="1"/>
                    <a:pt x="10" y="8"/>
                    <a:pt x="0" y="17"/>
                  </a:cubicBezTo>
                  <a:cubicBezTo>
                    <a:pt x="104" y="44"/>
                    <a:pt x="288" y="96"/>
                    <a:pt x="349" y="100"/>
                  </a:cubicBezTo>
                  <a:cubicBezTo>
                    <a:pt x="366" y="99"/>
                    <a:pt x="379" y="92"/>
                    <a:pt x="389" y="83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18"/>
            <p:cNvSpPr/>
            <p:nvPr/>
          </p:nvSpPr>
          <p:spPr bwMode="auto">
            <a:xfrm>
              <a:off x="6753225" y="6924675"/>
              <a:ext cx="161925" cy="214313"/>
            </a:xfrm>
            <a:custGeom>
              <a:avLst/>
              <a:gdLst>
                <a:gd name="T0" fmla="*/ 38 w 43"/>
                <a:gd name="T1" fmla="*/ 56 h 57"/>
                <a:gd name="T2" fmla="*/ 36 w 43"/>
                <a:gd name="T3" fmla="*/ 55 h 57"/>
                <a:gd name="T4" fmla="*/ 1 w 43"/>
                <a:gd name="T5" fmla="*/ 6 h 57"/>
                <a:gd name="T6" fmla="*/ 2 w 43"/>
                <a:gd name="T7" fmla="*/ 1 h 57"/>
                <a:gd name="T8" fmla="*/ 7 w 43"/>
                <a:gd name="T9" fmla="*/ 2 h 57"/>
                <a:gd name="T10" fmla="*/ 42 w 43"/>
                <a:gd name="T11" fmla="*/ 50 h 57"/>
                <a:gd name="T12" fmla="*/ 41 w 43"/>
                <a:gd name="T13" fmla="*/ 56 h 57"/>
                <a:gd name="T14" fmla="*/ 38 w 43"/>
                <a:gd name="T15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7">
                  <a:moveTo>
                    <a:pt x="38" y="56"/>
                  </a:moveTo>
                  <a:cubicBezTo>
                    <a:pt x="37" y="56"/>
                    <a:pt x="36" y="56"/>
                    <a:pt x="36" y="55"/>
                  </a:cubicBezTo>
                  <a:cubicBezTo>
                    <a:pt x="24" y="39"/>
                    <a:pt x="12" y="23"/>
                    <a:pt x="1" y="6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19" y="18"/>
                    <a:pt x="30" y="34"/>
                    <a:pt x="42" y="50"/>
                  </a:cubicBezTo>
                  <a:cubicBezTo>
                    <a:pt x="43" y="52"/>
                    <a:pt x="43" y="54"/>
                    <a:pt x="41" y="56"/>
                  </a:cubicBezTo>
                  <a:cubicBezTo>
                    <a:pt x="40" y="56"/>
                    <a:pt x="39" y="57"/>
                    <a:pt x="38" y="56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19"/>
            <p:cNvSpPr/>
            <p:nvPr/>
          </p:nvSpPr>
          <p:spPr bwMode="auto">
            <a:xfrm>
              <a:off x="6532563" y="6883400"/>
              <a:ext cx="333375" cy="457200"/>
            </a:xfrm>
            <a:custGeom>
              <a:avLst/>
              <a:gdLst>
                <a:gd name="T0" fmla="*/ 83 w 89"/>
                <a:gd name="T1" fmla="*/ 121 h 122"/>
                <a:gd name="T2" fmla="*/ 81 w 89"/>
                <a:gd name="T3" fmla="*/ 120 h 122"/>
                <a:gd name="T4" fmla="*/ 1 w 89"/>
                <a:gd name="T5" fmla="*/ 7 h 122"/>
                <a:gd name="T6" fmla="*/ 2 w 89"/>
                <a:gd name="T7" fmla="*/ 1 h 122"/>
                <a:gd name="T8" fmla="*/ 7 w 89"/>
                <a:gd name="T9" fmla="*/ 2 h 122"/>
                <a:gd name="T10" fmla="*/ 87 w 89"/>
                <a:gd name="T11" fmla="*/ 115 h 122"/>
                <a:gd name="T12" fmla="*/ 86 w 89"/>
                <a:gd name="T13" fmla="*/ 121 h 122"/>
                <a:gd name="T14" fmla="*/ 83 w 89"/>
                <a:gd name="T15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122">
                  <a:moveTo>
                    <a:pt x="83" y="121"/>
                  </a:moveTo>
                  <a:cubicBezTo>
                    <a:pt x="83" y="121"/>
                    <a:pt x="82" y="121"/>
                    <a:pt x="81" y="120"/>
                  </a:cubicBezTo>
                  <a:cubicBezTo>
                    <a:pt x="55" y="84"/>
                    <a:pt x="28" y="46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ubicBezTo>
                    <a:pt x="34" y="41"/>
                    <a:pt x="61" y="79"/>
                    <a:pt x="87" y="115"/>
                  </a:cubicBezTo>
                  <a:cubicBezTo>
                    <a:pt x="89" y="117"/>
                    <a:pt x="88" y="119"/>
                    <a:pt x="86" y="121"/>
                  </a:cubicBezTo>
                  <a:cubicBezTo>
                    <a:pt x="86" y="121"/>
                    <a:pt x="84" y="122"/>
                    <a:pt x="83" y="12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20"/>
            <p:cNvSpPr/>
            <p:nvPr/>
          </p:nvSpPr>
          <p:spPr bwMode="auto">
            <a:xfrm>
              <a:off x="6310313" y="6842125"/>
              <a:ext cx="503238" cy="701675"/>
            </a:xfrm>
            <a:custGeom>
              <a:avLst/>
              <a:gdLst>
                <a:gd name="T0" fmla="*/ 129 w 134"/>
                <a:gd name="T1" fmla="*/ 187 h 187"/>
                <a:gd name="T2" fmla="*/ 127 w 134"/>
                <a:gd name="T3" fmla="*/ 186 h 187"/>
                <a:gd name="T4" fmla="*/ 1 w 134"/>
                <a:gd name="T5" fmla="*/ 7 h 187"/>
                <a:gd name="T6" fmla="*/ 2 w 134"/>
                <a:gd name="T7" fmla="*/ 1 h 187"/>
                <a:gd name="T8" fmla="*/ 8 w 134"/>
                <a:gd name="T9" fmla="*/ 2 h 187"/>
                <a:gd name="T10" fmla="*/ 133 w 134"/>
                <a:gd name="T11" fmla="*/ 181 h 187"/>
                <a:gd name="T12" fmla="*/ 132 w 134"/>
                <a:gd name="T13" fmla="*/ 186 h 187"/>
                <a:gd name="T14" fmla="*/ 129 w 134"/>
                <a:gd name="T1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87">
                  <a:moveTo>
                    <a:pt x="129" y="187"/>
                  </a:moveTo>
                  <a:cubicBezTo>
                    <a:pt x="128" y="187"/>
                    <a:pt x="127" y="186"/>
                    <a:pt x="127" y="186"/>
                  </a:cubicBezTo>
                  <a:cubicBezTo>
                    <a:pt x="85" y="129"/>
                    <a:pt x="43" y="68"/>
                    <a:pt x="1" y="7"/>
                  </a:cubicBezTo>
                  <a:cubicBezTo>
                    <a:pt x="0" y="5"/>
                    <a:pt x="1" y="3"/>
                    <a:pt x="2" y="1"/>
                  </a:cubicBezTo>
                  <a:cubicBezTo>
                    <a:pt x="4" y="0"/>
                    <a:pt x="6" y="1"/>
                    <a:pt x="8" y="2"/>
                  </a:cubicBezTo>
                  <a:cubicBezTo>
                    <a:pt x="49" y="63"/>
                    <a:pt x="91" y="125"/>
                    <a:pt x="133" y="181"/>
                  </a:cubicBezTo>
                  <a:cubicBezTo>
                    <a:pt x="134" y="182"/>
                    <a:pt x="134" y="185"/>
                    <a:pt x="132" y="186"/>
                  </a:cubicBezTo>
                  <a:cubicBezTo>
                    <a:pt x="131" y="187"/>
                    <a:pt x="130" y="187"/>
                    <a:pt x="129" y="187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21"/>
            <p:cNvSpPr/>
            <p:nvPr/>
          </p:nvSpPr>
          <p:spPr bwMode="auto">
            <a:xfrm>
              <a:off x="6092825" y="6800850"/>
              <a:ext cx="673100" cy="949325"/>
            </a:xfrm>
            <a:custGeom>
              <a:avLst/>
              <a:gdLst>
                <a:gd name="T0" fmla="*/ 174 w 179"/>
                <a:gd name="T1" fmla="*/ 253 h 253"/>
                <a:gd name="T2" fmla="*/ 171 w 179"/>
                <a:gd name="T3" fmla="*/ 252 h 253"/>
                <a:gd name="T4" fmla="*/ 1 w 179"/>
                <a:gd name="T5" fmla="*/ 7 h 253"/>
                <a:gd name="T6" fmla="*/ 2 w 179"/>
                <a:gd name="T7" fmla="*/ 1 h 253"/>
                <a:gd name="T8" fmla="*/ 7 w 179"/>
                <a:gd name="T9" fmla="*/ 2 h 253"/>
                <a:gd name="T10" fmla="*/ 178 w 179"/>
                <a:gd name="T11" fmla="*/ 247 h 253"/>
                <a:gd name="T12" fmla="*/ 177 w 179"/>
                <a:gd name="T13" fmla="*/ 252 h 253"/>
                <a:gd name="T14" fmla="*/ 174 w 179"/>
                <a:gd name="T1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53">
                  <a:moveTo>
                    <a:pt x="174" y="253"/>
                  </a:moveTo>
                  <a:cubicBezTo>
                    <a:pt x="173" y="253"/>
                    <a:pt x="172" y="252"/>
                    <a:pt x="171" y="252"/>
                  </a:cubicBezTo>
                  <a:cubicBezTo>
                    <a:pt x="115" y="175"/>
                    <a:pt x="58" y="88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6" y="1"/>
                    <a:pt x="7" y="2"/>
                  </a:cubicBezTo>
                  <a:cubicBezTo>
                    <a:pt x="64" y="84"/>
                    <a:pt x="121" y="170"/>
                    <a:pt x="178" y="247"/>
                  </a:cubicBezTo>
                  <a:cubicBezTo>
                    <a:pt x="179" y="248"/>
                    <a:pt x="178" y="251"/>
                    <a:pt x="177" y="252"/>
                  </a:cubicBezTo>
                  <a:cubicBezTo>
                    <a:pt x="176" y="253"/>
                    <a:pt x="175" y="253"/>
                    <a:pt x="174" y="253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22"/>
            <p:cNvSpPr/>
            <p:nvPr/>
          </p:nvSpPr>
          <p:spPr bwMode="auto">
            <a:xfrm>
              <a:off x="6051550" y="6988175"/>
              <a:ext cx="503238" cy="720725"/>
            </a:xfrm>
            <a:custGeom>
              <a:avLst/>
              <a:gdLst>
                <a:gd name="T0" fmla="*/ 129 w 134"/>
                <a:gd name="T1" fmla="*/ 192 h 192"/>
                <a:gd name="T2" fmla="*/ 126 w 134"/>
                <a:gd name="T3" fmla="*/ 190 h 192"/>
                <a:gd name="T4" fmla="*/ 1 w 134"/>
                <a:gd name="T5" fmla="*/ 7 h 192"/>
                <a:gd name="T6" fmla="*/ 2 w 134"/>
                <a:gd name="T7" fmla="*/ 2 h 192"/>
                <a:gd name="T8" fmla="*/ 7 w 134"/>
                <a:gd name="T9" fmla="*/ 3 h 192"/>
                <a:gd name="T10" fmla="*/ 132 w 134"/>
                <a:gd name="T11" fmla="*/ 185 h 192"/>
                <a:gd name="T12" fmla="*/ 132 w 134"/>
                <a:gd name="T13" fmla="*/ 191 h 192"/>
                <a:gd name="T14" fmla="*/ 129 w 134"/>
                <a:gd name="T1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92">
                  <a:moveTo>
                    <a:pt x="129" y="192"/>
                  </a:moveTo>
                  <a:cubicBezTo>
                    <a:pt x="128" y="191"/>
                    <a:pt x="127" y="191"/>
                    <a:pt x="126" y="190"/>
                  </a:cubicBezTo>
                  <a:cubicBezTo>
                    <a:pt x="84" y="130"/>
                    <a:pt x="43" y="67"/>
                    <a:pt x="1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4" y="0"/>
                    <a:pt x="6" y="1"/>
                    <a:pt x="7" y="3"/>
                  </a:cubicBezTo>
                  <a:cubicBezTo>
                    <a:pt x="49" y="63"/>
                    <a:pt x="91" y="126"/>
                    <a:pt x="132" y="185"/>
                  </a:cubicBezTo>
                  <a:cubicBezTo>
                    <a:pt x="134" y="187"/>
                    <a:pt x="133" y="190"/>
                    <a:pt x="132" y="191"/>
                  </a:cubicBezTo>
                  <a:cubicBezTo>
                    <a:pt x="131" y="192"/>
                    <a:pt x="130" y="192"/>
                    <a:pt x="129" y="192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23"/>
            <p:cNvSpPr/>
            <p:nvPr/>
          </p:nvSpPr>
          <p:spPr bwMode="auto">
            <a:xfrm>
              <a:off x="6008688" y="7175500"/>
              <a:ext cx="331788" cy="477838"/>
            </a:xfrm>
            <a:custGeom>
              <a:avLst/>
              <a:gdLst>
                <a:gd name="T0" fmla="*/ 83 w 88"/>
                <a:gd name="T1" fmla="*/ 127 h 127"/>
                <a:gd name="T2" fmla="*/ 81 w 88"/>
                <a:gd name="T3" fmla="*/ 125 h 127"/>
                <a:gd name="T4" fmla="*/ 1 w 88"/>
                <a:gd name="T5" fmla="*/ 6 h 127"/>
                <a:gd name="T6" fmla="*/ 2 w 88"/>
                <a:gd name="T7" fmla="*/ 1 h 127"/>
                <a:gd name="T8" fmla="*/ 7 w 88"/>
                <a:gd name="T9" fmla="*/ 2 h 127"/>
                <a:gd name="T10" fmla="*/ 87 w 88"/>
                <a:gd name="T11" fmla="*/ 121 h 127"/>
                <a:gd name="T12" fmla="*/ 86 w 88"/>
                <a:gd name="T13" fmla="*/ 126 h 127"/>
                <a:gd name="T14" fmla="*/ 83 w 88"/>
                <a:gd name="T1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127">
                  <a:moveTo>
                    <a:pt x="83" y="127"/>
                  </a:moveTo>
                  <a:cubicBezTo>
                    <a:pt x="82" y="127"/>
                    <a:pt x="82" y="126"/>
                    <a:pt x="81" y="125"/>
                  </a:cubicBezTo>
                  <a:cubicBezTo>
                    <a:pt x="54" y="86"/>
                    <a:pt x="28" y="46"/>
                    <a:pt x="1" y="6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34" y="41"/>
                    <a:pt x="61" y="81"/>
                    <a:pt x="87" y="121"/>
                  </a:cubicBezTo>
                  <a:cubicBezTo>
                    <a:pt x="88" y="123"/>
                    <a:pt x="88" y="125"/>
                    <a:pt x="86" y="126"/>
                  </a:cubicBezTo>
                  <a:cubicBezTo>
                    <a:pt x="85" y="127"/>
                    <a:pt x="84" y="127"/>
                    <a:pt x="83" y="12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24"/>
            <p:cNvSpPr/>
            <p:nvPr/>
          </p:nvSpPr>
          <p:spPr bwMode="auto">
            <a:xfrm>
              <a:off x="5967413" y="7359650"/>
              <a:ext cx="161925" cy="228600"/>
            </a:xfrm>
            <a:custGeom>
              <a:avLst/>
              <a:gdLst>
                <a:gd name="T0" fmla="*/ 38 w 43"/>
                <a:gd name="T1" fmla="*/ 60 h 61"/>
                <a:gd name="T2" fmla="*/ 36 w 43"/>
                <a:gd name="T3" fmla="*/ 59 h 61"/>
                <a:gd name="T4" fmla="*/ 1 w 43"/>
                <a:gd name="T5" fmla="*/ 6 h 61"/>
                <a:gd name="T6" fmla="*/ 2 w 43"/>
                <a:gd name="T7" fmla="*/ 1 h 61"/>
                <a:gd name="T8" fmla="*/ 7 w 43"/>
                <a:gd name="T9" fmla="*/ 2 h 61"/>
                <a:gd name="T10" fmla="*/ 42 w 43"/>
                <a:gd name="T11" fmla="*/ 55 h 61"/>
                <a:gd name="T12" fmla="*/ 41 w 43"/>
                <a:gd name="T13" fmla="*/ 60 h 61"/>
                <a:gd name="T14" fmla="*/ 38 w 43"/>
                <a:gd name="T15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61">
                  <a:moveTo>
                    <a:pt x="38" y="60"/>
                  </a:moveTo>
                  <a:cubicBezTo>
                    <a:pt x="37" y="60"/>
                    <a:pt x="37" y="60"/>
                    <a:pt x="36" y="59"/>
                  </a:cubicBezTo>
                  <a:cubicBezTo>
                    <a:pt x="24" y="41"/>
                    <a:pt x="13" y="24"/>
                    <a:pt x="1" y="6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ubicBezTo>
                    <a:pt x="19" y="20"/>
                    <a:pt x="31" y="37"/>
                    <a:pt x="42" y="55"/>
                  </a:cubicBezTo>
                  <a:cubicBezTo>
                    <a:pt x="43" y="56"/>
                    <a:pt x="43" y="59"/>
                    <a:pt x="41" y="60"/>
                  </a:cubicBezTo>
                  <a:cubicBezTo>
                    <a:pt x="40" y="61"/>
                    <a:pt x="39" y="61"/>
                    <a:pt x="38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25"/>
            <p:cNvSpPr/>
            <p:nvPr/>
          </p:nvSpPr>
          <p:spPr bwMode="auto">
            <a:xfrm>
              <a:off x="6065838" y="6804025"/>
              <a:ext cx="233363" cy="139700"/>
            </a:xfrm>
            <a:custGeom>
              <a:avLst/>
              <a:gdLst>
                <a:gd name="T0" fmla="*/ 3 w 62"/>
                <a:gd name="T1" fmla="*/ 37 h 37"/>
                <a:gd name="T2" fmla="*/ 1 w 62"/>
                <a:gd name="T3" fmla="*/ 35 h 37"/>
                <a:gd name="T4" fmla="*/ 2 w 62"/>
                <a:gd name="T5" fmla="*/ 30 h 37"/>
                <a:gd name="T6" fmla="*/ 55 w 62"/>
                <a:gd name="T7" fmla="*/ 1 h 37"/>
                <a:gd name="T8" fmla="*/ 61 w 62"/>
                <a:gd name="T9" fmla="*/ 3 h 37"/>
                <a:gd name="T10" fmla="*/ 59 w 62"/>
                <a:gd name="T11" fmla="*/ 8 h 37"/>
                <a:gd name="T12" fmla="*/ 6 w 62"/>
                <a:gd name="T13" fmla="*/ 36 h 37"/>
                <a:gd name="T14" fmla="*/ 3 w 62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7">
                  <a:moveTo>
                    <a:pt x="3" y="37"/>
                  </a:moveTo>
                  <a:cubicBezTo>
                    <a:pt x="2" y="36"/>
                    <a:pt x="1" y="36"/>
                    <a:pt x="1" y="35"/>
                  </a:cubicBezTo>
                  <a:cubicBezTo>
                    <a:pt x="0" y="33"/>
                    <a:pt x="0" y="30"/>
                    <a:pt x="2" y="30"/>
                  </a:cubicBezTo>
                  <a:cubicBezTo>
                    <a:pt x="20" y="20"/>
                    <a:pt x="38" y="11"/>
                    <a:pt x="55" y="1"/>
                  </a:cubicBezTo>
                  <a:cubicBezTo>
                    <a:pt x="57" y="0"/>
                    <a:pt x="60" y="1"/>
                    <a:pt x="61" y="3"/>
                  </a:cubicBezTo>
                  <a:cubicBezTo>
                    <a:pt x="62" y="5"/>
                    <a:pt x="61" y="7"/>
                    <a:pt x="59" y="8"/>
                  </a:cubicBezTo>
                  <a:cubicBezTo>
                    <a:pt x="41" y="18"/>
                    <a:pt x="23" y="27"/>
                    <a:pt x="6" y="36"/>
                  </a:cubicBezTo>
                  <a:cubicBezTo>
                    <a:pt x="5" y="37"/>
                    <a:pt x="4" y="37"/>
                    <a:pt x="3" y="37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26"/>
            <p:cNvSpPr/>
            <p:nvPr/>
          </p:nvSpPr>
          <p:spPr bwMode="auto">
            <a:xfrm>
              <a:off x="6021388" y="6872288"/>
              <a:ext cx="492125" cy="273050"/>
            </a:xfrm>
            <a:custGeom>
              <a:avLst/>
              <a:gdLst>
                <a:gd name="T0" fmla="*/ 3 w 131"/>
                <a:gd name="T1" fmla="*/ 72 h 73"/>
                <a:gd name="T2" fmla="*/ 1 w 131"/>
                <a:gd name="T3" fmla="*/ 70 h 73"/>
                <a:gd name="T4" fmla="*/ 2 w 131"/>
                <a:gd name="T5" fmla="*/ 65 h 73"/>
                <a:gd name="T6" fmla="*/ 125 w 131"/>
                <a:gd name="T7" fmla="*/ 1 h 73"/>
                <a:gd name="T8" fmla="*/ 130 w 131"/>
                <a:gd name="T9" fmla="*/ 2 h 73"/>
                <a:gd name="T10" fmla="*/ 128 w 131"/>
                <a:gd name="T11" fmla="*/ 8 h 73"/>
                <a:gd name="T12" fmla="*/ 6 w 131"/>
                <a:gd name="T13" fmla="*/ 72 h 73"/>
                <a:gd name="T14" fmla="*/ 3 w 131"/>
                <a:gd name="T1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3">
                  <a:moveTo>
                    <a:pt x="3" y="72"/>
                  </a:moveTo>
                  <a:cubicBezTo>
                    <a:pt x="2" y="72"/>
                    <a:pt x="1" y="71"/>
                    <a:pt x="1" y="70"/>
                  </a:cubicBezTo>
                  <a:cubicBezTo>
                    <a:pt x="0" y="68"/>
                    <a:pt x="1" y="66"/>
                    <a:pt x="2" y="65"/>
                  </a:cubicBezTo>
                  <a:cubicBezTo>
                    <a:pt x="43" y="45"/>
                    <a:pt x="84" y="23"/>
                    <a:pt x="125" y="1"/>
                  </a:cubicBezTo>
                  <a:cubicBezTo>
                    <a:pt x="126" y="0"/>
                    <a:pt x="129" y="0"/>
                    <a:pt x="130" y="2"/>
                  </a:cubicBezTo>
                  <a:cubicBezTo>
                    <a:pt x="131" y="4"/>
                    <a:pt x="130" y="7"/>
                    <a:pt x="128" y="8"/>
                  </a:cubicBezTo>
                  <a:cubicBezTo>
                    <a:pt x="87" y="30"/>
                    <a:pt x="47" y="52"/>
                    <a:pt x="6" y="72"/>
                  </a:cubicBezTo>
                  <a:cubicBezTo>
                    <a:pt x="5" y="73"/>
                    <a:pt x="4" y="73"/>
                    <a:pt x="3" y="72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47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27"/>
            <p:cNvSpPr/>
            <p:nvPr/>
          </p:nvSpPr>
          <p:spPr bwMode="auto">
            <a:xfrm>
              <a:off x="5975350" y="6935788"/>
              <a:ext cx="752475" cy="409575"/>
            </a:xfrm>
            <a:custGeom>
              <a:avLst/>
              <a:gdLst>
                <a:gd name="T0" fmla="*/ 4 w 200"/>
                <a:gd name="T1" fmla="*/ 108 h 109"/>
                <a:gd name="T2" fmla="*/ 1 w 200"/>
                <a:gd name="T3" fmla="*/ 106 h 109"/>
                <a:gd name="T4" fmla="*/ 3 w 200"/>
                <a:gd name="T5" fmla="*/ 101 h 109"/>
                <a:gd name="T6" fmla="*/ 194 w 200"/>
                <a:gd name="T7" fmla="*/ 1 h 109"/>
                <a:gd name="T8" fmla="*/ 199 w 200"/>
                <a:gd name="T9" fmla="*/ 3 h 109"/>
                <a:gd name="T10" fmla="*/ 197 w 200"/>
                <a:gd name="T11" fmla="*/ 8 h 109"/>
                <a:gd name="T12" fmla="*/ 6 w 200"/>
                <a:gd name="T13" fmla="*/ 108 h 109"/>
                <a:gd name="T14" fmla="*/ 4 w 200"/>
                <a:gd name="T15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09">
                  <a:moveTo>
                    <a:pt x="4" y="108"/>
                  </a:moveTo>
                  <a:cubicBezTo>
                    <a:pt x="3" y="108"/>
                    <a:pt x="2" y="107"/>
                    <a:pt x="1" y="106"/>
                  </a:cubicBezTo>
                  <a:cubicBezTo>
                    <a:pt x="0" y="104"/>
                    <a:pt x="1" y="102"/>
                    <a:pt x="3" y="101"/>
                  </a:cubicBezTo>
                  <a:cubicBezTo>
                    <a:pt x="66" y="72"/>
                    <a:pt x="130" y="36"/>
                    <a:pt x="194" y="1"/>
                  </a:cubicBezTo>
                  <a:cubicBezTo>
                    <a:pt x="196" y="0"/>
                    <a:pt x="198" y="1"/>
                    <a:pt x="199" y="3"/>
                  </a:cubicBezTo>
                  <a:cubicBezTo>
                    <a:pt x="200" y="4"/>
                    <a:pt x="199" y="7"/>
                    <a:pt x="197" y="8"/>
                  </a:cubicBezTo>
                  <a:cubicBezTo>
                    <a:pt x="134" y="43"/>
                    <a:pt x="70" y="79"/>
                    <a:pt x="6" y="108"/>
                  </a:cubicBezTo>
                  <a:cubicBezTo>
                    <a:pt x="5" y="109"/>
                    <a:pt x="4" y="109"/>
                    <a:pt x="4" y="108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28"/>
            <p:cNvSpPr/>
            <p:nvPr/>
          </p:nvSpPr>
          <p:spPr bwMode="auto">
            <a:xfrm>
              <a:off x="5930900" y="6996113"/>
              <a:ext cx="1011238" cy="544513"/>
            </a:xfrm>
            <a:custGeom>
              <a:avLst/>
              <a:gdLst>
                <a:gd name="T0" fmla="*/ 4 w 269"/>
                <a:gd name="T1" fmla="*/ 145 h 145"/>
                <a:gd name="T2" fmla="*/ 1 w 269"/>
                <a:gd name="T3" fmla="*/ 143 h 145"/>
                <a:gd name="T4" fmla="*/ 3 w 269"/>
                <a:gd name="T5" fmla="*/ 138 h 145"/>
                <a:gd name="T6" fmla="*/ 263 w 269"/>
                <a:gd name="T7" fmla="*/ 1 h 145"/>
                <a:gd name="T8" fmla="*/ 268 w 269"/>
                <a:gd name="T9" fmla="*/ 3 h 145"/>
                <a:gd name="T10" fmla="*/ 266 w 269"/>
                <a:gd name="T11" fmla="*/ 8 h 145"/>
                <a:gd name="T12" fmla="*/ 6 w 269"/>
                <a:gd name="T13" fmla="*/ 145 h 145"/>
                <a:gd name="T14" fmla="*/ 4 w 269"/>
                <a:gd name="T1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9" h="145">
                  <a:moveTo>
                    <a:pt x="4" y="145"/>
                  </a:moveTo>
                  <a:cubicBezTo>
                    <a:pt x="3" y="144"/>
                    <a:pt x="2" y="144"/>
                    <a:pt x="1" y="143"/>
                  </a:cubicBezTo>
                  <a:cubicBezTo>
                    <a:pt x="0" y="141"/>
                    <a:pt x="1" y="138"/>
                    <a:pt x="3" y="138"/>
                  </a:cubicBezTo>
                  <a:cubicBezTo>
                    <a:pt x="89" y="101"/>
                    <a:pt x="176" y="49"/>
                    <a:pt x="263" y="1"/>
                  </a:cubicBezTo>
                  <a:cubicBezTo>
                    <a:pt x="265" y="0"/>
                    <a:pt x="267" y="1"/>
                    <a:pt x="268" y="3"/>
                  </a:cubicBezTo>
                  <a:cubicBezTo>
                    <a:pt x="269" y="4"/>
                    <a:pt x="268" y="7"/>
                    <a:pt x="266" y="8"/>
                  </a:cubicBezTo>
                  <a:cubicBezTo>
                    <a:pt x="180" y="56"/>
                    <a:pt x="93" y="108"/>
                    <a:pt x="6" y="145"/>
                  </a:cubicBezTo>
                  <a:cubicBezTo>
                    <a:pt x="6" y="145"/>
                    <a:pt x="5" y="145"/>
                    <a:pt x="4" y="14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29"/>
            <p:cNvSpPr/>
            <p:nvPr/>
          </p:nvSpPr>
          <p:spPr bwMode="auto">
            <a:xfrm>
              <a:off x="6145213" y="7183438"/>
              <a:ext cx="747713" cy="423863"/>
            </a:xfrm>
            <a:custGeom>
              <a:avLst/>
              <a:gdLst>
                <a:gd name="T0" fmla="*/ 3 w 199"/>
                <a:gd name="T1" fmla="*/ 113 h 113"/>
                <a:gd name="T2" fmla="*/ 1 w 199"/>
                <a:gd name="T3" fmla="*/ 111 h 113"/>
                <a:gd name="T4" fmla="*/ 2 w 199"/>
                <a:gd name="T5" fmla="*/ 105 h 113"/>
                <a:gd name="T6" fmla="*/ 193 w 199"/>
                <a:gd name="T7" fmla="*/ 1 h 113"/>
                <a:gd name="T8" fmla="*/ 198 w 199"/>
                <a:gd name="T9" fmla="*/ 2 h 113"/>
                <a:gd name="T10" fmla="*/ 197 w 199"/>
                <a:gd name="T11" fmla="*/ 7 h 113"/>
                <a:gd name="T12" fmla="*/ 6 w 199"/>
                <a:gd name="T13" fmla="*/ 112 h 113"/>
                <a:gd name="T14" fmla="*/ 3 w 199"/>
                <a:gd name="T1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113">
                  <a:moveTo>
                    <a:pt x="3" y="113"/>
                  </a:moveTo>
                  <a:cubicBezTo>
                    <a:pt x="2" y="112"/>
                    <a:pt x="1" y="112"/>
                    <a:pt x="1" y="111"/>
                  </a:cubicBezTo>
                  <a:cubicBezTo>
                    <a:pt x="0" y="109"/>
                    <a:pt x="0" y="106"/>
                    <a:pt x="2" y="105"/>
                  </a:cubicBezTo>
                  <a:cubicBezTo>
                    <a:pt x="66" y="75"/>
                    <a:pt x="130" y="38"/>
                    <a:pt x="193" y="1"/>
                  </a:cubicBezTo>
                  <a:cubicBezTo>
                    <a:pt x="195" y="0"/>
                    <a:pt x="197" y="0"/>
                    <a:pt x="198" y="2"/>
                  </a:cubicBezTo>
                  <a:cubicBezTo>
                    <a:pt x="199" y="4"/>
                    <a:pt x="199" y="6"/>
                    <a:pt x="197" y="7"/>
                  </a:cubicBezTo>
                  <a:cubicBezTo>
                    <a:pt x="133" y="45"/>
                    <a:pt x="69" y="82"/>
                    <a:pt x="6" y="112"/>
                  </a:cubicBezTo>
                  <a:cubicBezTo>
                    <a:pt x="5" y="113"/>
                    <a:pt x="4" y="113"/>
                    <a:pt x="3" y="113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30"/>
            <p:cNvSpPr/>
            <p:nvPr/>
          </p:nvSpPr>
          <p:spPr bwMode="auto">
            <a:xfrm>
              <a:off x="6354763" y="7370763"/>
              <a:ext cx="493713" cy="293688"/>
            </a:xfrm>
            <a:custGeom>
              <a:avLst/>
              <a:gdLst>
                <a:gd name="T0" fmla="*/ 4 w 131"/>
                <a:gd name="T1" fmla="*/ 78 h 78"/>
                <a:gd name="T2" fmla="*/ 1 w 131"/>
                <a:gd name="T3" fmla="*/ 76 h 78"/>
                <a:gd name="T4" fmla="*/ 3 w 131"/>
                <a:gd name="T5" fmla="*/ 71 h 78"/>
                <a:gd name="T6" fmla="*/ 125 w 131"/>
                <a:gd name="T7" fmla="*/ 1 h 78"/>
                <a:gd name="T8" fmla="*/ 130 w 131"/>
                <a:gd name="T9" fmla="*/ 2 h 78"/>
                <a:gd name="T10" fmla="*/ 128 w 131"/>
                <a:gd name="T11" fmla="*/ 8 h 78"/>
                <a:gd name="T12" fmla="*/ 6 w 131"/>
                <a:gd name="T13" fmla="*/ 78 h 78"/>
                <a:gd name="T14" fmla="*/ 4 w 131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8">
                  <a:moveTo>
                    <a:pt x="4" y="78"/>
                  </a:moveTo>
                  <a:cubicBezTo>
                    <a:pt x="3" y="78"/>
                    <a:pt x="2" y="77"/>
                    <a:pt x="1" y="76"/>
                  </a:cubicBezTo>
                  <a:cubicBezTo>
                    <a:pt x="0" y="74"/>
                    <a:pt x="1" y="72"/>
                    <a:pt x="3" y="71"/>
                  </a:cubicBezTo>
                  <a:cubicBezTo>
                    <a:pt x="43" y="49"/>
                    <a:pt x="84" y="25"/>
                    <a:pt x="125" y="1"/>
                  </a:cubicBezTo>
                  <a:cubicBezTo>
                    <a:pt x="127" y="0"/>
                    <a:pt x="129" y="1"/>
                    <a:pt x="130" y="2"/>
                  </a:cubicBezTo>
                  <a:cubicBezTo>
                    <a:pt x="131" y="4"/>
                    <a:pt x="130" y="6"/>
                    <a:pt x="128" y="8"/>
                  </a:cubicBezTo>
                  <a:cubicBezTo>
                    <a:pt x="88" y="32"/>
                    <a:pt x="47" y="56"/>
                    <a:pt x="6" y="78"/>
                  </a:cubicBezTo>
                  <a:cubicBezTo>
                    <a:pt x="5" y="78"/>
                    <a:pt x="4" y="78"/>
                    <a:pt x="4" y="78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5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31"/>
            <p:cNvSpPr/>
            <p:nvPr/>
          </p:nvSpPr>
          <p:spPr bwMode="auto">
            <a:xfrm>
              <a:off x="6569075" y="7562850"/>
              <a:ext cx="230188" cy="149225"/>
            </a:xfrm>
            <a:custGeom>
              <a:avLst/>
              <a:gdLst>
                <a:gd name="T0" fmla="*/ 3 w 61"/>
                <a:gd name="T1" fmla="*/ 40 h 40"/>
                <a:gd name="T2" fmla="*/ 1 w 61"/>
                <a:gd name="T3" fmla="*/ 38 h 40"/>
                <a:gd name="T4" fmla="*/ 2 w 61"/>
                <a:gd name="T5" fmla="*/ 33 h 40"/>
                <a:gd name="T6" fmla="*/ 55 w 61"/>
                <a:gd name="T7" fmla="*/ 1 h 40"/>
                <a:gd name="T8" fmla="*/ 60 w 61"/>
                <a:gd name="T9" fmla="*/ 2 h 40"/>
                <a:gd name="T10" fmla="*/ 59 w 61"/>
                <a:gd name="T11" fmla="*/ 7 h 40"/>
                <a:gd name="T12" fmla="*/ 6 w 61"/>
                <a:gd name="T13" fmla="*/ 39 h 40"/>
                <a:gd name="T14" fmla="*/ 3 w 6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0">
                  <a:moveTo>
                    <a:pt x="3" y="40"/>
                  </a:moveTo>
                  <a:cubicBezTo>
                    <a:pt x="2" y="40"/>
                    <a:pt x="1" y="39"/>
                    <a:pt x="1" y="38"/>
                  </a:cubicBezTo>
                  <a:cubicBezTo>
                    <a:pt x="0" y="36"/>
                    <a:pt x="0" y="34"/>
                    <a:pt x="2" y="33"/>
                  </a:cubicBezTo>
                  <a:cubicBezTo>
                    <a:pt x="20" y="22"/>
                    <a:pt x="38" y="12"/>
                    <a:pt x="55" y="1"/>
                  </a:cubicBezTo>
                  <a:cubicBezTo>
                    <a:pt x="57" y="0"/>
                    <a:pt x="60" y="0"/>
                    <a:pt x="60" y="2"/>
                  </a:cubicBezTo>
                  <a:cubicBezTo>
                    <a:pt x="61" y="4"/>
                    <a:pt x="61" y="6"/>
                    <a:pt x="59" y="7"/>
                  </a:cubicBezTo>
                  <a:cubicBezTo>
                    <a:pt x="41" y="18"/>
                    <a:pt x="23" y="29"/>
                    <a:pt x="6" y="39"/>
                  </a:cubicBezTo>
                  <a:cubicBezTo>
                    <a:pt x="5" y="40"/>
                    <a:pt x="4" y="40"/>
                    <a:pt x="3" y="4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32"/>
            <p:cNvSpPr/>
            <p:nvPr/>
          </p:nvSpPr>
          <p:spPr bwMode="auto">
            <a:xfrm>
              <a:off x="6230938" y="6353175"/>
              <a:ext cx="169863" cy="323850"/>
            </a:xfrm>
            <a:custGeom>
              <a:avLst/>
              <a:gdLst>
                <a:gd name="T0" fmla="*/ 39 w 45"/>
                <a:gd name="T1" fmla="*/ 86 h 86"/>
                <a:gd name="T2" fmla="*/ 37 w 45"/>
                <a:gd name="T3" fmla="*/ 84 h 86"/>
                <a:gd name="T4" fmla="*/ 1 w 45"/>
                <a:gd name="T5" fmla="*/ 6 h 86"/>
                <a:gd name="T6" fmla="*/ 3 w 45"/>
                <a:gd name="T7" fmla="*/ 1 h 86"/>
                <a:gd name="T8" fmla="*/ 8 w 45"/>
                <a:gd name="T9" fmla="*/ 3 h 86"/>
                <a:gd name="T10" fmla="*/ 44 w 45"/>
                <a:gd name="T11" fmla="*/ 81 h 86"/>
                <a:gd name="T12" fmla="*/ 42 w 45"/>
                <a:gd name="T13" fmla="*/ 86 h 86"/>
                <a:gd name="T14" fmla="*/ 39 w 4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86">
                  <a:moveTo>
                    <a:pt x="39" y="86"/>
                  </a:moveTo>
                  <a:cubicBezTo>
                    <a:pt x="38" y="86"/>
                    <a:pt x="37" y="85"/>
                    <a:pt x="37" y="8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5" y="83"/>
                    <a:pt x="44" y="85"/>
                    <a:pt x="42" y="86"/>
                  </a:cubicBezTo>
                  <a:cubicBezTo>
                    <a:pt x="41" y="86"/>
                    <a:pt x="40" y="86"/>
                    <a:pt x="39" y="8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33"/>
            <p:cNvSpPr/>
            <p:nvPr/>
          </p:nvSpPr>
          <p:spPr bwMode="auto">
            <a:xfrm>
              <a:off x="6175375" y="6402388"/>
              <a:ext cx="280988" cy="228600"/>
            </a:xfrm>
            <a:custGeom>
              <a:avLst/>
              <a:gdLst>
                <a:gd name="T0" fmla="*/ 3 w 75"/>
                <a:gd name="T1" fmla="*/ 61 h 61"/>
                <a:gd name="T2" fmla="*/ 1 w 75"/>
                <a:gd name="T3" fmla="*/ 60 h 61"/>
                <a:gd name="T4" fmla="*/ 2 w 75"/>
                <a:gd name="T5" fmla="*/ 54 h 61"/>
                <a:gd name="T6" fmla="*/ 69 w 75"/>
                <a:gd name="T7" fmla="*/ 1 h 61"/>
                <a:gd name="T8" fmla="*/ 74 w 75"/>
                <a:gd name="T9" fmla="*/ 2 h 61"/>
                <a:gd name="T10" fmla="*/ 73 w 75"/>
                <a:gd name="T11" fmla="*/ 7 h 61"/>
                <a:gd name="T12" fmla="*/ 6 w 75"/>
                <a:gd name="T13" fmla="*/ 60 h 61"/>
                <a:gd name="T14" fmla="*/ 3 w 75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1">
                  <a:moveTo>
                    <a:pt x="3" y="61"/>
                  </a:moveTo>
                  <a:cubicBezTo>
                    <a:pt x="2" y="61"/>
                    <a:pt x="2" y="60"/>
                    <a:pt x="1" y="60"/>
                  </a:cubicBezTo>
                  <a:cubicBezTo>
                    <a:pt x="0" y="58"/>
                    <a:pt x="0" y="56"/>
                    <a:pt x="2" y="54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0"/>
                    <a:pt x="72" y="0"/>
                    <a:pt x="74" y="2"/>
                  </a:cubicBezTo>
                  <a:cubicBezTo>
                    <a:pt x="75" y="3"/>
                    <a:pt x="75" y="6"/>
                    <a:pt x="73" y="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1"/>
                    <a:pt x="4" y="61"/>
                    <a:pt x="3" y="61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34"/>
            <p:cNvSpPr/>
            <p:nvPr/>
          </p:nvSpPr>
          <p:spPr bwMode="auto">
            <a:xfrm>
              <a:off x="6426200" y="6402388"/>
              <a:ext cx="166688" cy="319088"/>
            </a:xfrm>
            <a:custGeom>
              <a:avLst/>
              <a:gdLst>
                <a:gd name="T0" fmla="*/ 39 w 44"/>
                <a:gd name="T1" fmla="*/ 85 h 85"/>
                <a:gd name="T2" fmla="*/ 36 w 44"/>
                <a:gd name="T3" fmla="*/ 83 h 85"/>
                <a:gd name="T4" fmla="*/ 0 w 44"/>
                <a:gd name="T5" fmla="*/ 6 h 85"/>
                <a:gd name="T6" fmla="*/ 2 w 44"/>
                <a:gd name="T7" fmla="*/ 1 h 85"/>
                <a:gd name="T8" fmla="*/ 7 w 44"/>
                <a:gd name="T9" fmla="*/ 2 h 85"/>
                <a:gd name="T10" fmla="*/ 43 w 44"/>
                <a:gd name="T11" fmla="*/ 80 h 85"/>
                <a:gd name="T12" fmla="*/ 41 w 44"/>
                <a:gd name="T13" fmla="*/ 85 h 85"/>
                <a:gd name="T14" fmla="*/ 39 w 44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85">
                  <a:moveTo>
                    <a:pt x="39" y="85"/>
                  </a:moveTo>
                  <a:cubicBezTo>
                    <a:pt x="38" y="85"/>
                    <a:pt x="37" y="84"/>
                    <a:pt x="36" y="8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1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4" y="82"/>
                    <a:pt x="43" y="84"/>
                    <a:pt x="41" y="85"/>
                  </a:cubicBezTo>
                  <a:cubicBezTo>
                    <a:pt x="40" y="85"/>
                    <a:pt x="40" y="85"/>
                    <a:pt x="39" y="85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35"/>
            <p:cNvSpPr/>
            <p:nvPr/>
          </p:nvSpPr>
          <p:spPr bwMode="auto">
            <a:xfrm>
              <a:off x="6365875" y="6446838"/>
              <a:ext cx="282575" cy="230188"/>
            </a:xfrm>
            <a:custGeom>
              <a:avLst/>
              <a:gdLst>
                <a:gd name="T0" fmla="*/ 3 w 75"/>
                <a:gd name="T1" fmla="*/ 61 h 61"/>
                <a:gd name="T2" fmla="*/ 1 w 75"/>
                <a:gd name="T3" fmla="*/ 60 h 61"/>
                <a:gd name="T4" fmla="*/ 2 w 75"/>
                <a:gd name="T5" fmla="*/ 54 h 61"/>
                <a:gd name="T6" fmla="*/ 69 w 75"/>
                <a:gd name="T7" fmla="*/ 1 h 61"/>
                <a:gd name="T8" fmla="*/ 74 w 75"/>
                <a:gd name="T9" fmla="*/ 2 h 61"/>
                <a:gd name="T10" fmla="*/ 74 w 75"/>
                <a:gd name="T11" fmla="*/ 7 h 61"/>
                <a:gd name="T12" fmla="*/ 7 w 75"/>
                <a:gd name="T13" fmla="*/ 60 h 61"/>
                <a:gd name="T14" fmla="*/ 3 w 75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1">
                  <a:moveTo>
                    <a:pt x="3" y="61"/>
                  </a:moveTo>
                  <a:cubicBezTo>
                    <a:pt x="3" y="61"/>
                    <a:pt x="2" y="60"/>
                    <a:pt x="1" y="60"/>
                  </a:cubicBezTo>
                  <a:cubicBezTo>
                    <a:pt x="0" y="58"/>
                    <a:pt x="0" y="56"/>
                    <a:pt x="2" y="54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1" y="0"/>
                    <a:pt x="73" y="0"/>
                    <a:pt x="74" y="2"/>
                  </a:cubicBezTo>
                  <a:cubicBezTo>
                    <a:pt x="75" y="4"/>
                    <a:pt x="75" y="6"/>
                    <a:pt x="74" y="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4" y="61"/>
                    <a:pt x="3" y="61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36"/>
            <p:cNvSpPr/>
            <p:nvPr/>
          </p:nvSpPr>
          <p:spPr bwMode="auto">
            <a:xfrm>
              <a:off x="6618288" y="6446838"/>
              <a:ext cx="165100" cy="323850"/>
            </a:xfrm>
            <a:custGeom>
              <a:avLst/>
              <a:gdLst>
                <a:gd name="T0" fmla="*/ 39 w 44"/>
                <a:gd name="T1" fmla="*/ 86 h 86"/>
                <a:gd name="T2" fmla="*/ 37 w 44"/>
                <a:gd name="T3" fmla="*/ 83 h 86"/>
                <a:gd name="T4" fmla="*/ 1 w 44"/>
                <a:gd name="T5" fmla="*/ 6 h 86"/>
                <a:gd name="T6" fmla="*/ 3 w 44"/>
                <a:gd name="T7" fmla="*/ 1 h 86"/>
                <a:gd name="T8" fmla="*/ 8 w 44"/>
                <a:gd name="T9" fmla="*/ 3 h 86"/>
                <a:gd name="T10" fmla="*/ 43 w 44"/>
                <a:gd name="T11" fmla="*/ 80 h 86"/>
                <a:gd name="T12" fmla="*/ 42 w 44"/>
                <a:gd name="T13" fmla="*/ 85 h 86"/>
                <a:gd name="T14" fmla="*/ 39 w 44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86">
                  <a:moveTo>
                    <a:pt x="39" y="86"/>
                  </a:moveTo>
                  <a:cubicBezTo>
                    <a:pt x="38" y="85"/>
                    <a:pt x="37" y="85"/>
                    <a:pt x="37" y="83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4" y="82"/>
                    <a:pt x="43" y="84"/>
                    <a:pt x="42" y="85"/>
                  </a:cubicBezTo>
                  <a:cubicBezTo>
                    <a:pt x="41" y="86"/>
                    <a:pt x="40" y="86"/>
                    <a:pt x="39" y="86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37"/>
            <p:cNvSpPr/>
            <p:nvPr/>
          </p:nvSpPr>
          <p:spPr bwMode="auto">
            <a:xfrm>
              <a:off x="6557963" y="6492875"/>
              <a:ext cx="285750" cy="231775"/>
            </a:xfrm>
            <a:custGeom>
              <a:avLst/>
              <a:gdLst>
                <a:gd name="T0" fmla="*/ 4 w 76"/>
                <a:gd name="T1" fmla="*/ 61 h 62"/>
                <a:gd name="T2" fmla="*/ 2 w 76"/>
                <a:gd name="T3" fmla="*/ 60 h 62"/>
                <a:gd name="T4" fmla="*/ 2 w 76"/>
                <a:gd name="T5" fmla="*/ 55 h 62"/>
                <a:gd name="T6" fmla="*/ 69 w 76"/>
                <a:gd name="T7" fmla="*/ 2 h 62"/>
                <a:gd name="T8" fmla="*/ 75 w 76"/>
                <a:gd name="T9" fmla="*/ 2 h 62"/>
                <a:gd name="T10" fmla="*/ 74 w 76"/>
                <a:gd name="T11" fmla="*/ 7 h 62"/>
                <a:gd name="T12" fmla="*/ 7 w 76"/>
                <a:gd name="T13" fmla="*/ 61 h 62"/>
                <a:gd name="T14" fmla="*/ 4 w 76"/>
                <a:gd name="T15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2">
                  <a:moveTo>
                    <a:pt x="4" y="61"/>
                  </a:moveTo>
                  <a:cubicBezTo>
                    <a:pt x="3" y="61"/>
                    <a:pt x="2" y="61"/>
                    <a:pt x="2" y="60"/>
                  </a:cubicBezTo>
                  <a:cubicBezTo>
                    <a:pt x="0" y="58"/>
                    <a:pt x="1" y="56"/>
                    <a:pt x="2" y="55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71" y="0"/>
                    <a:pt x="73" y="1"/>
                    <a:pt x="75" y="2"/>
                  </a:cubicBezTo>
                  <a:cubicBezTo>
                    <a:pt x="76" y="4"/>
                    <a:pt x="76" y="6"/>
                    <a:pt x="74" y="7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6" y="61"/>
                    <a:pt x="5" y="62"/>
                    <a:pt x="4" y="6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38"/>
            <p:cNvSpPr/>
            <p:nvPr/>
          </p:nvSpPr>
          <p:spPr bwMode="auto">
            <a:xfrm>
              <a:off x="6810375" y="6492875"/>
              <a:ext cx="169863" cy="322263"/>
            </a:xfrm>
            <a:custGeom>
              <a:avLst/>
              <a:gdLst>
                <a:gd name="T0" fmla="*/ 39 w 45"/>
                <a:gd name="T1" fmla="*/ 86 h 86"/>
                <a:gd name="T2" fmla="*/ 37 w 45"/>
                <a:gd name="T3" fmla="*/ 84 h 86"/>
                <a:gd name="T4" fmla="*/ 1 w 45"/>
                <a:gd name="T5" fmla="*/ 6 h 86"/>
                <a:gd name="T6" fmla="*/ 3 w 45"/>
                <a:gd name="T7" fmla="*/ 1 h 86"/>
                <a:gd name="T8" fmla="*/ 8 w 45"/>
                <a:gd name="T9" fmla="*/ 3 h 86"/>
                <a:gd name="T10" fmla="*/ 44 w 45"/>
                <a:gd name="T11" fmla="*/ 81 h 86"/>
                <a:gd name="T12" fmla="*/ 42 w 45"/>
                <a:gd name="T13" fmla="*/ 86 h 86"/>
                <a:gd name="T14" fmla="*/ 39 w 4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86">
                  <a:moveTo>
                    <a:pt x="39" y="86"/>
                  </a:moveTo>
                  <a:cubicBezTo>
                    <a:pt x="38" y="86"/>
                    <a:pt x="37" y="85"/>
                    <a:pt x="37" y="8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5" y="82"/>
                    <a:pt x="44" y="85"/>
                    <a:pt x="42" y="86"/>
                  </a:cubicBezTo>
                  <a:cubicBezTo>
                    <a:pt x="41" y="86"/>
                    <a:pt x="40" y="86"/>
                    <a:pt x="39" y="86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39"/>
            <p:cNvSpPr/>
            <p:nvPr/>
          </p:nvSpPr>
          <p:spPr bwMode="auto">
            <a:xfrm>
              <a:off x="6753225" y="6537325"/>
              <a:ext cx="282575" cy="233363"/>
            </a:xfrm>
            <a:custGeom>
              <a:avLst/>
              <a:gdLst>
                <a:gd name="T0" fmla="*/ 3 w 75"/>
                <a:gd name="T1" fmla="*/ 62 h 62"/>
                <a:gd name="T2" fmla="*/ 1 w 75"/>
                <a:gd name="T3" fmla="*/ 60 h 62"/>
                <a:gd name="T4" fmla="*/ 2 w 75"/>
                <a:gd name="T5" fmla="*/ 55 h 62"/>
                <a:gd name="T6" fmla="*/ 69 w 75"/>
                <a:gd name="T7" fmla="*/ 2 h 62"/>
                <a:gd name="T8" fmla="*/ 74 w 75"/>
                <a:gd name="T9" fmla="*/ 2 h 62"/>
                <a:gd name="T10" fmla="*/ 73 w 75"/>
                <a:gd name="T11" fmla="*/ 8 h 62"/>
                <a:gd name="T12" fmla="*/ 6 w 75"/>
                <a:gd name="T13" fmla="*/ 61 h 62"/>
                <a:gd name="T14" fmla="*/ 3 w 75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2">
                  <a:moveTo>
                    <a:pt x="3" y="62"/>
                  </a:moveTo>
                  <a:cubicBezTo>
                    <a:pt x="2" y="61"/>
                    <a:pt x="2" y="61"/>
                    <a:pt x="1" y="60"/>
                  </a:cubicBezTo>
                  <a:cubicBezTo>
                    <a:pt x="0" y="59"/>
                    <a:pt x="0" y="56"/>
                    <a:pt x="2" y="55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70" y="0"/>
                    <a:pt x="73" y="1"/>
                    <a:pt x="74" y="2"/>
                  </a:cubicBezTo>
                  <a:cubicBezTo>
                    <a:pt x="75" y="4"/>
                    <a:pt x="75" y="6"/>
                    <a:pt x="73" y="8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2"/>
                    <a:pt x="4" y="62"/>
                    <a:pt x="3" y="62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40"/>
            <p:cNvSpPr/>
            <p:nvPr/>
          </p:nvSpPr>
          <p:spPr bwMode="auto">
            <a:xfrm>
              <a:off x="5818188" y="5200650"/>
              <a:ext cx="1774825" cy="1325563"/>
            </a:xfrm>
            <a:custGeom>
              <a:avLst/>
              <a:gdLst>
                <a:gd name="T0" fmla="*/ 437 w 472"/>
                <a:gd name="T1" fmla="*/ 252 h 353"/>
                <a:gd name="T2" fmla="*/ 437 w 472"/>
                <a:gd name="T3" fmla="*/ 252 h 353"/>
                <a:gd name="T4" fmla="*/ 291 w 472"/>
                <a:gd name="T5" fmla="*/ 25 h 353"/>
                <a:gd name="T6" fmla="*/ 59 w 472"/>
                <a:gd name="T7" fmla="*/ 162 h 353"/>
                <a:gd name="T8" fmla="*/ 59 w 472"/>
                <a:gd name="T9" fmla="*/ 162 h 353"/>
                <a:gd name="T10" fmla="*/ 7 w 472"/>
                <a:gd name="T11" fmla="*/ 200 h 353"/>
                <a:gd name="T12" fmla="*/ 44 w 472"/>
                <a:gd name="T13" fmla="*/ 260 h 353"/>
                <a:gd name="T14" fmla="*/ 406 w 472"/>
                <a:gd name="T15" fmla="*/ 347 h 353"/>
                <a:gd name="T16" fmla="*/ 466 w 472"/>
                <a:gd name="T17" fmla="*/ 310 h 353"/>
                <a:gd name="T18" fmla="*/ 437 w 472"/>
                <a:gd name="T19" fmla="*/ 25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353">
                  <a:moveTo>
                    <a:pt x="437" y="252"/>
                  </a:moveTo>
                  <a:cubicBezTo>
                    <a:pt x="437" y="252"/>
                    <a:pt x="437" y="252"/>
                    <a:pt x="437" y="252"/>
                  </a:cubicBezTo>
                  <a:cubicBezTo>
                    <a:pt x="461" y="151"/>
                    <a:pt x="396" y="50"/>
                    <a:pt x="291" y="25"/>
                  </a:cubicBezTo>
                  <a:cubicBezTo>
                    <a:pt x="187" y="0"/>
                    <a:pt x="83" y="61"/>
                    <a:pt x="59" y="162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35" y="160"/>
                    <a:pt x="13" y="176"/>
                    <a:pt x="7" y="200"/>
                  </a:cubicBezTo>
                  <a:cubicBezTo>
                    <a:pt x="0" y="227"/>
                    <a:pt x="17" y="254"/>
                    <a:pt x="44" y="260"/>
                  </a:cubicBezTo>
                  <a:cubicBezTo>
                    <a:pt x="406" y="347"/>
                    <a:pt x="406" y="347"/>
                    <a:pt x="406" y="347"/>
                  </a:cubicBezTo>
                  <a:cubicBezTo>
                    <a:pt x="433" y="353"/>
                    <a:pt x="460" y="336"/>
                    <a:pt x="466" y="310"/>
                  </a:cubicBezTo>
                  <a:cubicBezTo>
                    <a:pt x="472" y="286"/>
                    <a:pt x="459" y="262"/>
                    <a:pt x="437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41"/>
            <p:cNvSpPr/>
            <p:nvPr/>
          </p:nvSpPr>
          <p:spPr bwMode="auto">
            <a:xfrm>
              <a:off x="4892675" y="6707188"/>
              <a:ext cx="1135063" cy="1084263"/>
            </a:xfrm>
            <a:custGeom>
              <a:avLst/>
              <a:gdLst>
                <a:gd name="T0" fmla="*/ 255 w 302"/>
                <a:gd name="T1" fmla="*/ 0 h 289"/>
                <a:gd name="T2" fmla="*/ 0 w 302"/>
                <a:gd name="T3" fmla="*/ 65 h 289"/>
                <a:gd name="T4" fmla="*/ 69 w 302"/>
                <a:gd name="T5" fmla="*/ 289 h 289"/>
                <a:gd name="T6" fmla="*/ 302 w 302"/>
                <a:gd name="T7" fmla="*/ 229 h 289"/>
                <a:gd name="T8" fmla="*/ 255 w 302"/>
                <a:gd name="T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289">
                  <a:moveTo>
                    <a:pt x="255" y="0"/>
                  </a:moveTo>
                  <a:cubicBezTo>
                    <a:pt x="170" y="22"/>
                    <a:pt x="85" y="44"/>
                    <a:pt x="0" y="65"/>
                  </a:cubicBezTo>
                  <a:cubicBezTo>
                    <a:pt x="23" y="139"/>
                    <a:pt x="46" y="214"/>
                    <a:pt x="69" y="289"/>
                  </a:cubicBezTo>
                  <a:cubicBezTo>
                    <a:pt x="148" y="279"/>
                    <a:pt x="227" y="259"/>
                    <a:pt x="302" y="229"/>
                  </a:cubicBezTo>
                  <a:cubicBezTo>
                    <a:pt x="286" y="152"/>
                    <a:pt x="271" y="76"/>
                    <a:pt x="255" y="0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42"/>
            <p:cNvSpPr>
              <a:spLocks noEditPoints="1"/>
            </p:cNvSpPr>
            <p:nvPr/>
          </p:nvSpPr>
          <p:spPr bwMode="auto">
            <a:xfrm>
              <a:off x="4900613" y="6842125"/>
              <a:ext cx="398463" cy="134938"/>
            </a:xfrm>
            <a:custGeom>
              <a:avLst/>
              <a:gdLst>
                <a:gd name="T0" fmla="*/ 0 w 106"/>
                <a:gd name="T1" fmla="*/ 35 h 36"/>
                <a:gd name="T2" fmla="*/ 0 w 106"/>
                <a:gd name="T3" fmla="*/ 36 h 36"/>
                <a:gd name="T4" fmla="*/ 0 w 106"/>
                <a:gd name="T5" fmla="*/ 36 h 36"/>
                <a:gd name="T6" fmla="*/ 0 w 106"/>
                <a:gd name="T7" fmla="*/ 35 h 36"/>
                <a:gd name="T8" fmla="*/ 105 w 106"/>
                <a:gd name="T9" fmla="*/ 0 h 36"/>
                <a:gd name="T10" fmla="*/ 42 w 106"/>
                <a:gd name="T11" fmla="*/ 18 h 36"/>
                <a:gd name="T12" fmla="*/ 106 w 106"/>
                <a:gd name="T13" fmla="*/ 2 h 36"/>
                <a:gd name="T14" fmla="*/ 105 w 106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36"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105" y="0"/>
                  </a:moveTo>
                  <a:cubicBezTo>
                    <a:pt x="82" y="7"/>
                    <a:pt x="60" y="13"/>
                    <a:pt x="42" y="18"/>
                  </a:cubicBezTo>
                  <a:cubicBezTo>
                    <a:pt x="63" y="13"/>
                    <a:pt x="84" y="7"/>
                    <a:pt x="106" y="2"/>
                  </a:cubicBezTo>
                  <a:cubicBezTo>
                    <a:pt x="105" y="1"/>
                    <a:pt x="105" y="1"/>
                    <a:pt x="105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43"/>
            <p:cNvSpPr>
              <a:spLocks noEditPoints="1"/>
            </p:cNvSpPr>
            <p:nvPr/>
          </p:nvSpPr>
          <p:spPr bwMode="auto">
            <a:xfrm>
              <a:off x="4900613" y="6848475"/>
              <a:ext cx="989013" cy="128588"/>
            </a:xfrm>
            <a:custGeom>
              <a:avLst/>
              <a:gdLst>
                <a:gd name="T0" fmla="*/ 174 w 263"/>
                <a:gd name="T1" fmla="*/ 7 h 34"/>
                <a:gd name="T2" fmla="*/ 137 w 263"/>
                <a:gd name="T3" fmla="*/ 11 h 34"/>
                <a:gd name="T4" fmla="*/ 152 w 263"/>
                <a:gd name="T5" fmla="*/ 19 h 34"/>
                <a:gd name="T6" fmla="*/ 167 w 263"/>
                <a:gd name="T7" fmla="*/ 18 h 34"/>
                <a:gd name="T8" fmla="*/ 174 w 263"/>
                <a:gd name="T9" fmla="*/ 7 h 34"/>
                <a:gd name="T10" fmla="*/ 201 w 263"/>
                <a:gd name="T11" fmla="*/ 5 h 34"/>
                <a:gd name="T12" fmla="*/ 183 w 263"/>
                <a:gd name="T13" fmla="*/ 6 h 34"/>
                <a:gd name="T14" fmla="*/ 183 w 263"/>
                <a:gd name="T15" fmla="*/ 8 h 34"/>
                <a:gd name="T16" fmla="*/ 177 w 263"/>
                <a:gd name="T17" fmla="*/ 17 h 34"/>
                <a:gd name="T18" fmla="*/ 218 w 263"/>
                <a:gd name="T19" fmla="*/ 14 h 34"/>
                <a:gd name="T20" fmla="*/ 201 w 263"/>
                <a:gd name="T21" fmla="*/ 5 h 34"/>
                <a:gd name="T22" fmla="*/ 227 w 263"/>
                <a:gd name="T23" fmla="*/ 3 h 34"/>
                <a:gd name="T24" fmla="*/ 216 w 263"/>
                <a:gd name="T25" fmla="*/ 4 h 34"/>
                <a:gd name="T26" fmla="*/ 224 w 263"/>
                <a:gd name="T27" fmla="*/ 8 h 34"/>
                <a:gd name="T28" fmla="*/ 227 w 263"/>
                <a:gd name="T29" fmla="*/ 3 h 34"/>
                <a:gd name="T30" fmla="*/ 262 w 263"/>
                <a:gd name="T31" fmla="*/ 3 h 34"/>
                <a:gd name="T32" fmla="*/ 237 w 263"/>
                <a:gd name="T33" fmla="*/ 3 h 34"/>
                <a:gd name="T34" fmla="*/ 231 w 263"/>
                <a:gd name="T35" fmla="*/ 12 h 34"/>
                <a:gd name="T36" fmla="*/ 233 w 263"/>
                <a:gd name="T37" fmla="*/ 12 h 34"/>
                <a:gd name="T38" fmla="*/ 263 w 263"/>
                <a:gd name="T39" fmla="*/ 10 h 34"/>
                <a:gd name="T40" fmla="*/ 262 w 263"/>
                <a:gd name="T41" fmla="*/ 3 h 34"/>
                <a:gd name="T42" fmla="*/ 106 w 263"/>
                <a:gd name="T43" fmla="*/ 0 h 34"/>
                <a:gd name="T44" fmla="*/ 42 w 263"/>
                <a:gd name="T45" fmla="*/ 16 h 34"/>
                <a:gd name="T46" fmla="*/ 0 w 263"/>
                <a:gd name="T47" fmla="*/ 33 h 34"/>
                <a:gd name="T48" fmla="*/ 0 w 263"/>
                <a:gd name="T49" fmla="*/ 34 h 34"/>
                <a:gd name="T50" fmla="*/ 113 w 263"/>
                <a:gd name="T51" fmla="*/ 23 h 34"/>
                <a:gd name="T52" fmla="*/ 114 w 263"/>
                <a:gd name="T53" fmla="*/ 21 h 34"/>
                <a:gd name="T54" fmla="*/ 114 w 263"/>
                <a:gd name="T55" fmla="*/ 21 h 34"/>
                <a:gd name="T56" fmla="*/ 115 w 263"/>
                <a:gd name="T57" fmla="*/ 21 h 34"/>
                <a:gd name="T58" fmla="*/ 118 w 263"/>
                <a:gd name="T59" fmla="*/ 16 h 34"/>
                <a:gd name="T60" fmla="*/ 121 w 263"/>
                <a:gd name="T61" fmla="*/ 14 h 34"/>
                <a:gd name="T62" fmla="*/ 123 w 263"/>
                <a:gd name="T63" fmla="*/ 15 h 34"/>
                <a:gd name="T64" fmla="*/ 124 w 263"/>
                <a:gd name="T65" fmla="*/ 20 h 34"/>
                <a:gd name="T66" fmla="*/ 124 w 263"/>
                <a:gd name="T67" fmla="*/ 21 h 34"/>
                <a:gd name="T68" fmla="*/ 132 w 263"/>
                <a:gd name="T69" fmla="*/ 21 h 34"/>
                <a:gd name="T70" fmla="*/ 138 w 263"/>
                <a:gd name="T71" fmla="*/ 20 h 34"/>
                <a:gd name="T72" fmla="*/ 133 w 263"/>
                <a:gd name="T73" fmla="*/ 18 h 34"/>
                <a:gd name="T74" fmla="*/ 132 w 263"/>
                <a:gd name="T75" fmla="*/ 12 h 34"/>
                <a:gd name="T76" fmla="*/ 132 w 263"/>
                <a:gd name="T77" fmla="*/ 12 h 34"/>
                <a:gd name="T78" fmla="*/ 114 w 263"/>
                <a:gd name="T79" fmla="*/ 14 h 34"/>
                <a:gd name="T80" fmla="*/ 106 w 263"/>
                <a:gd name="T8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3" h="34">
                  <a:moveTo>
                    <a:pt x="174" y="7"/>
                  </a:moveTo>
                  <a:cubicBezTo>
                    <a:pt x="162" y="8"/>
                    <a:pt x="150" y="9"/>
                    <a:pt x="137" y="11"/>
                  </a:cubicBezTo>
                  <a:cubicBezTo>
                    <a:pt x="142" y="14"/>
                    <a:pt x="147" y="16"/>
                    <a:pt x="152" y="19"/>
                  </a:cubicBezTo>
                  <a:cubicBezTo>
                    <a:pt x="157" y="19"/>
                    <a:pt x="162" y="18"/>
                    <a:pt x="167" y="18"/>
                  </a:cubicBezTo>
                  <a:cubicBezTo>
                    <a:pt x="170" y="14"/>
                    <a:pt x="172" y="11"/>
                    <a:pt x="174" y="7"/>
                  </a:cubicBezTo>
                  <a:moveTo>
                    <a:pt x="201" y="5"/>
                  </a:moveTo>
                  <a:cubicBezTo>
                    <a:pt x="195" y="5"/>
                    <a:pt x="189" y="6"/>
                    <a:pt x="183" y="6"/>
                  </a:cubicBezTo>
                  <a:cubicBezTo>
                    <a:pt x="183" y="7"/>
                    <a:pt x="183" y="8"/>
                    <a:pt x="183" y="8"/>
                  </a:cubicBezTo>
                  <a:cubicBezTo>
                    <a:pt x="181" y="11"/>
                    <a:pt x="179" y="14"/>
                    <a:pt x="177" y="17"/>
                  </a:cubicBezTo>
                  <a:cubicBezTo>
                    <a:pt x="191" y="16"/>
                    <a:pt x="204" y="15"/>
                    <a:pt x="218" y="14"/>
                  </a:cubicBezTo>
                  <a:cubicBezTo>
                    <a:pt x="212" y="11"/>
                    <a:pt x="207" y="8"/>
                    <a:pt x="201" y="5"/>
                  </a:cubicBezTo>
                  <a:moveTo>
                    <a:pt x="227" y="3"/>
                  </a:moveTo>
                  <a:cubicBezTo>
                    <a:pt x="224" y="4"/>
                    <a:pt x="220" y="4"/>
                    <a:pt x="216" y="4"/>
                  </a:cubicBezTo>
                  <a:cubicBezTo>
                    <a:pt x="219" y="5"/>
                    <a:pt x="221" y="7"/>
                    <a:pt x="224" y="8"/>
                  </a:cubicBezTo>
                  <a:cubicBezTo>
                    <a:pt x="225" y="7"/>
                    <a:pt x="226" y="5"/>
                    <a:pt x="227" y="3"/>
                  </a:cubicBezTo>
                  <a:moveTo>
                    <a:pt x="262" y="3"/>
                  </a:moveTo>
                  <a:cubicBezTo>
                    <a:pt x="253" y="3"/>
                    <a:pt x="245" y="3"/>
                    <a:pt x="237" y="3"/>
                  </a:cubicBezTo>
                  <a:cubicBezTo>
                    <a:pt x="235" y="6"/>
                    <a:pt x="233" y="9"/>
                    <a:pt x="231" y="12"/>
                  </a:cubicBezTo>
                  <a:cubicBezTo>
                    <a:pt x="231" y="12"/>
                    <a:pt x="232" y="12"/>
                    <a:pt x="233" y="12"/>
                  </a:cubicBezTo>
                  <a:cubicBezTo>
                    <a:pt x="243" y="12"/>
                    <a:pt x="253" y="11"/>
                    <a:pt x="263" y="10"/>
                  </a:cubicBezTo>
                  <a:cubicBezTo>
                    <a:pt x="262" y="3"/>
                    <a:pt x="262" y="3"/>
                    <a:pt x="262" y="3"/>
                  </a:cubicBezTo>
                  <a:moveTo>
                    <a:pt x="106" y="0"/>
                  </a:moveTo>
                  <a:cubicBezTo>
                    <a:pt x="84" y="5"/>
                    <a:pt x="63" y="11"/>
                    <a:pt x="42" y="16"/>
                  </a:cubicBezTo>
                  <a:cubicBezTo>
                    <a:pt x="18" y="23"/>
                    <a:pt x="2" y="30"/>
                    <a:pt x="0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5" y="34"/>
                    <a:pt x="52" y="28"/>
                    <a:pt x="113" y="23"/>
                  </a:cubicBezTo>
                  <a:cubicBezTo>
                    <a:pt x="114" y="22"/>
                    <a:pt x="114" y="22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5" y="21"/>
                  </a:cubicBezTo>
                  <a:cubicBezTo>
                    <a:pt x="116" y="19"/>
                    <a:pt x="117" y="17"/>
                    <a:pt x="118" y="16"/>
                  </a:cubicBezTo>
                  <a:cubicBezTo>
                    <a:pt x="119" y="15"/>
                    <a:pt x="120" y="14"/>
                    <a:pt x="121" y="14"/>
                  </a:cubicBezTo>
                  <a:cubicBezTo>
                    <a:pt x="122" y="14"/>
                    <a:pt x="123" y="14"/>
                    <a:pt x="123" y="15"/>
                  </a:cubicBezTo>
                  <a:cubicBezTo>
                    <a:pt x="125" y="16"/>
                    <a:pt x="125" y="18"/>
                    <a:pt x="124" y="20"/>
                  </a:cubicBezTo>
                  <a:cubicBezTo>
                    <a:pt x="124" y="20"/>
                    <a:pt x="124" y="21"/>
                    <a:pt x="124" y="21"/>
                  </a:cubicBezTo>
                  <a:cubicBezTo>
                    <a:pt x="127" y="21"/>
                    <a:pt x="129" y="21"/>
                    <a:pt x="132" y="21"/>
                  </a:cubicBezTo>
                  <a:cubicBezTo>
                    <a:pt x="134" y="21"/>
                    <a:pt x="136" y="20"/>
                    <a:pt x="138" y="20"/>
                  </a:cubicBezTo>
                  <a:cubicBezTo>
                    <a:pt x="136" y="19"/>
                    <a:pt x="135" y="19"/>
                    <a:pt x="133" y="18"/>
                  </a:cubicBezTo>
                  <a:cubicBezTo>
                    <a:pt x="131" y="17"/>
                    <a:pt x="131" y="14"/>
                    <a:pt x="132" y="1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26" y="13"/>
                    <a:pt x="120" y="13"/>
                    <a:pt x="114" y="14"/>
                  </a:cubicBezTo>
                  <a:cubicBezTo>
                    <a:pt x="111" y="10"/>
                    <a:pt x="108" y="5"/>
                    <a:pt x="106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44"/>
            <p:cNvSpPr/>
            <p:nvPr/>
          </p:nvSpPr>
          <p:spPr bwMode="auto">
            <a:xfrm>
              <a:off x="4694238" y="6245225"/>
              <a:ext cx="1231900" cy="663575"/>
            </a:xfrm>
            <a:custGeom>
              <a:avLst/>
              <a:gdLst>
                <a:gd name="T0" fmla="*/ 276 w 328"/>
                <a:gd name="T1" fmla="*/ 0 h 177"/>
                <a:gd name="T2" fmla="*/ 0 w 328"/>
                <a:gd name="T3" fmla="*/ 59 h 177"/>
                <a:gd name="T4" fmla="*/ 52 w 328"/>
                <a:gd name="T5" fmla="*/ 177 h 177"/>
                <a:gd name="T6" fmla="*/ 328 w 328"/>
                <a:gd name="T7" fmla="*/ 118 h 177"/>
                <a:gd name="T8" fmla="*/ 276 w 328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177">
                  <a:moveTo>
                    <a:pt x="276" y="0"/>
                  </a:moveTo>
                  <a:cubicBezTo>
                    <a:pt x="199" y="35"/>
                    <a:pt x="100" y="43"/>
                    <a:pt x="0" y="59"/>
                  </a:cubicBezTo>
                  <a:cubicBezTo>
                    <a:pt x="5" y="101"/>
                    <a:pt x="26" y="140"/>
                    <a:pt x="52" y="177"/>
                  </a:cubicBezTo>
                  <a:cubicBezTo>
                    <a:pt x="129" y="143"/>
                    <a:pt x="227" y="134"/>
                    <a:pt x="328" y="118"/>
                  </a:cubicBezTo>
                  <a:cubicBezTo>
                    <a:pt x="322" y="76"/>
                    <a:pt x="302" y="37"/>
                    <a:pt x="276" y="0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45"/>
            <p:cNvSpPr/>
            <p:nvPr/>
          </p:nvSpPr>
          <p:spPr bwMode="auto">
            <a:xfrm>
              <a:off x="5757863" y="6281738"/>
              <a:ext cx="101600" cy="120650"/>
            </a:xfrm>
            <a:custGeom>
              <a:avLst/>
              <a:gdLst>
                <a:gd name="T0" fmla="*/ 3 w 27"/>
                <a:gd name="T1" fmla="*/ 0 h 32"/>
                <a:gd name="T2" fmla="*/ 0 w 27"/>
                <a:gd name="T3" fmla="*/ 1 h 32"/>
                <a:gd name="T4" fmla="*/ 19 w 27"/>
                <a:gd name="T5" fmla="*/ 32 h 32"/>
                <a:gd name="T6" fmla="*/ 27 w 27"/>
                <a:gd name="T7" fmla="*/ 32 h 32"/>
                <a:gd name="T8" fmla="*/ 3 w 2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1"/>
                    <a:pt x="13" y="22"/>
                    <a:pt x="19" y="32"/>
                  </a:cubicBezTo>
                  <a:cubicBezTo>
                    <a:pt x="22" y="32"/>
                    <a:pt x="24" y="32"/>
                    <a:pt x="27" y="32"/>
                  </a:cubicBezTo>
                  <a:cubicBezTo>
                    <a:pt x="26" y="26"/>
                    <a:pt x="21" y="12"/>
                    <a:pt x="3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46"/>
            <p:cNvSpPr>
              <a:spLocks noEditPoints="1"/>
            </p:cNvSpPr>
            <p:nvPr/>
          </p:nvSpPr>
          <p:spPr bwMode="auto">
            <a:xfrm>
              <a:off x="4749800" y="6286500"/>
              <a:ext cx="1079500" cy="284163"/>
            </a:xfrm>
            <a:custGeom>
              <a:avLst/>
              <a:gdLst>
                <a:gd name="T0" fmla="*/ 145 w 287"/>
                <a:gd name="T1" fmla="*/ 35 h 76"/>
                <a:gd name="T2" fmla="*/ 0 w 287"/>
                <a:gd name="T3" fmla="*/ 76 h 76"/>
                <a:gd name="T4" fmla="*/ 138 w 287"/>
                <a:gd name="T5" fmla="*/ 51 h 76"/>
                <a:gd name="T6" fmla="*/ 138 w 287"/>
                <a:gd name="T7" fmla="*/ 49 h 76"/>
                <a:gd name="T8" fmla="*/ 139 w 287"/>
                <a:gd name="T9" fmla="*/ 48 h 76"/>
                <a:gd name="T10" fmla="*/ 139 w 287"/>
                <a:gd name="T11" fmla="*/ 48 h 76"/>
                <a:gd name="T12" fmla="*/ 145 w 287"/>
                <a:gd name="T13" fmla="*/ 35 h 76"/>
                <a:gd name="T14" fmla="*/ 268 w 287"/>
                <a:gd name="T15" fmla="*/ 0 h 76"/>
                <a:gd name="T16" fmla="*/ 184 w 287"/>
                <a:gd name="T17" fmla="*/ 24 h 76"/>
                <a:gd name="T18" fmla="*/ 238 w 287"/>
                <a:gd name="T19" fmla="*/ 29 h 76"/>
                <a:gd name="T20" fmla="*/ 241 w 287"/>
                <a:gd name="T21" fmla="*/ 23 h 76"/>
                <a:gd name="T22" fmla="*/ 244 w 287"/>
                <a:gd name="T23" fmla="*/ 21 h 76"/>
                <a:gd name="T24" fmla="*/ 246 w 287"/>
                <a:gd name="T25" fmla="*/ 21 h 76"/>
                <a:gd name="T26" fmla="*/ 248 w 287"/>
                <a:gd name="T27" fmla="*/ 26 h 76"/>
                <a:gd name="T28" fmla="*/ 246 w 287"/>
                <a:gd name="T29" fmla="*/ 30 h 76"/>
                <a:gd name="T30" fmla="*/ 287 w 287"/>
                <a:gd name="T31" fmla="*/ 31 h 76"/>
                <a:gd name="T32" fmla="*/ 268 w 287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7" h="76">
                  <a:moveTo>
                    <a:pt x="145" y="3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62" y="62"/>
                    <a:pt x="138" y="51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38" y="49"/>
                    <a:pt x="139" y="48"/>
                    <a:pt x="139" y="48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141" y="43"/>
                    <a:pt x="143" y="39"/>
                    <a:pt x="145" y="35"/>
                  </a:cubicBezTo>
                  <a:moveTo>
                    <a:pt x="268" y="0"/>
                  </a:moveTo>
                  <a:cubicBezTo>
                    <a:pt x="184" y="24"/>
                    <a:pt x="184" y="24"/>
                    <a:pt x="184" y="24"/>
                  </a:cubicBezTo>
                  <a:cubicBezTo>
                    <a:pt x="202" y="26"/>
                    <a:pt x="220" y="28"/>
                    <a:pt x="238" y="29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1" y="21"/>
                    <a:pt x="243" y="21"/>
                    <a:pt x="244" y="21"/>
                  </a:cubicBezTo>
                  <a:cubicBezTo>
                    <a:pt x="245" y="21"/>
                    <a:pt x="245" y="21"/>
                    <a:pt x="246" y="21"/>
                  </a:cubicBezTo>
                  <a:cubicBezTo>
                    <a:pt x="248" y="22"/>
                    <a:pt x="248" y="24"/>
                    <a:pt x="248" y="26"/>
                  </a:cubicBezTo>
                  <a:cubicBezTo>
                    <a:pt x="246" y="30"/>
                    <a:pt x="246" y="30"/>
                    <a:pt x="246" y="30"/>
                  </a:cubicBezTo>
                  <a:cubicBezTo>
                    <a:pt x="259" y="31"/>
                    <a:pt x="273" y="31"/>
                    <a:pt x="287" y="31"/>
                  </a:cubicBezTo>
                  <a:cubicBezTo>
                    <a:pt x="281" y="21"/>
                    <a:pt x="275" y="10"/>
                    <a:pt x="268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5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47"/>
            <p:cNvSpPr/>
            <p:nvPr/>
          </p:nvSpPr>
          <p:spPr bwMode="auto">
            <a:xfrm>
              <a:off x="4752975" y="6638925"/>
              <a:ext cx="1230313" cy="338138"/>
            </a:xfrm>
            <a:custGeom>
              <a:avLst/>
              <a:gdLst>
                <a:gd name="T0" fmla="*/ 288 w 327"/>
                <a:gd name="T1" fmla="*/ 0 h 90"/>
                <a:gd name="T2" fmla="*/ 0 w 327"/>
                <a:gd name="T3" fmla="*/ 72 h 90"/>
                <a:gd name="T4" fmla="*/ 39 w 327"/>
                <a:gd name="T5" fmla="*/ 90 h 90"/>
                <a:gd name="T6" fmla="*/ 327 w 327"/>
                <a:gd name="T7" fmla="*/ 18 h 90"/>
                <a:gd name="T8" fmla="*/ 288 w 327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90">
                  <a:moveTo>
                    <a:pt x="288" y="0"/>
                  </a:moveTo>
                  <a:cubicBezTo>
                    <a:pt x="241" y="4"/>
                    <a:pt x="88" y="47"/>
                    <a:pt x="0" y="72"/>
                  </a:cubicBezTo>
                  <a:cubicBezTo>
                    <a:pt x="9" y="82"/>
                    <a:pt x="22" y="89"/>
                    <a:pt x="39" y="90"/>
                  </a:cubicBezTo>
                  <a:cubicBezTo>
                    <a:pt x="86" y="87"/>
                    <a:pt x="239" y="43"/>
                    <a:pt x="327" y="18"/>
                  </a:cubicBezTo>
                  <a:cubicBezTo>
                    <a:pt x="318" y="9"/>
                    <a:pt x="304" y="2"/>
                    <a:pt x="288" y="0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70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48"/>
            <p:cNvSpPr/>
            <p:nvPr/>
          </p:nvSpPr>
          <p:spPr bwMode="auto">
            <a:xfrm>
              <a:off x="4527550" y="6196013"/>
              <a:ext cx="1466850" cy="393700"/>
            </a:xfrm>
            <a:custGeom>
              <a:avLst/>
              <a:gdLst>
                <a:gd name="T0" fmla="*/ 349 w 390"/>
                <a:gd name="T1" fmla="*/ 0 h 105"/>
                <a:gd name="T2" fmla="*/ 0 w 390"/>
                <a:gd name="T3" fmla="*/ 88 h 105"/>
                <a:gd name="T4" fmla="*/ 42 w 390"/>
                <a:gd name="T5" fmla="*/ 105 h 105"/>
                <a:gd name="T6" fmla="*/ 390 w 390"/>
                <a:gd name="T7" fmla="*/ 16 h 105"/>
                <a:gd name="T8" fmla="*/ 349 w 390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105">
                  <a:moveTo>
                    <a:pt x="349" y="0"/>
                  </a:moveTo>
                  <a:cubicBezTo>
                    <a:pt x="291" y="4"/>
                    <a:pt x="102" y="60"/>
                    <a:pt x="0" y="88"/>
                  </a:cubicBezTo>
                  <a:cubicBezTo>
                    <a:pt x="11" y="97"/>
                    <a:pt x="25" y="103"/>
                    <a:pt x="42" y="105"/>
                  </a:cubicBezTo>
                  <a:cubicBezTo>
                    <a:pt x="99" y="101"/>
                    <a:pt x="289" y="45"/>
                    <a:pt x="390" y="16"/>
                  </a:cubicBezTo>
                  <a:cubicBezTo>
                    <a:pt x="379" y="7"/>
                    <a:pt x="365" y="1"/>
                    <a:pt x="349" y="0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49"/>
            <p:cNvSpPr/>
            <p:nvPr/>
          </p:nvSpPr>
          <p:spPr bwMode="auto">
            <a:xfrm>
              <a:off x="5607050" y="6815138"/>
              <a:ext cx="233363" cy="134938"/>
            </a:xfrm>
            <a:custGeom>
              <a:avLst/>
              <a:gdLst>
                <a:gd name="T0" fmla="*/ 58 w 62"/>
                <a:gd name="T1" fmla="*/ 36 h 36"/>
                <a:gd name="T2" fmla="*/ 56 w 62"/>
                <a:gd name="T3" fmla="*/ 36 h 36"/>
                <a:gd name="T4" fmla="*/ 2 w 62"/>
                <a:gd name="T5" fmla="*/ 8 h 36"/>
                <a:gd name="T6" fmla="*/ 0 w 62"/>
                <a:gd name="T7" fmla="*/ 3 h 36"/>
                <a:gd name="T8" fmla="*/ 6 w 62"/>
                <a:gd name="T9" fmla="*/ 1 h 36"/>
                <a:gd name="T10" fmla="*/ 59 w 62"/>
                <a:gd name="T11" fmla="*/ 29 h 36"/>
                <a:gd name="T12" fmla="*/ 61 w 62"/>
                <a:gd name="T13" fmla="*/ 34 h 36"/>
                <a:gd name="T14" fmla="*/ 58 w 62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6">
                  <a:moveTo>
                    <a:pt x="58" y="36"/>
                  </a:moveTo>
                  <a:cubicBezTo>
                    <a:pt x="58" y="36"/>
                    <a:pt x="57" y="36"/>
                    <a:pt x="56" y="36"/>
                  </a:cubicBezTo>
                  <a:cubicBezTo>
                    <a:pt x="38" y="27"/>
                    <a:pt x="20" y="17"/>
                    <a:pt x="2" y="8"/>
                  </a:cubicBezTo>
                  <a:cubicBezTo>
                    <a:pt x="0" y="7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ubicBezTo>
                    <a:pt x="23" y="11"/>
                    <a:pt x="41" y="20"/>
                    <a:pt x="59" y="29"/>
                  </a:cubicBezTo>
                  <a:cubicBezTo>
                    <a:pt x="61" y="30"/>
                    <a:pt x="62" y="32"/>
                    <a:pt x="61" y="34"/>
                  </a:cubicBezTo>
                  <a:cubicBezTo>
                    <a:pt x="60" y="35"/>
                    <a:pt x="59" y="36"/>
                    <a:pt x="58" y="3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50"/>
            <p:cNvSpPr/>
            <p:nvPr/>
          </p:nvSpPr>
          <p:spPr bwMode="auto">
            <a:xfrm>
              <a:off x="5392738" y="6886575"/>
              <a:ext cx="492125" cy="266700"/>
            </a:xfrm>
            <a:custGeom>
              <a:avLst/>
              <a:gdLst>
                <a:gd name="T0" fmla="*/ 128 w 131"/>
                <a:gd name="T1" fmla="*/ 70 h 71"/>
                <a:gd name="T2" fmla="*/ 125 w 131"/>
                <a:gd name="T3" fmla="*/ 70 h 71"/>
                <a:gd name="T4" fmla="*/ 2 w 131"/>
                <a:gd name="T5" fmla="*/ 8 h 71"/>
                <a:gd name="T6" fmla="*/ 1 w 131"/>
                <a:gd name="T7" fmla="*/ 2 h 71"/>
                <a:gd name="T8" fmla="*/ 6 w 131"/>
                <a:gd name="T9" fmla="*/ 1 h 71"/>
                <a:gd name="T10" fmla="*/ 129 w 131"/>
                <a:gd name="T11" fmla="*/ 63 h 71"/>
                <a:gd name="T12" fmla="*/ 130 w 131"/>
                <a:gd name="T13" fmla="*/ 68 h 71"/>
                <a:gd name="T14" fmla="*/ 128 w 131"/>
                <a:gd name="T15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1">
                  <a:moveTo>
                    <a:pt x="128" y="70"/>
                  </a:moveTo>
                  <a:cubicBezTo>
                    <a:pt x="127" y="71"/>
                    <a:pt x="126" y="71"/>
                    <a:pt x="125" y="70"/>
                  </a:cubicBezTo>
                  <a:cubicBezTo>
                    <a:pt x="84" y="51"/>
                    <a:pt x="43" y="29"/>
                    <a:pt x="2" y="8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47" y="22"/>
                    <a:pt x="88" y="44"/>
                    <a:pt x="129" y="63"/>
                  </a:cubicBezTo>
                  <a:cubicBezTo>
                    <a:pt x="131" y="64"/>
                    <a:pt x="131" y="66"/>
                    <a:pt x="130" y="68"/>
                  </a:cubicBezTo>
                  <a:cubicBezTo>
                    <a:pt x="130" y="69"/>
                    <a:pt x="129" y="70"/>
                    <a:pt x="128" y="7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51"/>
            <p:cNvSpPr/>
            <p:nvPr/>
          </p:nvSpPr>
          <p:spPr bwMode="auto">
            <a:xfrm>
              <a:off x="5178425" y="6954838"/>
              <a:ext cx="755650" cy="396875"/>
            </a:xfrm>
            <a:custGeom>
              <a:avLst/>
              <a:gdLst>
                <a:gd name="T0" fmla="*/ 198 w 201"/>
                <a:gd name="T1" fmla="*/ 105 h 106"/>
                <a:gd name="T2" fmla="*/ 195 w 201"/>
                <a:gd name="T3" fmla="*/ 105 h 106"/>
                <a:gd name="T4" fmla="*/ 2 w 201"/>
                <a:gd name="T5" fmla="*/ 8 h 106"/>
                <a:gd name="T6" fmla="*/ 1 w 201"/>
                <a:gd name="T7" fmla="*/ 3 h 106"/>
                <a:gd name="T8" fmla="*/ 6 w 201"/>
                <a:gd name="T9" fmla="*/ 1 h 106"/>
                <a:gd name="T10" fmla="*/ 198 w 201"/>
                <a:gd name="T11" fmla="*/ 98 h 106"/>
                <a:gd name="T12" fmla="*/ 200 w 201"/>
                <a:gd name="T13" fmla="*/ 103 h 106"/>
                <a:gd name="T14" fmla="*/ 198 w 201"/>
                <a:gd name="T15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106">
                  <a:moveTo>
                    <a:pt x="198" y="105"/>
                  </a:moveTo>
                  <a:cubicBezTo>
                    <a:pt x="197" y="106"/>
                    <a:pt x="196" y="106"/>
                    <a:pt x="195" y="105"/>
                  </a:cubicBezTo>
                  <a:cubicBezTo>
                    <a:pt x="131" y="77"/>
                    <a:pt x="67" y="42"/>
                    <a:pt x="2" y="8"/>
                  </a:cubicBezTo>
                  <a:cubicBezTo>
                    <a:pt x="1" y="7"/>
                    <a:pt x="0" y="4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0" y="35"/>
                    <a:pt x="134" y="70"/>
                    <a:pt x="198" y="98"/>
                  </a:cubicBezTo>
                  <a:cubicBezTo>
                    <a:pt x="200" y="99"/>
                    <a:pt x="201" y="101"/>
                    <a:pt x="200" y="103"/>
                  </a:cubicBezTo>
                  <a:cubicBezTo>
                    <a:pt x="200" y="104"/>
                    <a:pt x="199" y="105"/>
                    <a:pt x="198" y="10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85000"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52"/>
            <p:cNvSpPr/>
            <p:nvPr/>
          </p:nvSpPr>
          <p:spPr bwMode="auto">
            <a:xfrm>
              <a:off x="4964113" y="7018338"/>
              <a:ext cx="1019175" cy="528638"/>
            </a:xfrm>
            <a:custGeom>
              <a:avLst/>
              <a:gdLst>
                <a:gd name="T0" fmla="*/ 267 w 271"/>
                <a:gd name="T1" fmla="*/ 140 h 141"/>
                <a:gd name="T2" fmla="*/ 265 w 271"/>
                <a:gd name="T3" fmla="*/ 140 h 141"/>
                <a:gd name="T4" fmla="*/ 3 w 271"/>
                <a:gd name="T5" fmla="*/ 8 h 141"/>
                <a:gd name="T6" fmla="*/ 1 w 271"/>
                <a:gd name="T7" fmla="*/ 2 h 141"/>
                <a:gd name="T8" fmla="*/ 6 w 271"/>
                <a:gd name="T9" fmla="*/ 1 h 141"/>
                <a:gd name="T10" fmla="*/ 268 w 271"/>
                <a:gd name="T11" fmla="*/ 133 h 141"/>
                <a:gd name="T12" fmla="*/ 270 w 271"/>
                <a:gd name="T13" fmla="*/ 138 h 141"/>
                <a:gd name="T14" fmla="*/ 267 w 271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141">
                  <a:moveTo>
                    <a:pt x="267" y="140"/>
                  </a:moveTo>
                  <a:cubicBezTo>
                    <a:pt x="266" y="141"/>
                    <a:pt x="265" y="141"/>
                    <a:pt x="265" y="140"/>
                  </a:cubicBezTo>
                  <a:cubicBezTo>
                    <a:pt x="178" y="105"/>
                    <a:pt x="90" y="55"/>
                    <a:pt x="3" y="8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93" y="48"/>
                    <a:pt x="181" y="98"/>
                    <a:pt x="268" y="133"/>
                  </a:cubicBezTo>
                  <a:cubicBezTo>
                    <a:pt x="270" y="134"/>
                    <a:pt x="271" y="136"/>
                    <a:pt x="270" y="138"/>
                  </a:cubicBezTo>
                  <a:cubicBezTo>
                    <a:pt x="269" y="139"/>
                    <a:pt x="268" y="140"/>
                    <a:pt x="267" y="14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53"/>
            <p:cNvSpPr/>
            <p:nvPr/>
          </p:nvSpPr>
          <p:spPr bwMode="auto">
            <a:xfrm>
              <a:off x="5013325" y="7202488"/>
              <a:ext cx="758825" cy="412750"/>
            </a:xfrm>
            <a:custGeom>
              <a:avLst/>
              <a:gdLst>
                <a:gd name="T0" fmla="*/ 198 w 202"/>
                <a:gd name="T1" fmla="*/ 110 h 110"/>
                <a:gd name="T2" fmla="*/ 196 w 202"/>
                <a:gd name="T3" fmla="*/ 110 h 110"/>
                <a:gd name="T4" fmla="*/ 3 w 202"/>
                <a:gd name="T5" fmla="*/ 8 h 110"/>
                <a:gd name="T6" fmla="*/ 1 w 202"/>
                <a:gd name="T7" fmla="*/ 3 h 110"/>
                <a:gd name="T8" fmla="*/ 6 w 202"/>
                <a:gd name="T9" fmla="*/ 1 h 110"/>
                <a:gd name="T10" fmla="*/ 199 w 202"/>
                <a:gd name="T11" fmla="*/ 103 h 110"/>
                <a:gd name="T12" fmla="*/ 201 w 202"/>
                <a:gd name="T13" fmla="*/ 108 h 110"/>
                <a:gd name="T14" fmla="*/ 198 w 202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110">
                  <a:moveTo>
                    <a:pt x="198" y="110"/>
                  </a:moveTo>
                  <a:cubicBezTo>
                    <a:pt x="197" y="110"/>
                    <a:pt x="196" y="110"/>
                    <a:pt x="196" y="110"/>
                  </a:cubicBezTo>
                  <a:cubicBezTo>
                    <a:pt x="131" y="81"/>
                    <a:pt x="67" y="44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0" y="37"/>
                    <a:pt x="135" y="74"/>
                    <a:pt x="199" y="103"/>
                  </a:cubicBezTo>
                  <a:cubicBezTo>
                    <a:pt x="201" y="104"/>
                    <a:pt x="202" y="106"/>
                    <a:pt x="201" y="108"/>
                  </a:cubicBezTo>
                  <a:cubicBezTo>
                    <a:pt x="200" y="109"/>
                    <a:pt x="199" y="110"/>
                    <a:pt x="198" y="11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54"/>
            <p:cNvSpPr/>
            <p:nvPr/>
          </p:nvSpPr>
          <p:spPr bwMode="auto">
            <a:xfrm>
              <a:off x="5065713" y="7389813"/>
              <a:ext cx="492125" cy="288925"/>
            </a:xfrm>
            <a:custGeom>
              <a:avLst/>
              <a:gdLst>
                <a:gd name="T0" fmla="*/ 128 w 131"/>
                <a:gd name="T1" fmla="*/ 77 h 77"/>
                <a:gd name="T2" fmla="*/ 125 w 131"/>
                <a:gd name="T3" fmla="*/ 76 h 77"/>
                <a:gd name="T4" fmla="*/ 2 w 131"/>
                <a:gd name="T5" fmla="*/ 8 h 77"/>
                <a:gd name="T6" fmla="*/ 0 w 131"/>
                <a:gd name="T7" fmla="*/ 3 h 77"/>
                <a:gd name="T8" fmla="*/ 5 w 131"/>
                <a:gd name="T9" fmla="*/ 2 h 77"/>
                <a:gd name="T10" fmla="*/ 129 w 131"/>
                <a:gd name="T11" fmla="*/ 69 h 77"/>
                <a:gd name="T12" fmla="*/ 130 w 131"/>
                <a:gd name="T13" fmla="*/ 75 h 77"/>
                <a:gd name="T14" fmla="*/ 128 w 131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7">
                  <a:moveTo>
                    <a:pt x="128" y="77"/>
                  </a:moveTo>
                  <a:cubicBezTo>
                    <a:pt x="127" y="77"/>
                    <a:pt x="126" y="77"/>
                    <a:pt x="125" y="76"/>
                  </a:cubicBezTo>
                  <a:cubicBezTo>
                    <a:pt x="84" y="55"/>
                    <a:pt x="43" y="32"/>
                    <a:pt x="2" y="8"/>
                  </a:cubicBezTo>
                  <a:cubicBezTo>
                    <a:pt x="0" y="7"/>
                    <a:pt x="0" y="5"/>
                    <a:pt x="0" y="3"/>
                  </a:cubicBezTo>
                  <a:cubicBezTo>
                    <a:pt x="1" y="1"/>
                    <a:pt x="4" y="0"/>
                    <a:pt x="5" y="2"/>
                  </a:cubicBezTo>
                  <a:cubicBezTo>
                    <a:pt x="46" y="25"/>
                    <a:pt x="88" y="49"/>
                    <a:pt x="129" y="69"/>
                  </a:cubicBezTo>
                  <a:cubicBezTo>
                    <a:pt x="131" y="70"/>
                    <a:pt x="131" y="73"/>
                    <a:pt x="130" y="75"/>
                  </a:cubicBezTo>
                  <a:cubicBezTo>
                    <a:pt x="130" y="76"/>
                    <a:pt x="129" y="76"/>
                    <a:pt x="128" y="7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5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55"/>
            <p:cNvSpPr/>
            <p:nvPr/>
          </p:nvSpPr>
          <p:spPr bwMode="auto">
            <a:xfrm>
              <a:off x="5114925" y="7581900"/>
              <a:ext cx="233363" cy="146050"/>
            </a:xfrm>
            <a:custGeom>
              <a:avLst/>
              <a:gdLst>
                <a:gd name="T0" fmla="*/ 59 w 62"/>
                <a:gd name="T1" fmla="*/ 39 h 39"/>
                <a:gd name="T2" fmla="*/ 56 w 62"/>
                <a:gd name="T3" fmla="*/ 39 h 39"/>
                <a:gd name="T4" fmla="*/ 2 w 62"/>
                <a:gd name="T5" fmla="*/ 8 h 39"/>
                <a:gd name="T6" fmla="*/ 1 w 62"/>
                <a:gd name="T7" fmla="*/ 2 h 39"/>
                <a:gd name="T8" fmla="*/ 6 w 62"/>
                <a:gd name="T9" fmla="*/ 1 h 39"/>
                <a:gd name="T10" fmla="*/ 59 w 62"/>
                <a:gd name="T11" fmla="*/ 32 h 39"/>
                <a:gd name="T12" fmla="*/ 61 w 62"/>
                <a:gd name="T13" fmla="*/ 37 h 39"/>
                <a:gd name="T14" fmla="*/ 59 w 6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9">
                  <a:moveTo>
                    <a:pt x="59" y="39"/>
                  </a:moveTo>
                  <a:cubicBezTo>
                    <a:pt x="58" y="39"/>
                    <a:pt x="57" y="39"/>
                    <a:pt x="56" y="39"/>
                  </a:cubicBezTo>
                  <a:cubicBezTo>
                    <a:pt x="38" y="29"/>
                    <a:pt x="20" y="18"/>
                    <a:pt x="2" y="8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24" y="12"/>
                    <a:pt x="41" y="22"/>
                    <a:pt x="59" y="32"/>
                  </a:cubicBezTo>
                  <a:cubicBezTo>
                    <a:pt x="61" y="33"/>
                    <a:pt x="62" y="35"/>
                    <a:pt x="61" y="37"/>
                  </a:cubicBezTo>
                  <a:cubicBezTo>
                    <a:pt x="60" y="38"/>
                    <a:pt x="60" y="39"/>
                    <a:pt x="59" y="39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56"/>
            <p:cNvSpPr/>
            <p:nvPr/>
          </p:nvSpPr>
          <p:spPr bwMode="auto">
            <a:xfrm>
              <a:off x="4991100" y="6943725"/>
              <a:ext cx="160338" cy="212725"/>
            </a:xfrm>
            <a:custGeom>
              <a:avLst/>
              <a:gdLst>
                <a:gd name="T0" fmla="*/ 6 w 43"/>
                <a:gd name="T1" fmla="*/ 57 h 57"/>
                <a:gd name="T2" fmla="*/ 2 w 43"/>
                <a:gd name="T3" fmla="*/ 56 h 57"/>
                <a:gd name="T4" fmla="*/ 2 w 43"/>
                <a:gd name="T5" fmla="*/ 51 h 57"/>
                <a:gd name="T6" fmla="*/ 36 w 43"/>
                <a:gd name="T7" fmla="*/ 2 h 57"/>
                <a:gd name="T8" fmla="*/ 41 w 43"/>
                <a:gd name="T9" fmla="*/ 1 h 57"/>
                <a:gd name="T10" fmla="*/ 42 w 43"/>
                <a:gd name="T11" fmla="*/ 6 h 57"/>
                <a:gd name="T12" fmla="*/ 8 w 43"/>
                <a:gd name="T13" fmla="*/ 56 h 57"/>
                <a:gd name="T14" fmla="*/ 6 w 43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7">
                  <a:moveTo>
                    <a:pt x="6" y="57"/>
                  </a:moveTo>
                  <a:cubicBezTo>
                    <a:pt x="5" y="57"/>
                    <a:pt x="3" y="57"/>
                    <a:pt x="2" y="56"/>
                  </a:cubicBezTo>
                  <a:cubicBezTo>
                    <a:pt x="1" y="55"/>
                    <a:pt x="0" y="53"/>
                    <a:pt x="2" y="51"/>
                  </a:cubicBezTo>
                  <a:cubicBezTo>
                    <a:pt x="13" y="35"/>
                    <a:pt x="24" y="19"/>
                    <a:pt x="36" y="2"/>
                  </a:cubicBezTo>
                  <a:cubicBezTo>
                    <a:pt x="37" y="0"/>
                    <a:pt x="39" y="0"/>
                    <a:pt x="41" y="1"/>
                  </a:cubicBezTo>
                  <a:cubicBezTo>
                    <a:pt x="43" y="2"/>
                    <a:pt x="43" y="5"/>
                    <a:pt x="42" y="6"/>
                  </a:cubicBezTo>
                  <a:cubicBezTo>
                    <a:pt x="30" y="23"/>
                    <a:pt x="19" y="40"/>
                    <a:pt x="8" y="56"/>
                  </a:cubicBezTo>
                  <a:cubicBezTo>
                    <a:pt x="7" y="56"/>
                    <a:pt x="6" y="57"/>
                    <a:pt x="6" y="5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57"/>
            <p:cNvSpPr/>
            <p:nvPr/>
          </p:nvSpPr>
          <p:spPr bwMode="auto">
            <a:xfrm>
              <a:off x="5046663" y="6897688"/>
              <a:ext cx="323850" cy="461963"/>
            </a:xfrm>
            <a:custGeom>
              <a:avLst/>
              <a:gdLst>
                <a:gd name="T0" fmla="*/ 5 w 86"/>
                <a:gd name="T1" fmla="*/ 123 h 123"/>
                <a:gd name="T2" fmla="*/ 2 w 86"/>
                <a:gd name="T3" fmla="*/ 122 h 123"/>
                <a:gd name="T4" fmla="*/ 1 w 86"/>
                <a:gd name="T5" fmla="*/ 117 h 123"/>
                <a:gd name="T6" fmla="*/ 79 w 86"/>
                <a:gd name="T7" fmla="*/ 3 h 123"/>
                <a:gd name="T8" fmla="*/ 84 w 86"/>
                <a:gd name="T9" fmla="*/ 2 h 123"/>
                <a:gd name="T10" fmla="*/ 85 w 86"/>
                <a:gd name="T11" fmla="*/ 7 h 123"/>
                <a:gd name="T12" fmla="*/ 7 w 86"/>
                <a:gd name="T13" fmla="*/ 122 h 123"/>
                <a:gd name="T14" fmla="*/ 5 w 86"/>
                <a:gd name="T1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23">
                  <a:moveTo>
                    <a:pt x="5" y="123"/>
                  </a:moveTo>
                  <a:cubicBezTo>
                    <a:pt x="4" y="123"/>
                    <a:pt x="3" y="123"/>
                    <a:pt x="2" y="122"/>
                  </a:cubicBezTo>
                  <a:cubicBezTo>
                    <a:pt x="0" y="121"/>
                    <a:pt x="0" y="118"/>
                    <a:pt x="1" y="117"/>
                  </a:cubicBezTo>
                  <a:cubicBezTo>
                    <a:pt x="27" y="80"/>
                    <a:pt x="53" y="42"/>
                    <a:pt x="79" y="3"/>
                  </a:cubicBezTo>
                  <a:cubicBezTo>
                    <a:pt x="80" y="1"/>
                    <a:pt x="83" y="0"/>
                    <a:pt x="84" y="2"/>
                  </a:cubicBezTo>
                  <a:cubicBezTo>
                    <a:pt x="86" y="3"/>
                    <a:pt x="86" y="5"/>
                    <a:pt x="85" y="7"/>
                  </a:cubicBezTo>
                  <a:cubicBezTo>
                    <a:pt x="59" y="46"/>
                    <a:pt x="33" y="85"/>
                    <a:pt x="7" y="122"/>
                  </a:cubicBezTo>
                  <a:cubicBezTo>
                    <a:pt x="6" y="122"/>
                    <a:pt x="6" y="123"/>
                    <a:pt x="5" y="123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58"/>
            <p:cNvSpPr/>
            <p:nvPr/>
          </p:nvSpPr>
          <p:spPr bwMode="auto">
            <a:xfrm>
              <a:off x="5099050" y="6856413"/>
              <a:ext cx="493713" cy="709613"/>
            </a:xfrm>
            <a:custGeom>
              <a:avLst/>
              <a:gdLst>
                <a:gd name="T0" fmla="*/ 5 w 131"/>
                <a:gd name="T1" fmla="*/ 188 h 189"/>
                <a:gd name="T2" fmla="*/ 2 w 131"/>
                <a:gd name="T3" fmla="*/ 188 h 189"/>
                <a:gd name="T4" fmla="*/ 1 w 131"/>
                <a:gd name="T5" fmla="*/ 182 h 189"/>
                <a:gd name="T6" fmla="*/ 124 w 131"/>
                <a:gd name="T7" fmla="*/ 2 h 189"/>
                <a:gd name="T8" fmla="*/ 129 w 131"/>
                <a:gd name="T9" fmla="*/ 1 h 189"/>
                <a:gd name="T10" fmla="*/ 130 w 131"/>
                <a:gd name="T11" fmla="*/ 6 h 189"/>
                <a:gd name="T12" fmla="*/ 7 w 131"/>
                <a:gd name="T13" fmla="*/ 187 h 189"/>
                <a:gd name="T14" fmla="*/ 5 w 131"/>
                <a:gd name="T15" fmla="*/ 1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189">
                  <a:moveTo>
                    <a:pt x="5" y="188"/>
                  </a:moveTo>
                  <a:cubicBezTo>
                    <a:pt x="4" y="189"/>
                    <a:pt x="3" y="188"/>
                    <a:pt x="2" y="188"/>
                  </a:cubicBezTo>
                  <a:cubicBezTo>
                    <a:pt x="0" y="186"/>
                    <a:pt x="0" y="184"/>
                    <a:pt x="1" y="182"/>
                  </a:cubicBezTo>
                  <a:cubicBezTo>
                    <a:pt x="42" y="125"/>
                    <a:pt x="83" y="63"/>
                    <a:pt x="124" y="2"/>
                  </a:cubicBezTo>
                  <a:cubicBezTo>
                    <a:pt x="125" y="0"/>
                    <a:pt x="127" y="0"/>
                    <a:pt x="129" y="1"/>
                  </a:cubicBezTo>
                  <a:cubicBezTo>
                    <a:pt x="131" y="2"/>
                    <a:pt x="131" y="4"/>
                    <a:pt x="130" y="6"/>
                  </a:cubicBezTo>
                  <a:cubicBezTo>
                    <a:pt x="89" y="68"/>
                    <a:pt x="48" y="130"/>
                    <a:pt x="7" y="187"/>
                  </a:cubicBezTo>
                  <a:cubicBezTo>
                    <a:pt x="7" y="188"/>
                    <a:pt x="6" y="188"/>
                    <a:pt x="5" y="188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59"/>
            <p:cNvSpPr/>
            <p:nvPr/>
          </p:nvSpPr>
          <p:spPr bwMode="auto">
            <a:xfrm>
              <a:off x="5151438" y="6811963"/>
              <a:ext cx="658813" cy="957263"/>
            </a:xfrm>
            <a:custGeom>
              <a:avLst/>
              <a:gdLst>
                <a:gd name="T0" fmla="*/ 5 w 175"/>
                <a:gd name="T1" fmla="*/ 255 h 255"/>
                <a:gd name="T2" fmla="*/ 2 w 175"/>
                <a:gd name="T3" fmla="*/ 254 h 255"/>
                <a:gd name="T4" fmla="*/ 1 w 175"/>
                <a:gd name="T5" fmla="*/ 249 h 255"/>
                <a:gd name="T6" fmla="*/ 168 w 175"/>
                <a:gd name="T7" fmla="*/ 2 h 255"/>
                <a:gd name="T8" fmla="*/ 173 w 175"/>
                <a:gd name="T9" fmla="*/ 1 h 255"/>
                <a:gd name="T10" fmla="*/ 174 w 175"/>
                <a:gd name="T11" fmla="*/ 6 h 255"/>
                <a:gd name="T12" fmla="*/ 7 w 175"/>
                <a:gd name="T13" fmla="*/ 254 h 255"/>
                <a:gd name="T14" fmla="*/ 5 w 175"/>
                <a:gd name="T1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255">
                  <a:moveTo>
                    <a:pt x="5" y="255"/>
                  </a:moveTo>
                  <a:cubicBezTo>
                    <a:pt x="4" y="255"/>
                    <a:pt x="3" y="255"/>
                    <a:pt x="2" y="254"/>
                  </a:cubicBezTo>
                  <a:cubicBezTo>
                    <a:pt x="0" y="253"/>
                    <a:pt x="0" y="251"/>
                    <a:pt x="1" y="249"/>
                  </a:cubicBezTo>
                  <a:cubicBezTo>
                    <a:pt x="57" y="171"/>
                    <a:pt x="113" y="84"/>
                    <a:pt x="168" y="2"/>
                  </a:cubicBezTo>
                  <a:cubicBezTo>
                    <a:pt x="169" y="0"/>
                    <a:pt x="172" y="0"/>
                    <a:pt x="173" y="1"/>
                  </a:cubicBezTo>
                  <a:cubicBezTo>
                    <a:pt x="175" y="2"/>
                    <a:pt x="175" y="4"/>
                    <a:pt x="174" y="6"/>
                  </a:cubicBezTo>
                  <a:cubicBezTo>
                    <a:pt x="119" y="89"/>
                    <a:pt x="63" y="176"/>
                    <a:pt x="7" y="254"/>
                  </a:cubicBezTo>
                  <a:cubicBezTo>
                    <a:pt x="7" y="255"/>
                    <a:pt x="6" y="255"/>
                    <a:pt x="5" y="255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60"/>
            <p:cNvSpPr/>
            <p:nvPr/>
          </p:nvSpPr>
          <p:spPr bwMode="auto">
            <a:xfrm>
              <a:off x="5362575" y="6999288"/>
              <a:ext cx="492125" cy="725488"/>
            </a:xfrm>
            <a:custGeom>
              <a:avLst/>
              <a:gdLst>
                <a:gd name="T0" fmla="*/ 5 w 131"/>
                <a:gd name="T1" fmla="*/ 193 h 193"/>
                <a:gd name="T2" fmla="*/ 2 w 131"/>
                <a:gd name="T3" fmla="*/ 192 h 193"/>
                <a:gd name="T4" fmla="*/ 1 w 131"/>
                <a:gd name="T5" fmla="*/ 187 h 193"/>
                <a:gd name="T6" fmla="*/ 124 w 131"/>
                <a:gd name="T7" fmla="*/ 2 h 193"/>
                <a:gd name="T8" fmla="*/ 129 w 131"/>
                <a:gd name="T9" fmla="*/ 1 h 193"/>
                <a:gd name="T10" fmla="*/ 130 w 131"/>
                <a:gd name="T11" fmla="*/ 6 h 193"/>
                <a:gd name="T12" fmla="*/ 7 w 131"/>
                <a:gd name="T13" fmla="*/ 191 h 193"/>
                <a:gd name="T14" fmla="*/ 5 w 131"/>
                <a:gd name="T15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193">
                  <a:moveTo>
                    <a:pt x="5" y="193"/>
                  </a:moveTo>
                  <a:cubicBezTo>
                    <a:pt x="4" y="193"/>
                    <a:pt x="3" y="193"/>
                    <a:pt x="2" y="192"/>
                  </a:cubicBezTo>
                  <a:cubicBezTo>
                    <a:pt x="0" y="191"/>
                    <a:pt x="0" y="188"/>
                    <a:pt x="1" y="187"/>
                  </a:cubicBezTo>
                  <a:cubicBezTo>
                    <a:pt x="42" y="126"/>
                    <a:pt x="83" y="63"/>
                    <a:pt x="124" y="2"/>
                  </a:cubicBezTo>
                  <a:cubicBezTo>
                    <a:pt x="125" y="0"/>
                    <a:pt x="127" y="0"/>
                    <a:pt x="129" y="1"/>
                  </a:cubicBezTo>
                  <a:cubicBezTo>
                    <a:pt x="131" y="2"/>
                    <a:pt x="131" y="4"/>
                    <a:pt x="130" y="6"/>
                  </a:cubicBezTo>
                  <a:cubicBezTo>
                    <a:pt x="89" y="67"/>
                    <a:pt x="48" y="131"/>
                    <a:pt x="7" y="191"/>
                  </a:cubicBezTo>
                  <a:cubicBezTo>
                    <a:pt x="7" y="192"/>
                    <a:pt x="6" y="193"/>
                    <a:pt x="5" y="193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61"/>
            <p:cNvSpPr/>
            <p:nvPr/>
          </p:nvSpPr>
          <p:spPr bwMode="auto">
            <a:xfrm>
              <a:off x="5573713" y="7183438"/>
              <a:ext cx="327025" cy="481013"/>
            </a:xfrm>
            <a:custGeom>
              <a:avLst/>
              <a:gdLst>
                <a:gd name="T0" fmla="*/ 5 w 87"/>
                <a:gd name="T1" fmla="*/ 128 h 128"/>
                <a:gd name="T2" fmla="*/ 2 w 87"/>
                <a:gd name="T3" fmla="*/ 128 h 128"/>
                <a:gd name="T4" fmla="*/ 1 w 87"/>
                <a:gd name="T5" fmla="*/ 122 h 128"/>
                <a:gd name="T6" fmla="*/ 79 w 87"/>
                <a:gd name="T7" fmla="*/ 2 h 128"/>
                <a:gd name="T8" fmla="*/ 85 w 87"/>
                <a:gd name="T9" fmla="*/ 1 h 128"/>
                <a:gd name="T10" fmla="*/ 86 w 87"/>
                <a:gd name="T11" fmla="*/ 6 h 128"/>
                <a:gd name="T12" fmla="*/ 7 w 87"/>
                <a:gd name="T13" fmla="*/ 126 h 128"/>
                <a:gd name="T14" fmla="*/ 5 w 87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28">
                  <a:moveTo>
                    <a:pt x="5" y="128"/>
                  </a:moveTo>
                  <a:cubicBezTo>
                    <a:pt x="4" y="128"/>
                    <a:pt x="3" y="128"/>
                    <a:pt x="2" y="128"/>
                  </a:cubicBezTo>
                  <a:cubicBezTo>
                    <a:pt x="0" y="126"/>
                    <a:pt x="0" y="124"/>
                    <a:pt x="1" y="122"/>
                  </a:cubicBezTo>
                  <a:cubicBezTo>
                    <a:pt x="27" y="82"/>
                    <a:pt x="53" y="42"/>
                    <a:pt x="79" y="2"/>
                  </a:cubicBezTo>
                  <a:cubicBezTo>
                    <a:pt x="81" y="1"/>
                    <a:pt x="83" y="0"/>
                    <a:pt x="85" y="1"/>
                  </a:cubicBezTo>
                  <a:cubicBezTo>
                    <a:pt x="86" y="2"/>
                    <a:pt x="87" y="5"/>
                    <a:pt x="86" y="6"/>
                  </a:cubicBezTo>
                  <a:cubicBezTo>
                    <a:pt x="59" y="46"/>
                    <a:pt x="33" y="86"/>
                    <a:pt x="7" y="126"/>
                  </a:cubicBezTo>
                  <a:cubicBezTo>
                    <a:pt x="7" y="127"/>
                    <a:pt x="6" y="128"/>
                    <a:pt x="5" y="128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62"/>
            <p:cNvSpPr/>
            <p:nvPr/>
          </p:nvSpPr>
          <p:spPr bwMode="auto">
            <a:xfrm>
              <a:off x="5783263" y="7367588"/>
              <a:ext cx="158750" cy="228600"/>
            </a:xfrm>
            <a:custGeom>
              <a:avLst/>
              <a:gdLst>
                <a:gd name="T0" fmla="*/ 5 w 42"/>
                <a:gd name="T1" fmla="*/ 61 h 61"/>
                <a:gd name="T2" fmla="*/ 2 w 42"/>
                <a:gd name="T3" fmla="*/ 60 h 61"/>
                <a:gd name="T4" fmla="*/ 1 w 42"/>
                <a:gd name="T5" fmla="*/ 55 h 61"/>
                <a:gd name="T6" fmla="*/ 35 w 42"/>
                <a:gd name="T7" fmla="*/ 2 h 61"/>
                <a:gd name="T8" fmla="*/ 40 w 42"/>
                <a:gd name="T9" fmla="*/ 1 h 61"/>
                <a:gd name="T10" fmla="*/ 41 w 42"/>
                <a:gd name="T11" fmla="*/ 6 h 61"/>
                <a:gd name="T12" fmla="*/ 7 w 42"/>
                <a:gd name="T13" fmla="*/ 59 h 61"/>
                <a:gd name="T14" fmla="*/ 5 w 42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1">
                  <a:moveTo>
                    <a:pt x="5" y="61"/>
                  </a:moveTo>
                  <a:cubicBezTo>
                    <a:pt x="4" y="61"/>
                    <a:pt x="3" y="61"/>
                    <a:pt x="2" y="60"/>
                  </a:cubicBezTo>
                  <a:cubicBezTo>
                    <a:pt x="0" y="59"/>
                    <a:pt x="0" y="57"/>
                    <a:pt x="1" y="55"/>
                  </a:cubicBezTo>
                  <a:cubicBezTo>
                    <a:pt x="12" y="37"/>
                    <a:pt x="24" y="20"/>
                    <a:pt x="35" y="2"/>
                  </a:cubicBezTo>
                  <a:cubicBezTo>
                    <a:pt x="36" y="1"/>
                    <a:pt x="39" y="0"/>
                    <a:pt x="40" y="1"/>
                  </a:cubicBezTo>
                  <a:cubicBezTo>
                    <a:pt x="42" y="2"/>
                    <a:pt x="42" y="4"/>
                    <a:pt x="41" y="6"/>
                  </a:cubicBezTo>
                  <a:cubicBezTo>
                    <a:pt x="30" y="24"/>
                    <a:pt x="18" y="41"/>
                    <a:pt x="7" y="59"/>
                  </a:cubicBezTo>
                  <a:cubicBezTo>
                    <a:pt x="7" y="60"/>
                    <a:pt x="6" y="60"/>
                    <a:pt x="5" y="6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63"/>
            <p:cNvSpPr/>
            <p:nvPr/>
          </p:nvSpPr>
          <p:spPr bwMode="auto">
            <a:xfrm>
              <a:off x="4881563" y="6556375"/>
              <a:ext cx="285750" cy="228600"/>
            </a:xfrm>
            <a:custGeom>
              <a:avLst/>
              <a:gdLst>
                <a:gd name="T0" fmla="*/ 73 w 76"/>
                <a:gd name="T1" fmla="*/ 60 h 61"/>
                <a:gd name="T2" fmla="*/ 70 w 76"/>
                <a:gd name="T3" fmla="*/ 60 h 61"/>
                <a:gd name="T4" fmla="*/ 2 w 76"/>
                <a:gd name="T5" fmla="*/ 8 h 61"/>
                <a:gd name="T6" fmla="*/ 1 w 76"/>
                <a:gd name="T7" fmla="*/ 2 h 61"/>
                <a:gd name="T8" fmla="*/ 7 w 76"/>
                <a:gd name="T9" fmla="*/ 2 h 61"/>
                <a:gd name="T10" fmla="*/ 74 w 76"/>
                <a:gd name="T11" fmla="*/ 54 h 61"/>
                <a:gd name="T12" fmla="*/ 75 w 76"/>
                <a:gd name="T13" fmla="*/ 59 h 61"/>
                <a:gd name="T14" fmla="*/ 73 w 76"/>
                <a:gd name="T15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1">
                  <a:moveTo>
                    <a:pt x="73" y="60"/>
                  </a:moveTo>
                  <a:cubicBezTo>
                    <a:pt x="72" y="61"/>
                    <a:pt x="71" y="60"/>
                    <a:pt x="70" y="6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6" y="55"/>
                    <a:pt x="76" y="57"/>
                    <a:pt x="75" y="59"/>
                  </a:cubicBezTo>
                  <a:cubicBezTo>
                    <a:pt x="75" y="60"/>
                    <a:pt x="74" y="60"/>
                    <a:pt x="73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64"/>
            <p:cNvSpPr/>
            <p:nvPr/>
          </p:nvSpPr>
          <p:spPr bwMode="auto">
            <a:xfrm>
              <a:off x="4945063" y="6507163"/>
              <a:ext cx="161925" cy="327025"/>
            </a:xfrm>
            <a:custGeom>
              <a:avLst/>
              <a:gdLst>
                <a:gd name="T0" fmla="*/ 5 w 43"/>
                <a:gd name="T1" fmla="*/ 86 h 87"/>
                <a:gd name="T2" fmla="*/ 2 w 43"/>
                <a:gd name="T3" fmla="*/ 86 h 87"/>
                <a:gd name="T4" fmla="*/ 1 w 43"/>
                <a:gd name="T5" fmla="*/ 81 h 87"/>
                <a:gd name="T6" fmla="*/ 35 w 43"/>
                <a:gd name="T7" fmla="*/ 3 h 87"/>
                <a:gd name="T8" fmla="*/ 40 w 43"/>
                <a:gd name="T9" fmla="*/ 1 h 87"/>
                <a:gd name="T10" fmla="*/ 42 w 43"/>
                <a:gd name="T11" fmla="*/ 6 h 87"/>
                <a:gd name="T12" fmla="*/ 7 w 43"/>
                <a:gd name="T13" fmla="*/ 84 h 87"/>
                <a:gd name="T14" fmla="*/ 5 w 43"/>
                <a:gd name="T15" fmla="*/ 8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87">
                  <a:moveTo>
                    <a:pt x="5" y="86"/>
                  </a:moveTo>
                  <a:cubicBezTo>
                    <a:pt x="4" y="87"/>
                    <a:pt x="3" y="86"/>
                    <a:pt x="2" y="86"/>
                  </a:cubicBezTo>
                  <a:cubicBezTo>
                    <a:pt x="1" y="85"/>
                    <a:pt x="0" y="83"/>
                    <a:pt x="1" y="8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1"/>
                    <a:pt x="38" y="0"/>
                    <a:pt x="40" y="1"/>
                  </a:cubicBezTo>
                  <a:cubicBezTo>
                    <a:pt x="42" y="2"/>
                    <a:pt x="43" y="4"/>
                    <a:pt x="42" y="6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6" y="86"/>
                    <a:pt x="5" y="86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65"/>
            <p:cNvSpPr/>
            <p:nvPr/>
          </p:nvSpPr>
          <p:spPr bwMode="auto">
            <a:xfrm>
              <a:off x="5073650" y="6507163"/>
              <a:ext cx="288925" cy="228600"/>
            </a:xfrm>
            <a:custGeom>
              <a:avLst/>
              <a:gdLst>
                <a:gd name="T0" fmla="*/ 73 w 77"/>
                <a:gd name="T1" fmla="*/ 60 h 61"/>
                <a:gd name="T2" fmla="*/ 70 w 77"/>
                <a:gd name="T3" fmla="*/ 60 h 61"/>
                <a:gd name="T4" fmla="*/ 2 w 77"/>
                <a:gd name="T5" fmla="*/ 7 h 61"/>
                <a:gd name="T6" fmla="*/ 2 w 77"/>
                <a:gd name="T7" fmla="*/ 2 h 61"/>
                <a:gd name="T8" fmla="*/ 7 w 77"/>
                <a:gd name="T9" fmla="*/ 2 h 61"/>
                <a:gd name="T10" fmla="*/ 75 w 77"/>
                <a:gd name="T11" fmla="*/ 54 h 61"/>
                <a:gd name="T12" fmla="*/ 75 w 77"/>
                <a:gd name="T13" fmla="*/ 59 h 61"/>
                <a:gd name="T14" fmla="*/ 73 w 77"/>
                <a:gd name="T15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61">
                  <a:moveTo>
                    <a:pt x="73" y="60"/>
                  </a:moveTo>
                  <a:cubicBezTo>
                    <a:pt x="72" y="61"/>
                    <a:pt x="71" y="60"/>
                    <a:pt x="70" y="6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0" y="4"/>
                    <a:pt x="2" y="2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6" y="55"/>
                    <a:pt x="77" y="57"/>
                    <a:pt x="75" y="59"/>
                  </a:cubicBezTo>
                  <a:cubicBezTo>
                    <a:pt x="75" y="60"/>
                    <a:pt x="74" y="60"/>
                    <a:pt x="73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66"/>
            <p:cNvSpPr/>
            <p:nvPr/>
          </p:nvSpPr>
          <p:spPr bwMode="auto">
            <a:xfrm>
              <a:off x="5137150" y="6457950"/>
              <a:ext cx="161925" cy="323850"/>
            </a:xfrm>
            <a:custGeom>
              <a:avLst/>
              <a:gdLst>
                <a:gd name="T0" fmla="*/ 5 w 43"/>
                <a:gd name="T1" fmla="*/ 86 h 86"/>
                <a:gd name="T2" fmla="*/ 3 w 43"/>
                <a:gd name="T3" fmla="*/ 86 h 86"/>
                <a:gd name="T4" fmla="*/ 1 w 43"/>
                <a:gd name="T5" fmla="*/ 81 h 86"/>
                <a:gd name="T6" fmla="*/ 35 w 43"/>
                <a:gd name="T7" fmla="*/ 3 h 86"/>
                <a:gd name="T8" fmla="*/ 40 w 43"/>
                <a:gd name="T9" fmla="*/ 1 h 86"/>
                <a:gd name="T10" fmla="*/ 42 w 43"/>
                <a:gd name="T11" fmla="*/ 6 h 86"/>
                <a:gd name="T12" fmla="*/ 8 w 43"/>
                <a:gd name="T13" fmla="*/ 84 h 86"/>
                <a:gd name="T14" fmla="*/ 5 w 43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86">
                  <a:moveTo>
                    <a:pt x="5" y="86"/>
                  </a:moveTo>
                  <a:cubicBezTo>
                    <a:pt x="4" y="86"/>
                    <a:pt x="3" y="86"/>
                    <a:pt x="3" y="86"/>
                  </a:cubicBezTo>
                  <a:cubicBezTo>
                    <a:pt x="1" y="85"/>
                    <a:pt x="0" y="83"/>
                    <a:pt x="1" y="8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1"/>
                    <a:pt x="38" y="0"/>
                    <a:pt x="40" y="1"/>
                  </a:cubicBezTo>
                  <a:cubicBezTo>
                    <a:pt x="42" y="2"/>
                    <a:pt x="43" y="4"/>
                    <a:pt x="42" y="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6" y="86"/>
                    <a:pt x="5" y="8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67"/>
            <p:cNvSpPr/>
            <p:nvPr/>
          </p:nvSpPr>
          <p:spPr bwMode="auto">
            <a:xfrm>
              <a:off x="5268913" y="6457950"/>
              <a:ext cx="285750" cy="225425"/>
            </a:xfrm>
            <a:custGeom>
              <a:avLst/>
              <a:gdLst>
                <a:gd name="T0" fmla="*/ 72 w 76"/>
                <a:gd name="T1" fmla="*/ 60 h 60"/>
                <a:gd name="T2" fmla="*/ 69 w 76"/>
                <a:gd name="T3" fmla="*/ 60 h 60"/>
                <a:gd name="T4" fmla="*/ 1 w 76"/>
                <a:gd name="T5" fmla="*/ 7 h 60"/>
                <a:gd name="T6" fmla="*/ 1 w 76"/>
                <a:gd name="T7" fmla="*/ 2 h 60"/>
                <a:gd name="T8" fmla="*/ 6 w 76"/>
                <a:gd name="T9" fmla="*/ 1 h 60"/>
                <a:gd name="T10" fmla="*/ 74 w 76"/>
                <a:gd name="T11" fmla="*/ 54 h 60"/>
                <a:gd name="T12" fmla="*/ 75 w 76"/>
                <a:gd name="T13" fmla="*/ 59 h 60"/>
                <a:gd name="T14" fmla="*/ 72 w 76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0">
                  <a:moveTo>
                    <a:pt x="72" y="60"/>
                  </a:moveTo>
                  <a:cubicBezTo>
                    <a:pt x="71" y="60"/>
                    <a:pt x="70" y="60"/>
                    <a:pt x="69" y="6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5" y="55"/>
                    <a:pt x="76" y="57"/>
                    <a:pt x="75" y="59"/>
                  </a:cubicBezTo>
                  <a:cubicBezTo>
                    <a:pt x="74" y="60"/>
                    <a:pt x="73" y="60"/>
                    <a:pt x="72" y="6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68"/>
            <p:cNvSpPr/>
            <p:nvPr/>
          </p:nvSpPr>
          <p:spPr bwMode="auto">
            <a:xfrm>
              <a:off x="5329238" y="6410325"/>
              <a:ext cx="161925" cy="322263"/>
            </a:xfrm>
            <a:custGeom>
              <a:avLst/>
              <a:gdLst>
                <a:gd name="T0" fmla="*/ 5 w 43"/>
                <a:gd name="T1" fmla="*/ 86 h 86"/>
                <a:gd name="T2" fmla="*/ 3 w 43"/>
                <a:gd name="T3" fmla="*/ 86 h 86"/>
                <a:gd name="T4" fmla="*/ 1 w 43"/>
                <a:gd name="T5" fmla="*/ 81 h 86"/>
                <a:gd name="T6" fmla="*/ 35 w 43"/>
                <a:gd name="T7" fmla="*/ 3 h 86"/>
                <a:gd name="T8" fmla="*/ 40 w 43"/>
                <a:gd name="T9" fmla="*/ 1 h 86"/>
                <a:gd name="T10" fmla="*/ 42 w 43"/>
                <a:gd name="T11" fmla="*/ 6 h 86"/>
                <a:gd name="T12" fmla="*/ 8 w 43"/>
                <a:gd name="T13" fmla="*/ 84 h 86"/>
                <a:gd name="T14" fmla="*/ 5 w 43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86">
                  <a:moveTo>
                    <a:pt x="5" y="86"/>
                  </a:moveTo>
                  <a:cubicBezTo>
                    <a:pt x="4" y="86"/>
                    <a:pt x="4" y="86"/>
                    <a:pt x="3" y="86"/>
                  </a:cubicBezTo>
                  <a:cubicBezTo>
                    <a:pt x="1" y="85"/>
                    <a:pt x="0" y="83"/>
                    <a:pt x="1" y="8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1"/>
                    <a:pt x="39" y="0"/>
                    <a:pt x="40" y="1"/>
                  </a:cubicBezTo>
                  <a:cubicBezTo>
                    <a:pt x="42" y="2"/>
                    <a:pt x="43" y="4"/>
                    <a:pt x="42" y="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6" y="86"/>
                    <a:pt x="5" y="8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69"/>
            <p:cNvSpPr/>
            <p:nvPr/>
          </p:nvSpPr>
          <p:spPr bwMode="auto">
            <a:xfrm>
              <a:off x="5461000" y="6410325"/>
              <a:ext cx="285750" cy="225425"/>
            </a:xfrm>
            <a:custGeom>
              <a:avLst/>
              <a:gdLst>
                <a:gd name="T0" fmla="*/ 73 w 76"/>
                <a:gd name="T1" fmla="*/ 60 h 60"/>
                <a:gd name="T2" fmla="*/ 69 w 76"/>
                <a:gd name="T3" fmla="*/ 60 h 60"/>
                <a:gd name="T4" fmla="*/ 2 w 76"/>
                <a:gd name="T5" fmla="*/ 7 h 60"/>
                <a:gd name="T6" fmla="*/ 1 w 76"/>
                <a:gd name="T7" fmla="*/ 2 h 60"/>
                <a:gd name="T8" fmla="*/ 6 w 76"/>
                <a:gd name="T9" fmla="*/ 1 h 60"/>
                <a:gd name="T10" fmla="*/ 74 w 76"/>
                <a:gd name="T11" fmla="*/ 54 h 60"/>
                <a:gd name="T12" fmla="*/ 75 w 76"/>
                <a:gd name="T13" fmla="*/ 59 h 60"/>
                <a:gd name="T14" fmla="*/ 73 w 76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0">
                  <a:moveTo>
                    <a:pt x="73" y="60"/>
                  </a:moveTo>
                  <a:cubicBezTo>
                    <a:pt x="72" y="60"/>
                    <a:pt x="70" y="60"/>
                    <a:pt x="69" y="6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6" y="55"/>
                    <a:pt x="76" y="57"/>
                    <a:pt x="75" y="59"/>
                  </a:cubicBezTo>
                  <a:cubicBezTo>
                    <a:pt x="74" y="60"/>
                    <a:pt x="73" y="60"/>
                    <a:pt x="73" y="6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70"/>
            <p:cNvSpPr/>
            <p:nvPr/>
          </p:nvSpPr>
          <p:spPr bwMode="auto">
            <a:xfrm>
              <a:off x="5521325" y="6361113"/>
              <a:ext cx="160338" cy="322263"/>
            </a:xfrm>
            <a:custGeom>
              <a:avLst/>
              <a:gdLst>
                <a:gd name="T0" fmla="*/ 5 w 43"/>
                <a:gd name="T1" fmla="*/ 86 h 86"/>
                <a:gd name="T2" fmla="*/ 3 w 43"/>
                <a:gd name="T3" fmla="*/ 86 h 86"/>
                <a:gd name="T4" fmla="*/ 1 w 43"/>
                <a:gd name="T5" fmla="*/ 81 h 86"/>
                <a:gd name="T6" fmla="*/ 36 w 43"/>
                <a:gd name="T7" fmla="*/ 3 h 86"/>
                <a:gd name="T8" fmla="*/ 41 w 43"/>
                <a:gd name="T9" fmla="*/ 1 h 86"/>
                <a:gd name="T10" fmla="*/ 43 w 43"/>
                <a:gd name="T11" fmla="*/ 6 h 86"/>
                <a:gd name="T12" fmla="*/ 8 w 43"/>
                <a:gd name="T13" fmla="*/ 84 h 86"/>
                <a:gd name="T14" fmla="*/ 5 w 43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86">
                  <a:moveTo>
                    <a:pt x="5" y="86"/>
                  </a:moveTo>
                  <a:cubicBezTo>
                    <a:pt x="5" y="86"/>
                    <a:pt x="4" y="86"/>
                    <a:pt x="3" y="86"/>
                  </a:cubicBezTo>
                  <a:cubicBezTo>
                    <a:pt x="1" y="85"/>
                    <a:pt x="0" y="83"/>
                    <a:pt x="1" y="81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1"/>
                    <a:pt x="39" y="0"/>
                    <a:pt x="41" y="1"/>
                  </a:cubicBezTo>
                  <a:cubicBezTo>
                    <a:pt x="43" y="2"/>
                    <a:pt x="43" y="4"/>
                    <a:pt x="43" y="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5" y="86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71"/>
            <p:cNvSpPr/>
            <p:nvPr/>
          </p:nvSpPr>
          <p:spPr bwMode="auto">
            <a:xfrm>
              <a:off x="4321175" y="5211763"/>
              <a:ext cx="1771650" cy="1341438"/>
            </a:xfrm>
            <a:custGeom>
              <a:avLst/>
              <a:gdLst>
                <a:gd name="T0" fmla="*/ 411 w 471"/>
                <a:gd name="T1" fmla="*/ 160 h 357"/>
                <a:gd name="T2" fmla="*/ 411 w 471"/>
                <a:gd name="T3" fmla="*/ 159 h 357"/>
                <a:gd name="T4" fmla="*/ 177 w 471"/>
                <a:gd name="T5" fmla="*/ 26 h 357"/>
                <a:gd name="T6" fmla="*/ 35 w 471"/>
                <a:gd name="T7" fmla="*/ 255 h 357"/>
                <a:gd name="T8" fmla="*/ 35 w 471"/>
                <a:gd name="T9" fmla="*/ 256 h 357"/>
                <a:gd name="T10" fmla="*/ 6 w 471"/>
                <a:gd name="T11" fmla="*/ 314 h 357"/>
                <a:gd name="T12" fmla="*/ 67 w 471"/>
                <a:gd name="T13" fmla="*/ 350 h 357"/>
                <a:gd name="T14" fmla="*/ 428 w 471"/>
                <a:gd name="T15" fmla="*/ 258 h 357"/>
                <a:gd name="T16" fmla="*/ 464 w 471"/>
                <a:gd name="T17" fmla="*/ 197 h 357"/>
                <a:gd name="T18" fmla="*/ 411 w 471"/>
                <a:gd name="T19" fmla="*/ 16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357">
                  <a:moveTo>
                    <a:pt x="411" y="160"/>
                  </a:moveTo>
                  <a:cubicBezTo>
                    <a:pt x="411" y="159"/>
                    <a:pt x="411" y="159"/>
                    <a:pt x="411" y="159"/>
                  </a:cubicBezTo>
                  <a:cubicBezTo>
                    <a:pt x="386" y="59"/>
                    <a:pt x="281" y="0"/>
                    <a:pt x="177" y="26"/>
                  </a:cubicBezTo>
                  <a:cubicBezTo>
                    <a:pt x="73" y="53"/>
                    <a:pt x="9" y="155"/>
                    <a:pt x="35" y="255"/>
                  </a:cubicBezTo>
                  <a:cubicBezTo>
                    <a:pt x="35" y="256"/>
                    <a:pt x="35" y="256"/>
                    <a:pt x="35" y="256"/>
                  </a:cubicBezTo>
                  <a:cubicBezTo>
                    <a:pt x="13" y="266"/>
                    <a:pt x="0" y="290"/>
                    <a:pt x="6" y="314"/>
                  </a:cubicBezTo>
                  <a:cubicBezTo>
                    <a:pt x="13" y="340"/>
                    <a:pt x="40" y="357"/>
                    <a:pt x="67" y="350"/>
                  </a:cubicBezTo>
                  <a:cubicBezTo>
                    <a:pt x="428" y="258"/>
                    <a:pt x="428" y="258"/>
                    <a:pt x="428" y="258"/>
                  </a:cubicBezTo>
                  <a:cubicBezTo>
                    <a:pt x="455" y="251"/>
                    <a:pt x="471" y="224"/>
                    <a:pt x="464" y="197"/>
                  </a:cubicBezTo>
                  <a:cubicBezTo>
                    <a:pt x="458" y="173"/>
                    <a:pt x="435" y="158"/>
                    <a:pt x="411" y="16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72"/>
            <p:cNvSpPr/>
            <p:nvPr/>
          </p:nvSpPr>
          <p:spPr bwMode="auto">
            <a:xfrm>
              <a:off x="5329238" y="6927850"/>
              <a:ext cx="1123950" cy="1039813"/>
            </a:xfrm>
            <a:custGeom>
              <a:avLst/>
              <a:gdLst>
                <a:gd name="T0" fmla="*/ 299 w 299"/>
                <a:gd name="T1" fmla="*/ 0 h 277"/>
                <a:gd name="T2" fmla="*/ 0 w 299"/>
                <a:gd name="T3" fmla="*/ 0 h 277"/>
                <a:gd name="T4" fmla="*/ 13 w 299"/>
                <a:gd name="T5" fmla="*/ 265 h 277"/>
                <a:gd name="T6" fmla="*/ 286 w 299"/>
                <a:gd name="T7" fmla="*/ 265 h 277"/>
                <a:gd name="T8" fmla="*/ 299 w 299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277">
                  <a:moveTo>
                    <a:pt x="299" y="0"/>
                  </a:moveTo>
                  <a:cubicBezTo>
                    <a:pt x="199" y="0"/>
                    <a:pt x="100" y="0"/>
                    <a:pt x="0" y="0"/>
                  </a:cubicBezTo>
                  <a:cubicBezTo>
                    <a:pt x="4" y="88"/>
                    <a:pt x="9" y="176"/>
                    <a:pt x="13" y="265"/>
                  </a:cubicBezTo>
                  <a:cubicBezTo>
                    <a:pt x="103" y="277"/>
                    <a:pt x="196" y="277"/>
                    <a:pt x="286" y="265"/>
                  </a:cubicBezTo>
                  <a:cubicBezTo>
                    <a:pt x="291" y="176"/>
                    <a:pt x="295" y="88"/>
                    <a:pt x="299" y="0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73"/>
            <p:cNvSpPr/>
            <p:nvPr/>
          </p:nvSpPr>
          <p:spPr bwMode="auto">
            <a:xfrm>
              <a:off x="5895975" y="6919913"/>
              <a:ext cx="131763" cy="7938"/>
            </a:xfrm>
            <a:custGeom>
              <a:avLst/>
              <a:gdLst>
                <a:gd name="T0" fmla="*/ 2 w 35"/>
                <a:gd name="T1" fmla="*/ 0 h 2"/>
                <a:gd name="T2" fmla="*/ 0 w 35"/>
                <a:gd name="T3" fmla="*/ 0 h 2"/>
                <a:gd name="T4" fmla="*/ 0 w 35"/>
                <a:gd name="T5" fmla="*/ 2 h 2"/>
                <a:gd name="T6" fmla="*/ 34 w 35"/>
                <a:gd name="T7" fmla="*/ 2 h 2"/>
                <a:gd name="T8" fmla="*/ 35 w 35"/>
                <a:gd name="T9" fmla="*/ 0 h 2"/>
                <a:gd name="T10" fmla="*/ 2 w 3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2" y="2"/>
                    <a:pt x="23" y="2"/>
                    <a:pt x="34" y="2"/>
                  </a:cubicBezTo>
                  <a:cubicBezTo>
                    <a:pt x="35" y="1"/>
                    <a:pt x="35" y="1"/>
                    <a:pt x="35" y="0"/>
                  </a:cubicBezTo>
                  <a:cubicBezTo>
                    <a:pt x="24" y="0"/>
                    <a:pt x="13" y="0"/>
                    <a:pt x="2" y="0"/>
                  </a:cubicBezTo>
                </a:path>
              </a:pathLst>
            </a:custGeom>
            <a:solidFill>
              <a:srgbClr val="D2BF8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74"/>
            <p:cNvSpPr>
              <a:spLocks noEditPoints="1"/>
            </p:cNvSpPr>
            <p:nvPr/>
          </p:nvSpPr>
          <p:spPr bwMode="auto">
            <a:xfrm>
              <a:off x="6024563" y="6919913"/>
              <a:ext cx="428625" cy="7938"/>
            </a:xfrm>
            <a:custGeom>
              <a:avLst/>
              <a:gdLst>
                <a:gd name="T0" fmla="*/ 114 w 114"/>
                <a:gd name="T1" fmla="*/ 2 h 2"/>
                <a:gd name="T2" fmla="*/ 114 w 114"/>
                <a:gd name="T3" fmla="*/ 2 h 2"/>
                <a:gd name="T4" fmla="*/ 114 w 114"/>
                <a:gd name="T5" fmla="*/ 2 h 2"/>
                <a:gd name="T6" fmla="*/ 114 w 114"/>
                <a:gd name="T7" fmla="*/ 2 h 2"/>
                <a:gd name="T8" fmla="*/ 114 w 114"/>
                <a:gd name="T9" fmla="*/ 2 h 2"/>
                <a:gd name="T10" fmla="*/ 97 w 114"/>
                <a:gd name="T11" fmla="*/ 1 h 2"/>
                <a:gd name="T12" fmla="*/ 98 w 114"/>
                <a:gd name="T13" fmla="*/ 2 h 2"/>
                <a:gd name="T14" fmla="*/ 98 w 114"/>
                <a:gd name="T15" fmla="*/ 2 h 2"/>
                <a:gd name="T16" fmla="*/ 98 w 114"/>
                <a:gd name="T17" fmla="*/ 1 h 2"/>
                <a:gd name="T18" fmla="*/ 97 w 114"/>
                <a:gd name="T19" fmla="*/ 1 h 2"/>
                <a:gd name="T20" fmla="*/ 46 w 114"/>
                <a:gd name="T21" fmla="*/ 1 h 2"/>
                <a:gd name="T22" fmla="*/ 47 w 114"/>
                <a:gd name="T23" fmla="*/ 2 h 2"/>
                <a:gd name="T24" fmla="*/ 88 w 114"/>
                <a:gd name="T25" fmla="*/ 2 h 2"/>
                <a:gd name="T26" fmla="*/ 88 w 114"/>
                <a:gd name="T27" fmla="*/ 1 h 2"/>
                <a:gd name="T28" fmla="*/ 46 w 114"/>
                <a:gd name="T29" fmla="*/ 1 h 2"/>
                <a:gd name="T30" fmla="*/ 26 w 114"/>
                <a:gd name="T31" fmla="*/ 0 h 2"/>
                <a:gd name="T32" fmla="*/ 24 w 114"/>
                <a:gd name="T33" fmla="*/ 2 h 2"/>
                <a:gd name="T34" fmla="*/ 37 w 114"/>
                <a:gd name="T35" fmla="*/ 2 h 2"/>
                <a:gd name="T36" fmla="*/ 37 w 114"/>
                <a:gd name="T37" fmla="*/ 0 h 2"/>
                <a:gd name="T38" fmla="*/ 26 w 114"/>
                <a:gd name="T39" fmla="*/ 0 h 2"/>
                <a:gd name="T40" fmla="*/ 1 w 114"/>
                <a:gd name="T41" fmla="*/ 0 h 2"/>
                <a:gd name="T42" fmla="*/ 0 w 114"/>
                <a:gd name="T43" fmla="*/ 2 h 2"/>
                <a:gd name="T44" fmla="*/ 11 w 114"/>
                <a:gd name="T45" fmla="*/ 2 h 2"/>
                <a:gd name="T46" fmla="*/ 12 w 114"/>
                <a:gd name="T47" fmla="*/ 0 h 2"/>
                <a:gd name="T48" fmla="*/ 1 w 114"/>
                <a:gd name="T4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4" h="2">
                  <a:moveTo>
                    <a:pt x="114" y="2"/>
                  </a:move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moveTo>
                    <a:pt x="97" y="1"/>
                  </a:moveTo>
                  <a:cubicBezTo>
                    <a:pt x="97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1"/>
                  </a:cubicBezTo>
                  <a:cubicBezTo>
                    <a:pt x="98" y="1"/>
                    <a:pt x="98" y="1"/>
                    <a:pt x="97" y="1"/>
                  </a:cubicBezTo>
                  <a:moveTo>
                    <a:pt x="46" y="1"/>
                  </a:moveTo>
                  <a:cubicBezTo>
                    <a:pt x="46" y="1"/>
                    <a:pt x="46" y="1"/>
                    <a:pt x="47" y="2"/>
                  </a:cubicBezTo>
                  <a:cubicBezTo>
                    <a:pt x="61" y="2"/>
                    <a:pt x="74" y="2"/>
                    <a:pt x="88" y="2"/>
                  </a:cubicBezTo>
                  <a:cubicBezTo>
                    <a:pt x="88" y="2"/>
                    <a:pt x="88" y="1"/>
                    <a:pt x="88" y="1"/>
                  </a:cubicBezTo>
                  <a:cubicBezTo>
                    <a:pt x="77" y="1"/>
                    <a:pt x="62" y="1"/>
                    <a:pt x="46" y="1"/>
                  </a:cubicBezTo>
                  <a:moveTo>
                    <a:pt x="26" y="0"/>
                  </a:moveTo>
                  <a:cubicBezTo>
                    <a:pt x="25" y="1"/>
                    <a:pt x="25" y="1"/>
                    <a:pt x="24" y="2"/>
                  </a:cubicBezTo>
                  <a:cubicBezTo>
                    <a:pt x="28" y="2"/>
                    <a:pt x="33" y="2"/>
                    <a:pt x="37" y="2"/>
                  </a:cubicBezTo>
                  <a:cubicBezTo>
                    <a:pt x="37" y="1"/>
                    <a:pt x="37" y="1"/>
                    <a:pt x="37" y="0"/>
                  </a:cubicBezTo>
                  <a:cubicBezTo>
                    <a:pt x="33" y="0"/>
                    <a:pt x="30" y="0"/>
                    <a:pt x="26" y="0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4" y="2"/>
                    <a:pt x="8" y="2"/>
                    <a:pt x="11" y="2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8" y="0"/>
                    <a:pt x="4" y="0"/>
                    <a:pt x="1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75"/>
            <p:cNvSpPr/>
            <p:nvPr/>
          </p:nvSpPr>
          <p:spPr bwMode="auto">
            <a:xfrm>
              <a:off x="6354763" y="6924675"/>
              <a:ext cx="3810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1 h 1"/>
                <a:gd name="T4" fmla="*/ 10 w 10"/>
                <a:gd name="T5" fmla="*/ 1 h 1"/>
                <a:gd name="T6" fmla="*/ 9 w 10"/>
                <a:gd name="T7" fmla="*/ 0 h 1"/>
                <a:gd name="T8" fmla="*/ 0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" y="1"/>
                    <a:pt x="7" y="1"/>
                    <a:pt x="10" y="1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7" y="0"/>
                    <a:pt x="3" y="0"/>
                    <a:pt x="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76"/>
            <p:cNvSpPr/>
            <p:nvPr/>
          </p:nvSpPr>
          <p:spPr bwMode="auto">
            <a:xfrm>
              <a:off x="6164263" y="6919913"/>
              <a:ext cx="36513" cy="7938"/>
            </a:xfrm>
            <a:custGeom>
              <a:avLst/>
              <a:gdLst>
                <a:gd name="T0" fmla="*/ 0 w 10"/>
                <a:gd name="T1" fmla="*/ 0 h 2"/>
                <a:gd name="T2" fmla="*/ 0 w 10"/>
                <a:gd name="T3" fmla="*/ 2 h 2"/>
                <a:gd name="T4" fmla="*/ 10 w 10"/>
                <a:gd name="T5" fmla="*/ 2 h 2"/>
                <a:gd name="T6" fmla="*/ 9 w 10"/>
                <a:gd name="T7" fmla="*/ 1 h 2"/>
                <a:gd name="T8" fmla="*/ 0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4" y="2"/>
                    <a:pt x="7" y="2"/>
                    <a:pt x="10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6" y="0"/>
                    <a:pt x="3" y="0"/>
                    <a:pt x="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77"/>
            <p:cNvSpPr/>
            <p:nvPr/>
          </p:nvSpPr>
          <p:spPr bwMode="auto">
            <a:xfrm>
              <a:off x="6065838" y="6919913"/>
              <a:ext cx="57150" cy="7938"/>
            </a:xfrm>
            <a:custGeom>
              <a:avLst/>
              <a:gdLst>
                <a:gd name="T0" fmla="*/ 1 w 15"/>
                <a:gd name="T1" fmla="*/ 0 h 2"/>
                <a:gd name="T2" fmla="*/ 0 w 15"/>
                <a:gd name="T3" fmla="*/ 2 h 2"/>
                <a:gd name="T4" fmla="*/ 13 w 15"/>
                <a:gd name="T5" fmla="*/ 2 h 2"/>
                <a:gd name="T6" fmla="*/ 15 w 15"/>
                <a:gd name="T7" fmla="*/ 0 h 2"/>
                <a:gd name="T8" fmla="*/ 1 w 1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4" y="2"/>
                    <a:pt x="8" y="2"/>
                    <a:pt x="13" y="2"/>
                  </a:cubicBezTo>
                  <a:cubicBezTo>
                    <a:pt x="14" y="1"/>
                    <a:pt x="14" y="1"/>
                    <a:pt x="15" y="0"/>
                  </a:cubicBezTo>
                  <a:cubicBezTo>
                    <a:pt x="11" y="0"/>
                    <a:pt x="6" y="0"/>
                    <a:pt x="1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78"/>
            <p:cNvSpPr/>
            <p:nvPr/>
          </p:nvSpPr>
          <p:spPr bwMode="auto">
            <a:xfrm>
              <a:off x="6392863" y="6924675"/>
              <a:ext cx="60325" cy="3175"/>
            </a:xfrm>
            <a:custGeom>
              <a:avLst/>
              <a:gdLst>
                <a:gd name="T0" fmla="*/ 0 w 16"/>
                <a:gd name="T1" fmla="*/ 0 h 1"/>
                <a:gd name="T2" fmla="*/ 0 w 16"/>
                <a:gd name="T3" fmla="*/ 1 h 1"/>
                <a:gd name="T4" fmla="*/ 16 w 16"/>
                <a:gd name="T5" fmla="*/ 1 h 1"/>
                <a:gd name="T6" fmla="*/ 16 w 16"/>
                <a:gd name="T7" fmla="*/ 1 h 1"/>
                <a:gd name="T8" fmla="*/ 0 w 1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11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0" y="1"/>
                    <a:pt x="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79"/>
            <p:cNvSpPr>
              <a:spLocks noEditPoints="1"/>
            </p:cNvSpPr>
            <p:nvPr/>
          </p:nvSpPr>
          <p:spPr bwMode="auto">
            <a:xfrm>
              <a:off x="5521325" y="6919913"/>
              <a:ext cx="374650" cy="7938"/>
            </a:xfrm>
            <a:custGeom>
              <a:avLst/>
              <a:gdLst>
                <a:gd name="T0" fmla="*/ 0 w 100"/>
                <a:gd name="T1" fmla="*/ 2 h 2"/>
                <a:gd name="T2" fmla="*/ 0 w 100"/>
                <a:gd name="T3" fmla="*/ 2 h 2"/>
                <a:gd name="T4" fmla="*/ 0 w 100"/>
                <a:gd name="T5" fmla="*/ 2 h 2"/>
                <a:gd name="T6" fmla="*/ 0 w 100"/>
                <a:gd name="T7" fmla="*/ 2 h 2"/>
                <a:gd name="T8" fmla="*/ 52 w 100"/>
                <a:gd name="T9" fmla="*/ 0 h 2"/>
                <a:gd name="T10" fmla="*/ 10 w 100"/>
                <a:gd name="T11" fmla="*/ 1 h 2"/>
                <a:gd name="T12" fmla="*/ 9 w 100"/>
                <a:gd name="T13" fmla="*/ 2 h 2"/>
                <a:gd name="T14" fmla="*/ 51 w 100"/>
                <a:gd name="T15" fmla="*/ 2 h 2"/>
                <a:gd name="T16" fmla="*/ 52 w 100"/>
                <a:gd name="T17" fmla="*/ 0 h 2"/>
                <a:gd name="T18" fmla="*/ 64 w 100"/>
                <a:gd name="T19" fmla="*/ 0 h 2"/>
                <a:gd name="T20" fmla="*/ 61 w 100"/>
                <a:gd name="T21" fmla="*/ 0 h 2"/>
                <a:gd name="T22" fmla="*/ 60 w 100"/>
                <a:gd name="T23" fmla="*/ 2 h 2"/>
                <a:gd name="T24" fmla="*/ 67 w 100"/>
                <a:gd name="T25" fmla="*/ 2 h 2"/>
                <a:gd name="T26" fmla="*/ 64 w 100"/>
                <a:gd name="T27" fmla="*/ 0 h 2"/>
                <a:gd name="T28" fmla="*/ 100 w 100"/>
                <a:gd name="T29" fmla="*/ 0 h 2"/>
                <a:gd name="T30" fmla="*/ 81 w 100"/>
                <a:gd name="T31" fmla="*/ 0 h 2"/>
                <a:gd name="T32" fmla="*/ 82 w 100"/>
                <a:gd name="T33" fmla="*/ 1 h 2"/>
                <a:gd name="T34" fmla="*/ 83 w 100"/>
                <a:gd name="T35" fmla="*/ 2 h 2"/>
                <a:gd name="T36" fmla="*/ 100 w 100"/>
                <a:gd name="T37" fmla="*/ 2 h 2"/>
                <a:gd name="T38" fmla="*/ 100 w 100"/>
                <a:gd name="T3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52" y="0"/>
                  </a:moveTo>
                  <a:cubicBezTo>
                    <a:pt x="37" y="1"/>
                    <a:pt x="22" y="1"/>
                    <a:pt x="10" y="1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23" y="2"/>
                    <a:pt x="37" y="2"/>
                    <a:pt x="51" y="2"/>
                  </a:cubicBezTo>
                  <a:cubicBezTo>
                    <a:pt x="51" y="1"/>
                    <a:pt x="51" y="1"/>
                    <a:pt x="52" y="0"/>
                  </a:cubicBezTo>
                  <a:moveTo>
                    <a:pt x="64" y="0"/>
                  </a:moveTo>
                  <a:cubicBezTo>
                    <a:pt x="63" y="0"/>
                    <a:pt x="62" y="0"/>
                    <a:pt x="61" y="0"/>
                  </a:cubicBezTo>
                  <a:cubicBezTo>
                    <a:pt x="60" y="1"/>
                    <a:pt x="60" y="1"/>
                    <a:pt x="60" y="2"/>
                  </a:cubicBezTo>
                  <a:cubicBezTo>
                    <a:pt x="62" y="2"/>
                    <a:pt x="65" y="2"/>
                    <a:pt x="67" y="2"/>
                  </a:cubicBezTo>
                  <a:cubicBezTo>
                    <a:pt x="66" y="1"/>
                    <a:pt x="65" y="1"/>
                    <a:pt x="64" y="0"/>
                  </a:cubicBezTo>
                  <a:moveTo>
                    <a:pt x="100" y="0"/>
                  </a:moveTo>
                  <a:cubicBezTo>
                    <a:pt x="93" y="0"/>
                    <a:pt x="87" y="0"/>
                    <a:pt x="81" y="0"/>
                  </a:cubicBezTo>
                  <a:cubicBezTo>
                    <a:pt x="81" y="0"/>
                    <a:pt x="82" y="1"/>
                    <a:pt x="82" y="1"/>
                  </a:cubicBezTo>
                  <a:cubicBezTo>
                    <a:pt x="83" y="1"/>
                    <a:pt x="83" y="1"/>
                    <a:pt x="83" y="2"/>
                  </a:cubicBezTo>
                  <a:cubicBezTo>
                    <a:pt x="89" y="2"/>
                    <a:pt x="95" y="2"/>
                    <a:pt x="100" y="2"/>
                  </a:cubicBezTo>
                  <a:cubicBezTo>
                    <a:pt x="100" y="1"/>
                    <a:pt x="100" y="1"/>
                    <a:pt x="100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80"/>
            <p:cNvSpPr/>
            <p:nvPr/>
          </p:nvSpPr>
          <p:spPr bwMode="auto">
            <a:xfrm>
              <a:off x="5761038" y="6919913"/>
              <a:ext cx="71438" cy="7938"/>
            </a:xfrm>
            <a:custGeom>
              <a:avLst/>
              <a:gdLst>
                <a:gd name="T0" fmla="*/ 17 w 19"/>
                <a:gd name="T1" fmla="*/ 0 h 2"/>
                <a:gd name="T2" fmla="*/ 0 w 19"/>
                <a:gd name="T3" fmla="*/ 0 h 2"/>
                <a:gd name="T4" fmla="*/ 3 w 19"/>
                <a:gd name="T5" fmla="*/ 2 h 2"/>
                <a:gd name="T6" fmla="*/ 19 w 19"/>
                <a:gd name="T7" fmla="*/ 2 h 2"/>
                <a:gd name="T8" fmla="*/ 18 w 19"/>
                <a:gd name="T9" fmla="*/ 1 h 2"/>
                <a:gd name="T10" fmla="*/ 17 w 1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">
                  <a:moveTo>
                    <a:pt x="17" y="0"/>
                  </a:moveTo>
                  <a:cubicBezTo>
                    <a:pt x="11" y="0"/>
                    <a:pt x="5" y="0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9" y="2"/>
                    <a:pt x="14" y="2"/>
                    <a:pt x="19" y="2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81"/>
            <p:cNvSpPr/>
            <p:nvPr/>
          </p:nvSpPr>
          <p:spPr bwMode="auto">
            <a:xfrm>
              <a:off x="5521325" y="6924675"/>
              <a:ext cx="36513" cy="3175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1 h 1"/>
                <a:gd name="T4" fmla="*/ 0 w 10"/>
                <a:gd name="T5" fmla="*/ 1 h 1"/>
                <a:gd name="T6" fmla="*/ 9 w 10"/>
                <a:gd name="T7" fmla="*/ 1 h 1"/>
                <a:gd name="T8" fmla="*/ 10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6" y="0"/>
                    <a:pt x="3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6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82"/>
            <p:cNvSpPr/>
            <p:nvPr/>
          </p:nvSpPr>
          <p:spPr bwMode="auto">
            <a:xfrm>
              <a:off x="5711825" y="6919913"/>
              <a:ext cx="38100" cy="7938"/>
            </a:xfrm>
            <a:custGeom>
              <a:avLst/>
              <a:gdLst>
                <a:gd name="T0" fmla="*/ 10 w 10"/>
                <a:gd name="T1" fmla="*/ 0 h 2"/>
                <a:gd name="T2" fmla="*/ 1 w 10"/>
                <a:gd name="T3" fmla="*/ 0 h 2"/>
                <a:gd name="T4" fmla="*/ 0 w 10"/>
                <a:gd name="T5" fmla="*/ 2 h 2"/>
                <a:gd name="T6" fmla="*/ 9 w 10"/>
                <a:gd name="T7" fmla="*/ 2 h 2"/>
                <a:gd name="T8" fmla="*/ 10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7" y="0"/>
                    <a:pt x="4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3" y="2"/>
                    <a:pt x="6" y="2"/>
                    <a:pt x="9" y="2"/>
                  </a:cubicBezTo>
                  <a:cubicBezTo>
                    <a:pt x="9" y="1"/>
                    <a:pt x="9" y="1"/>
                    <a:pt x="1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83"/>
            <p:cNvSpPr/>
            <p:nvPr/>
          </p:nvSpPr>
          <p:spPr bwMode="auto">
            <a:xfrm>
              <a:off x="5329238" y="69548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84"/>
            <p:cNvSpPr/>
            <p:nvPr/>
          </p:nvSpPr>
          <p:spPr bwMode="auto">
            <a:xfrm>
              <a:off x="5332413" y="6927850"/>
              <a:ext cx="1120775" cy="206375"/>
            </a:xfrm>
            <a:custGeom>
              <a:avLst/>
              <a:gdLst>
                <a:gd name="T0" fmla="*/ 298 w 298"/>
                <a:gd name="T1" fmla="*/ 0 h 55"/>
                <a:gd name="T2" fmla="*/ 298 w 298"/>
                <a:gd name="T3" fmla="*/ 0 h 55"/>
                <a:gd name="T4" fmla="*/ 282 w 298"/>
                <a:gd name="T5" fmla="*/ 0 h 55"/>
                <a:gd name="T6" fmla="*/ 282 w 298"/>
                <a:gd name="T7" fmla="*/ 0 h 55"/>
                <a:gd name="T8" fmla="*/ 272 w 298"/>
                <a:gd name="T9" fmla="*/ 0 h 55"/>
                <a:gd name="T10" fmla="*/ 231 w 298"/>
                <a:gd name="T11" fmla="*/ 0 h 55"/>
                <a:gd name="T12" fmla="*/ 221 w 298"/>
                <a:gd name="T13" fmla="*/ 0 h 55"/>
                <a:gd name="T14" fmla="*/ 208 w 298"/>
                <a:gd name="T15" fmla="*/ 0 h 55"/>
                <a:gd name="T16" fmla="*/ 195 w 298"/>
                <a:gd name="T17" fmla="*/ 0 h 55"/>
                <a:gd name="T18" fmla="*/ 184 w 298"/>
                <a:gd name="T19" fmla="*/ 0 h 55"/>
                <a:gd name="T20" fmla="*/ 150 w 298"/>
                <a:gd name="T21" fmla="*/ 0 h 55"/>
                <a:gd name="T22" fmla="*/ 133 w 298"/>
                <a:gd name="T23" fmla="*/ 0 h 55"/>
                <a:gd name="T24" fmla="*/ 117 w 298"/>
                <a:gd name="T25" fmla="*/ 0 h 55"/>
                <a:gd name="T26" fmla="*/ 110 w 298"/>
                <a:gd name="T27" fmla="*/ 0 h 55"/>
                <a:gd name="T28" fmla="*/ 101 w 298"/>
                <a:gd name="T29" fmla="*/ 0 h 55"/>
                <a:gd name="T30" fmla="*/ 59 w 298"/>
                <a:gd name="T31" fmla="*/ 0 h 55"/>
                <a:gd name="T32" fmla="*/ 50 w 298"/>
                <a:gd name="T33" fmla="*/ 0 h 55"/>
                <a:gd name="T34" fmla="*/ 50 w 298"/>
                <a:gd name="T35" fmla="*/ 0 h 55"/>
                <a:gd name="T36" fmla="*/ 0 w 298"/>
                <a:gd name="T37" fmla="*/ 7 h 55"/>
                <a:gd name="T38" fmla="*/ 0 w 298"/>
                <a:gd name="T39" fmla="*/ 8 h 55"/>
                <a:gd name="T40" fmla="*/ 295 w 298"/>
                <a:gd name="T41" fmla="*/ 55 h 55"/>
                <a:gd name="T42" fmla="*/ 298 w 298"/>
                <a:gd name="T4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8" h="55">
                  <a:moveTo>
                    <a:pt x="298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93" y="0"/>
                    <a:pt x="287" y="0"/>
                    <a:pt x="282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79" y="0"/>
                    <a:pt x="275" y="0"/>
                    <a:pt x="272" y="0"/>
                  </a:cubicBezTo>
                  <a:cubicBezTo>
                    <a:pt x="258" y="0"/>
                    <a:pt x="245" y="0"/>
                    <a:pt x="231" y="0"/>
                  </a:cubicBezTo>
                  <a:cubicBezTo>
                    <a:pt x="228" y="0"/>
                    <a:pt x="225" y="0"/>
                    <a:pt x="221" y="0"/>
                  </a:cubicBezTo>
                  <a:cubicBezTo>
                    <a:pt x="217" y="0"/>
                    <a:pt x="212" y="0"/>
                    <a:pt x="208" y="0"/>
                  </a:cubicBezTo>
                  <a:cubicBezTo>
                    <a:pt x="203" y="0"/>
                    <a:pt x="199" y="0"/>
                    <a:pt x="195" y="0"/>
                  </a:cubicBezTo>
                  <a:cubicBezTo>
                    <a:pt x="192" y="0"/>
                    <a:pt x="188" y="0"/>
                    <a:pt x="184" y="0"/>
                  </a:cubicBezTo>
                  <a:cubicBezTo>
                    <a:pt x="173" y="0"/>
                    <a:pt x="162" y="0"/>
                    <a:pt x="150" y="0"/>
                  </a:cubicBezTo>
                  <a:cubicBezTo>
                    <a:pt x="145" y="0"/>
                    <a:pt x="139" y="0"/>
                    <a:pt x="133" y="0"/>
                  </a:cubicBezTo>
                  <a:cubicBezTo>
                    <a:pt x="128" y="0"/>
                    <a:pt x="123" y="0"/>
                    <a:pt x="117" y="0"/>
                  </a:cubicBezTo>
                  <a:cubicBezTo>
                    <a:pt x="115" y="0"/>
                    <a:pt x="112" y="0"/>
                    <a:pt x="110" y="0"/>
                  </a:cubicBezTo>
                  <a:cubicBezTo>
                    <a:pt x="107" y="0"/>
                    <a:pt x="104" y="0"/>
                    <a:pt x="101" y="0"/>
                  </a:cubicBezTo>
                  <a:cubicBezTo>
                    <a:pt x="87" y="0"/>
                    <a:pt x="73" y="0"/>
                    <a:pt x="59" y="0"/>
                  </a:cubicBezTo>
                  <a:cubicBezTo>
                    <a:pt x="56" y="0"/>
                    <a:pt x="53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1"/>
                    <a:pt x="2" y="3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9" y="9"/>
                    <a:pt x="168" y="32"/>
                    <a:pt x="295" y="55"/>
                  </a:cubicBezTo>
                  <a:cubicBezTo>
                    <a:pt x="298" y="0"/>
                    <a:pt x="298" y="0"/>
                    <a:pt x="298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85"/>
            <p:cNvSpPr/>
            <p:nvPr/>
          </p:nvSpPr>
          <p:spPr bwMode="auto">
            <a:xfrm>
              <a:off x="5208588" y="6361113"/>
              <a:ext cx="1365250" cy="541338"/>
            </a:xfrm>
            <a:custGeom>
              <a:avLst/>
              <a:gdLst>
                <a:gd name="T0" fmla="*/ 331 w 363"/>
                <a:gd name="T1" fmla="*/ 0 h 144"/>
                <a:gd name="T2" fmla="*/ 32 w 363"/>
                <a:gd name="T3" fmla="*/ 0 h 144"/>
                <a:gd name="T4" fmla="*/ 32 w 363"/>
                <a:gd name="T5" fmla="*/ 144 h 144"/>
                <a:gd name="T6" fmla="*/ 331 w 363"/>
                <a:gd name="T7" fmla="*/ 144 h 144"/>
                <a:gd name="T8" fmla="*/ 331 w 363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144">
                  <a:moveTo>
                    <a:pt x="331" y="0"/>
                  </a:moveTo>
                  <a:cubicBezTo>
                    <a:pt x="231" y="15"/>
                    <a:pt x="132" y="15"/>
                    <a:pt x="32" y="0"/>
                  </a:cubicBezTo>
                  <a:cubicBezTo>
                    <a:pt x="0" y="48"/>
                    <a:pt x="0" y="96"/>
                    <a:pt x="32" y="144"/>
                  </a:cubicBezTo>
                  <a:cubicBezTo>
                    <a:pt x="132" y="129"/>
                    <a:pt x="231" y="129"/>
                    <a:pt x="331" y="144"/>
                  </a:cubicBezTo>
                  <a:cubicBezTo>
                    <a:pt x="363" y="96"/>
                    <a:pt x="363" y="48"/>
                    <a:pt x="331" y="0"/>
                  </a:cubicBezTo>
                </a:path>
              </a:pathLst>
            </a:custGeom>
            <a:solidFill>
              <a:srgbClr val="FCCC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86"/>
            <p:cNvSpPr>
              <a:spLocks noEditPoints="1"/>
            </p:cNvSpPr>
            <p:nvPr/>
          </p:nvSpPr>
          <p:spPr bwMode="auto">
            <a:xfrm>
              <a:off x="6521450" y="6496050"/>
              <a:ext cx="25400" cy="112713"/>
            </a:xfrm>
            <a:custGeom>
              <a:avLst/>
              <a:gdLst>
                <a:gd name="T0" fmla="*/ 6 w 7"/>
                <a:gd name="T1" fmla="*/ 16 h 30"/>
                <a:gd name="T2" fmla="*/ 4 w 7"/>
                <a:gd name="T3" fmla="*/ 17 h 30"/>
                <a:gd name="T4" fmla="*/ 6 w 7"/>
                <a:gd name="T5" fmla="*/ 28 h 30"/>
                <a:gd name="T6" fmla="*/ 6 w 7"/>
                <a:gd name="T7" fmla="*/ 30 h 30"/>
                <a:gd name="T8" fmla="*/ 6 w 7"/>
                <a:gd name="T9" fmla="*/ 16 h 30"/>
                <a:gd name="T10" fmla="*/ 0 w 7"/>
                <a:gd name="T11" fmla="*/ 0 h 30"/>
                <a:gd name="T12" fmla="*/ 2 w 7"/>
                <a:gd name="T13" fmla="*/ 8 h 30"/>
                <a:gd name="T14" fmla="*/ 3 w 7"/>
                <a:gd name="T15" fmla="*/ 8 h 30"/>
                <a:gd name="T16" fmla="*/ 0 w 7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0">
                  <a:moveTo>
                    <a:pt x="6" y="16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21"/>
                    <a:pt x="5" y="24"/>
                    <a:pt x="6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28"/>
                    <a:pt x="7" y="23"/>
                    <a:pt x="6" y="16"/>
                  </a:cubicBezTo>
                  <a:moveTo>
                    <a:pt x="0" y="0"/>
                  </a:moveTo>
                  <a:cubicBezTo>
                    <a:pt x="1" y="3"/>
                    <a:pt x="2" y="6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87"/>
            <p:cNvSpPr/>
            <p:nvPr/>
          </p:nvSpPr>
          <p:spPr bwMode="auto">
            <a:xfrm>
              <a:off x="6543675" y="6600825"/>
              <a:ext cx="0" cy="793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88"/>
            <p:cNvSpPr/>
            <p:nvPr/>
          </p:nvSpPr>
          <p:spPr bwMode="auto">
            <a:xfrm>
              <a:off x="6527800" y="6526213"/>
              <a:ext cx="15875" cy="33338"/>
            </a:xfrm>
            <a:custGeom>
              <a:avLst/>
              <a:gdLst>
                <a:gd name="T0" fmla="*/ 1 w 4"/>
                <a:gd name="T1" fmla="*/ 0 h 9"/>
                <a:gd name="T2" fmla="*/ 0 w 4"/>
                <a:gd name="T3" fmla="*/ 0 h 9"/>
                <a:gd name="T4" fmla="*/ 2 w 4"/>
                <a:gd name="T5" fmla="*/ 9 h 9"/>
                <a:gd name="T6" fmla="*/ 4 w 4"/>
                <a:gd name="T7" fmla="*/ 8 h 9"/>
                <a:gd name="T8" fmla="*/ 1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2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5"/>
                    <a:pt x="2" y="3"/>
                    <a:pt x="1" y="0"/>
                  </a:cubicBezTo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89"/>
            <p:cNvSpPr/>
            <p:nvPr/>
          </p:nvSpPr>
          <p:spPr bwMode="auto">
            <a:xfrm>
              <a:off x="5276850" y="6435725"/>
              <a:ext cx="1266825" cy="173038"/>
            </a:xfrm>
            <a:custGeom>
              <a:avLst/>
              <a:gdLst>
                <a:gd name="T0" fmla="*/ 320 w 337"/>
                <a:gd name="T1" fmla="*/ 0 h 46"/>
                <a:gd name="T2" fmla="*/ 0 w 337"/>
                <a:gd name="T3" fmla="*/ 9 h 46"/>
                <a:gd name="T4" fmla="*/ 337 w 337"/>
                <a:gd name="T5" fmla="*/ 46 h 46"/>
                <a:gd name="T6" fmla="*/ 337 w 337"/>
                <a:gd name="T7" fmla="*/ 44 h 46"/>
                <a:gd name="T8" fmla="*/ 335 w 337"/>
                <a:gd name="T9" fmla="*/ 33 h 46"/>
                <a:gd name="T10" fmla="*/ 333 w 337"/>
                <a:gd name="T11" fmla="*/ 24 h 46"/>
                <a:gd name="T12" fmla="*/ 331 w 337"/>
                <a:gd name="T13" fmla="*/ 16 h 46"/>
                <a:gd name="T14" fmla="*/ 320 w 337"/>
                <a:gd name="T1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7" h="46">
                  <a:moveTo>
                    <a:pt x="32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202" y="15"/>
                    <a:pt x="337" y="46"/>
                  </a:cubicBezTo>
                  <a:cubicBezTo>
                    <a:pt x="337" y="46"/>
                    <a:pt x="337" y="45"/>
                    <a:pt x="337" y="44"/>
                  </a:cubicBezTo>
                  <a:cubicBezTo>
                    <a:pt x="336" y="40"/>
                    <a:pt x="336" y="37"/>
                    <a:pt x="335" y="33"/>
                  </a:cubicBezTo>
                  <a:cubicBezTo>
                    <a:pt x="335" y="30"/>
                    <a:pt x="334" y="27"/>
                    <a:pt x="333" y="24"/>
                  </a:cubicBezTo>
                  <a:cubicBezTo>
                    <a:pt x="333" y="22"/>
                    <a:pt x="332" y="19"/>
                    <a:pt x="331" y="16"/>
                  </a:cubicBezTo>
                  <a:cubicBezTo>
                    <a:pt x="328" y="11"/>
                    <a:pt x="325" y="6"/>
                    <a:pt x="320" y="0"/>
                  </a:cubicBezTo>
                </a:path>
              </a:pathLst>
            </a:custGeom>
            <a:solidFill>
              <a:srgbClr val="EEB0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90"/>
            <p:cNvSpPr/>
            <p:nvPr/>
          </p:nvSpPr>
          <p:spPr bwMode="auto">
            <a:xfrm>
              <a:off x="5260975" y="6848475"/>
              <a:ext cx="1260475" cy="109538"/>
            </a:xfrm>
            <a:custGeom>
              <a:avLst/>
              <a:gdLst>
                <a:gd name="T0" fmla="*/ 317 w 335"/>
                <a:gd name="T1" fmla="*/ 0 h 29"/>
                <a:gd name="T2" fmla="*/ 18 w 335"/>
                <a:gd name="T3" fmla="*/ 0 h 29"/>
                <a:gd name="T4" fmla="*/ 18 w 335"/>
                <a:gd name="T5" fmla="*/ 29 h 29"/>
                <a:gd name="T6" fmla="*/ 317 w 335"/>
                <a:gd name="T7" fmla="*/ 29 h 29"/>
                <a:gd name="T8" fmla="*/ 317 w 335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29">
                  <a:moveTo>
                    <a:pt x="317" y="0"/>
                  </a:moveTo>
                  <a:cubicBezTo>
                    <a:pt x="217" y="0"/>
                    <a:pt x="118" y="0"/>
                    <a:pt x="18" y="0"/>
                  </a:cubicBezTo>
                  <a:cubicBezTo>
                    <a:pt x="0" y="1"/>
                    <a:pt x="0" y="27"/>
                    <a:pt x="18" y="29"/>
                  </a:cubicBezTo>
                  <a:cubicBezTo>
                    <a:pt x="118" y="29"/>
                    <a:pt x="217" y="29"/>
                    <a:pt x="317" y="29"/>
                  </a:cubicBezTo>
                  <a:cubicBezTo>
                    <a:pt x="335" y="27"/>
                    <a:pt x="335" y="1"/>
                    <a:pt x="317" y="0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91"/>
            <p:cNvSpPr/>
            <p:nvPr/>
          </p:nvSpPr>
          <p:spPr bwMode="auto">
            <a:xfrm>
              <a:off x="5133975" y="6361113"/>
              <a:ext cx="1514475" cy="109538"/>
            </a:xfrm>
            <a:custGeom>
              <a:avLst/>
              <a:gdLst>
                <a:gd name="T0" fmla="*/ 385 w 403"/>
                <a:gd name="T1" fmla="*/ 0 h 29"/>
                <a:gd name="T2" fmla="*/ 18 w 403"/>
                <a:gd name="T3" fmla="*/ 0 h 29"/>
                <a:gd name="T4" fmla="*/ 18 w 403"/>
                <a:gd name="T5" fmla="*/ 29 h 29"/>
                <a:gd name="T6" fmla="*/ 385 w 403"/>
                <a:gd name="T7" fmla="*/ 29 h 29"/>
                <a:gd name="T8" fmla="*/ 385 w 40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29">
                  <a:moveTo>
                    <a:pt x="385" y="0"/>
                  </a:moveTo>
                  <a:cubicBezTo>
                    <a:pt x="263" y="0"/>
                    <a:pt x="140" y="0"/>
                    <a:pt x="18" y="0"/>
                  </a:cubicBezTo>
                  <a:cubicBezTo>
                    <a:pt x="0" y="1"/>
                    <a:pt x="0" y="27"/>
                    <a:pt x="18" y="29"/>
                  </a:cubicBezTo>
                  <a:cubicBezTo>
                    <a:pt x="140" y="29"/>
                    <a:pt x="263" y="29"/>
                    <a:pt x="385" y="29"/>
                  </a:cubicBezTo>
                  <a:cubicBezTo>
                    <a:pt x="403" y="27"/>
                    <a:pt x="403" y="1"/>
                    <a:pt x="385" y="0"/>
                  </a:cubicBezTo>
                  <a:close/>
                </a:path>
              </a:pathLst>
            </a:custGeom>
            <a:solidFill>
              <a:srgbClr val="F0B31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92"/>
            <p:cNvSpPr/>
            <p:nvPr/>
          </p:nvSpPr>
          <p:spPr bwMode="auto">
            <a:xfrm>
              <a:off x="6145213" y="6980238"/>
              <a:ext cx="228600" cy="203200"/>
            </a:xfrm>
            <a:custGeom>
              <a:avLst/>
              <a:gdLst>
                <a:gd name="T0" fmla="*/ 56 w 61"/>
                <a:gd name="T1" fmla="*/ 54 h 54"/>
                <a:gd name="T2" fmla="*/ 54 w 61"/>
                <a:gd name="T3" fmla="*/ 53 h 54"/>
                <a:gd name="T4" fmla="*/ 2 w 61"/>
                <a:gd name="T5" fmla="*/ 9 h 54"/>
                <a:gd name="T6" fmla="*/ 2 w 61"/>
                <a:gd name="T7" fmla="*/ 2 h 54"/>
                <a:gd name="T8" fmla="*/ 8 w 61"/>
                <a:gd name="T9" fmla="*/ 2 h 54"/>
                <a:gd name="T10" fmla="*/ 59 w 61"/>
                <a:gd name="T11" fmla="*/ 47 h 54"/>
                <a:gd name="T12" fmla="*/ 60 w 61"/>
                <a:gd name="T13" fmla="*/ 53 h 54"/>
                <a:gd name="T14" fmla="*/ 56 w 61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54">
                  <a:moveTo>
                    <a:pt x="56" y="54"/>
                  </a:moveTo>
                  <a:cubicBezTo>
                    <a:pt x="55" y="54"/>
                    <a:pt x="54" y="54"/>
                    <a:pt x="54" y="53"/>
                  </a:cubicBezTo>
                  <a:cubicBezTo>
                    <a:pt x="37" y="39"/>
                    <a:pt x="19" y="24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25" y="17"/>
                    <a:pt x="42" y="32"/>
                    <a:pt x="59" y="47"/>
                  </a:cubicBezTo>
                  <a:cubicBezTo>
                    <a:pt x="61" y="48"/>
                    <a:pt x="61" y="51"/>
                    <a:pt x="60" y="53"/>
                  </a:cubicBezTo>
                  <a:cubicBezTo>
                    <a:pt x="59" y="54"/>
                    <a:pt x="58" y="54"/>
                    <a:pt x="56" y="54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Freeform 93"/>
            <p:cNvSpPr/>
            <p:nvPr/>
          </p:nvSpPr>
          <p:spPr bwMode="auto">
            <a:xfrm>
              <a:off x="5892800" y="6996113"/>
              <a:ext cx="477838" cy="423863"/>
            </a:xfrm>
            <a:custGeom>
              <a:avLst/>
              <a:gdLst>
                <a:gd name="T0" fmla="*/ 123 w 127"/>
                <a:gd name="T1" fmla="*/ 112 h 113"/>
                <a:gd name="T2" fmla="*/ 120 w 127"/>
                <a:gd name="T3" fmla="*/ 112 h 113"/>
                <a:gd name="T4" fmla="*/ 2 w 127"/>
                <a:gd name="T5" fmla="*/ 9 h 113"/>
                <a:gd name="T6" fmla="*/ 1 w 127"/>
                <a:gd name="T7" fmla="*/ 2 h 113"/>
                <a:gd name="T8" fmla="*/ 7 w 127"/>
                <a:gd name="T9" fmla="*/ 2 h 113"/>
                <a:gd name="T10" fmla="*/ 125 w 127"/>
                <a:gd name="T11" fmla="*/ 105 h 113"/>
                <a:gd name="T12" fmla="*/ 126 w 127"/>
                <a:gd name="T13" fmla="*/ 111 h 113"/>
                <a:gd name="T14" fmla="*/ 123 w 127"/>
                <a:gd name="T15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13">
                  <a:moveTo>
                    <a:pt x="123" y="112"/>
                  </a:moveTo>
                  <a:cubicBezTo>
                    <a:pt x="122" y="113"/>
                    <a:pt x="121" y="112"/>
                    <a:pt x="120" y="112"/>
                  </a:cubicBezTo>
                  <a:cubicBezTo>
                    <a:pt x="80" y="80"/>
                    <a:pt x="41" y="44"/>
                    <a:pt x="2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47" y="38"/>
                    <a:pt x="86" y="73"/>
                    <a:pt x="125" y="105"/>
                  </a:cubicBezTo>
                  <a:cubicBezTo>
                    <a:pt x="127" y="106"/>
                    <a:pt x="127" y="109"/>
                    <a:pt x="126" y="111"/>
                  </a:cubicBezTo>
                  <a:cubicBezTo>
                    <a:pt x="125" y="112"/>
                    <a:pt x="124" y="112"/>
                    <a:pt x="123" y="112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94"/>
            <p:cNvSpPr/>
            <p:nvPr/>
          </p:nvSpPr>
          <p:spPr bwMode="auto">
            <a:xfrm>
              <a:off x="5637213" y="7010400"/>
              <a:ext cx="728663" cy="642938"/>
            </a:xfrm>
            <a:custGeom>
              <a:avLst/>
              <a:gdLst>
                <a:gd name="T0" fmla="*/ 190 w 194"/>
                <a:gd name="T1" fmla="*/ 171 h 171"/>
                <a:gd name="T2" fmla="*/ 187 w 194"/>
                <a:gd name="T3" fmla="*/ 170 h 171"/>
                <a:gd name="T4" fmla="*/ 2 w 194"/>
                <a:gd name="T5" fmla="*/ 8 h 171"/>
                <a:gd name="T6" fmla="*/ 2 w 194"/>
                <a:gd name="T7" fmla="*/ 2 h 171"/>
                <a:gd name="T8" fmla="*/ 8 w 194"/>
                <a:gd name="T9" fmla="*/ 2 h 171"/>
                <a:gd name="T10" fmla="*/ 192 w 194"/>
                <a:gd name="T11" fmla="*/ 163 h 171"/>
                <a:gd name="T12" fmla="*/ 193 w 194"/>
                <a:gd name="T13" fmla="*/ 169 h 171"/>
                <a:gd name="T14" fmla="*/ 190 w 194"/>
                <a:gd name="T1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71">
                  <a:moveTo>
                    <a:pt x="190" y="171"/>
                  </a:moveTo>
                  <a:cubicBezTo>
                    <a:pt x="189" y="171"/>
                    <a:pt x="188" y="170"/>
                    <a:pt x="187" y="170"/>
                  </a:cubicBezTo>
                  <a:cubicBezTo>
                    <a:pt x="125" y="122"/>
                    <a:pt x="64" y="64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69" y="57"/>
                    <a:pt x="131" y="115"/>
                    <a:pt x="192" y="163"/>
                  </a:cubicBezTo>
                  <a:cubicBezTo>
                    <a:pt x="194" y="164"/>
                    <a:pt x="194" y="167"/>
                    <a:pt x="193" y="169"/>
                  </a:cubicBezTo>
                  <a:cubicBezTo>
                    <a:pt x="192" y="170"/>
                    <a:pt x="191" y="170"/>
                    <a:pt x="190" y="17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95"/>
            <p:cNvSpPr/>
            <p:nvPr/>
          </p:nvSpPr>
          <p:spPr bwMode="auto">
            <a:xfrm>
              <a:off x="5384800" y="7026275"/>
              <a:ext cx="977900" cy="858838"/>
            </a:xfrm>
            <a:custGeom>
              <a:avLst/>
              <a:gdLst>
                <a:gd name="T0" fmla="*/ 256 w 260"/>
                <a:gd name="T1" fmla="*/ 229 h 229"/>
                <a:gd name="T2" fmla="*/ 253 w 260"/>
                <a:gd name="T3" fmla="*/ 228 h 229"/>
                <a:gd name="T4" fmla="*/ 2 w 260"/>
                <a:gd name="T5" fmla="*/ 8 h 229"/>
                <a:gd name="T6" fmla="*/ 1 w 260"/>
                <a:gd name="T7" fmla="*/ 2 h 229"/>
                <a:gd name="T8" fmla="*/ 7 w 260"/>
                <a:gd name="T9" fmla="*/ 1 h 229"/>
                <a:gd name="T10" fmla="*/ 258 w 260"/>
                <a:gd name="T11" fmla="*/ 221 h 229"/>
                <a:gd name="T12" fmla="*/ 259 w 260"/>
                <a:gd name="T13" fmla="*/ 227 h 229"/>
                <a:gd name="T14" fmla="*/ 256 w 260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229">
                  <a:moveTo>
                    <a:pt x="256" y="229"/>
                  </a:moveTo>
                  <a:cubicBezTo>
                    <a:pt x="255" y="229"/>
                    <a:pt x="254" y="229"/>
                    <a:pt x="253" y="228"/>
                  </a:cubicBezTo>
                  <a:cubicBezTo>
                    <a:pt x="169" y="165"/>
                    <a:pt x="85" y="82"/>
                    <a:pt x="2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1" y="75"/>
                    <a:pt x="175" y="159"/>
                    <a:pt x="258" y="221"/>
                  </a:cubicBezTo>
                  <a:cubicBezTo>
                    <a:pt x="260" y="222"/>
                    <a:pt x="260" y="225"/>
                    <a:pt x="259" y="227"/>
                  </a:cubicBezTo>
                  <a:cubicBezTo>
                    <a:pt x="258" y="228"/>
                    <a:pt x="257" y="229"/>
                    <a:pt x="256" y="229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96"/>
            <p:cNvSpPr/>
            <p:nvPr/>
          </p:nvSpPr>
          <p:spPr bwMode="auto">
            <a:xfrm>
              <a:off x="5389563" y="7239000"/>
              <a:ext cx="728663" cy="665163"/>
            </a:xfrm>
            <a:custGeom>
              <a:avLst/>
              <a:gdLst>
                <a:gd name="T0" fmla="*/ 189 w 194"/>
                <a:gd name="T1" fmla="*/ 177 h 177"/>
                <a:gd name="T2" fmla="*/ 186 w 194"/>
                <a:gd name="T3" fmla="*/ 176 h 177"/>
                <a:gd name="T4" fmla="*/ 2 w 194"/>
                <a:gd name="T5" fmla="*/ 8 h 177"/>
                <a:gd name="T6" fmla="*/ 1 w 194"/>
                <a:gd name="T7" fmla="*/ 2 h 177"/>
                <a:gd name="T8" fmla="*/ 7 w 194"/>
                <a:gd name="T9" fmla="*/ 2 h 177"/>
                <a:gd name="T10" fmla="*/ 192 w 194"/>
                <a:gd name="T11" fmla="*/ 169 h 177"/>
                <a:gd name="T12" fmla="*/ 192 w 194"/>
                <a:gd name="T13" fmla="*/ 176 h 177"/>
                <a:gd name="T14" fmla="*/ 189 w 194"/>
                <a:gd name="T15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77">
                  <a:moveTo>
                    <a:pt x="189" y="177"/>
                  </a:moveTo>
                  <a:cubicBezTo>
                    <a:pt x="188" y="177"/>
                    <a:pt x="187" y="177"/>
                    <a:pt x="186" y="176"/>
                  </a:cubicBezTo>
                  <a:cubicBezTo>
                    <a:pt x="125" y="125"/>
                    <a:pt x="63" y="64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69" y="58"/>
                    <a:pt x="130" y="118"/>
                    <a:pt x="192" y="169"/>
                  </a:cubicBezTo>
                  <a:cubicBezTo>
                    <a:pt x="194" y="171"/>
                    <a:pt x="194" y="174"/>
                    <a:pt x="192" y="176"/>
                  </a:cubicBezTo>
                  <a:cubicBezTo>
                    <a:pt x="191" y="177"/>
                    <a:pt x="190" y="177"/>
                    <a:pt x="189" y="17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97"/>
            <p:cNvSpPr/>
            <p:nvPr/>
          </p:nvSpPr>
          <p:spPr bwMode="auto">
            <a:xfrm>
              <a:off x="5392738" y="7458075"/>
              <a:ext cx="477838" cy="449263"/>
            </a:xfrm>
            <a:custGeom>
              <a:avLst/>
              <a:gdLst>
                <a:gd name="T0" fmla="*/ 122 w 127"/>
                <a:gd name="T1" fmla="*/ 120 h 120"/>
                <a:gd name="T2" fmla="*/ 120 w 127"/>
                <a:gd name="T3" fmla="*/ 119 h 120"/>
                <a:gd name="T4" fmla="*/ 2 w 127"/>
                <a:gd name="T5" fmla="*/ 7 h 120"/>
                <a:gd name="T6" fmla="*/ 1 w 127"/>
                <a:gd name="T7" fmla="*/ 1 h 120"/>
                <a:gd name="T8" fmla="*/ 7 w 127"/>
                <a:gd name="T9" fmla="*/ 1 h 120"/>
                <a:gd name="T10" fmla="*/ 125 w 127"/>
                <a:gd name="T11" fmla="*/ 113 h 120"/>
                <a:gd name="T12" fmla="*/ 126 w 127"/>
                <a:gd name="T13" fmla="*/ 119 h 120"/>
                <a:gd name="T14" fmla="*/ 122 w 127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20">
                  <a:moveTo>
                    <a:pt x="122" y="120"/>
                  </a:moveTo>
                  <a:cubicBezTo>
                    <a:pt x="121" y="120"/>
                    <a:pt x="120" y="120"/>
                    <a:pt x="120" y="119"/>
                  </a:cubicBezTo>
                  <a:cubicBezTo>
                    <a:pt x="80" y="83"/>
                    <a:pt x="41" y="45"/>
                    <a:pt x="2" y="7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46" y="39"/>
                    <a:pt x="86" y="77"/>
                    <a:pt x="125" y="113"/>
                  </a:cubicBezTo>
                  <a:cubicBezTo>
                    <a:pt x="127" y="114"/>
                    <a:pt x="127" y="117"/>
                    <a:pt x="126" y="119"/>
                  </a:cubicBezTo>
                  <a:cubicBezTo>
                    <a:pt x="125" y="120"/>
                    <a:pt x="124" y="120"/>
                    <a:pt x="122" y="12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Freeform 98"/>
            <p:cNvSpPr/>
            <p:nvPr/>
          </p:nvSpPr>
          <p:spPr bwMode="auto">
            <a:xfrm>
              <a:off x="5395913" y="7670800"/>
              <a:ext cx="227013" cy="225425"/>
            </a:xfrm>
            <a:custGeom>
              <a:avLst/>
              <a:gdLst>
                <a:gd name="T0" fmla="*/ 56 w 60"/>
                <a:gd name="T1" fmla="*/ 60 h 60"/>
                <a:gd name="T2" fmla="*/ 53 w 60"/>
                <a:gd name="T3" fmla="*/ 58 h 60"/>
                <a:gd name="T4" fmla="*/ 2 w 60"/>
                <a:gd name="T5" fmla="*/ 8 h 60"/>
                <a:gd name="T6" fmla="*/ 1 w 60"/>
                <a:gd name="T7" fmla="*/ 2 h 60"/>
                <a:gd name="T8" fmla="*/ 7 w 60"/>
                <a:gd name="T9" fmla="*/ 2 h 60"/>
                <a:gd name="T10" fmla="*/ 58 w 60"/>
                <a:gd name="T11" fmla="*/ 52 h 60"/>
                <a:gd name="T12" fmla="*/ 59 w 60"/>
                <a:gd name="T13" fmla="*/ 58 h 60"/>
                <a:gd name="T14" fmla="*/ 56 w 60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0">
                  <a:moveTo>
                    <a:pt x="56" y="60"/>
                  </a:moveTo>
                  <a:cubicBezTo>
                    <a:pt x="55" y="60"/>
                    <a:pt x="54" y="59"/>
                    <a:pt x="53" y="58"/>
                  </a:cubicBezTo>
                  <a:cubicBezTo>
                    <a:pt x="36" y="42"/>
                    <a:pt x="19" y="25"/>
                    <a:pt x="2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24" y="19"/>
                    <a:pt x="41" y="36"/>
                    <a:pt x="58" y="52"/>
                  </a:cubicBezTo>
                  <a:cubicBezTo>
                    <a:pt x="60" y="54"/>
                    <a:pt x="60" y="57"/>
                    <a:pt x="59" y="58"/>
                  </a:cubicBezTo>
                  <a:cubicBezTo>
                    <a:pt x="58" y="59"/>
                    <a:pt x="57" y="60"/>
                    <a:pt x="56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99"/>
            <p:cNvSpPr/>
            <p:nvPr/>
          </p:nvSpPr>
          <p:spPr bwMode="auto">
            <a:xfrm>
              <a:off x="5384800" y="6980238"/>
              <a:ext cx="230188" cy="203200"/>
            </a:xfrm>
            <a:custGeom>
              <a:avLst/>
              <a:gdLst>
                <a:gd name="T0" fmla="*/ 4 w 61"/>
                <a:gd name="T1" fmla="*/ 54 h 54"/>
                <a:gd name="T2" fmla="*/ 1 w 61"/>
                <a:gd name="T3" fmla="*/ 53 h 54"/>
                <a:gd name="T4" fmla="*/ 2 w 61"/>
                <a:gd name="T5" fmla="*/ 47 h 54"/>
                <a:gd name="T6" fmla="*/ 53 w 61"/>
                <a:gd name="T7" fmla="*/ 2 h 54"/>
                <a:gd name="T8" fmla="*/ 59 w 61"/>
                <a:gd name="T9" fmla="*/ 2 h 54"/>
                <a:gd name="T10" fmla="*/ 59 w 61"/>
                <a:gd name="T11" fmla="*/ 9 h 54"/>
                <a:gd name="T12" fmla="*/ 7 w 61"/>
                <a:gd name="T13" fmla="*/ 53 h 54"/>
                <a:gd name="T14" fmla="*/ 4 w 61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54">
                  <a:moveTo>
                    <a:pt x="4" y="54"/>
                  </a:moveTo>
                  <a:cubicBezTo>
                    <a:pt x="3" y="54"/>
                    <a:pt x="2" y="54"/>
                    <a:pt x="1" y="53"/>
                  </a:cubicBezTo>
                  <a:cubicBezTo>
                    <a:pt x="0" y="51"/>
                    <a:pt x="0" y="48"/>
                    <a:pt x="2" y="47"/>
                  </a:cubicBezTo>
                  <a:cubicBezTo>
                    <a:pt x="19" y="32"/>
                    <a:pt x="36" y="17"/>
                    <a:pt x="53" y="2"/>
                  </a:cubicBezTo>
                  <a:cubicBezTo>
                    <a:pt x="55" y="0"/>
                    <a:pt x="58" y="1"/>
                    <a:pt x="59" y="2"/>
                  </a:cubicBezTo>
                  <a:cubicBezTo>
                    <a:pt x="61" y="4"/>
                    <a:pt x="60" y="7"/>
                    <a:pt x="59" y="9"/>
                  </a:cubicBezTo>
                  <a:cubicBezTo>
                    <a:pt x="42" y="24"/>
                    <a:pt x="24" y="39"/>
                    <a:pt x="7" y="53"/>
                  </a:cubicBezTo>
                  <a:cubicBezTo>
                    <a:pt x="6" y="54"/>
                    <a:pt x="5" y="54"/>
                    <a:pt x="4" y="54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100"/>
            <p:cNvSpPr/>
            <p:nvPr/>
          </p:nvSpPr>
          <p:spPr bwMode="auto">
            <a:xfrm>
              <a:off x="5389563" y="6996113"/>
              <a:ext cx="476250" cy="423863"/>
            </a:xfrm>
            <a:custGeom>
              <a:avLst/>
              <a:gdLst>
                <a:gd name="T0" fmla="*/ 4 w 127"/>
                <a:gd name="T1" fmla="*/ 112 h 113"/>
                <a:gd name="T2" fmla="*/ 1 w 127"/>
                <a:gd name="T3" fmla="*/ 111 h 113"/>
                <a:gd name="T4" fmla="*/ 2 w 127"/>
                <a:gd name="T5" fmla="*/ 105 h 113"/>
                <a:gd name="T6" fmla="*/ 120 w 127"/>
                <a:gd name="T7" fmla="*/ 2 h 113"/>
                <a:gd name="T8" fmla="*/ 126 w 127"/>
                <a:gd name="T9" fmla="*/ 2 h 113"/>
                <a:gd name="T10" fmla="*/ 125 w 127"/>
                <a:gd name="T11" fmla="*/ 9 h 113"/>
                <a:gd name="T12" fmla="*/ 7 w 127"/>
                <a:gd name="T13" fmla="*/ 112 h 113"/>
                <a:gd name="T14" fmla="*/ 4 w 127"/>
                <a:gd name="T15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13">
                  <a:moveTo>
                    <a:pt x="4" y="112"/>
                  </a:moveTo>
                  <a:cubicBezTo>
                    <a:pt x="3" y="112"/>
                    <a:pt x="2" y="112"/>
                    <a:pt x="1" y="111"/>
                  </a:cubicBezTo>
                  <a:cubicBezTo>
                    <a:pt x="0" y="109"/>
                    <a:pt x="0" y="106"/>
                    <a:pt x="2" y="105"/>
                  </a:cubicBezTo>
                  <a:cubicBezTo>
                    <a:pt x="41" y="73"/>
                    <a:pt x="80" y="38"/>
                    <a:pt x="120" y="2"/>
                  </a:cubicBezTo>
                  <a:cubicBezTo>
                    <a:pt x="121" y="0"/>
                    <a:pt x="124" y="0"/>
                    <a:pt x="126" y="2"/>
                  </a:cubicBezTo>
                  <a:cubicBezTo>
                    <a:pt x="127" y="4"/>
                    <a:pt x="127" y="7"/>
                    <a:pt x="125" y="9"/>
                  </a:cubicBezTo>
                  <a:cubicBezTo>
                    <a:pt x="86" y="44"/>
                    <a:pt x="46" y="80"/>
                    <a:pt x="7" y="112"/>
                  </a:cubicBezTo>
                  <a:cubicBezTo>
                    <a:pt x="6" y="112"/>
                    <a:pt x="5" y="113"/>
                    <a:pt x="4" y="112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Freeform 101"/>
            <p:cNvSpPr/>
            <p:nvPr/>
          </p:nvSpPr>
          <p:spPr bwMode="auto">
            <a:xfrm>
              <a:off x="5392738" y="7010400"/>
              <a:ext cx="730250" cy="642938"/>
            </a:xfrm>
            <a:custGeom>
              <a:avLst/>
              <a:gdLst>
                <a:gd name="T0" fmla="*/ 4 w 194"/>
                <a:gd name="T1" fmla="*/ 171 h 171"/>
                <a:gd name="T2" fmla="*/ 1 w 194"/>
                <a:gd name="T3" fmla="*/ 169 h 171"/>
                <a:gd name="T4" fmla="*/ 2 w 194"/>
                <a:gd name="T5" fmla="*/ 163 h 171"/>
                <a:gd name="T6" fmla="*/ 186 w 194"/>
                <a:gd name="T7" fmla="*/ 2 h 171"/>
                <a:gd name="T8" fmla="*/ 192 w 194"/>
                <a:gd name="T9" fmla="*/ 2 h 171"/>
                <a:gd name="T10" fmla="*/ 192 w 194"/>
                <a:gd name="T11" fmla="*/ 8 h 171"/>
                <a:gd name="T12" fmla="*/ 7 w 194"/>
                <a:gd name="T13" fmla="*/ 170 h 171"/>
                <a:gd name="T14" fmla="*/ 4 w 194"/>
                <a:gd name="T1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71">
                  <a:moveTo>
                    <a:pt x="4" y="171"/>
                  </a:moveTo>
                  <a:cubicBezTo>
                    <a:pt x="3" y="170"/>
                    <a:pt x="2" y="170"/>
                    <a:pt x="1" y="169"/>
                  </a:cubicBezTo>
                  <a:cubicBezTo>
                    <a:pt x="0" y="167"/>
                    <a:pt x="0" y="164"/>
                    <a:pt x="2" y="163"/>
                  </a:cubicBezTo>
                  <a:cubicBezTo>
                    <a:pt x="63" y="115"/>
                    <a:pt x="125" y="57"/>
                    <a:pt x="186" y="2"/>
                  </a:cubicBezTo>
                  <a:cubicBezTo>
                    <a:pt x="188" y="0"/>
                    <a:pt x="191" y="0"/>
                    <a:pt x="192" y="2"/>
                  </a:cubicBezTo>
                  <a:cubicBezTo>
                    <a:pt x="194" y="4"/>
                    <a:pt x="194" y="7"/>
                    <a:pt x="192" y="8"/>
                  </a:cubicBezTo>
                  <a:cubicBezTo>
                    <a:pt x="130" y="64"/>
                    <a:pt x="69" y="122"/>
                    <a:pt x="7" y="170"/>
                  </a:cubicBezTo>
                  <a:cubicBezTo>
                    <a:pt x="6" y="170"/>
                    <a:pt x="5" y="171"/>
                    <a:pt x="4" y="171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102"/>
            <p:cNvSpPr/>
            <p:nvPr/>
          </p:nvSpPr>
          <p:spPr bwMode="auto">
            <a:xfrm>
              <a:off x="5395913" y="7026275"/>
              <a:ext cx="977900" cy="858838"/>
            </a:xfrm>
            <a:custGeom>
              <a:avLst/>
              <a:gdLst>
                <a:gd name="T0" fmla="*/ 4 w 260"/>
                <a:gd name="T1" fmla="*/ 229 h 229"/>
                <a:gd name="T2" fmla="*/ 1 w 260"/>
                <a:gd name="T3" fmla="*/ 227 h 229"/>
                <a:gd name="T4" fmla="*/ 1 w 260"/>
                <a:gd name="T5" fmla="*/ 221 h 229"/>
                <a:gd name="T6" fmla="*/ 253 w 260"/>
                <a:gd name="T7" fmla="*/ 1 h 229"/>
                <a:gd name="T8" fmla="*/ 259 w 260"/>
                <a:gd name="T9" fmla="*/ 2 h 229"/>
                <a:gd name="T10" fmla="*/ 258 w 260"/>
                <a:gd name="T11" fmla="*/ 8 h 229"/>
                <a:gd name="T12" fmla="*/ 7 w 260"/>
                <a:gd name="T13" fmla="*/ 228 h 229"/>
                <a:gd name="T14" fmla="*/ 4 w 260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229">
                  <a:moveTo>
                    <a:pt x="4" y="229"/>
                  </a:moveTo>
                  <a:cubicBezTo>
                    <a:pt x="3" y="229"/>
                    <a:pt x="2" y="228"/>
                    <a:pt x="1" y="227"/>
                  </a:cubicBezTo>
                  <a:cubicBezTo>
                    <a:pt x="0" y="225"/>
                    <a:pt x="0" y="222"/>
                    <a:pt x="1" y="221"/>
                  </a:cubicBezTo>
                  <a:cubicBezTo>
                    <a:pt x="85" y="159"/>
                    <a:pt x="169" y="75"/>
                    <a:pt x="253" y="1"/>
                  </a:cubicBezTo>
                  <a:cubicBezTo>
                    <a:pt x="254" y="0"/>
                    <a:pt x="257" y="0"/>
                    <a:pt x="259" y="2"/>
                  </a:cubicBezTo>
                  <a:cubicBezTo>
                    <a:pt x="260" y="3"/>
                    <a:pt x="260" y="6"/>
                    <a:pt x="258" y="8"/>
                  </a:cubicBezTo>
                  <a:cubicBezTo>
                    <a:pt x="175" y="82"/>
                    <a:pt x="91" y="165"/>
                    <a:pt x="7" y="228"/>
                  </a:cubicBezTo>
                  <a:cubicBezTo>
                    <a:pt x="6" y="229"/>
                    <a:pt x="5" y="229"/>
                    <a:pt x="4" y="229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103"/>
            <p:cNvSpPr/>
            <p:nvPr/>
          </p:nvSpPr>
          <p:spPr bwMode="auto">
            <a:xfrm>
              <a:off x="5640388" y="7239000"/>
              <a:ext cx="730250" cy="665163"/>
            </a:xfrm>
            <a:custGeom>
              <a:avLst/>
              <a:gdLst>
                <a:gd name="T0" fmla="*/ 5 w 194"/>
                <a:gd name="T1" fmla="*/ 177 h 177"/>
                <a:gd name="T2" fmla="*/ 2 w 194"/>
                <a:gd name="T3" fmla="*/ 176 h 177"/>
                <a:gd name="T4" fmla="*/ 2 w 194"/>
                <a:gd name="T5" fmla="*/ 169 h 177"/>
                <a:gd name="T6" fmla="*/ 187 w 194"/>
                <a:gd name="T7" fmla="*/ 2 h 177"/>
                <a:gd name="T8" fmla="*/ 193 w 194"/>
                <a:gd name="T9" fmla="*/ 2 h 177"/>
                <a:gd name="T10" fmla="*/ 192 w 194"/>
                <a:gd name="T11" fmla="*/ 8 h 177"/>
                <a:gd name="T12" fmla="*/ 8 w 194"/>
                <a:gd name="T13" fmla="*/ 176 h 177"/>
                <a:gd name="T14" fmla="*/ 5 w 194"/>
                <a:gd name="T15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77">
                  <a:moveTo>
                    <a:pt x="5" y="177"/>
                  </a:moveTo>
                  <a:cubicBezTo>
                    <a:pt x="4" y="177"/>
                    <a:pt x="2" y="177"/>
                    <a:pt x="2" y="176"/>
                  </a:cubicBezTo>
                  <a:cubicBezTo>
                    <a:pt x="0" y="174"/>
                    <a:pt x="0" y="171"/>
                    <a:pt x="2" y="169"/>
                  </a:cubicBezTo>
                  <a:cubicBezTo>
                    <a:pt x="64" y="118"/>
                    <a:pt x="125" y="58"/>
                    <a:pt x="187" y="2"/>
                  </a:cubicBezTo>
                  <a:cubicBezTo>
                    <a:pt x="188" y="0"/>
                    <a:pt x="191" y="0"/>
                    <a:pt x="193" y="2"/>
                  </a:cubicBezTo>
                  <a:cubicBezTo>
                    <a:pt x="194" y="4"/>
                    <a:pt x="194" y="6"/>
                    <a:pt x="192" y="8"/>
                  </a:cubicBezTo>
                  <a:cubicBezTo>
                    <a:pt x="131" y="64"/>
                    <a:pt x="69" y="125"/>
                    <a:pt x="8" y="176"/>
                  </a:cubicBezTo>
                  <a:cubicBezTo>
                    <a:pt x="7" y="177"/>
                    <a:pt x="6" y="177"/>
                    <a:pt x="5" y="177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104"/>
            <p:cNvSpPr/>
            <p:nvPr/>
          </p:nvSpPr>
          <p:spPr bwMode="auto">
            <a:xfrm>
              <a:off x="5889625" y="7458075"/>
              <a:ext cx="476250" cy="449263"/>
            </a:xfrm>
            <a:custGeom>
              <a:avLst/>
              <a:gdLst>
                <a:gd name="T0" fmla="*/ 5 w 127"/>
                <a:gd name="T1" fmla="*/ 120 h 120"/>
                <a:gd name="T2" fmla="*/ 1 w 127"/>
                <a:gd name="T3" fmla="*/ 119 h 120"/>
                <a:gd name="T4" fmla="*/ 2 w 127"/>
                <a:gd name="T5" fmla="*/ 113 h 120"/>
                <a:gd name="T6" fmla="*/ 120 w 127"/>
                <a:gd name="T7" fmla="*/ 1 h 120"/>
                <a:gd name="T8" fmla="*/ 126 w 127"/>
                <a:gd name="T9" fmla="*/ 1 h 120"/>
                <a:gd name="T10" fmla="*/ 125 w 127"/>
                <a:gd name="T11" fmla="*/ 7 h 120"/>
                <a:gd name="T12" fmla="*/ 7 w 127"/>
                <a:gd name="T13" fmla="*/ 119 h 120"/>
                <a:gd name="T14" fmla="*/ 5 w 127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20">
                  <a:moveTo>
                    <a:pt x="5" y="120"/>
                  </a:moveTo>
                  <a:cubicBezTo>
                    <a:pt x="3" y="120"/>
                    <a:pt x="2" y="120"/>
                    <a:pt x="1" y="119"/>
                  </a:cubicBezTo>
                  <a:cubicBezTo>
                    <a:pt x="0" y="117"/>
                    <a:pt x="0" y="114"/>
                    <a:pt x="2" y="113"/>
                  </a:cubicBezTo>
                  <a:cubicBezTo>
                    <a:pt x="41" y="77"/>
                    <a:pt x="81" y="39"/>
                    <a:pt x="120" y="1"/>
                  </a:cubicBezTo>
                  <a:cubicBezTo>
                    <a:pt x="122" y="0"/>
                    <a:pt x="124" y="0"/>
                    <a:pt x="126" y="1"/>
                  </a:cubicBezTo>
                  <a:cubicBezTo>
                    <a:pt x="127" y="3"/>
                    <a:pt x="127" y="6"/>
                    <a:pt x="125" y="7"/>
                  </a:cubicBezTo>
                  <a:cubicBezTo>
                    <a:pt x="86" y="45"/>
                    <a:pt x="47" y="83"/>
                    <a:pt x="7" y="119"/>
                  </a:cubicBezTo>
                  <a:cubicBezTo>
                    <a:pt x="7" y="120"/>
                    <a:pt x="6" y="120"/>
                    <a:pt x="5" y="12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105"/>
            <p:cNvSpPr/>
            <p:nvPr/>
          </p:nvSpPr>
          <p:spPr bwMode="auto">
            <a:xfrm>
              <a:off x="6137275" y="7670800"/>
              <a:ext cx="225425" cy="225425"/>
            </a:xfrm>
            <a:custGeom>
              <a:avLst/>
              <a:gdLst>
                <a:gd name="T0" fmla="*/ 4 w 60"/>
                <a:gd name="T1" fmla="*/ 60 h 60"/>
                <a:gd name="T2" fmla="*/ 1 w 60"/>
                <a:gd name="T3" fmla="*/ 58 h 60"/>
                <a:gd name="T4" fmla="*/ 2 w 60"/>
                <a:gd name="T5" fmla="*/ 52 h 60"/>
                <a:gd name="T6" fmla="*/ 53 w 60"/>
                <a:gd name="T7" fmla="*/ 2 h 60"/>
                <a:gd name="T8" fmla="*/ 59 w 60"/>
                <a:gd name="T9" fmla="*/ 2 h 60"/>
                <a:gd name="T10" fmla="*/ 58 w 60"/>
                <a:gd name="T11" fmla="*/ 8 h 60"/>
                <a:gd name="T12" fmla="*/ 7 w 60"/>
                <a:gd name="T13" fmla="*/ 58 h 60"/>
                <a:gd name="T14" fmla="*/ 4 w 60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0">
                  <a:moveTo>
                    <a:pt x="4" y="60"/>
                  </a:moveTo>
                  <a:cubicBezTo>
                    <a:pt x="3" y="60"/>
                    <a:pt x="2" y="59"/>
                    <a:pt x="1" y="58"/>
                  </a:cubicBezTo>
                  <a:cubicBezTo>
                    <a:pt x="0" y="57"/>
                    <a:pt x="0" y="54"/>
                    <a:pt x="2" y="52"/>
                  </a:cubicBezTo>
                  <a:cubicBezTo>
                    <a:pt x="19" y="36"/>
                    <a:pt x="36" y="19"/>
                    <a:pt x="53" y="2"/>
                  </a:cubicBezTo>
                  <a:cubicBezTo>
                    <a:pt x="55" y="0"/>
                    <a:pt x="57" y="0"/>
                    <a:pt x="59" y="2"/>
                  </a:cubicBezTo>
                  <a:cubicBezTo>
                    <a:pt x="60" y="3"/>
                    <a:pt x="60" y="6"/>
                    <a:pt x="58" y="8"/>
                  </a:cubicBezTo>
                  <a:cubicBezTo>
                    <a:pt x="41" y="25"/>
                    <a:pt x="24" y="42"/>
                    <a:pt x="7" y="58"/>
                  </a:cubicBezTo>
                  <a:cubicBezTo>
                    <a:pt x="6" y="59"/>
                    <a:pt x="5" y="60"/>
                    <a:pt x="4" y="60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3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106"/>
            <p:cNvSpPr/>
            <p:nvPr/>
          </p:nvSpPr>
          <p:spPr bwMode="auto">
            <a:xfrm>
              <a:off x="5422900" y="6496050"/>
              <a:ext cx="263525" cy="319088"/>
            </a:xfrm>
            <a:custGeom>
              <a:avLst/>
              <a:gdLst>
                <a:gd name="T0" fmla="*/ 65 w 70"/>
                <a:gd name="T1" fmla="*/ 85 h 85"/>
                <a:gd name="T2" fmla="*/ 61 w 70"/>
                <a:gd name="T3" fmla="*/ 83 h 85"/>
                <a:gd name="T4" fmla="*/ 1 w 70"/>
                <a:gd name="T5" fmla="*/ 7 h 85"/>
                <a:gd name="T6" fmla="*/ 2 w 70"/>
                <a:gd name="T7" fmla="*/ 1 h 85"/>
                <a:gd name="T8" fmla="*/ 8 w 70"/>
                <a:gd name="T9" fmla="*/ 2 h 85"/>
                <a:gd name="T10" fmla="*/ 68 w 70"/>
                <a:gd name="T11" fmla="*/ 78 h 85"/>
                <a:gd name="T12" fmla="*/ 67 w 70"/>
                <a:gd name="T13" fmla="*/ 84 h 85"/>
                <a:gd name="T14" fmla="*/ 65 w 70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85">
                  <a:moveTo>
                    <a:pt x="65" y="85"/>
                  </a:moveTo>
                  <a:cubicBezTo>
                    <a:pt x="63" y="85"/>
                    <a:pt x="62" y="84"/>
                    <a:pt x="61" y="8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70" y="80"/>
                    <a:pt x="69" y="83"/>
                    <a:pt x="67" y="84"/>
                  </a:cubicBezTo>
                  <a:cubicBezTo>
                    <a:pt x="67" y="85"/>
                    <a:pt x="66" y="85"/>
                    <a:pt x="6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107"/>
            <p:cNvSpPr/>
            <p:nvPr/>
          </p:nvSpPr>
          <p:spPr bwMode="auto">
            <a:xfrm>
              <a:off x="5422900" y="6496050"/>
              <a:ext cx="263525" cy="319088"/>
            </a:xfrm>
            <a:custGeom>
              <a:avLst/>
              <a:gdLst>
                <a:gd name="T0" fmla="*/ 5 w 70"/>
                <a:gd name="T1" fmla="*/ 85 h 85"/>
                <a:gd name="T2" fmla="*/ 2 w 70"/>
                <a:gd name="T3" fmla="*/ 84 h 85"/>
                <a:gd name="T4" fmla="*/ 1 w 70"/>
                <a:gd name="T5" fmla="*/ 78 h 85"/>
                <a:gd name="T6" fmla="*/ 61 w 70"/>
                <a:gd name="T7" fmla="*/ 2 h 85"/>
                <a:gd name="T8" fmla="*/ 67 w 70"/>
                <a:gd name="T9" fmla="*/ 1 h 85"/>
                <a:gd name="T10" fmla="*/ 68 w 70"/>
                <a:gd name="T11" fmla="*/ 7 h 85"/>
                <a:gd name="T12" fmla="*/ 8 w 70"/>
                <a:gd name="T13" fmla="*/ 83 h 85"/>
                <a:gd name="T14" fmla="*/ 5 w 70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85">
                  <a:moveTo>
                    <a:pt x="5" y="85"/>
                  </a:moveTo>
                  <a:cubicBezTo>
                    <a:pt x="4" y="85"/>
                    <a:pt x="3" y="85"/>
                    <a:pt x="2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9" y="2"/>
                    <a:pt x="70" y="5"/>
                    <a:pt x="68" y="7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7" y="84"/>
                    <a:pt x="6" y="85"/>
                    <a:pt x="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108"/>
            <p:cNvSpPr/>
            <p:nvPr/>
          </p:nvSpPr>
          <p:spPr bwMode="auto">
            <a:xfrm>
              <a:off x="5648325" y="6496050"/>
              <a:ext cx="260350" cy="319088"/>
            </a:xfrm>
            <a:custGeom>
              <a:avLst/>
              <a:gdLst>
                <a:gd name="T0" fmla="*/ 65 w 69"/>
                <a:gd name="T1" fmla="*/ 85 h 85"/>
                <a:gd name="T2" fmla="*/ 61 w 69"/>
                <a:gd name="T3" fmla="*/ 83 h 85"/>
                <a:gd name="T4" fmla="*/ 1 w 69"/>
                <a:gd name="T5" fmla="*/ 7 h 85"/>
                <a:gd name="T6" fmla="*/ 2 w 69"/>
                <a:gd name="T7" fmla="*/ 1 h 85"/>
                <a:gd name="T8" fmla="*/ 8 w 69"/>
                <a:gd name="T9" fmla="*/ 2 h 85"/>
                <a:gd name="T10" fmla="*/ 68 w 69"/>
                <a:gd name="T11" fmla="*/ 78 h 85"/>
                <a:gd name="T12" fmla="*/ 67 w 69"/>
                <a:gd name="T13" fmla="*/ 84 h 85"/>
                <a:gd name="T14" fmla="*/ 6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65" y="85"/>
                  </a:moveTo>
                  <a:cubicBezTo>
                    <a:pt x="63" y="85"/>
                    <a:pt x="62" y="84"/>
                    <a:pt x="61" y="8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80"/>
                    <a:pt x="69" y="83"/>
                    <a:pt x="67" y="84"/>
                  </a:cubicBezTo>
                  <a:cubicBezTo>
                    <a:pt x="66" y="85"/>
                    <a:pt x="66" y="85"/>
                    <a:pt x="6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109"/>
            <p:cNvSpPr/>
            <p:nvPr/>
          </p:nvSpPr>
          <p:spPr bwMode="auto">
            <a:xfrm>
              <a:off x="5648325" y="6496050"/>
              <a:ext cx="260350" cy="319088"/>
            </a:xfrm>
            <a:custGeom>
              <a:avLst/>
              <a:gdLst>
                <a:gd name="T0" fmla="*/ 5 w 69"/>
                <a:gd name="T1" fmla="*/ 85 h 85"/>
                <a:gd name="T2" fmla="*/ 2 w 69"/>
                <a:gd name="T3" fmla="*/ 84 h 85"/>
                <a:gd name="T4" fmla="*/ 1 w 69"/>
                <a:gd name="T5" fmla="*/ 78 h 85"/>
                <a:gd name="T6" fmla="*/ 61 w 69"/>
                <a:gd name="T7" fmla="*/ 2 h 85"/>
                <a:gd name="T8" fmla="*/ 67 w 69"/>
                <a:gd name="T9" fmla="*/ 1 h 85"/>
                <a:gd name="T10" fmla="*/ 68 w 69"/>
                <a:gd name="T11" fmla="*/ 7 h 85"/>
                <a:gd name="T12" fmla="*/ 8 w 69"/>
                <a:gd name="T13" fmla="*/ 83 h 85"/>
                <a:gd name="T14" fmla="*/ 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5" y="85"/>
                  </a:moveTo>
                  <a:cubicBezTo>
                    <a:pt x="4" y="85"/>
                    <a:pt x="3" y="85"/>
                    <a:pt x="2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9" y="2"/>
                    <a:pt x="69" y="5"/>
                    <a:pt x="68" y="7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7" y="84"/>
                    <a:pt x="6" y="85"/>
                    <a:pt x="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110"/>
            <p:cNvSpPr/>
            <p:nvPr/>
          </p:nvSpPr>
          <p:spPr bwMode="auto">
            <a:xfrm>
              <a:off x="5873750" y="6496050"/>
              <a:ext cx="260350" cy="319088"/>
            </a:xfrm>
            <a:custGeom>
              <a:avLst/>
              <a:gdLst>
                <a:gd name="T0" fmla="*/ 65 w 69"/>
                <a:gd name="T1" fmla="*/ 85 h 85"/>
                <a:gd name="T2" fmla="*/ 61 w 69"/>
                <a:gd name="T3" fmla="*/ 83 h 85"/>
                <a:gd name="T4" fmla="*/ 1 w 69"/>
                <a:gd name="T5" fmla="*/ 7 h 85"/>
                <a:gd name="T6" fmla="*/ 2 w 69"/>
                <a:gd name="T7" fmla="*/ 1 h 85"/>
                <a:gd name="T8" fmla="*/ 8 w 69"/>
                <a:gd name="T9" fmla="*/ 2 h 85"/>
                <a:gd name="T10" fmla="*/ 68 w 69"/>
                <a:gd name="T11" fmla="*/ 78 h 85"/>
                <a:gd name="T12" fmla="*/ 67 w 69"/>
                <a:gd name="T13" fmla="*/ 84 h 85"/>
                <a:gd name="T14" fmla="*/ 6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65" y="85"/>
                  </a:moveTo>
                  <a:cubicBezTo>
                    <a:pt x="63" y="85"/>
                    <a:pt x="62" y="84"/>
                    <a:pt x="61" y="8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80"/>
                    <a:pt x="69" y="83"/>
                    <a:pt x="67" y="84"/>
                  </a:cubicBezTo>
                  <a:cubicBezTo>
                    <a:pt x="66" y="85"/>
                    <a:pt x="66" y="85"/>
                    <a:pt x="6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Freeform 111"/>
            <p:cNvSpPr/>
            <p:nvPr/>
          </p:nvSpPr>
          <p:spPr bwMode="auto">
            <a:xfrm>
              <a:off x="5873750" y="6496050"/>
              <a:ext cx="260350" cy="319088"/>
            </a:xfrm>
            <a:custGeom>
              <a:avLst/>
              <a:gdLst>
                <a:gd name="T0" fmla="*/ 5 w 69"/>
                <a:gd name="T1" fmla="*/ 85 h 85"/>
                <a:gd name="T2" fmla="*/ 2 w 69"/>
                <a:gd name="T3" fmla="*/ 84 h 85"/>
                <a:gd name="T4" fmla="*/ 1 w 69"/>
                <a:gd name="T5" fmla="*/ 78 h 85"/>
                <a:gd name="T6" fmla="*/ 61 w 69"/>
                <a:gd name="T7" fmla="*/ 2 h 85"/>
                <a:gd name="T8" fmla="*/ 67 w 69"/>
                <a:gd name="T9" fmla="*/ 1 h 85"/>
                <a:gd name="T10" fmla="*/ 68 w 69"/>
                <a:gd name="T11" fmla="*/ 7 h 85"/>
                <a:gd name="T12" fmla="*/ 8 w 69"/>
                <a:gd name="T13" fmla="*/ 83 h 85"/>
                <a:gd name="T14" fmla="*/ 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5" y="85"/>
                  </a:moveTo>
                  <a:cubicBezTo>
                    <a:pt x="4" y="85"/>
                    <a:pt x="3" y="85"/>
                    <a:pt x="2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9" y="2"/>
                    <a:pt x="69" y="5"/>
                    <a:pt x="68" y="7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7" y="84"/>
                    <a:pt x="6" y="85"/>
                    <a:pt x="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Freeform 112"/>
            <p:cNvSpPr/>
            <p:nvPr/>
          </p:nvSpPr>
          <p:spPr bwMode="auto">
            <a:xfrm>
              <a:off x="6099175" y="6496050"/>
              <a:ext cx="260350" cy="319088"/>
            </a:xfrm>
            <a:custGeom>
              <a:avLst/>
              <a:gdLst>
                <a:gd name="T0" fmla="*/ 65 w 69"/>
                <a:gd name="T1" fmla="*/ 85 h 85"/>
                <a:gd name="T2" fmla="*/ 61 w 69"/>
                <a:gd name="T3" fmla="*/ 83 h 85"/>
                <a:gd name="T4" fmla="*/ 1 w 69"/>
                <a:gd name="T5" fmla="*/ 7 h 85"/>
                <a:gd name="T6" fmla="*/ 2 w 69"/>
                <a:gd name="T7" fmla="*/ 1 h 85"/>
                <a:gd name="T8" fmla="*/ 8 w 69"/>
                <a:gd name="T9" fmla="*/ 2 h 85"/>
                <a:gd name="T10" fmla="*/ 68 w 69"/>
                <a:gd name="T11" fmla="*/ 78 h 85"/>
                <a:gd name="T12" fmla="*/ 67 w 69"/>
                <a:gd name="T13" fmla="*/ 84 h 85"/>
                <a:gd name="T14" fmla="*/ 6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65" y="85"/>
                  </a:moveTo>
                  <a:cubicBezTo>
                    <a:pt x="63" y="85"/>
                    <a:pt x="62" y="84"/>
                    <a:pt x="61" y="8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80"/>
                    <a:pt x="69" y="83"/>
                    <a:pt x="67" y="84"/>
                  </a:cubicBezTo>
                  <a:cubicBezTo>
                    <a:pt x="66" y="85"/>
                    <a:pt x="65" y="85"/>
                    <a:pt x="6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Freeform 113"/>
            <p:cNvSpPr/>
            <p:nvPr/>
          </p:nvSpPr>
          <p:spPr bwMode="auto">
            <a:xfrm>
              <a:off x="6099175" y="6496050"/>
              <a:ext cx="260350" cy="319088"/>
            </a:xfrm>
            <a:custGeom>
              <a:avLst/>
              <a:gdLst>
                <a:gd name="T0" fmla="*/ 5 w 69"/>
                <a:gd name="T1" fmla="*/ 85 h 85"/>
                <a:gd name="T2" fmla="*/ 2 w 69"/>
                <a:gd name="T3" fmla="*/ 84 h 85"/>
                <a:gd name="T4" fmla="*/ 1 w 69"/>
                <a:gd name="T5" fmla="*/ 78 h 85"/>
                <a:gd name="T6" fmla="*/ 61 w 69"/>
                <a:gd name="T7" fmla="*/ 2 h 85"/>
                <a:gd name="T8" fmla="*/ 67 w 69"/>
                <a:gd name="T9" fmla="*/ 1 h 85"/>
                <a:gd name="T10" fmla="*/ 68 w 69"/>
                <a:gd name="T11" fmla="*/ 7 h 85"/>
                <a:gd name="T12" fmla="*/ 8 w 69"/>
                <a:gd name="T13" fmla="*/ 83 h 85"/>
                <a:gd name="T14" fmla="*/ 5 w 69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85">
                  <a:moveTo>
                    <a:pt x="5" y="85"/>
                  </a:moveTo>
                  <a:cubicBezTo>
                    <a:pt x="4" y="85"/>
                    <a:pt x="3" y="85"/>
                    <a:pt x="2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9" y="2"/>
                    <a:pt x="69" y="5"/>
                    <a:pt x="68" y="7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7" y="84"/>
                    <a:pt x="6" y="85"/>
                    <a:pt x="5" y="85"/>
                  </a:cubicBezTo>
                  <a:close/>
                </a:path>
              </a:pathLst>
            </a:custGeom>
            <a:solidFill>
              <a:srgbClr val="E095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6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Freeform 114"/>
            <p:cNvSpPr/>
            <p:nvPr/>
          </p:nvSpPr>
          <p:spPr bwMode="auto">
            <a:xfrm>
              <a:off x="4884738" y="5148263"/>
              <a:ext cx="2016125" cy="1220788"/>
            </a:xfrm>
            <a:custGeom>
              <a:avLst/>
              <a:gdLst>
                <a:gd name="T0" fmla="*/ 488 w 536"/>
                <a:gd name="T1" fmla="*/ 213 h 325"/>
                <a:gd name="T2" fmla="*/ 488 w 536"/>
                <a:gd name="T3" fmla="*/ 212 h 325"/>
                <a:gd name="T4" fmla="*/ 268 w 536"/>
                <a:gd name="T5" fmla="*/ 0 h 325"/>
                <a:gd name="T6" fmla="*/ 47 w 536"/>
                <a:gd name="T7" fmla="*/ 212 h 325"/>
                <a:gd name="T8" fmla="*/ 47 w 536"/>
                <a:gd name="T9" fmla="*/ 213 h 325"/>
                <a:gd name="T10" fmla="*/ 0 w 536"/>
                <a:gd name="T11" fmla="*/ 269 h 325"/>
                <a:gd name="T12" fmla="*/ 56 w 536"/>
                <a:gd name="T13" fmla="*/ 325 h 325"/>
                <a:gd name="T14" fmla="*/ 479 w 536"/>
                <a:gd name="T15" fmla="*/ 325 h 325"/>
                <a:gd name="T16" fmla="*/ 536 w 536"/>
                <a:gd name="T17" fmla="*/ 269 h 325"/>
                <a:gd name="T18" fmla="*/ 488 w 536"/>
                <a:gd name="T19" fmla="*/ 2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6" h="325">
                  <a:moveTo>
                    <a:pt x="488" y="213"/>
                  </a:moveTo>
                  <a:cubicBezTo>
                    <a:pt x="488" y="212"/>
                    <a:pt x="488" y="212"/>
                    <a:pt x="488" y="212"/>
                  </a:cubicBezTo>
                  <a:cubicBezTo>
                    <a:pt x="488" y="95"/>
                    <a:pt x="390" y="0"/>
                    <a:pt x="268" y="0"/>
                  </a:cubicBezTo>
                  <a:cubicBezTo>
                    <a:pt x="146" y="0"/>
                    <a:pt x="47" y="95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20" y="217"/>
                    <a:pt x="0" y="240"/>
                    <a:pt x="0" y="269"/>
                  </a:cubicBezTo>
                  <a:cubicBezTo>
                    <a:pt x="0" y="300"/>
                    <a:pt x="25" y="325"/>
                    <a:pt x="56" y="325"/>
                  </a:cubicBezTo>
                  <a:cubicBezTo>
                    <a:pt x="479" y="325"/>
                    <a:pt x="479" y="325"/>
                    <a:pt x="479" y="325"/>
                  </a:cubicBezTo>
                  <a:cubicBezTo>
                    <a:pt x="510" y="325"/>
                    <a:pt x="536" y="300"/>
                    <a:pt x="536" y="269"/>
                  </a:cubicBezTo>
                  <a:cubicBezTo>
                    <a:pt x="536" y="240"/>
                    <a:pt x="515" y="217"/>
                    <a:pt x="488" y="213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2" name="Freeform 7"/>
          <p:cNvSpPr>
            <a:spLocks noEditPoints="1"/>
          </p:cNvSpPr>
          <p:nvPr/>
        </p:nvSpPr>
        <p:spPr bwMode="auto">
          <a:xfrm>
            <a:off x="3958169" y="2980595"/>
            <a:ext cx="4275662" cy="1703475"/>
          </a:xfrm>
          <a:custGeom>
            <a:avLst/>
            <a:gdLst>
              <a:gd name="T0" fmla="*/ 258 w 318"/>
              <a:gd name="T1" fmla="*/ 100 h 127"/>
              <a:gd name="T2" fmla="*/ 184 w 318"/>
              <a:gd name="T3" fmla="*/ 100 h 127"/>
              <a:gd name="T4" fmla="*/ 110 w 318"/>
              <a:gd name="T5" fmla="*/ 100 h 127"/>
              <a:gd name="T6" fmla="*/ 36 w 318"/>
              <a:gd name="T7" fmla="*/ 100 h 127"/>
              <a:gd name="T8" fmla="*/ 14 w 318"/>
              <a:gd name="T9" fmla="*/ 127 h 127"/>
              <a:gd name="T10" fmla="*/ 19 w 318"/>
              <a:gd name="T11" fmla="*/ 124 h 127"/>
              <a:gd name="T12" fmla="*/ 14 w 318"/>
              <a:gd name="T13" fmla="*/ 122 h 127"/>
              <a:gd name="T14" fmla="*/ 35 w 318"/>
              <a:gd name="T15" fmla="*/ 117 h 127"/>
              <a:gd name="T16" fmla="*/ 48 w 318"/>
              <a:gd name="T17" fmla="*/ 111 h 127"/>
              <a:gd name="T18" fmla="*/ 61 w 318"/>
              <a:gd name="T19" fmla="*/ 117 h 127"/>
              <a:gd name="T20" fmla="*/ 85 w 318"/>
              <a:gd name="T21" fmla="*/ 117 h 127"/>
              <a:gd name="T22" fmla="*/ 109 w 318"/>
              <a:gd name="T23" fmla="*/ 117 h 127"/>
              <a:gd name="T24" fmla="*/ 122 w 318"/>
              <a:gd name="T25" fmla="*/ 111 h 127"/>
              <a:gd name="T26" fmla="*/ 135 w 318"/>
              <a:gd name="T27" fmla="*/ 117 h 127"/>
              <a:gd name="T28" fmla="*/ 159 w 318"/>
              <a:gd name="T29" fmla="*/ 117 h 127"/>
              <a:gd name="T30" fmla="*/ 183 w 318"/>
              <a:gd name="T31" fmla="*/ 117 h 127"/>
              <a:gd name="T32" fmla="*/ 196 w 318"/>
              <a:gd name="T33" fmla="*/ 111 h 127"/>
              <a:gd name="T34" fmla="*/ 209 w 318"/>
              <a:gd name="T35" fmla="*/ 117 h 127"/>
              <a:gd name="T36" fmla="*/ 233 w 318"/>
              <a:gd name="T37" fmla="*/ 117 h 127"/>
              <a:gd name="T38" fmla="*/ 257 w 318"/>
              <a:gd name="T39" fmla="*/ 117 h 127"/>
              <a:gd name="T40" fmla="*/ 270 w 318"/>
              <a:gd name="T41" fmla="*/ 111 h 127"/>
              <a:gd name="T42" fmla="*/ 283 w 318"/>
              <a:gd name="T43" fmla="*/ 117 h 127"/>
              <a:gd name="T44" fmla="*/ 304 w 318"/>
              <a:gd name="T45" fmla="*/ 122 h 127"/>
              <a:gd name="T46" fmla="*/ 299 w 318"/>
              <a:gd name="T47" fmla="*/ 124 h 127"/>
              <a:gd name="T48" fmla="*/ 304 w 318"/>
              <a:gd name="T49" fmla="*/ 127 h 127"/>
              <a:gd name="T50" fmla="*/ 304 w 318"/>
              <a:gd name="T51" fmla="*/ 0 h 127"/>
              <a:gd name="T52" fmla="*/ 299 w 318"/>
              <a:gd name="T53" fmla="*/ 3 h 127"/>
              <a:gd name="T54" fmla="*/ 304 w 318"/>
              <a:gd name="T55" fmla="*/ 4 h 127"/>
              <a:gd name="T56" fmla="*/ 283 w 318"/>
              <a:gd name="T57" fmla="*/ 10 h 127"/>
              <a:gd name="T58" fmla="*/ 270 w 318"/>
              <a:gd name="T59" fmla="*/ 16 h 127"/>
              <a:gd name="T60" fmla="*/ 257 w 318"/>
              <a:gd name="T61" fmla="*/ 10 h 127"/>
              <a:gd name="T62" fmla="*/ 233 w 318"/>
              <a:gd name="T63" fmla="*/ 9 h 127"/>
              <a:gd name="T64" fmla="*/ 209 w 318"/>
              <a:gd name="T65" fmla="*/ 10 h 127"/>
              <a:gd name="T66" fmla="*/ 196 w 318"/>
              <a:gd name="T67" fmla="*/ 16 h 127"/>
              <a:gd name="T68" fmla="*/ 183 w 318"/>
              <a:gd name="T69" fmla="*/ 10 h 127"/>
              <a:gd name="T70" fmla="*/ 159 w 318"/>
              <a:gd name="T71" fmla="*/ 9 h 127"/>
              <a:gd name="T72" fmla="*/ 135 w 318"/>
              <a:gd name="T73" fmla="*/ 10 h 127"/>
              <a:gd name="T74" fmla="*/ 122 w 318"/>
              <a:gd name="T75" fmla="*/ 16 h 127"/>
              <a:gd name="T76" fmla="*/ 109 w 318"/>
              <a:gd name="T77" fmla="*/ 10 h 127"/>
              <a:gd name="T78" fmla="*/ 85 w 318"/>
              <a:gd name="T79" fmla="*/ 9 h 127"/>
              <a:gd name="T80" fmla="*/ 61 w 318"/>
              <a:gd name="T81" fmla="*/ 10 h 127"/>
              <a:gd name="T82" fmla="*/ 48 w 318"/>
              <a:gd name="T83" fmla="*/ 16 h 127"/>
              <a:gd name="T84" fmla="*/ 35 w 318"/>
              <a:gd name="T85" fmla="*/ 10 h 127"/>
              <a:gd name="T86" fmla="*/ 14 w 318"/>
              <a:gd name="T87" fmla="*/ 4 h 127"/>
              <a:gd name="T88" fmla="*/ 19 w 318"/>
              <a:gd name="T89" fmla="*/ 3 h 127"/>
              <a:gd name="T90" fmla="*/ 14 w 318"/>
              <a:gd name="T91" fmla="*/ 0 h 127"/>
              <a:gd name="T92" fmla="*/ 36 w 318"/>
              <a:gd name="T93" fmla="*/ 26 h 127"/>
              <a:gd name="T94" fmla="*/ 110 w 318"/>
              <a:gd name="T95" fmla="*/ 26 h 127"/>
              <a:gd name="T96" fmla="*/ 184 w 318"/>
              <a:gd name="T97" fmla="*/ 26 h 127"/>
              <a:gd name="T98" fmla="*/ 258 w 318"/>
              <a:gd name="T99" fmla="*/ 26 h 127"/>
              <a:gd name="T100" fmla="*/ 315 w 318"/>
              <a:gd name="T101" fmla="*/ 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18" h="127">
                <a:moveTo>
                  <a:pt x="307" y="100"/>
                </a:moveTo>
                <a:cubicBezTo>
                  <a:pt x="282" y="100"/>
                  <a:pt x="282" y="100"/>
                  <a:pt x="282" y="100"/>
                </a:cubicBezTo>
                <a:cubicBezTo>
                  <a:pt x="258" y="100"/>
                  <a:pt x="258" y="100"/>
                  <a:pt x="258" y="100"/>
                </a:cubicBezTo>
                <a:cubicBezTo>
                  <a:pt x="233" y="100"/>
                  <a:pt x="233" y="100"/>
                  <a:pt x="233" y="100"/>
                </a:cubicBezTo>
                <a:cubicBezTo>
                  <a:pt x="208" y="100"/>
                  <a:pt x="208" y="100"/>
                  <a:pt x="208" y="100"/>
                </a:cubicBezTo>
                <a:cubicBezTo>
                  <a:pt x="184" y="100"/>
                  <a:pt x="184" y="100"/>
                  <a:pt x="184" y="100"/>
                </a:cubicBezTo>
                <a:cubicBezTo>
                  <a:pt x="159" y="100"/>
                  <a:pt x="159" y="100"/>
                  <a:pt x="159" y="100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" y="105"/>
                  <a:pt x="0" y="114"/>
                  <a:pt x="3" y="120"/>
                </a:cubicBezTo>
                <a:cubicBezTo>
                  <a:pt x="5" y="123"/>
                  <a:pt x="10" y="127"/>
                  <a:pt x="14" y="127"/>
                </a:cubicBezTo>
                <a:cubicBezTo>
                  <a:pt x="14" y="127"/>
                  <a:pt x="15" y="126"/>
                  <a:pt x="16" y="126"/>
                </a:cubicBezTo>
                <a:cubicBezTo>
                  <a:pt x="17" y="126"/>
                  <a:pt x="18" y="125"/>
                  <a:pt x="19" y="124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18" y="123"/>
                  <a:pt x="18" y="123"/>
                  <a:pt x="18" y="123"/>
                </a:cubicBezTo>
                <a:cubicBezTo>
                  <a:pt x="18" y="123"/>
                  <a:pt x="17" y="124"/>
                  <a:pt x="17" y="124"/>
                </a:cubicBezTo>
                <a:cubicBezTo>
                  <a:pt x="16" y="124"/>
                  <a:pt x="15" y="123"/>
                  <a:pt x="14" y="122"/>
                </a:cubicBezTo>
                <a:cubicBezTo>
                  <a:pt x="11" y="119"/>
                  <a:pt x="14" y="114"/>
                  <a:pt x="17" y="113"/>
                </a:cubicBezTo>
                <a:cubicBezTo>
                  <a:pt x="19" y="112"/>
                  <a:pt x="21" y="111"/>
                  <a:pt x="24" y="111"/>
                </a:cubicBezTo>
                <a:cubicBezTo>
                  <a:pt x="28" y="111"/>
                  <a:pt x="32" y="113"/>
                  <a:pt x="35" y="117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37" y="117"/>
                  <a:pt x="37" y="117"/>
                  <a:pt x="37" y="117"/>
                </a:cubicBezTo>
                <a:cubicBezTo>
                  <a:pt x="39" y="113"/>
                  <a:pt x="43" y="111"/>
                  <a:pt x="48" y="111"/>
                </a:cubicBezTo>
                <a:cubicBezTo>
                  <a:pt x="53" y="111"/>
                  <a:pt x="57" y="113"/>
                  <a:pt x="60" y="117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64" y="113"/>
                  <a:pt x="68" y="111"/>
                  <a:pt x="73" y="111"/>
                </a:cubicBezTo>
                <a:cubicBezTo>
                  <a:pt x="78" y="111"/>
                  <a:pt x="82" y="113"/>
                  <a:pt x="84" y="117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86" y="117"/>
                  <a:pt x="86" y="117"/>
                  <a:pt x="86" y="117"/>
                </a:cubicBezTo>
                <a:cubicBezTo>
                  <a:pt x="89" y="113"/>
                  <a:pt x="93" y="111"/>
                  <a:pt x="97" y="111"/>
                </a:cubicBezTo>
                <a:cubicBezTo>
                  <a:pt x="102" y="111"/>
                  <a:pt x="106" y="113"/>
                  <a:pt x="109" y="117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3" y="113"/>
                  <a:pt x="117" y="111"/>
                  <a:pt x="122" y="111"/>
                </a:cubicBezTo>
                <a:cubicBezTo>
                  <a:pt x="127" y="111"/>
                  <a:pt x="131" y="113"/>
                  <a:pt x="134" y="117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38" y="113"/>
                  <a:pt x="142" y="111"/>
                  <a:pt x="147" y="111"/>
                </a:cubicBezTo>
                <a:cubicBezTo>
                  <a:pt x="151" y="111"/>
                  <a:pt x="156" y="113"/>
                  <a:pt x="158" y="117"/>
                </a:cubicBezTo>
                <a:cubicBezTo>
                  <a:pt x="159" y="117"/>
                  <a:pt x="159" y="117"/>
                  <a:pt x="159" y="117"/>
                </a:cubicBezTo>
                <a:cubicBezTo>
                  <a:pt x="160" y="117"/>
                  <a:pt x="160" y="117"/>
                  <a:pt x="160" y="117"/>
                </a:cubicBezTo>
                <a:cubicBezTo>
                  <a:pt x="163" y="113"/>
                  <a:pt x="167" y="111"/>
                  <a:pt x="171" y="111"/>
                </a:cubicBezTo>
                <a:cubicBezTo>
                  <a:pt x="176" y="111"/>
                  <a:pt x="180" y="113"/>
                  <a:pt x="183" y="117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5" y="117"/>
                  <a:pt x="185" y="117"/>
                  <a:pt x="185" y="117"/>
                </a:cubicBezTo>
                <a:cubicBezTo>
                  <a:pt x="187" y="113"/>
                  <a:pt x="191" y="111"/>
                  <a:pt x="196" y="111"/>
                </a:cubicBezTo>
                <a:cubicBezTo>
                  <a:pt x="201" y="111"/>
                  <a:pt x="205" y="113"/>
                  <a:pt x="208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12" y="113"/>
                  <a:pt x="216" y="111"/>
                  <a:pt x="221" y="111"/>
                </a:cubicBezTo>
                <a:cubicBezTo>
                  <a:pt x="225" y="111"/>
                  <a:pt x="230" y="113"/>
                  <a:pt x="232" y="117"/>
                </a:cubicBezTo>
                <a:cubicBezTo>
                  <a:pt x="233" y="117"/>
                  <a:pt x="233" y="117"/>
                  <a:pt x="233" y="117"/>
                </a:cubicBezTo>
                <a:cubicBezTo>
                  <a:pt x="234" y="117"/>
                  <a:pt x="234" y="117"/>
                  <a:pt x="234" y="117"/>
                </a:cubicBezTo>
                <a:cubicBezTo>
                  <a:pt x="236" y="113"/>
                  <a:pt x="241" y="111"/>
                  <a:pt x="245" y="111"/>
                </a:cubicBezTo>
                <a:cubicBezTo>
                  <a:pt x="250" y="111"/>
                  <a:pt x="254" y="113"/>
                  <a:pt x="257" y="117"/>
                </a:cubicBezTo>
                <a:cubicBezTo>
                  <a:pt x="258" y="117"/>
                  <a:pt x="258" y="117"/>
                  <a:pt x="258" y="117"/>
                </a:cubicBezTo>
                <a:cubicBezTo>
                  <a:pt x="258" y="117"/>
                  <a:pt x="258" y="117"/>
                  <a:pt x="258" y="117"/>
                </a:cubicBezTo>
                <a:cubicBezTo>
                  <a:pt x="261" y="113"/>
                  <a:pt x="265" y="111"/>
                  <a:pt x="270" y="111"/>
                </a:cubicBezTo>
                <a:cubicBezTo>
                  <a:pt x="275" y="111"/>
                  <a:pt x="279" y="113"/>
                  <a:pt x="282" y="117"/>
                </a:cubicBezTo>
                <a:cubicBezTo>
                  <a:pt x="282" y="117"/>
                  <a:pt x="282" y="117"/>
                  <a:pt x="282" y="117"/>
                </a:cubicBezTo>
                <a:cubicBezTo>
                  <a:pt x="283" y="117"/>
                  <a:pt x="283" y="117"/>
                  <a:pt x="283" y="117"/>
                </a:cubicBezTo>
                <a:cubicBezTo>
                  <a:pt x="286" y="113"/>
                  <a:pt x="290" y="111"/>
                  <a:pt x="295" y="111"/>
                </a:cubicBezTo>
                <a:cubicBezTo>
                  <a:pt x="297" y="111"/>
                  <a:pt x="299" y="112"/>
                  <a:pt x="301" y="113"/>
                </a:cubicBezTo>
                <a:cubicBezTo>
                  <a:pt x="304" y="114"/>
                  <a:pt x="307" y="119"/>
                  <a:pt x="304" y="122"/>
                </a:cubicBezTo>
                <a:cubicBezTo>
                  <a:pt x="304" y="123"/>
                  <a:pt x="303" y="124"/>
                  <a:pt x="301" y="124"/>
                </a:cubicBezTo>
                <a:cubicBezTo>
                  <a:pt x="301" y="124"/>
                  <a:pt x="300" y="123"/>
                  <a:pt x="300" y="123"/>
                </a:cubicBezTo>
                <a:cubicBezTo>
                  <a:pt x="299" y="124"/>
                  <a:pt x="299" y="124"/>
                  <a:pt x="299" y="124"/>
                </a:cubicBezTo>
                <a:cubicBezTo>
                  <a:pt x="299" y="124"/>
                  <a:pt x="299" y="124"/>
                  <a:pt x="299" y="124"/>
                </a:cubicBezTo>
                <a:cubicBezTo>
                  <a:pt x="300" y="125"/>
                  <a:pt x="301" y="126"/>
                  <a:pt x="303" y="126"/>
                </a:cubicBezTo>
                <a:cubicBezTo>
                  <a:pt x="303" y="126"/>
                  <a:pt x="304" y="127"/>
                  <a:pt x="304" y="127"/>
                </a:cubicBezTo>
                <a:cubicBezTo>
                  <a:pt x="309" y="127"/>
                  <a:pt x="313" y="123"/>
                  <a:pt x="315" y="120"/>
                </a:cubicBezTo>
                <a:cubicBezTo>
                  <a:pt x="318" y="114"/>
                  <a:pt x="317" y="105"/>
                  <a:pt x="307" y="100"/>
                </a:cubicBezTo>
                <a:moveTo>
                  <a:pt x="304" y="0"/>
                </a:moveTo>
                <a:cubicBezTo>
                  <a:pt x="304" y="0"/>
                  <a:pt x="303" y="0"/>
                  <a:pt x="303" y="0"/>
                </a:cubicBezTo>
                <a:cubicBezTo>
                  <a:pt x="301" y="1"/>
                  <a:pt x="300" y="1"/>
                  <a:pt x="299" y="2"/>
                </a:cubicBezTo>
                <a:cubicBezTo>
                  <a:pt x="299" y="3"/>
                  <a:pt x="299" y="3"/>
                  <a:pt x="299" y="3"/>
                </a:cubicBezTo>
                <a:cubicBezTo>
                  <a:pt x="300" y="3"/>
                  <a:pt x="300" y="3"/>
                  <a:pt x="300" y="3"/>
                </a:cubicBezTo>
                <a:cubicBezTo>
                  <a:pt x="300" y="3"/>
                  <a:pt x="301" y="3"/>
                  <a:pt x="301" y="3"/>
                </a:cubicBezTo>
                <a:cubicBezTo>
                  <a:pt x="303" y="3"/>
                  <a:pt x="304" y="4"/>
                  <a:pt x="304" y="4"/>
                </a:cubicBezTo>
                <a:cubicBezTo>
                  <a:pt x="307" y="7"/>
                  <a:pt x="304" y="12"/>
                  <a:pt x="301" y="14"/>
                </a:cubicBezTo>
                <a:cubicBezTo>
                  <a:pt x="299" y="15"/>
                  <a:pt x="297" y="16"/>
                  <a:pt x="295" y="16"/>
                </a:cubicBezTo>
                <a:cubicBezTo>
                  <a:pt x="290" y="16"/>
                  <a:pt x="286" y="13"/>
                  <a:pt x="283" y="10"/>
                </a:cubicBezTo>
                <a:cubicBezTo>
                  <a:pt x="282" y="9"/>
                  <a:pt x="282" y="9"/>
                  <a:pt x="282" y="9"/>
                </a:cubicBezTo>
                <a:cubicBezTo>
                  <a:pt x="282" y="10"/>
                  <a:pt x="282" y="10"/>
                  <a:pt x="282" y="10"/>
                </a:cubicBezTo>
                <a:cubicBezTo>
                  <a:pt x="279" y="13"/>
                  <a:pt x="275" y="16"/>
                  <a:pt x="270" y="16"/>
                </a:cubicBezTo>
                <a:cubicBezTo>
                  <a:pt x="265" y="16"/>
                  <a:pt x="261" y="13"/>
                  <a:pt x="258" y="10"/>
                </a:cubicBezTo>
                <a:cubicBezTo>
                  <a:pt x="258" y="9"/>
                  <a:pt x="258" y="9"/>
                  <a:pt x="258" y="9"/>
                </a:cubicBezTo>
                <a:cubicBezTo>
                  <a:pt x="257" y="10"/>
                  <a:pt x="257" y="10"/>
                  <a:pt x="257" y="10"/>
                </a:cubicBezTo>
                <a:cubicBezTo>
                  <a:pt x="254" y="13"/>
                  <a:pt x="250" y="16"/>
                  <a:pt x="245" y="16"/>
                </a:cubicBezTo>
                <a:cubicBezTo>
                  <a:pt x="241" y="16"/>
                  <a:pt x="236" y="13"/>
                  <a:pt x="234" y="10"/>
                </a:cubicBezTo>
                <a:cubicBezTo>
                  <a:pt x="233" y="9"/>
                  <a:pt x="233" y="9"/>
                  <a:pt x="233" y="9"/>
                </a:cubicBezTo>
                <a:cubicBezTo>
                  <a:pt x="232" y="10"/>
                  <a:pt x="232" y="10"/>
                  <a:pt x="232" y="10"/>
                </a:cubicBezTo>
                <a:cubicBezTo>
                  <a:pt x="230" y="13"/>
                  <a:pt x="225" y="16"/>
                  <a:pt x="221" y="16"/>
                </a:cubicBezTo>
                <a:cubicBezTo>
                  <a:pt x="216" y="16"/>
                  <a:pt x="212" y="13"/>
                  <a:pt x="209" y="10"/>
                </a:cubicBezTo>
                <a:cubicBezTo>
                  <a:pt x="208" y="9"/>
                  <a:pt x="208" y="9"/>
                  <a:pt x="208" y="9"/>
                </a:cubicBezTo>
                <a:cubicBezTo>
                  <a:pt x="208" y="10"/>
                  <a:pt x="208" y="10"/>
                  <a:pt x="208" y="10"/>
                </a:cubicBezTo>
                <a:cubicBezTo>
                  <a:pt x="205" y="13"/>
                  <a:pt x="201" y="16"/>
                  <a:pt x="196" y="16"/>
                </a:cubicBezTo>
                <a:cubicBezTo>
                  <a:pt x="191" y="16"/>
                  <a:pt x="187" y="13"/>
                  <a:pt x="185" y="10"/>
                </a:cubicBezTo>
                <a:cubicBezTo>
                  <a:pt x="184" y="9"/>
                  <a:pt x="184" y="9"/>
                  <a:pt x="184" y="9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0" y="13"/>
                  <a:pt x="176" y="16"/>
                  <a:pt x="171" y="16"/>
                </a:cubicBezTo>
                <a:cubicBezTo>
                  <a:pt x="167" y="16"/>
                  <a:pt x="163" y="13"/>
                  <a:pt x="160" y="10"/>
                </a:cubicBezTo>
                <a:cubicBezTo>
                  <a:pt x="159" y="9"/>
                  <a:pt x="159" y="9"/>
                  <a:pt x="159" y="9"/>
                </a:cubicBezTo>
                <a:cubicBezTo>
                  <a:pt x="158" y="10"/>
                  <a:pt x="158" y="10"/>
                  <a:pt x="158" y="10"/>
                </a:cubicBezTo>
                <a:cubicBezTo>
                  <a:pt x="156" y="13"/>
                  <a:pt x="151" y="16"/>
                  <a:pt x="147" y="16"/>
                </a:cubicBezTo>
                <a:cubicBezTo>
                  <a:pt x="142" y="16"/>
                  <a:pt x="138" y="13"/>
                  <a:pt x="135" y="1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10"/>
                  <a:pt x="134" y="10"/>
                  <a:pt x="134" y="10"/>
                </a:cubicBezTo>
                <a:cubicBezTo>
                  <a:pt x="131" y="13"/>
                  <a:pt x="127" y="16"/>
                  <a:pt x="122" y="16"/>
                </a:cubicBezTo>
                <a:cubicBezTo>
                  <a:pt x="117" y="16"/>
                  <a:pt x="113" y="13"/>
                  <a:pt x="111" y="10"/>
                </a:cubicBezTo>
                <a:cubicBezTo>
                  <a:pt x="110" y="9"/>
                  <a:pt x="110" y="9"/>
                  <a:pt x="110" y="9"/>
                </a:cubicBezTo>
                <a:cubicBezTo>
                  <a:pt x="109" y="10"/>
                  <a:pt x="109" y="10"/>
                  <a:pt x="109" y="10"/>
                </a:cubicBezTo>
                <a:cubicBezTo>
                  <a:pt x="106" y="13"/>
                  <a:pt x="102" y="16"/>
                  <a:pt x="97" y="16"/>
                </a:cubicBezTo>
                <a:cubicBezTo>
                  <a:pt x="93" y="16"/>
                  <a:pt x="89" y="13"/>
                  <a:pt x="86" y="10"/>
                </a:cubicBezTo>
                <a:cubicBezTo>
                  <a:pt x="85" y="9"/>
                  <a:pt x="85" y="9"/>
                  <a:pt x="85" y="9"/>
                </a:cubicBezTo>
                <a:cubicBezTo>
                  <a:pt x="84" y="10"/>
                  <a:pt x="84" y="10"/>
                  <a:pt x="84" y="10"/>
                </a:cubicBezTo>
                <a:cubicBezTo>
                  <a:pt x="82" y="13"/>
                  <a:pt x="78" y="16"/>
                  <a:pt x="73" y="16"/>
                </a:cubicBezTo>
                <a:cubicBezTo>
                  <a:pt x="68" y="16"/>
                  <a:pt x="64" y="13"/>
                  <a:pt x="61" y="10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10"/>
                  <a:pt x="60" y="10"/>
                  <a:pt x="60" y="10"/>
                </a:cubicBezTo>
                <a:cubicBezTo>
                  <a:pt x="57" y="13"/>
                  <a:pt x="53" y="16"/>
                  <a:pt x="48" y="16"/>
                </a:cubicBezTo>
                <a:cubicBezTo>
                  <a:pt x="43" y="16"/>
                  <a:pt x="39" y="13"/>
                  <a:pt x="37" y="10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2" y="13"/>
                  <a:pt x="28" y="16"/>
                  <a:pt x="24" y="16"/>
                </a:cubicBezTo>
                <a:cubicBezTo>
                  <a:pt x="21" y="16"/>
                  <a:pt x="19" y="15"/>
                  <a:pt x="17" y="14"/>
                </a:cubicBezTo>
                <a:cubicBezTo>
                  <a:pt x="14" y="12"/>
                  <a:pt x="11" y="7"/>
                  <a:pt x="14" y="4"/>
                </a:cubicBezTo>
                <a:cubicBezTo>
                  <a:pt x="15" y="4"/>
                  <a:pt x="16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7" y="1"/>
                  <a:pt x="16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0" y="0"/>
                  <a:pt x="5" y="3"/>
                  <a:pt x="3" y="7"/>
                </a:cubicBezTo>
                <a:cubicBezTo>
                  <a:pt x="0" y="13"/>
                  <a:pt x="1" y="22"/>
                  <a:pt x="11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208" y="26"/>
                  <a:pt x="208" y="26"/>
                  <a:pt x="208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58" y="26"/>
                  <a:pt x="258" y="26"/>
                  <a:pt x="258" y="26"/>
                </a:cubicBezTo>
                <a:cubicBezTo>
                  <a:pt x="282" y="26"/>
                  <a:pt x="282" y="26"/>
                  <a:pt x="282" y="26"/>
                </a:cubicBezTo>
                <a:cubicBezTo>
                  <a:pt x="307" y="26"/>
                  <a:pt x="307" y="26"/>
                  <a:pt x="307" y="26"/>
                </a:cubicBezTo>
                <a:cubicBezTo>
                  <a:pt x="317" y="22"/>
                  <a:pt x="318" y="13"/>
                  <a:pt x="315" y="7"/>
                </a:cubicBezTo>
                <a:cubicBezTo>
                  <a:pt x="313" y="3"/>
                  <a:pt x="309" y="0"/>
                  <a:pt x="304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D97D2F0-408F-4027-B3A3-DAD63533FFB2}" type="datetimeFigureOut">
              <a:rPr lang="zh-CN" altLang="en-US" smtClean="0"/>
              <a:pPr/>
              <a:t>2017/2/11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438409-8EB2-43AF-96DD-A6929DA165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0400" cy="540385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D97D2F0-408F-4027-B3A3-DAD63533FFB2}" type="datetimeFigureOut">
              <a:rPr lang="zh-CN" altLang="en-US" smtClean="0"/>
              <a:pPr/>
              <a:t>2017/2/11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438409-8EB2-43AF-96DD-A6929DA165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>
            <a:norm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D97D2F0-408F-4027-B3A3-DAD63533FFB2}" type="datetimeFigureOut">
              <a:rPr lang="zh-CN" altLang="en-US" smtClean="0"/>
              <a:pPr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438409-8EB2-43AF-96DD-A6929DA165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1999" cy="6687034"/>
            <a:chOff x="0" y="51608"/>
            <a:chExt cx="12191999" cy="6687034"/>
          </a:xfrm>
        </p:grpSpPr>
        <p:sp>
          <p:nvSpPr>
            <p:cNvPr id="8" name="Freeform 7"/>
            <p:cNvSpPr/>
            <p:nvPr/>
          </p:nvSpPr>
          <p:spPr bwMode="auto">
            <a:xfrm>
              <a:off x="0" y="51608"/>
              <a:ext cx="12191999" cy="6687034"/>
            </a:xfrm>
            <a:custGeom>
              <a:avLst/>
              <a:gdLst>
                <a:gd name="T0" fmla="*/ 2520 w 2520"/>
                <a:gd name="T1" fmla="*/ 4937 h 5445"/>
                <a:gd name="T2" fmla="*/ 1260 w 2520"/>
                <a:gd name="T3" fmla="*/ 5445 h 5445"/>
                <a:gd name="T4" fmla="*/ 0 w 2520"/>
                <a:gd name="T5" fmla="*/ 4937 h 5445"/>
                <a:gd name="T6" fmla="*/ 0 w 2520"/>
                <a:gd name="T7" fmla="*/ 0 h 5445"/>
                <a:gd name="T8" fmla="*/ 2520 w 2520"/>
                <a:gd name="T9" fmla="*/ 0 h 5445"/>
                <a:gd name="T10" fmla="*/ 2520 w 2520"/>
                <a:gd name="T11" fmla="*/ 4937 h 5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" h="5445">
                  <a:moveTo>
                    <a:pt x="2520" y="4937"/>
                  </a:moveTo>
                  <a:lnTo>
                    <a:pt x="1260" y="5445"/>
                  </a:lnTo>
                  <a:lnTo>
                    <a:pt x="0" y="4937"/>
                  </a:lnTo>
                  <a:lnTo>
                    <a:pt x="0" y="0"/>
                  </a:lnTo>
                  <a:lnTo>
                    <a:pt x="2520" y="0"/>
                  </a:lnTo>
                  <a:lnTo>
                    <a:pt x="2520" y="4937"/>
                  </a:lnTo>
                  <a:close/>
                </a:path>
              </a:pathLst>
            </a:custGeom>
            <a:solidFill>
              <a:srgbClr val="78CAD6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0" y="51608"/>
              <a:ext cx="12191999" cy="6576036"/>
            </a:xfrm>
            <a:custGeom>
              <a:avLst/>
              <a:gdLst>
                <a:gd name="T0" fmla="*/ 2520 w 2520"/>
                <a:gd name="T1" fmla="*/ 4937 h 5445"/>
                <a:gd name="T2" fmla="*/ 1260 w 2520"/>
                <a:gd name="T3" fmla="*/ 5445 h 5445"/>
                <a:gd name="T4" fmla="*/ 0 w 2520"/>
                <a:gd name="T5" fmla="*/ 4937 h 5445"/>
                <a:gd name="T6" fmla="*/ 0 w 2520"/>
                <a:gd name="T7" fmla="*/ 0 h 5445"/>
                <a:gd name="T8" fmla="*/ 2520 w 2520"/>
                <a:gd name="T9" fmla="*/ 0 h 5445"/>
                <a:gd name="T10" fmla="*/ 2520 w 2520"/>
                <a:gd name="T11" fmla="*/ 4937 h 5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" h="5445">
                  <a:moveTo>
                    <a:pt x="2520" y="4937"/>
                  </a:moveTo>
                  <a:lnTo>
                    <a:pt x="1260" y="5445"/>
                  </a:lnTo>
                  <a:lnTo>
                    <a:pt x="0" y="4937"/>
                  </a:lnTo>
                  <a:lnTo>
                    <a:pt x="0" y="0"/>
                  </a:lnTo>
                  <a:lnTo>
                    <a:pt x="2520" y="0"/>
                  </a:lnTo>
                  <a:lnTo>
                    <a:pt x="2520" y="49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76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321904"/>
            <a:ext cx="10515600" cy="48550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7D2F0-408F-4027-B3A3-DAD63533FFB2}" type="datetimeFigureOut">
              <a:rPr lang="zh-CN" altLang="en-US" smtClean="0"/>
              <a:pPr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38409-8EB2-43AF-96DD-A6929DA165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3799" y="418929"/>
            <a:ext cx="10151471" cy="648000"/>
          </a:xfrm>
        </p:spPr>
        <p:txBody>
          <a:bodyPr/>
          <a:lstStyle/>
          <a:p>
            <a:pPr algn="l"/>
            <a:r>
              <a:rPr lang="zh-CN" altLang="en-US"/>
              <a:t>猜谜语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3799" y="1533221"/>
            <a:ext cx="10151471" cy="321110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</a:rPr>
              <a:t>五个兄弟，</a:t>
            </a:r>
          </a:p>
          <a:p>
            <a:pPr marL="0" indent="0">
              <a:buNone/>
            </a:pP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</a:rPr>
              <a:t>住在一起，</a:t>
            </a:r>
          </a:p>
          <a:p>
            <a:pPr marL="0" indent="0">
              <a:buNone/>
            </a:pP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</a:rPr>
              <a:t>名字不同，</a:t>
            </a:r>
          </a:p>
          <a:p>
            <a:pPr marL="0" indent="0">
              <a:buNone/>
            </a:pP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</a:rPr>
              <a:t>高矮不齐。（打一人体器官）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749030" y="2140585"/>
            <a:ext cx="242633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/>
              <a:t>手指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28345" y="1366520"/>
            <a:ext cx="7235190" cy="3780790"/>
            <a:chOff x="1147" y="2152"/>
            <a:chExt cx="11394" cy="5954"/>
          </a:xfrm>
        </p:grpSpPr>
        <p:sp>
          <p:nvSpPr>
            <p:cNvPr id="8" name="圆角矩形 7"/>
            <p:cNvSpPr/>
            <p:nvPr/>
          </p:nvSpPr>
          <p:spPr>
            <a:xfrm>
              <a:off x="1147" y="2152"/>
              <a:ext cx="11394" cy="5954"/>
            </a:xfrm>
            <a:prstGeom prst="roundRect">
              <a:avLst/>
            </a:prstGeom>
            <a:noFill/>
            <a:ln w="76200"/>
            <a:extLst>
              <a:ext uri="{909E8E84-426E-40DD-AFC4-6F175D3DCCD1}">
                <a14:hiddenFill xmlns=""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289" y="2771"/>
              <a:ext cx="3679" cy="1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/>
                <a:t>谜面</a:t>
              </a:r>
            </a:p>
          </p:txBody>
        </p:sp>
      </p:grpSp>
      <p:sp>
        <p:nvSpPr>
          <p:cNvPr id="11" name="流程图: 可选过程 10"/>
          <p:cNvSpPr/>
          <p:nvPr/>
        </p:nvSpPr>
        <p:spPr>
          <a:xfrm>
            <a:off x="8633460" y="2051050"/>
            <a:ext cx="2038985" cy="1131570"/>
          </a:xfrm>
          <a:prstGeom prst="flowChartAlternateProcess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8633460" y="3256915"/>
            <a:ext cx="2352040" cy="1461770"/>
            <a:chOff x="13596" y="5129"/>
            <a:chExt cx="3704" cy="2302"/>
          </a:xfrm>
        </p:grpSpPr>
        <p:sp>
          <p:nvSpPr>
            <p:cNvPr id="14" name="下箭头 13"/>
            <p:cNvSpPr/>
            <p:nvPr/>
          </p:nvSpPr>
          <p:spPr>
            <a:xfrm>
              <a:off x="14979" y="5129"/>
              <a:ext cx="1078" cy="110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596" y="6231"/>
              <a:ext cx="3704" cy="1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/>
                <a:t>谜底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/>
        </p:nvSpPr>
        <p:spPr>
          <a:xfrm>
            <a:off x="1981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</a:rPr>
              <a:pPr marL="0" lvl="0" indent="0" eaLnBrk="1" hangingPunct="1">
                <a:spcBef>
                  <a:spcPct val="0"/>
                </a:spcBef>
                <a:buNone/>
              </a:pPr>
              <a:t>2017/2/11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AutoShape 4"/>
          <p:cNvSpPr/>
          <p:nvPr/>
        </p:nvSpPr>
        <p:spPr>
          <a:xfrm>
            <a:off x="2638425" y="779780"/>
            <a:ext cx="7270750" cy="53419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223" name="Text Box 6"/>
          <p:cNvSpPr txBox="1"/>
          <p:nvPr/>
        </p:nvSpPr>
        <p:spPr>
          <a:xfrm>
            <a:off x="3053398" y="1369060"/>
            <a:ext cx="6983412" cy="435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dist" eaLnBrk="1" hangingPunct="1">
              <a:lnSpc>
                <a:spcPts val="8600"/>
              </a:lnSpc>
              <a:spcBef>
                <a:spcPct val="0"/>
              </a:spcBef>
              <a:buNone/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左 边 绿 ，右 边 红，</a:t>
            </a:r>
          </a:p>
          <a:p>
            <a:pPr marL="0" lvl="0" indent="0" algn="dist" eaLnBrk="1" hangingPunct="1">
              <a:lnSpc>
                <a:spcPts val="9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左 右 相 遇 起 凉 风。</a:t>
            </a:r>
          </a:p>
          <a:p>
            <a:pPr marL="0" lvl="0" indent="0" algn="dist" eaLnBrk="1" hangingPunct="1">
              <a:lnSpc>
                <a:spcPts val="8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绿 的 喜 欢 及 时 雨</a:t>
            </a: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，</a:t>
            </a:r>
          </a:p>
          <a:p>
            <a:pPr marL="0" lvl="0" indent="0" algn="dist" eaLnBrk="1" hangingPunct="1">
              <a:lnSpc>
                <a:spcPts val="8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红 的 最 怕 水 来 攻。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175510" y="1131570"/>
            <a:ext cx="8395970" cy="5493385"/>
          </a:xfrm>
          <a:prstGeom prst="roundRect">
            <a:avLst/>
          </a:prstGeom>
          <a:noFill/>
          <a:ln w="57150"/>
          <a:extLst>
            <a:ext uri="{909E8E84-426E-40DD-AFC4-6F175D3DCCD1}">
              <a14:hiddenFill xmlns=""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463280" y="1628140"/>
            <a:ext cx="821690" cy="838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579235" y="1628140"/>
            <a:ext cx="821690" cy="838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550150" y="3837940"/>
            <a:ext cx="821690" cy="838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053715" y="1628140"/>
            <a:ext cx="821690" cy="838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6205" y="160020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7200" b="1">
                <a:ln/>
                <a:solidFill>
                  <a:schemeClr val="accent4"/>
                </a:solidFill>
                <a:effectLst/>
              </a:rPr>
              <a:t>猜字谜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15920" y="1924050"/>
            <a:ext cx="6451600" cy="3108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altLang="en-US" sz="4400" b="0" u="none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上下</a:t>
            </a:r>
            <a:r>
              <a:rPr lang="zh-CN" altLang="en-US" sz="4400" b="0" u="none"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结构：字</a:t>
            </a:r>
          </a:p>
          <a:p>
            <a:r>
              <a:rPr lang="zh-CN" altLang="en-US" sz="4400" b="0" u="none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半包围</a:t>
            </a:r>
            <a:r>
              <a:rPr lang="zh-CN" altLang="en-US" sz="4400" b="0" u="none"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结构：左　右</a:t>
            </a:r>
          </a:p>
          <a:p>
            <a:r>
              <a:rPr lang="zh-CN" altLang="en-US" sz="4400" b="0" u="none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左右</a:t>
            </a:r>
            <a:r>
              <a:rPr lang="zh-CN" altLang="en-US" sz="4400" b="0" u="none"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结构：  红　时　</a:t>
            </a:r>
          </a:p>
        </p:txBody>
      </p:sp>
      <p:sp>
        <p:nvSpPr>
          <p:cNvPr id="2" name="矩形 1"/>
          <p:cNvSpPr/>
          <p:nvPr/>
        </p:nvSpPr>
        <p:spPr>
          <a:xfrm>
            <a:off x="588645" y="548640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我会分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997075" y="3305175"/>
            <a:ext cx="7608570" cy="860425"/>
          </a:xfrm>
        </p:spPr>
        <p:txBody>
          <a:bodyPr>
            <a:noAutofit/>
          </a:bodyPr>
          <a:lstStyle/>
          <a:p>
            <a:r>
              <a:rPr lang="en-US" altLang="zh-CN" sz="6000" dirty="0"/>
              <a:t>4</a:t>
            </a:r>
            <a:r>
              <a:rPr lang="zh-CN" altLang="en-US" sz="6000" dirty="0"/>
              <a:t>、猜字谜（二）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日期占位符 3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</a:rPr>
              <a:pPr marL="0" lvl="0" indent="0" eaLnBrk="1" hangingPunct="1">
                <a:spcBef>
                  <a:spcPct val="0"/>
                </a:spcBef>
                <a:buNone/>
              </a:pPr>
              <a:t>2017/2/11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pic>
        <p:nvPicPr>
          <p:cNvPr id="16387" name="Picture 2" descr="20090812_8244bd81182b574d79490jR82uAZUbDh"/>
          <p:cNvPicPr>
            <a:picLocks noChangeAspect="1"/>
          </p:cNvPicPr>
          <p:nvPr/>
        </p:nvPicPr>
        <p:blipFill>
          <a:blip r:embed="rId2" cstate="print"/>
          <a:srcRect l="3500" b="3439"/>
          <a:stretch>
            <a:fillRect/>
          </a:stretch>
        </p:blipFill>
        <p:spPr>
          <a:xfrm>
            <a:off x="9681845" y="4247833"/>
            <a:ext cx="2519363" cy="2473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8" name="Group 3"/>
          <p:cNvGrpSpPr/>
          <p:nvPr/>
        </p:nvGrpSpPr>
        <p:grpSpPr>
          <a:xfrm>
            <a:off x="107950" y="1628775"/>
            <a:ext cx="9789795" cy="1397015"/>
            <a:chOff x="0" y="0"/>
            <a:chExt cx="8379" cy="1976"/>
          </a:xfrm>
        </p:grpSpPr>
        <p:sp>
          <p:nvSpPr>
            <p:cNvPr id="16398" name="Text Box 4"/>
            <p:cNvSpPr txBox="1"/>
            <p:nvPr/>
          </p:nvSpPr>
          <p:spPr>
            <a:xfrm>
              <a:off x="0" y="0"/>
              <a:ext cx="1475" cy="19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8000" b="1" dirty="0">
                  <a:solidFill>
                    <a:srgbClr val="B3DB98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</a:p>
          </p:txBody>
        </p:sp>
        <p:sp>
          <p:nvSpPr>
            <p:cNvPr id="16399" name="Rectangle 5"/>
            <p:cNvSpPr/>
            <p:nvPr/>
          </p:nvSpPr>
          <p:spPr>
            <a:xfrm>
              <a:off x="781" y="398"/>
              <a:ext cx="7598" cy="1224"/>
            </a:xfrm>
            <a:prstGeom prst="rect">
              <a:avLst/>
            </a:prstGeom>
            <a:solidFill>
              <a:srgbClr val="B3DB98"/>
            </a:solidFill>
            <a:ln w="9525">
              <a:noFill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8679" name="Group 6"/>
          <p:cNvGrpSpPr/>
          <p:nvPr/>
        </p:nvGrpSpPr>
        <p:grpSpPr>
          <a:xfrm>
            <a:off x="451485" y="3303270"/>
            <a:ext cx="9446895" cy="1396782"/>
            <a:chOff x="0" y="0"/>
            <a:chExt cx="8372" cy="1906"/>
          </a:xfrm>
        </p:grpSpPr>
        <p:sp>
          <p:nvSpPr>
            <p:cNvPr id="16395" name="Text Box 7"/>
            <p:cNvSpPr txBox="1"/>
            <p:nvPr/>
          </p:nvSpPr>
          <p:spPr>
            <a:xfrm>
              <a:off x="0" y="0"/>
              <a:ext cx="1303" cy="19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8000" b="1" dirty="0">
                  <a:solidFill>
                    <a:srgbClr val="FFCCCC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16396" name="Rectangle 8"/>
            <p:cNvSpPr/>
            <p:nvPr/>
          </p:nvSpPr>
          <p:spPr>
            <a:xfrm>
              <a:off x="774" y="410"/>
              <a:ext cx="7598" cy="1224"/>
            </a:xfrm>
            <a:prstGeom prst="rect">
              <a:avLst/>
            </a:prstGeom>
            <a:solidFill>
              <a:srgbClr val="FFCCCC"/>
            </a:solidFill>
            <a:ln w="9525">
              <a:noFill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16397" name="AutoShape 9"/>
            <p:cNvSpPr/>
            <p:nvPr/>
          </p:nvSpPr>
          <p:spPr>
            <a:xfrm flipH="1">
              <a:off x="477" y="1089"/>
              <a:ext cx="341" cy="341"/>
            </a:xfrm>
            <a:prstGeom prst="rtTriangle">
              <a:avLst/>
            </a:prstGeom>
            <a:solidFill>
              <a:srgbClr val="FFCCCC"/>
            </a:solidFill>
            <a:ln w="9525">
              <a:noFill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</p:grpSp>
      <p:sp>
        <p:nvSpPr>
          <p:cNvPr id="28683" name="Text Box 10"/>
          <p:cNvSpPr txBox="1"/>
          <p:nvPr/>
        </p:nvSpPr>
        <p:spPr>
          <a:xfrm>
            <a:off x="1020445" y="1910080"/>
            <a:ext cx="9243060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四四方方一座房，才字里面装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  <a:ea typeface="张海山锐线体2.0" charset="-122"/>
              </a:rPr>
              <a:t>。</a:t>
            </a:r>
          </a:p>
        </p:txBody>
      </p:sp>
      <p:sp>
        <p:nvSpPr>
          <p:cNvPr id="28684" name="Text Box 11"/>
          <p:cNvSpPr txBox="1"/>
          <p:nvPr/>
        </p:nvSpPr>
        <p:spPr>
          <a:xfrm>
            <a:off x="1537335" y="3603625"/>
            <a:ext cx="648335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元旦到，家里真热闹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  <a:ea typeface="张海山锐线体2.0" charset="-122"/>
              </a:rPr>
              <a:t>。</a:t>
            </a:r>
          </a:p>
        </p:txBody>
      </p:sp>
      <p:sp>
        <p:nvSpPr>
          <p:cNvPr id="28685" name="Text Box 12"/>
          <p:cNvSpPr txBox="1"/>
          <p:nvPr/>
        </p:nvSpPr>
        <p:spPr>
          <a:xfrm>
            <a:off x="8463915" y="2780665"/>
            <a:ext cx="1217930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0D0D"/>
                </a:solidFill>
                <a:latin typeface="Arial" panose="020B0604020202020204" pitchFamily="34" charset="0"/>
                <a:ea typeface="黑体" panose="02010609060101010101" charset="-122"/>
              </a:rPr>
              <a:t>团</a:t>
            </a:r>
          </a:p>
        </p:txBody>
      </p:sp>
      <p:sp>
        <p:nvSpPr>
          <p:cNvPr id="28686" name="Text Box 13"/>
          <p:cNvSpPr txBox="1"/>
          <p:nvPr/>
        </p:nvSpPr>
        <p:spPr>
          <a:xfrm>
            <a:off x="8576945" y="4593590"/>
            <a:ext cx="991235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A9B12"/>
                </a:solidFill>
                <a:latin typeface="Arial" panose="020B0604020202020204" pitchFamily="34" charset="0"/>
                <a:ea typeface="黑体" panose="02010609060101010101" charset="-122"/>
              </a:rPr>
              <a:t>量</a:t>
            </a:r>
          </a:p>
        </p:txBody>
      </p:sp>
      <p:sp>
        <p:nvSpPr>
          <p:cNvPr id="16394" name="WordArt 14"/>
          <p:cNvSpPr/>
          <p:nvPr/>
        </p:nvSpPr>
        <p:spPr>
          <a:xfrm>
            <a:off x="599440" y="900430"/>
            <a:ext cx="2315845" cy="1009650"/>
          </a:xfrm>
          <a:prstGeom prst="rect">
            <a:avLst/>
          </a:prstGeom>
        </p:spPr>
        <p:txBody>
          <a:bodyPr wrap="none" fromWordArt="1">
            <a:prstTxWarp prst="textArchUp">
              <a:avLst/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 eaLnBrk="0" hangingPunct="0"/>
            <a:r>
              <a:rPr lang="zh-CN" altLang="en-US" sz="36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 bldLvl="0"/>
      <p:bldP spid="28684" grpId="0" bldLvl="0"/>
      <p:bldP spid="28685" grpId="0" bldLvl="0"/>
      <p:bldP spid="28686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9558" y="1484555"/>
            <a:ext cx="75411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“言”来互相尊重，</a:t>
            </a:r>
            <a:endParaRPr lang="en-US" altLang="zh-CN" sz="5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“心”至令人感动，</a:t>
            </a:r>
            <a:endParaRPr lang="en-US" altLang="zh-CN" sz="5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“日”出万里无云，</a:t>
            </a:r>
            <a:endParaRPr lang="en-US" altLang="zh-CN" sz="5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“水”到纯净透明。</a:t>
            </a:r>
            <a:endParaRPr lang="en-US" altLang="zh-CN" sz="54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51116" y="1538343"/>
            <a:ext cx="29691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请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51115" y="2463501"/>
            <a:ext cx="33563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2631" y="3399416"/>
            <a:ext cx="11510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晴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26419" y="4130936"/>
            <a:ext cx="7637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700" dirty="0"/>
              <a:t>选词填空</a:t>
            </a:r>
          </a:p>
        </p:txBody>
      </p:sp>
      <p:sp>
        <p:nvSpPr>
          <p:cNvPr id="24" name="Text Box 25"/>
          <p:cNvSpPr txBox="1"/>
          <p:nvPr/>
        </p:nvSpPr>
        <p:spPr>
          <a:xfrm>
            <a:off x="13817600" y="7526867"/>
            <a:ext cx="914400" cy="85513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lstStyle/>
          <a:p>
            <a:pPr marL="457189" indent="-457189">
              <a:spcBef>
                <a:spcPct val="50000"/>
              </a:spcBef>
            </a:pPr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81760" y="1862667"/>
            <a:ext cx="9326880" cy="3539426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700" b="1" dirty="0">
                <a:latin typeface="楷体" panose="02010609060101010101" charset="-122"/>
                <a:ea typeface="楷体" panose="02010609060101010101" charset="-122"/>
              </a:rPr>
              <a:t>今天天气（  </a:t>
            </a:r>
            <a:r>
              <a:rPr lang="zh-CN" altLang="en-US" sz="3700" b="1" dirty="0" smtClean="0">
                <a:latin typeface="楷体" panose="02010609060101010101" charset="-122"/>
                <a:ea typeface="楷体" panose="02010609060101010101" charset="-122"/>
              </a:rPr>
              <a:t>）朗，</a:t>
            </a:r>
            <a:r>
              <a:rPr lang="zh-CN" altLang="en-US" sz="3700" b="1" dirty="0">
                <a:latin typeface="楷体" panose="02010609060101010101" charset="-122"/>
                <a:ea typeface="楷体" panose="02010609060101010101" charset="-122"/>
              </a:rPr>
              <a:t>我们来到小河边。河里的水真（   ）啊！我们站在岸边，一只小</a:t>
            </a:r>
            <a:r>
              <a:rPr lang="zh-CN" altLang="en-US" sz="37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）</a:t>
            </a:r>
            <a:r>
              <a:rPr lang="zh-CN" altLang="en-US" sz="3700" b="1" dirty="0">
                <a:latin typeface="楷体" panose="02010609060101010101" charset="-122"/>
                <a:ea typeface="楷体" panose="02010609060101010101" charset="-122"/>
              </a:rPr>
              <a:t>蛙</a:t>
            </a:r>
            <a:r>
              <a:rPr lang="zh-CN" altLang="en-US" sz="37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突然</a:t>
            </a:r>
            <a:r>
              <a:rPr lang="zh-CN" altLang="en-US" sz="3700" b="1" dirty="0">
                <a:latin typeface="楷体" panose="02010609060101010101" charset="-122"/>
                <a:ea typeface="楷体" panose="02010609060101010101" charset="-122"/>
              </a:rPr>
              <a:t>从草丛里跳出，大大的眼（   ），真可爱。我们正想捉住它，老师过来说：</a:t>
            </a:r>
            <a:r>
              <a:rPr lang="en-US" altLang="zh-CN" sz="37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700" b="1" dirty="0">
                <a:latin typeface="楷体" panose="02010609060101010101" charset="-122"/>
                <a:ea typeface="楷体" panose="02010609060101010101" charset="-122"/>
              </a:rPr>
              <a:t>（   ）不要捉青蛙，青蛙是益虫，它能为我们做好多事（   ）。</a:t>
            </a:r>
            <a:r>
              <a:rPr lang="en-US" altLang="zh-CN" sz="3700" b="1" dirty="0"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71033" y="1086273"/>
            <a:ext cx="9398000" cy="6908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121917" tIns="60958" rIns="121917" bIns="60958" rtlCol="0">
            <a:spAutoFit/>
          </a:bodyPr>
          <a:lstStyle/>
          <a:p>
            <a:pPr algn="dist"/>
            <a:r>
              <a:rPr lang="zh-CN" altLang="en-US" sz="3700" b="1" dirty="0">
                <a:latin typeface="宋体" panose="02010600030101010101" pitchFamily="2" charset="-122"/>
                <a:ea typeface="宋体" panose="02010600030101010101" pitchFamily="2" charset="-122"/>
              </a:rPr>
              <a:t>青 请 晴 情 睛 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 smtClean="0"/>
              <a:t>字谜大闯关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zh-CN" altLang="zh-CN" sz="4800" b="1" dirty="0" smtClean="0">
                <a:latin typeface="楷体" pitchFamily="49" charset="-122"/>
                <a:ea typeface="楷体" pitchFamily="49" charset="-122"/>
              </a:rPr>
              <a:t>半个月亮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4800" b="1" dirty="0" smtClean="0">
                <a:latin typeface="楷体" pitchFamily="49" charset="-122"/>
                <a:ea typeface="楷体" pitchFamily="49" charset="-122"/>
              </a:rPr>
              <a:t>猜一个字</a:t>
            </a:r>
            <a:endParaRPr lang="en-US" altLang="zh-CN" sz="48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buNone/>
            </a:pPr>
            <a:r>
              <a:rPr lang="zh-CN" altLang="zh-CN" sz="4800" b="1" dirty="0" smtClean="0">
                <a:latin typeface="楷体" pitchFamily="49" charset="-122"/>
                <a:ea typeface="楷体" pitchFamily="49" charset="-122"/>
              </a:rPr>
              <a:t>半真半假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4800" b="1" dirty="0" smtClean="0">
                <a:latin typeface="楷体" pitchFamily="49" charset="-122"/>
                <a:ea typeface="楷体" pitchFamily="49" charset="-122"/>
              </a:rPr>
              <a:t>猜一个字</a:t>
            </a:r>
            <a:endParaRPr lang="en-US" altLang="zh-CN" sz="48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buNone/>
            </a:pPr>
            <a:r>
              <a:rPr lang="zh-CN" altLang="zh-CN" sz="4800" b="1" dirty="0" smtClean="0">
                <a:latin typeface="楷体" pitchFamily="49" charset="-122"/>
                <a:ea typeface="楷体" pitchFamily="49" charset="-122"/>
              </a:rPr>
              <a:t>兄有债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4800" b="1" dirty="0" smtClean="0">
                <a:latin typeface="楷体" pitchFamily="49" charset="-122"/>
                <a:ea typeface="楷体" pitchFamily="49" charset="-122"/>
              </a:rPr>
              <a:t>猜一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个</a:t>
            </a:r>
            <a:r>
              <a:rPr lang="zh-CN" altLang="zh-CN" sz="4800" b="1" dirty="0" smtClean="0">
                <a:latin typeface="楷体" pitchFamily="49" charset="-122"/>
                <a:ea typeface="楷体" pitchFamily="49" charset="-122"/>
              </a:rPr>
              <a:t>字</a:t>
            </a:r>
            <a:endParaRPr lang="zh-CN" altLang="en-US" sz="4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997075" y="3305175"/>
            <a:ext cx="7608570" cy="860425"/>
          </a:xfrm>
        </p:spPr>
        <p:txBody>
          <a:bodyPr>
            <a:noAutofit/>
          </a:bodyPr>
          <a:lstStyle/>
          <a:p>
            <a:r>
              <a:rPr lang="en-US" altLang="zh-CN" sz="6000" dirty="0"/>
              <a:t>4</a:t>
            </a:r>
            <a:r>
              <a:rPr lang="zh-CN" altLang="en-US" sz="6000" dirty="0"/>
              <a:t>、猜字谜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2544" y="2591899"/>
            <a:ext cx="10151471" cy="648000"/>
          </a:xfrm>
        </p:spPr>
        <p:txBody>
          <a:bodyPr>
            <a:noAutofit/>
          </a:bodyPr>
          <a:lstStyle/>
          <a:p>
            <a:r>
              <a:rPr lang="zh-CN" altLang="en-US" sz="5400"/>
              <a:t>请同学们自由读课文，如果遇到不认识的字，多读几遍。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/>
        </p:nvSpPr>
        <p:spPr>
          <a:xfrm>
            <a:off x="1981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</a:rPr>
              <a:pPr marL="0" lvl="0" indent="0" eaLnBrk="1" hangingPunct="1">
                <a:spcBef>
                  <a:spcPct val="0"/>
                </a:spcBef>
                <a:buNone/>
              </a:pPr>
              <a:t>2017/2/11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AutoShape 4"/>
          <p:cNvSpPr/>
          <p:nvPr/>
        </p:nvSpPr>
        <p:spPr>
          <a:xfrm>
            <a:off x="2638425" y="825500"/>
            <a:ext cx="7270750" cy="53419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222" name="Text Box 5"/>
          <p:cNvSpPr txBox="1"/>
          <p:nvPr/>
        </p:nvSpPr>
        <p:spPr>
          <a:xfrm>
            <a:off x="8121333" y="5618798"/>
            <a:ext cx="1325880" cy="5486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dirty="0">
                <a:solidFill>
                  <a:schemeClr val="hlink"/>
                </a:solidFill>
                <a:latin typeface="Arial" panose="020B0604020202020204" pitchFamily="34" charset="0"/>
              </a:rPr>
              <a:t>猜一字</a:t>
            </a:r>
          </a:p>
        </p:txBody>
      </p:sp>
      <p:sp>
        <p:nvSpPr>
          <p:cNvPr id="9223" name="Text Box 6"/>
          <p:cNvSpPr txBox="1"/>
          <p:nvPr/>
        </p:nvSpPr>
        <p:spPr>
          <a:xfrm>
            <a:off x="3069908" y="1195705"/>
            <a:ext cx="6983412" cy="435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dist" eaLnBrk="1" hangingPunct="1">
              <a:lnSpc>
                <a:spcPts val="8600"/>
              </a:lnSpc>
              <a:spcBef>
                <a:spcPct val="0"/>
              </a:spcBef>
              <a:buNone/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左 边 绿 ，右 边 红，</a:t>
            </a:r>
          </a:p>
          <a:p>
            <a:pPr marL="0" lvl="0" indent="0" algn="dist" eaLnBrk="1" hangingPunct="1">
              <a:lnSpc>
                <a:spcPts val="9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左 右 相 遇 起 凉 风。</a:t>
            </a:r>
          </a:p>
          <a:p>
            <a:pPr marL="0" lvl="0" indent="0" algn="dist" eaLnBrk="1" hangingPunct="1">
              <a:lnSpc>
                <a:spcPts val="8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绿 的 喜 欢 及 时 雨</a:t>
            </a: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，</a:t>
            </a:r>
          </a:p>
          <a:p>
            <a:pPr marL="0" lvl="0" indent="0" algn="dist" eaLnBrk="1" hangingPunct="1">
              <a:lnSpc>
                <a:spcPts val="8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红 的 最 怕 水 来 攻。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  <p:sp>
        <p:nvSpPr>
          <p:cNvPr id="9224" name="Text Box 7"/>
          <p:cNvSpPr txBox="1"/>
          <p:nvPr/>
        </p:nvSpPr>
        <p:spPr>
          <a:xfrm>
            <a:off x="3143250" y="1136968"/>
            <a:ext cx="6681788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zuǒ  bi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n   lǜ            yòu   bi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n  hóng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225" name="Text Box 8"/>
          <p:cNvSpPr txBox="1"/>
          <p:nvPr/>
        </p:nvSpPr>
        <p:spPr>
          <a:xfrm>
            <a:off x="3101023" y="2261870"/>
            <a:ext cx="6681787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zuǒ  yòu xi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ng  yù      qǐ     li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ng  fēng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226" name="Text Box 9"/>
          <p:cNvSpPr txBox="1"/>
          <p:nvPr/>
        </p:nvSpPr>
        <p:spPr>
          <a:xfrm>
            <a:off x="3145155" y="3342323"/>
            <a:ext cx="6680200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lǜ     de      xǐ    hu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n    jí    shí    yǔ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227" name="Text Box 10"/>
          <p:cNvSpPr txBox="1"/>
          <p:nvPr/>
        </p:nvSpPr>
        <p:spPr>
          <a:xfrm>
            <a:off x="3071813" y="4316095"/>
            <a:ext cx="6681787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hóng  de    zuì    p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à 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  shuǐ   l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i   gōng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214880" y="674370"/>
            <a:ext cx="8395970" cy="5493385"/>
          </a:xfrm>
          <a:prstGeom prst="roundRect">
            <a:avLst/>
          </a:prstGeom>
          <a:noFill/>
          <a:ln w="57150"/>
          <a:extLst>
            <a:ext uri="{909E8E84-426E-40DD-AFC4-6F175D3DCCD1}">
              <a14:hiddenFill xmlns=""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3"/>
          <p:cNvSpPr txBox="1"/>
          <p:nvPr/>
        </p:nvSpPr>
        <p:spPr>
          <a:xfrm>
            <a:off x="1673225" y="1485265"/>
            <a:ext cx="158813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xiāng</a:t>
            </a:r>
          </a:p>
        </p:txBody>
      </p:sp>
      <p:sp>
        <p:nvSpPr>
          <p:cNvPr id="14341" name="Text Box 4"/>
          <p:cNvSpPr txBox="1"/>
          <p:nvPr/>
        </p:nvSpPr>
        <p:spPr>
          <a:xfrm>
            <a:off x="1698625" y="1930718"/>
            <a:ext cx="15748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9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相                           </a:t>
            </a:r>
          </a:p>
        </p:txBody>
      </p:sp>
      <p:sp>
        <p:nvSpPr>
          <p:cNvPr id="14342" name="WordArt 5"/>
          <p:cNvSpPr/>
          <p:nvPr/>
        </p:nvSpPr>
        <p:spPr>
          <a:xfrm>
            <a:off x="732155" y="647065"/>
            <a:ext cx="2078355" cy="108077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 eaLnBrk="0" hangingPunct="0"/>
            <a:r>
              <a:rPr lang="zh-CN" altLang="en-US" sz="36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Unicode MS" charset="0"/>
                <a:ea typeface="Arial Unicode MS" charset="0"/>
              </a:rPr>
              <a:t>我会读</a:t>
            </a:r>
          </a:p>
        </p:txBody>
      </p:sp>
      <p:pic>
        <p:nvPicPr>
          <p:cNvPr id="26631" name="Picture 6" descr="37[1]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22548" y="854075"/>
            <a:ext cx="676275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Text Box 7"/>
          <p:cNvSpPr txBox="1"/>
          <p:nvPr/>
        </p:nvSpPr>
        <p:spPr>
          <a:xfrm>
            <a:off x="3847783" y="1423988"/>
            <a:ext cx="122237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yù</a:t>
            </a:r>
          </a:p>
        </p:txBody>
      </p:sp>
      <p:sp>
        <p:nvSpPr>
          <p:cNvPr id="26633" name="Text Box 8"/>
          <p:cNvSpPr txBox="1"/>
          <p:nvPr/>
        </p:nvSpPr>
        <p:spPr>
          <a:xfrm>
            <a:off x="7596505" y="1600835"/>
            <a:ext cx="1599565" cy="746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latin typeface="Malgun Gothic" panose="020B0503020000020004" charset="-127"/>
                <a:ea typeface="Malgun Gothic" panose="020B0503020000020004" charset="-127"/>
              </a:rPr>
              <a:t>huān</a:t>
            </a:r>
          </a:p>
        </p:txBody>
      </p:sp>
      <p:sp>
        <p:nvSpPr>
          <p:cNvPr id="14346" name="Text Box 9"/>
          <p:cNvSpPr txBox="1"/>
          <p:nvPr/>
        </p:nvSpPr>
        <p:spPr>
          <a:xfrm>
            <a:off x="3672205" y="2125028"/>
            <a:ext cx="15748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9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遇                           </a:t>
            </a:r>
          </a:p>
        </p:txBody>
      </p:sp>
      <p:sp>
        <p:nvSpPr>
          <p:cNvPr id="14347" name="Text Box 10"/>
          <p:cNvSpPr txBox="1"/>
          <p:nvPr/>
        </p:nvSpPr>
        <p:spPr>
          <a:xfrm>
            <a:off x="7420610" y="2175193"/>
            <a:ext cx="15748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9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欢                           </a:t>
            </a:r>
          </a:p>
        </p:txBody>
      </p:sp>
      <p:sp>
        <p:nvSpPr>
          <p:cNvPr id="26636" name="Text Box 11"/>
          <p:cNvSpPr txBox="1"/>
          <p:nvPr/>
        </p:nvSpPr>
        <p:spPr>
          <a:xfrm>
            <a:off x="1673225" y="3830955"/>
            <a:ext cx="1600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0D0D"/>
                </a:solidFill>
                <a:latin typeface="Arial" panose="020B0604020202020204" pitchFamily="34" charset="0"/>
              </a:rPr>
              <a:t>相遇</a:t>
            </a:r>
          </a:p>
        </p:txBody>
      </p:sp>
      <p:sp>
        <p:nvSpPr>
          <p:cNvPr id="26637" name="Text Box 12"/>
          <p:cNvSpPr txBox="1"/>
          <p:nvPr/>
        </p:nvSpPr>
        <p:spPr>
          <a:xfrm>
            <a:off x="3953193" y="4335780"/>
            <a:ext cx="1600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0D0D"/>
                </a:solidFill>
                <a:latin typeface="Arial" panose="020B0604020202020204" pitchFamily="34" charset="0"/>
              </a:rPr>
              <a:t>遇见</a:t>
            </a:r>
          </a:p>
        </p:txBody>
      </p:sp>
      <p:sp>
        <p:nvSpPr>
          <p:cNvPr id="26638" name="Text Box 13"/>
          <p:cNvSpPr txBox="1"/>
          <p:nvPr/>
        </p:nvSpPr>
        <p:spPr>
          <a:xfrm>
            <a:off x="7596505" y="4277043"/>
            <a:ext cx="16002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0D0D"/>
                </a:solidFill>
                <a:latin typeface="Arial" panose="020B0604020202020204" pitchFamily="34" charset="0"/>
              </a:rPr>
              <a:t>喜欢</a:t>
            </a:r>
          </a:p>
        </p:txBody>
      </p:sp>
      <p:sp>
        <p:nvSpPr>
          <p:cNvPr id="14351" name="箭头 400"/>
          <p:cNvSpPr/>
          <p:nvPr/>
        </p:nvSpPr>
        <p:spPr>
          <a:xfrm>
            <a:off x="2322513" y="3111818"/>
            <a:ext cx="0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640" name="箭头 400"/>
          <p:cNvSpPr/>
          <p:nvPr/>
        </p:nvSpPr>
        <p:spPr>
          <a:xfrm>
            <a:off x="4458970" y="3484880"/>
            <a:ext cx="1588" cy="7921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641" name="箭头 400"/>
          <p:cNvSpPr/>
          <p:nvPr/>
        </p:nvSpPr>
        <p:spPr>
          <a:xfrm>
            <a:off x="6341110" y="3483610"/>
            <a:ext cx="0" cy="7937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" name="Text Box 10"/>
          <p:cNvSpPr txBox="1"/>
          <p:nvPr/>
        </p:nvSpPr>
        <p:spPr>
          <a:xfrm>
            <a:off x="5553710" y="2174558"/>
            <a:ext cx="15748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9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喜                           </a:t>
            </a:r>
          </a:p>
        </p:txBody>
      </p:sp>
      <p:sp>
        <p:nvSpPr>
          <p:cNvPr id="3" name="Text Box 8"/>
          <p:cNvSpPr txBox="1"/>
          <p:nvPr/>
        </p:nvSpPr>
        <p:spPr>
          <a:xfrm>
            <a:off x="5729288" y="1554798"/>
            <a:ext cx="1223962" cy="746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latin typeface="Malgun Gothic" panose="020B0503020000020004" charset="-127"/>
                <a:ea typeface="Malgun Gothic" panose="020B0503020000020004" charset="-127"/>
              </a:rPr>
              <a:t>xǐ</a:t>
            </a:r>
          </a:p>
        </p:txBody>
      </p:sp>
      <p:sp>
        <p:nvSpPr>
          <p:cNvPr id="4" name="箭头 400"/>
          <p:cNvSpPr/>
          <p:nvPr/>
        </p:nvSpPr>
        <p:spPr>
          <a:xfrm>
            <a:off x="8208010" y="3542030"/>
            <a:ext cx="0" cy="7937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" name="Text Box 13"/>
          <p:cNvSpPr txBox="1"/>
          <p:nvPr/>
        </p:nvSpPr>
        <p:spPr>
          <a:xfrm>
            <a:off x="5716270" y="4335463"/>
            <a:ext cx="1600200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0D0D"/>
                </a:solidFill>
                <a:latin typeface="Arial" panose="020B0604020202020204" pitchFamily="34" charset="0"/>
              </a:rPr>
              <a:t>喜欢</a:t>
            </a:r>
          </a:p>
        </p:txBody>
      </p:sp>
      <p:sp>
        <p:nvSpPr>
          <p:cNvPr id="6" name="Text Box 8"/>
          <p:cNvSpPr txBox="1"/>
          <p:nvPr/>
        </p:nvSpPr>
        <p:spPr>
          <a:xfrm>
            <a:off x="9196388" y="1600518"/>
            <a:ext cx="1223962" cy="746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latin typeface="Malgun Gothic" panose="020B0503020000020004" charset="-127"/>
                <a:ea typeface="Malgun Gothic" panose="020B0503020000020004" charset="-127"/>
              </a:rPr>
              <a:t>p</a:t>
            </a:r>
            <a:r>
              <a:rPr lang="zh-CN" altLang="en-US" sz="4000" dirty="0">
                <a:solidFill>
                  <a:srgbClr val="FF0000"/>
                </a:solidFill>
                <a:latin typeface="Malgun Gothic" panose="020B0503020000020004" charset="-127"/>
                <a:ea typeface="Malgun Gothic" panose="020B0503020000020004" charset="-127"/>
                <a:cs typeface="Malgun Gothic" panose="020B0503020000020004" charset="-127"/>
              </a:rPr>
              <a:t>ài</a:t>
            </a:r>
          </a:p>
        </p:txBody>
      </p:sp>
      <p:sp>
        <p:nvSpPr>
          <p:cNvPr id="7" name="Text Box 10"/>
          <p:cNvSpPr txBox="1"/>
          <p:nvPr/>
        </p:nvSpPr>
        <p:spPr>
          <a:xfrm>
            <a:off x="8947150" y="2276158"/>
            <a:ext cx="15748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9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怕                           </a:t>
            </a:r>
          </a:p>
        </p:txBody>
      </p:sp>
      <p:sp>
        <p:nvSpPr>
          <p:cNvPr id="8" name="Text Box 13"/>
          <p:cNvSpPr txBox="1"/>
          <p:nvPr/>
        </p:nvSpPr>
        <p:spPr>
          <a:xfrm>
            <a:off x="9196705" y="4277043"/>
            <a:ext cx="16002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0D0D"/>
                </a:solidFill>
                <a:latin typeface="Arial" panose="020B0604020202020204" pitchFamily="34" charset="0"/>
              </a:rPr>
              <a:t>最怕</a:t>
            </a:r>
          </a:p>
        </p:txBody>
      </p:sp>
      <p:sp>
        <p:nvSpPr>
          <p:cNvPr id="9" name="箭头 400"/>
          <p:cNvSpPr/>
          <p:nvPr/>
        </p:nvSpPr>
        <p:spPr>
          <a:xfrm>
            <a:off x="9808845" y="3542030"/>
            <a:ext cx="0" cy="7937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" name="十字星 9"/>
          <p:cNvSpPr/>
          <p:nvPr/>
        </p:nvSpPr>
        <p:spPr>
          <a:xfrm>
            <a:off x="1356360" y="4044950"/>
            <a:ext cx="518160" cy="396240"/>
          </a:xfrm>
          <a:prstGeom prst="star4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十字星 10"/>
          <p:cNvSpPr/>
          <p:nvPr/>
        </p:nvSpPr>
        <p:spPr>
          <a:xfrm>
            <a:off x="5553710" y="4258945"/>
            <a:ext cx="518160" cy="396240"/>
          </a:xfrm>
          <a:prstGeom prst="star4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十字星 11"/>
          <p:cNvSpPr/>
          <p:nvPr/>
        </p:nvSpPr>
        <p:spPr>
          <a:xfrm>
            <a:off x="9196070" y="4094480"/>
            <a:ext cx="518160" cy="396240"/>
          </a:xfrm>
          <a:prstGeom prst="star4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/>
      <p:bldP spid="26632" grpId="0" bldLvl="0"/>
      <p:bldP spid="26633" grpId="0" bldLvl="0"/>
      <p:bldP spid="26636" grpId="0"/>
      <p:bldP spid="26637" grpId="0"/>
      <p:bldP spid="26638" grpId="0"/>
      <p:bldP spid="3" grpId="0" bldLvl="0"/>
      <p:bldP spid="3" grpId="1"/>
      <p:bldP spid="5" grpId="0"/>
      <p:bldP spid="6" grpId="0" bldLvl="0"/>
      <p:bldP spid="8" grpId="0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/>
        </p:nvSpPr>
        <p:spPr>
          <a:xfrm>
            <a:off x="1981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</a:rPr>
              <a:pPr marL="0" lvl="0" indent="0" eaLnBrk="1" hangingPunct="1">
                <a:spcBef>
                  <a:spcPct val="0"/>
                </a:spcBef>
                <a:buNone/>
              </a:pPr>
              <a:t>2017/2/11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AutoShape 4"/>
          <p:cNvSpPr/>
          <p:nvPr/>
        </p:nvSpPr>
        <p:spPr>
          <a:xfrm>
            <a:off x="2638425" y="825500"/>
            <a:ext cx="7270750" cy="53419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222" name="Text Box 5"/>
          <p:cNvSpPr txBox="1"/>
          <p:nvPr/>
        </p:nvSpPr>
        <p:spPr>
          <a:xfrm>
            <a:off x="8121333" y="5618798"/>
            <a:ext cx="1325880" cy="5486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dirty="0">
                <a:solidFill>
                  <a:schemeClr val="hlink"/>
                </a:solidFill>
                <a:latin typeface="Arial" panose="020B0604020202020204" pitchFamily="34" charset="0"/>
              </a:rPr>
              <a:t>猜一字</a:t>
            </a:r>
          </a:p>
        </p:txBody>
      </p:sp>
      <p:sp>
        <p:nvSpPr>
          <p:cNvPr id="9223" name="Text Box 6"/>
          <p:cNvSpPr txBox="1"/>
          <p:nvPr/>
        </p:nvSpPr>
        <p:spPr>
          <a:xfrm>
            <a:off x="3069908" y="1195705"/>
            <a:ext cx="6983412" cy="435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dist" eaLnBrk="1" hangingPunct="1">
              <a:lnSpc>
                <a:spcPts val="8600"/>
              </a:lnSpc>
              <a:spcBef>
                <a:spcPct val="0"/>
              </a:spcBef>
              <a:buNone/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左 边 绿 ，右 边 红，</a:t>
            </a:r>
          </a:p>
          <a:p>
            <a:pPr marL="0" lvl="0" indent="0" algn="dist" eaLnBrk="1" hangingPunct="1">
              <a:lnSpc>
                <a:spcPts val="9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左 右 相 遇 起 凉 风。</a:t>
            </a:r>
          </a:p>
          <a:p>
            <a:pPr marL="0" lvl="0" indent="0" algn="dist" eaLnBrk="1" hangingPunct="1">
              <a:lnSpc>
                <a:spcPts val="8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绿 的 喜 欢 及 时 雨</a:t>
            </a: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，</a:t>
            </a:r>
          </a:p>
          <a:p>
            <a:pPr marL="0" lvl="0" indent="0" algn="dist" eaLnBrk="1" hangingPunct="1">
              <a:lnSpc>
                <a:spcPts val="8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红 的 最 怕 水 来 攻。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  <p:sp>
        <p:nvSpPr>
          <p:cNvPr id="9224" name="Text Box 7"/>
          <p:cNvSpPr txBox="1"/>
          <p:nvPr/>
        </p:nvSpPr>
        <p:spPr>
          <a:xfrm>
            <a:off x="3143250" y="1136968"/>
            <a:ext cx="6681788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zuǒ  bi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n   lǜ            yòu   bi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n  hóng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225" name="Text Box 8"/>
          <p:cNvSpPr txBox="1"/>
          <p:nvPr/>
        </p:nvSpPr>
        <p:spPr>
          <a:xfrm>
            <a:off x="3101023" y="2261870"/>
            <a:ext cx="6681787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zuǒ  yòu xi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ng  yù      qǐ     li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ng  fēng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226" name="Text Box 9"/>
          <p:cNvSpPr txBox="1"/>
          <p:nvPr/>
        </p:nvSpPr>
        <p:spPr>
          <a:xfrm>
            <a:off x="3145155" y="3342323"/>
            <a:ext cx="6680200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lǜ     de      xǐ    hu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n    jí    shí    yǔ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227" name="Text Box 10"/>
          <p:cNvSpPr txBox="1"/>
          <p:nvPr/>
        </p:nvSpPr>
        <p:spPr>
          <a:xfrm>
            <a:off x="3071813" y="4316095"/>
            <a:ext cx="6681787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hóng  de    zuì    p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à 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  shuǐ   l</a:t>
            </a:r>
            <a:r>
              <a:rPr lang="zh-CN" altLang="en-US" sz="3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zh-CN" altLang="en-US" sz="3000" dirty="0">
                <a:solidFill>
                  <a:schemeClr val="accent2"/>
                </a:solidFill>
                <a:latin typeface="Arial" panose="020B0604020202020204" pitchFamily="34" charset="0"/>
              </a:rPr>
              <a:t>i   gōng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214880" y="674370"/>
            <a:ext cx="8395970" cy="5493385"/>
          </a:xfrm>
          <a:prstGeom prst="roundRect">
            <a:avLst/>
          </a:prstGeom>
          <a:noFill/>
          <a:ln w="57150"/>
          <a:extLst>
            <a:ext uri="{909E8E84-426E-40DD-AFC4-6F175D3DCCD1}">
              <a14:hiddenFill xmlns=""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5" grpId="0"/>
      <p:bldP spid="9226" grpId="0"/>
      <p:bldP spid="92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05510" y="2266950"/>
            <a:ext cx="1064133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4800" b="1" u="none"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谜语中说的是“谁和谁相遇？”“什么喜欢什么？”“什么最怕什么？”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88280" y="1790700"/>
            <a:ext cx="7010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sym typeface="Wingdings" panose="05000000000000000000" charset="0"/>
              </a:rPr>
              <a:t>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194800" y="1912620"/>
            <a:ext cx="7010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sym typeface="Wingdings" panose="05000000000000000000" charset="0"/>
              </a:rPr>
              <a:t>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24680" y="2998470"/>
            <a:ext cx="7010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sym typeface="Wingdings" panose="05000000000000000000" charset="0"/>
              </a:rPr>
              <a:t>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/>
        </p:nvSpPr>
        <p:spPr>
          <a:xfrm>
            <a:off x="1981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</a:rPr>
              <a:pPr marL="0" lvl="0" indent="0" eaLnBrk="1" hangingPunct="1">
                <a:spcBef>
                  <a:spcPct val="0"/>
                </a:spcBef>
                <a:buNone/>
              </a:pPr>
              <a:t>2017/2/11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AutoShape 4"/>
          <p:cNvSpPr/>
          <p:nvPr/>
        </p:nvSpPr>
        <p:spPr>
          <a:xfrm>
            <a:off x="2638425" y="825500"/>
            <a:ext cx="7270750" cy="53419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222" name="Text Box 5"/>
          <p:cNvSpPr txBox="1"/>
          <p:nvPr/>
        </p:nvSpPr>
        <p:spPr>
          <a:xfrm>
            <a:off x="10316210" y="2312035"/>
            <a:ext cx="102044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7200" dirty="0">
                <a:solidFill>
                  <a:schemeClr val="hlink"/>
                </a:solidFill>
                <a:latin typeface="Arial" panose="020B0604020202020204" pitchFamily="34" charset="0"/>
              </a:rPr>
              <a:t>秋</a:t>
            </a:r>
          </a:p>
        </p:txBody>
      </p:sp>
      <p:sp>
        <p:nvSpPr>
          <p:cNvPr id="9223" name="Text Box 6"/>
          <p:cNvSpPr txBox="1"/>
          <p:nvPr/>
        </p:nvSpPr>
        <p:spPr>
          <a:xfrm>
            <a:off x="2363788" y="1104265"/>
            <a:ext cx="6983412" cy="435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dist" eaLnBrk="1" hangingPunct="1">
              <a:lnSpc>
                <a:spcPts val="8600"/>
              </a:lnSpc>
              <a:spcBef>
                <a:spcPct val="0"/>
              </a:spcBef>
              <a:buNone/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左 边 绿 ，右 边 红，</a:t>
            </a:r>
          </a:p>
          <a:p>
            <a:pPr marL="0" lvl="0" indent="0" algn="dist" eaLnBrk="1" hangingPunct="1">
              <a:lnSpc>
                <a:spcPts val="9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左 右 相 遇 起 凉 风。</a:t>
            </a:r>
          </a:p>
          <a:p>
            <a:pPr marL="0" lvl="0" indent="0" algn="dist" eaLnBrk="1" hangingPunct="1">
              <a:lnSpc>
                <a:spcPts val="8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绿 的 喜 欢 及 时 雨</a:t>
            </a: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，</a:t>
            </a:r>
          </a:p>
          <a:p>
            <a:pPr marL="0" lvl="0" indent="0" algn="dist" eaLnBrk="1" hangingPunct="1">
              <a:lnSpc>
                <a:spcPts val="8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红 的 最 怕 水 来 攻。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657350" y="628650"/>
            <a:ext cx="8395970" cy="5493385"/>
          </a:xfrm>
          <a:prstGeom prst="roundRect">
            <a:avLst/>
          </a:prstGeom>
          <a:noFill/>
          <a:ln w="57150"/>
          <a:extLst>
            <a:ext uri="{909E8E84-426E-40DD-AFC4-6F175D3DCCD1}">
              <a14:hiddenFill xmlns=""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五角星 2"/>
          <p:cNvSpPr/>
          <p:nvPr/>
        </p:nvSpPr>
        <p:spPr>
          <a:xfrm>
            <a:off x="9317355" y="1272540"/>
            <a:ext cx="3017520" cy="280416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1"/>
          <p:cNvSpPr txBox="1">
            <a:spLocks noGrp="1"/>
          </p:cNvSpPr>
          <p:nvPr/>
        </p:nvSpPr>
        <p:spPr>
          <a:xfrm>
            <a:off x="1981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</a:rPr>
              <a:pPr marL="0" lvl="0" indent="0" eaLnBrk="1" hangingPunct="1">
                <a:spcBef>
                  <a:spcPct val="0"/>
                </a:spcBef>
                <a:buNone/>
              </a:pPr>
              <a:t>2017/2/11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10243" name="Arc 4"/>
          <p:cNvSpPr/>
          <p:nvPr/>
        </p:nvSpPr>
        <p:spPr>
          <a:xfrm flipH="1">
            <a:off x="2908300" y="1374775"/>
            <a:ext cx="2395538" cy="736600"/>
          </a:xfrm>
          <a:custGeom>
            <a:avLst/>
            <a:gdLst>
              <a:gd name="txL" fmla="*/ 0 w 24567"/>
              <a:gd name="txT" fmla="*/ 0 h 21600"/>
              <a:gd name="txR" fmla="*/ 24567 w 24567"/>
              <a:gd name="txB" fmla="*/ 21600 h 21600"/>
            </a:gdLst>
            <a:ahLst/>
            <a:cxnLst>
              <a:cxn ang="0">
                <a:pos x="-931809" y="8090562"/>
              </a:cxn>
              <a:cxn ang="0">
                <a:pos x="2147483647" y="0"/>
              </a:cxn>
              <a:cxn ang="0">
                <a:pos x="2147483647" y="856618876"/>
              </a:cxn>
              <a:cxn ang="0">
                <a:pos x="-931809" y="8090562"/>
              </a:cxn>
              <a:cxn ang="0">
                <a:pos x="2147483647" y="0"/>
              </a:cxn>
              <a:cxn ang="0">
                <a:pos x="2147483647" y="856618876"/>
              </a:cxn>
              <a:cxn ang="0">
                <a:pos x="2147483647" y="856618876"/>
              </a:cxn>
              <a:cxn ang="0">
                <a:pos x="-931809" y="8090562"/>
              </a:cxn>
            </a:cxnLst>
            <a:rect l="txL" t="txT" r="txR" b="txB"/>
            <a:pathLst>
              <a:path w="24567" h="21600" fill="none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</a:path>
              <a:path w="24567" h="21600" stroke="0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  <a:lnTo>
                  <a:pt x="2967" y="21600"/>
                </a:lnTo>
                <a:lnTo>
                  <a:pt x="-1" y="204"/>
                </a:lnTo>
                <a:close/>
              </a:path>
            </a:pathLst>
          </a:custGeom>
          <a:noFill/>
          <a:ln w="9525" cap="flat" cmpd="sng">
            <a:solidFill>
              <a:srgbClr val="00CC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4" name="Arc 5"/>
          <p:cNvSpPr/>
          <p:nvPr/>
        </p:nvSpPr>
        <p:spPr>
          <a:xfrm>
            <a:off x="6904038" y="1298575"/>
            <a:ext cx="2303462" cy="736600"/>
          </a:xfrm>
          <a:custGeom>
            <a:avLst/>
            <a:gdLst>
              <a:gd name="txL" fmla="*/ 0 w 24567"/>
              <a:gd name="txT" fmla="*/ 0 h 21600"/>
              <a:gd name="txR" fmla="*/ 24567 w 24567"/>
              <a:gd name="txB" fmla="*/ 21600 h 21600"/>
            </a:gdLst>
            <a:ahLst/>
            <a:cxnLst>
              <a:cxn ang="0">
                <a:pos x="-826422" y="8090562"/>
              </a:cxn>
              <a:cxn ang="0">
                <a:pos x="2147483647" y="0"/>
              </a:cxn>
              <a:cxn ang="0">
                <a:pos x="2147483647" y="856618876"/>
              </a:cxn>
              <a:cxn ang="0">
                <a:pos x="-826422" y="8090562"/>
              </a:cxn>
              <a:cxn ang="0">
                <a:pos x="2147483647" y="0"/>
              </a:cxn>
              <a:cxn ang="0">
                <a:pos x="2147483647" y="856618876"/>
              </a:cxn>
              <a:cxn ang="0">
                <a:pos x="2147483647" y="856618876"/>
              </a:cxn>
              <a:cxn ang="0">
                <a:pos x="-826422" y="8090562"/>
              </a:cxn>
            </a:cxnLst>
            <a:rect l="txL" t="txT" r="txR" b="txB"/>
            <a:pathLst>
              <a:path w="24567" h="21600" fill="none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</a:path>
              <a:path w="24567" h="21600" stroke="0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  <a:lnTo>
                  <a:pt x="2967" y="21600"/>
                </a:lnTo>
                <a:lnTo>
                  <a:pt x="-1" y="204"/>
                </a:lnTo>
                <a:close/>
              </a:path>
            </a:pathLst>
          </a:custGeom>
          <a:noFill/>
          <a:ln w="9525" cap="flat" cmpd="sng">
            <a:solidFill>
              <a:srgbClr val="00CC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AutoShape 6"/>
          <p:cNvSpPr/>
          <p:nvPr/>
        </p:nvSpPr>
        <p:spPr>
          <a:xfrm>
            <a:off x="1930400" y="2159000"/>
            <a:ext cx="1854200" cy="2222500"/>
          </a:xfrm>
          <a:prstGeom prst="verticalScroll">
            <a:avLst>
              <a:gd name="adj" fmla="val 7819"/>
            </a:avLst>
          </a:prstGeom>
          <a:gradFill rotWithShape="1">
            <a:gsLst>
              <a:gs pos="0">
                <a:srgbClr val="CCECFF">
                  <a:alpha val="50000"/>
                </a:srgbClr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CC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9600" b="1" dirty="0">
                <a:solidFill>
                  <a:srgbClr val="00FF00"/>
                </a:solidFill>
                <a:latin typeface="Arial" panose="020B0604020202020204" pitchFamily="34" charset="0"/>
                <a:ea typeface="黑体" panose="02010609060101010101" charset="-122"/>
              </a:rPr>
              <a:t>禾</a:t>
            </a:r>
          </a:p>
        </p:txBody>
      </p:sp>
      <p:sp>
        <p:nvSpPr>
          <p:cNvPr id="23558" name="AutoShape 7"/>
          <p:cNvSpPr/>
          <p:nvPr/>
        </p:nvSpPr>
        <p:spPr>
          <a:xfrm flipH="1">
            <a:off x="8432800" y="2032000"/>
            <a:ext cx="1828800" cy="2247900"/>
          </a:xfrm>
          <a:prstGeom prst="verticalScroll">
            <a:avLst>
              <a:gd name="adj" fmla="val 7819"/>
            </a:avLst>
          </a:prstGeom>
          <a:gradFill rotWithShape="1">
            <a:gsLst>
              <a:gs pos="0">
                <a:srgbClr val="CCECFF">
                  <a:alpha val="50000"/>
                </a:srgbClr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CC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zh-CN" sz="9600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charset="-122"/>
              </a:rPr>
              <a:t>火</a:t>
            </a:r>
          </a:p>
        </p:txBody>
      </p:sp>
      <p:sp>
        <p:nvSpPr>
          <p:cNvPr id="10247" name="Rectangle 8"/>
          <p:cNvSpPr/>
          <p:nvPr/>
        </p:nvSpPr>
        <p:spPr>
          <a:xfrm>
            <a:off x="4241800" y="1790700"/>
            <a:ext cx="3759200" cy="4711700"/>
          </a:xfrm>
          <a:prstGeom prst="rect">
            <a:avLst/>
          </a:prstGeom>
          <a:gradFill rotWithShape="1">
            <a:gsLst>
              <a:gs pos="0">
                <a:srgbClr val="CCECFF">
                  <a:alpha val="50000"/>
                </a:srgbClr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0248" name="Text Box 27"/>
          <p:cNvSpPr txBox="1"/>
          <p:nvPr/>
        </p:nvSpPr>
        <p:spPr>
          <a:xfrm>
            <a:off x="2654300" y="2730500"/>
            <a:ext cx="1435100" cy="335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endParaRPr lang="zh-CN" altLang="en-US" sz="1600" dirty="0">
              <a:latin typeface="Arial" panose="020B0604020202020204" pitchFamily="34" charset="0"/>
            </a:endParaRPr>
          </a:p>
        </p:txBody>
      </p:sp>
      <p:sp>
        <p:nvSpPr>
          <p:cNvPr id="23561" name="Rectangle 32"/>
          <p:cNvSpPr/>
          <p:nvPr/>
        </p:nvSpPr>
        <p:spPr>
          <a:xfrm>
            <a:off x="4316413" y="2009775"/>
            <a:ext cx="3600450" cy="3307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algn="ctr" eaLnBrk="1" fontAlgn="ctr" hangingPunct="1">
              <a:spcBef>
                <a:spcPct val="0"/>
              </a:spcBef>
              <a:buNone/>
            </a:pPr>
            <a:endParaRPr lang="zh-CN" altLang="en-US" sz="3600" b="1" dirty="0">
              <a:latin typeface="Arial" panose="020B0604020202020204" pitchFamily="34" charset="0"/>
            </a:endParaRPr>
          </a:p>
          <a:p>
            <a:pPr marL="0" lvl="0" indent="0" algn="ctr" eaLnBrk="1" fontAlgn="ctr" hangingPunct="1"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左边绿，右边红</a:t>
            </a:r>
          </a:p>
          <a:p>
            <a:pPr marL="0" lvl="0" indent="0" algn="ctr" eaLnBrk="1" fontAlgn="ctr" hangingPunct="1">
              <a:lnSpc>
                <a:spcPts val="3000"/>
              </a:lnSpc>
              <a:spcBef>
                <a:spcPct val="0"/>
              </a:spcBef>
              <a:buNone/>
            </a:pP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marL="0" lvl="0" indent="0" algn="ctr" eaLnBrk="1" fontAlgn="ctr" hangingPunct="1"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左右相遇起凉风</a:t>
            </a:r>
          </a:p>
          <a:p>
            <a:pPr marL="0" lvl="0" indent="0" algn="ctr" eaLnBrk="1" fontAlgn="ctr" hangingPunct="1">
              <a:lnSpc>
                <a:spcPts val="3000"/>
              </a:lnSpc>
              <a:spcBef>
                <a:spcPct val="0"/>
              </a:spcBef>
              <a:buNone/>
            </a:pP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marL="0" lvl="0" indent="0" algn="ctr" eaLnBrk="1" fontAlgn="ctr" hangingPunct="1"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绿的喜欢及时雨</a:t>
            </a:r>
          </a:p>
          <a:p>
            <a:pPr marL="0" lvl="0" indent="0" algn="ctr" eaLnBrk="1" fontAlgn="ctr" hangingPunct="1">
              <a:lnSpc>
                <a:spcPts val="3000"/>
              </a:lnSpc>
              <a:spcBef>
                <a:spcPct val="0"/>
              </a:spcBef>
              <a:buNone/>
            </a:pP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marL="0" lvl="0" indent="0" algn="ctr" eaLnBrk="1" fontAlgn="ctr" hangingPunct="1"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红的最怕水来攻</a:t>
            </a:r>
          </a:p>
        </p:txBody>
      </p:sp>
      <p:sp>
        <p:nvSpPr>
          <p:cNvPr id="10250" name="AutoShape 33" descr="20%"/>
          <p:cNvSpPr/>
          <p:nvPr/>
        </p:nvSpPr>
        <p:spPr>
          <a:xfrm>
            <a:off x="3708400" y="3543300"/>
            <a:ext cx="546100" cy="723900"/>
          </a:xfrm>
          <a:prstGeom prst="rightArrow">
            <a:avLst>
              <a:gd name="adj1" fmla="val 50000"/>
              <a:gd name="adj2" fmla="val 41277"/>
            </a:avLst>
          </a:prstGeom>
          <a:blipFill rotWithShape="0">
            <a:blip r:embed="rId2" cstate="print"/>
          </a:blip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0251" name="AutoShape 34" descr="20%"/>
          <p:cNvSpPr/>
          <p:nvPr/>
        </p:nvSpPr>
        <p:spPr>
          <a:xfrm rot="10800000">
            <a:off x="7975600" y="3721100"/>
            <a:ext cx="546100" cy="723900"/>
          </a:xfrm>
          <a:prstGeom prst="rightArrow">
            <a:avLst>
              <a:gd name="adj1" fmla="val 50000"/>
              <a:gd name="adj2" fmla="val 41277"/>
            </a:avLst>
          </a:prstGeom>
          <a:blipFill rotWithShape="0">
            <a:blip r:embed="rId2" cstate="print"/>
          </a:blip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0252" name="Text Box 35"/>
          <p:cNvSpPr txBox="1"/>
          <p:nvPr/>
        </p:nvSpPr>
        <p:spPr>
          <a:xfrm>
            <a:off x="1524000" y="0"/>
            <a:ext cx="1565275" cy="213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sz="800" dirty="0">
              <a:latin typeface="Arial" panose="020B0604020202020204" pitchFamily="34" charset="0"/>
            </a:endParaRPr>
          </a:p>
        </p:txBody>
      </p:sp>
      <p:pic>
        <p:nvPicPr>
          <p:cNvPr id="23565" name="Picture 36" descr="cao0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03400" y="4506913"/>
            <a:ext cx="2160588" cy="157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6" name="Picture 37" descr="huo0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13700" y="4349750"/>
            <a:ext cx="2654300" cy="193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5" name="Picture 14" descr="蓝猫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32438" y="206375"/>
            <a:ext cx="2017712" cy="180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5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5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5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5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235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" fill="hold"/>
                                        <p:tgtEl>
                                          <p:spTgt spid="235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235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  <p:bldP spid="2355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8、12、20、21、22、25"/>
  <p:tag name="KSO_WM_TEMPLATE_CATEGORY" val="custom"/>
  <p:tag name="KSO_WM_TEMPLATE_INDEX" val="160310"/>
  <p:tag name="KSO_WM_TAG_VERSION" val="1.0"/>
  <p:tag name="KSO_WM_SLIDE_ID" val="custom16031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a"/>
  <p:tag name="KSO_WM_UNIT_INDEX" val="1"/>
  <p:tag name="KSO_WM_UNIT_ID" val="custom160310_1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8、12、20、21、22、25"/>
  <p:tag name="KSO_WM_TEMPLATE_CATEGORY" val="custom"/>
  <p:tag name="KSO_WM_TEMPLATE_INDEX" val="160310"/>
  <p:tag name="KSO_WM_TAG_VERSION" val="1.0"/>
  <p:tag name="KSO_WM_SLIDE_ID" val="custom16031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a"/>
  <p:tag name="KSO_WM_UNIT_INDEX" val="1"/>
  <p:tag name="KSO_WM_UNIT_ID" val="custom160310_1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Office 主题">
  <a:themeElements>
    <a:clrScheme name="自定义 3">
      <a:dk1>
        <a:srgbClr val="3F3F3F"/>
      </a:dk1>
      <a:lt1>
        <a:sysClr val="window" lastClr="FFFFFF"/>
      </a:lt1>
      <a:dk2>
        <a:srgbClr val="3A3838"/>
      </a:dk2>
      <a:lt2>
        <a:srgbClr val="E7E6E6"/>
      </a:lt2>
      <a:accent1>
        <a:srgbClr val="62BBD0"/>
      </a:accent1>
      <a:accent2>
        <a:srgbClr val="00C9C1"/>
      </a:accent2>
      <a:accent3>
        <a:srgbClr val="00C381"/>
      </a:accent3>
      <a:accent4>
        <a:srgbClr val="EED255"/>
      </a:accent4>
      <a:accent5>
        <a:srgbClr val="FD8B5A"/>
      </a:accent5>
      <a:accent6>
        <a:srgbClr val="E96678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570</Words>
  <Application>Microsoft Office PowerPoint</Application>
  <PresentationFormat>自定义</PresentationFormat>
  <Paragraphs>103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猜谜语</vt:lpstr>
      <vt:lpstr>4、猜字谜</vt:lpstr>
      <vt:lpstr>请同学们自由读课文，如果遇到不认识的字，多读几遍。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4、猜字谜（二）</vt:lpstr>
      <vt:lpstr>幻灯片 13</vt:lpstr>
      <vt:lpstr>幻灯片 14</vt:lpstr>
      <vt:lpstr>选词填空</vt:lpstr>
      <vt:lpstr>字谜大闯关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dxxx11</cp:lastModifiedBy>
  <cp:revision>9</cp:revision>
  <dcterms:created xsi:type="dcterms:W3CDTF">2017-02-09T10:18:00Z</dcterms:created>
  <dcterms:modified xsi:type="dcterms:W3CDTF">2017-02-11T04:22:39Z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