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66" r:id="rId3"/>
    <p:sldId id="267" r:id="rId5"/>
    <p:sldId id="268" r:id="rId6"/>
    <p:sldId id="276" r:id="rId7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35"/>
        <p:guide pos="390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218" y="27473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3" name="图片 2" descr="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567305"/>
            <a:ext cx="3935095" cy="2753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kě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K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半包围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口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可以  可乐  可口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笔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可以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写字。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1" descr="KT可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0265" y="4478020"/>
            <a:ext cx="3035300" cy="6175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6" descr="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185" y="2465705"/>
            <a:ext cx="3945890" cy="2764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dōng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D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9923" y="2357755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0738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东边  东西  广东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太阳从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东边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升起。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1" descr="KT东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6760" y="4320540"/>
            <a:ext cx="2921000" cy="5921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2" descr="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265" y="2487295"/>
            <a:ext cx="3940175" cy="2758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xī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X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西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西边  西方  东西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这是什么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东西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呀？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1" name="图片 1" descr="KT西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9143" y="4275455"/>
            <a:ext cx="3783012" cy="6413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</Words>
  <Application>WPS 演示</Application>
  <PresentationFormat>宽屏</PresentationFormat>
  <Paragraphs>88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44</cp:revision>
  <dcterms:created xsi:type="dcterms:W3CDTF">2019-06-19T02:08:00Z</dcterms:created>
  <dcterms:modified xsi:type="dcterms:W3CDTF">2020-08-29T09:56:03Z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