
<file path=[Content_Types].xml><?xml version="1.0" encoding="utf-8"?>
<Types xmlns="http://schemas.openxmlformats.org/package/2006/content-types">
  <Default Extension="jpeg" ContentType="image/jpeg"/>
  <Default Extension="wdp" ContentType="image/vnd.ms-photo"/>
  <Default Extension="png" ContentType="image/png"/>
  <Default Extension="emf" ContentType="image/x-emf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5" r:id="rId3"/>
    <p:sldMasterId id="2147483677" r:id="rId4"/>
    <p:sldMasterId id="2147483690" r:id="rId5"/>
    <p:sldMasterId id="2147483701" r:id="rId6"/>
  </p:sldMasterIdLst>
  <p:notesMasterIdLst>
    <p:notesMasterId r:id="rId11"/>
  </p:notesMasterIdLst>
  <p:sldIdLst>
    <p:sldId id="325" r:id="rId7"/>
    <p:sldId id="380" r:id="rId8"/>
    <p:sldId id="326" r:id="rId9"/>
    <p:sldId id="364" r:id="rId10"/>
    <p:sldId id="379" r:id="rId12"/>
    <p:sldId id="329" r:id="rId13"/>
    <p:sldId id="330" r:id="rId14"/>
    <p:sldId id="331" r:id="rId15"/>
    <p:sldId id="332" r:id="rId16"/>
    <p:sldId id="342" r:id="rId17"/>
    <p:sldId id="334" r:id="rId18"/>
    <p:sldId id="335" r:id="rId19"/>
    <p:sldId id="336" r:id="rId20"/>
    <p:sldId id="337" r:id="rId21"/>
    <p:sldId id="381" r:id="rId22"/>
    <p:sldId id="344" r:id="rId23"/>
    <p:sldId id="340" r:id="rId24"/>
    <p:sldId id="304" r:id="rId25"/>
    <p:sldId id="400" r:id="rId26"/>
    <p:sldId id="401" r:id="rId27"/>
    <p:sldId id="402" r:id="rId28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46464"/>
    <a:srgbClr val="52525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7" d="100"/>
          <a:sy n="67" d="100"/>
        </p:scale>
        <p:origin x="-1440" y="-102"/>
      </p:cViewPr>
      <p:guideLst>
        <p:guide orient="horz" pos="2035"/>
        <p:guide pos="2806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39" d="100"/>
        <a:sy n="39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3.xml"/><Relationship Id="rId8" Type="http://schemas.openxmlformats.org/officeDocument/2006/relationships/slide" Target="slides/slide2.xml"/><Relationship Id="rId7" Type="http://schemas.openxmlformats.org/officeDocument/2006/relationships/slide" Target="slides/slide1.xml"/><Relationship Id="rId6" Type="http://schemas.openxmlformats.org/officeDocument/2006/relationships/slideMaster" Target="slideMasters/slideMaster5.xml"/><Relationship Id="rId5" Type="http://schemas.openxmlformats.org/officeDocument/2006/relationships/slideMaster" Target="slideMasters/slideMaster4.xml"/><Relationship Id="rId4" Type="http://schemas.openxmlformats.org/officeDocument/2006/relationships/slideMaster" Target="slideMasters/slideMaster3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Master" Target="slideMasters/slideMaster2.xml"/><Relationship Id="rId29" Type="http://schemas.openxmlformats.org/officeDocument/2006/relationships/presProps" Target="presProps.xml"/><Relationship Id="rId28" Type="http://schemas.openxmlformats.org/officeDocument/2006/relationships/slide" Target="slides/slide21.xml"/><Relationship Id="rId27" Type="http://schemas.openxmlformats.org/officeDocument/2006/relationships/slide" Target="slides/slide20.xml"/><Relationship Id="rId26" Type="http://schemas.openxmlformats.org/officeDocument/2006/relationships/slide" Target="slides/slide19.xml"/><Relationship Id="rId25" Type="http://schemas.openxmlformats.org/officeDocument/2006/relationships/slide" Target="slides/slide18.xml"/><Relationship Id="rId24" Type="http://schemas.openxmlformats.org/officeDocument/2006/relationships/slide" Target="slides/slide17.xml"/><Relationship Id="rId23" Type="http://schemas.openxmlformats.org/officeDocument/2006/relationships/slide" Target="slides/slide16.xml"/><Relationship Id="rId22" Type="http://schemas.openxmlformats.org/officeDocument/2006/relationships/slide" Target="slides/slide15.xml"/><Relationship Id="rId21" Type="http://schemas.openxmlformats.org/officeDocument/2006/relationships/slide" Target="slides/slide14.xml"/><Relationship Id="rId20" Type="http://schemas.openxmlformats.org/officeDocument/2006/relationships/slide" Target="slides/slide13.xml"/><Relationship Id="rId2" Type="http://schemas.openxmlformats.org/officeDocument/2006/relationships/theme" Target="theme/theme1.xml"/><Relationship Id="rId19" Type="http://schemas.openxmlformats.org/officeDocument/2006/relationships/slide" Target="slides/slide12.xml"/><Relationship Id="rId18" Type="http://schemas.openxmlformats.org/officeDocument/2006/relationships/slide" Target="slides/slide11.xml"/><Relationship Id="rId17" Type="http://schemas.openxmlformats.org/officeDocument/2006/relationships/slide" Target="slides/slide10.xml"/><Relationship Id="rId16" Type="http://schemas.openxmlformats.org/officeDocument/2006/relationships/slide" Target="slides/slide9.xml"/><Relationship Id="rId15" Type="http://schemas.openxmlformats.org/officeDocument/2006/relationships/slide" Target="slides/slide8.xml"/><Relationship Id="rId14" Type="http://schemas.openxmlformats.org/officeDocument/2006/relationships/slide" Target="slides/slide7.xml"/><Relationship Id="rId13" Type="http://schemas.openxmlformats.org/officeDocument/2006/relationships/slide" Target="slides/slide6.xml"/><Relationship Id="rId12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10" Type="http://schemas.openxmlformats.org/officeDocument/2006/relationships/slide" Target="slides/slide4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F2089D1-DF14-4243-BB52-BDCEB8B470E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DFFA6CC-2234-499D-B482-46934EE42CB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DFFA6CC-2234-499D-B482-46934EE42CB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幻灯片图像占位符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242" name="灯片编号占位符 2"/>
          <p:cNvSpPr>
            <a:spLocks noGrp="1"/>
          </p:cNvSpPr>
          <p:nvPr>
            <p:ph type="sldNum" sz="quarter"/>
          </p:nvPr>
        </p:nvSpPr>
        <p:spPr>
          <a:xfrm>
            <a:off x="3883025" y="8685213"/>
            <a:ext cx="2973388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b"/>
          <a:lstStyle/>
          <a:p>
            <a:pPr lvl="0" algn="r"/>
            <a:fld id="{9A0DB2DC-4C9A-4742-B13C-FB6460FD3503}" type="slidenum">
              <a:rPr lang="zh-CN" altLang="en-US" dirty="0">
                <a:ea typeface="宋体" charset="-122"/>
              </a:rPr>
            </a:fld>
            <a:endParaRPr lang="en-US" altLang="x-none" sz="1200" dirty="0">
              <a:ea typeface="宋体" charset="-122"/>
            </a:endParaRPr>
          </a:p>
        </p:txBody>
      </p:sp>
      <p:sp>
        <p:nvSpPr>
          <p:cNvPr id="10243" name="文本占位符 3"/>
          <p:cNvSpPr>
            <a:spLocks noGrp="1"/>
          </p:cNvSpPr>
          <p:nvPr>
            <p:ph type="body" sz="quarter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solidFill>
            <a:srgbClr val="FFFFFF"/>
          </a:solidFill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幻灯片图像占位符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242" name="灯片编号占位符 2"/>
          <p:cNvSpPr>
            <a:spLocks noGrp="1"/>
          </p:cNvSpPr>
          <p:nvPr>
            <p:ph type="sldNum" sz="quarter"/>
          </p:nvPr>
        </p:nvSpPr>
        <p:spPr>
          <a:xfrm>
            <a:off x="3883025" y="8685213"/>
            <a:ext cx="2973388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b"/>
          <a:lstStyle/>
          <a:p>
            <a:pPr lvl="0" algn="r"/>
            <a:fld id="{9A0DB2DC-4C9A-4742-B13C-FB6460FD3503}" type="slidenum">
              <a:rPr lang="zh-CN" altLang="en-US" dirty="0">
                <a:ea typeface="宋体" charset="-122"/>
              </a:rPr>
            </a:fld>
            <a:endParaRPr lang="en-US" altLang="x-none" sz="1200" dirty="0">
              <a:ea typeface="宋体" charset="-122"/>
            </a:endParaRPr>
          </a:p>
        </p:txBody>
      </p:sp>
      <p:sp>
        <p:nvSpPr>
          <p:cNvPr id="10243" name="文本占位符 3"/>
          <p:cNvSpPr>
            <a:spLocks noGrp="1"/>
          </p:cNvSpPr>
          <p:nvPr>
            <p:ph type="body" sz="quarter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solidFill>
            <a:srgbClr val="FFFFFF"/>
          </a:solidFill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9" Type="http://schemas.openxmlformats.org/officeDocument/2006/relationships/image" Target="../media/image7.png"/><Relationship Id="rId8" Type="http://schemas.openxmlformats.org/officeDocument/2006/relationships/image" Target="../media/image6.png"/><Relationship Id="rId7" Type="http://schemas.openxmlformats.org/officeDocument/2006/relationships/image" Target="../media/image5.png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7" Type="http://schemas.openxmlformats.org/officeDocument/2006/relationships/image" Target="../media/image9.png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8.png"/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9" Type="http://schemas.openxmlformats.org/officeDocument/2006/relationships/image" Target="../media/image7.png"/><Relationship Id="rId8" Type="http://schemas.openxmlformats.org/officeDocument/2006/relationships/image" Target="../media/image6.png"/><Relationship Id="rId7" Type="http://schemas.openxmlformats.org/officeDocument/2006/relationships/image" Target="../media/image5.png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7" Type="http://schemas.openxmlformats.org/officeDocument/2006/relationships/image" Target="../media/image6.png"/><Relationship Id="rId6" Type="http://schemas.openxmlformats.org/officeDocument/2006/relationships/image" Target="../media/image10.png"/><Relationship Id="rId5" Type="http://schemas.openxmlformats.org/officeDocument/2006/relationships/image" Target="../media/image3.png"/><Relationship Id="rId4" Type="http://schemas.openxmlformats.org/officeDocument/2006/relationships/image" Target="../media/image2.png"/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/>
          <p:cNvPicPr>
            <a:picLocks noChangeAspect="1"/>
          </p:cNvPicPr>
          <p:nvPr userDrawn="1"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7679"/>
          <a:stretch>
            <a:fillRect/>
          </a:stretch>
        </p:blipFill>
        <p:spPr>
          <a:xfrm>
            <a:off x="0" y="0"/>
            <a:ext cx="9231294" cy="649796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13" t="28921" r="1853"/>
          <a:stretch>
            <a:fillRect/>
          </a:stretch>
        </p:blipFill>
        <p:spPr>
          <a:xfrm>
            <a:off x="-1" y="0"/>
            <a:ext cx="9231295" cy="1837026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42" b="45492"/>
          <a:stretch>
            <a:fillRect/>
          </a:stretch>
        </p:blipFill>
        <p:spPr>
          <a:xfrm>
            <a:off x="-77485" y="5243264"/>
            <a:ext cx="9308779" cy="1614736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08521" y="404664"/>
            <a:ext cx="2767355" cy="5688632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55576" y="-62147"/>
            <a:ext cx="2180561" cy="1402916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 userDrawn="1"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232" t="1" r="-1" b="34169"/>
          <a:stretch>
            <a:fillRect/>
          </a:stretch>
        </p:blipFill>
        <p:spPr>
          <a:xfrm>
            <a:off x="-540568" y="5062872"/>
            <a:ext cx="2144671" cy="2060848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 userDrawn="1"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934" t="-1" r="34617" b="58327"/>
          <a:stretch>
            <a:fillRect/>
          </a:stretch>
        </p:blipFill>
        <p:spPr>
          <a:xfrm flipH="1" flipV="1">
            <a:off x="6819392" y="116632"/>
            <a:ext cx="2432931" cy="153269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8A7E50-F0E0-4633-A3FD-86BAD64FE5E1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B2F566-CD7C-42D0-B441-8A97F9886D1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8A7E50-F0E0-4633-A3FD-86BAD64FE5E1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B2F566-CD7C-42D0-B441-8A97F9886D1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8A7E50-F0E0-4633-A3FD-86BAD64FE5E1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B2F566-CD7C-42D0-B441-8A97F9886D1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8A7E50-F0E0-4633-A3FD-86BAD64FE5E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B2F566-CD7C-42D0-B441-8A97F9886D1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8A7E50-F0E0-4633-A3FD-86BAD64FE5E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B2F566-CD7C-42D0-B441-8A97F9886D1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PhAnim="0" showMasterSp="0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37BF45B9-936B-4E8E-96C3-2D8DA3219410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28650" y="365125"/>
            <a:ext cx="78867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/>
          <p:cNvPicPr>
            <a:picLocks noChangeAspect="1"/>
          </p:cNvPicPr>
          <p:nvPr userDrawn="1"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7679"/>
          <a:stretch>
            <a:fillRect/>
          </a:stretch>
        </p:blipFill>
        <p:spPr>
          <a:xfrm>
            <a:off x="87294" y="0"/>
            <a:ext cx="9144000" cy="6497960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906" y="-296535"/>
            <a:ext cx="9433048" cy="3565865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365" y="-603448"/>
            <a:ext cx="9350777" cy="258449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292"/>
          <a:stretch>
            <a:fillRect/>
          </a:stretch>
        </p:blipFill>
        <p:spPr>
          <a:xfrm>
            <a:off x="395536" y="4348608"/>
            <a:ext cx="9073008" cy="2509392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379" b="6004"/>
          <a:stretch>
            <a:fillRect/>
          </a:stretch>
        </p:blipFill>
        <p:spPr>
          <a:xfrm>
            <a:off x="0" y="-99393"/>
            <a:ext cx="3316385" cy="6957393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 userDrawn="1"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63" b="19842"/>
          <a:stretch>
            <a:fillRect/>
          </a:stretch>
        </p:blipFill>
        <p:spPr>
          <a:xfrm>
            <a:off x="-1" y="4348608"/>
            <a:ext cx="4289342" cy="250939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28650" y="365125"/>
            <a:ext cx="78867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/>
          <p:cNvPicPr>
            <a:picLocks noChangeAspect="1"/>
          </p:cNvPicPr>
          <p:nvPr userDrawn="1"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7679"/>
          <a:stretch>
            <a:fillRect/>
          </a:stretch>
        </p:blipFill>
        <p:spPr>
          <a:xfrm>
            <a:off x="0" y="0"/>
            <a:ext cx="9231294" cy="649796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13" t="28921" r="1853"/>
          <a:stretch>
            <a:fillRect/>
          </a:stretch>
        </p:blipFill>
        <p:spPr>
          <a:xfrm>
            <a:off x="-1" y="0"/>
            <a:ext cx="9231295" cy="1837026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42" b="45492"/>
          <a:stretch>
            <a:fillRect/>
          </a:stretch>
        </p:blipFill>
        <p:spPr>
          <a:xfrm>
            <a:off x="-77485" y="5243264"/>
            <a:ext cx="9308779" cy="1614736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08521" y="404664"/>
            <a:ext cx="2767355" cy="5688632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55576" y="-62147"/>
            <a:ext cx="2180561" cy="1402916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 userDrawn="1"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232" t="1" r="-1" b="34169"/>
          <a:stretch>
            <a:fillRect/>
          </a:stretch>
        </p:blipFill>
        <p:spPr>
          <a:xfrm>
            <a:off x="-540568" y="5062872"/>
            <a:ext cx="2144671" cy="2060848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 userDrawn="1"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934" t="-1" r="34617" b="58327"/>
          <a:stretch>
            <a:fillRect/>
          </a:stretch>
        </p:blipFill>
        <p:spPr>
          <a:xfrm flipH="1" flipV="1">
            <a:off x="6819392" y="116632"/>
            <a:ext cx="2432931" cy="153269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28650" y="365125"/>
            <a:ext cx="78867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（备用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/>
          <p:cNvPicPr>
            <a:picLocks noChangeAspect="1"/>
          </p:cNvPicPr>
          <p:nvPr userDrawn="1"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7679"/>
          <a:stretch>
            <a:fillRect/>
          </a:stretch>
        </p:blipFill>
        <p:spPr>
          <a:xfrm>
            <a:off x="0" y="0"/>
            <a:ext cx="9231294" cy="649796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82" y="-747465"/>
            <a:ext cx="9350777" cy="258449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42" b="45492"/>
          <a:stretch>
            <a:fillRect/>
          </a:stretch>
        </p:blipFill>
        <p:spPr>
          <a:xfrm>
            <a:off x="-77485" y="5243264"/>
            <a:ext cx="9308779" cy="1614736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 userDrawn="1"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031"/>
          <a:stretch>
            <a:fillRect/>
          </a:stretch>
        </p:blipFill>
        <p:spPr>
          <a:xfrm rot="721829">
            <a:off x="-933025" y="-1847216"/>
            <a:ext cx="2374610" cy="8008919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232" t="1" r="-1" b="34169"/>
          <a:stretch>
            <a:fillRect/>
          </a:stretch>
        </p:blipFill>
        <p:spPr>
          <a:xfrm>
            <a:off x="-1" y="4797152"/>
            <a:ext cx="2144671" cy="206084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28650" y="365125"/>
            <a:ext cx="78867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8A7E50-F0E0-4633-A3FD-86BAD64FE5E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B2F566-CD7C-42D0-B441-8A97F9886D1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8A7E50-F0E0-4633-A3FD-86BAD64FE5E1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B2F566-CD7C-42D0-B441-8A97F9886D1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8A7E50-F0E0-4633-A3FD-86BAD64FE5E1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B2F566-CD7C-42D0-B441-8A97F9886D1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8A7E50-F0E0-4633-A3FD-86BAD64FE5E1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B2F566-CD7C-42D0-B441-8A97F9886D1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5" Type="http://schemas.openxmlformats.org/officeDocument/2006/relationships/theme" Target="../theme/theme1.xml"/><Relationship Id="rId24" Type="http://schemas.openxmlformats.org/officeDocument/2006/relationships/image" Target="../media/image7.png"/><Relationship Id="rId23" Type="http://schemas.openxmlformats.org/officeDocument/2006/relationships/image" Target="../media/image6.png"/><Relationship Id="rId22" Type="http://schemas.openxmlformats.org/officeDocument/2006/relationships/image" Target="../media/image5.png"/><Relationship Id="rId21" Type="http://schemas.openxmlformats.org/officeDocument/2006/relationships/image" Target="../media/image4.png"/><Relationship Id="rId20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9" Type="http://schemas.openxmlformats.org/officeDocument/2006/relationships/image" Target="../media/image2.png"/><Relationship Id="rId18" Type="http://schemas.microsoft.com/office/2007/relationships/hdphoto" Target="../media/hdphoto1.wdp"/><Relationship Id="rId17" Type="http://schemas.openxmlformats.org/officeDocument/2006/relationships/image" Target="../media/image1.png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5.xml"/><Relationship Id="rId8" Type="http://schemas.openxmlformats.org/officeDocument/2006/relationships/slideLayout" Target="../slideLayouts/slideLayout24.xml"/><Relationship Id="rId7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2.xml"/><Relationship Id="rId5" Type="http://schemas.openxmlformats.org/officeDocument/2006/relationships/slideLayout" Target="../slideLayouts/slideLayout21.xml"/><Relationship Id="rId4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9.xml"/><Relationship Id="rId2" Type="http://schemas.openxmlformats.org/officeDocument/2006/relationships/slideLayout" Target="../slideLayouts/slideLayout18.xml"/><Relationship Id="rId19" Type="http://schemas.openxmlformats.org/officeDocument/2006/relationships/theme" Target="../theme/theme2.xml"/><Relationship Id="rId18" Type="http://schemas.openxmlformats.org/officeDocument/2006/relationships/image" Target="../media/image7.png"/><Relationship Id="rId17" Type="http://schemas.openxmlformats.org/officeDocument/2006/relationships/image" Target="../media/image6.png"/><Relationship Id="rId16" Type="http://schemas.openxmlformats.org/officeDocument/2006/relationships/image" Target="../media/image4.png"/><Relationship Id="rId15" Type="http://schemas.openxmlformats.org/officeDocument/2006/relationships/image" Target="../media/image3.png"/><Relationship Id="rId14" Type="http://schemas.openxmlformats.org/officeDocument/2006/relationships/image" Target="../media/image2.png"/><Relationship Id="rId13" Type="http://schemas.microsoft.com/office/2007/relationships/hdphoto" Target="../media/hdphoto1.wdp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26.xml"/><Relationship Id="rId1" Type="http://schemas.openxmlformats.org/officeDocument/2006/relationships/slideLayout" Target="../slideLayouts/slideLayout17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6.xml"/><Relationship Id="rId8" Type="http://schemas.openxmlformats.org/officeDocument/2006/relationships/slideLayout" Target="../slideLayouts/slideLayout35.xml"/><Relationship Id="rId7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3.xml"/><Relationship Id="rId5" Type="http://schemas.openxmlformats.org/officeDocument/2006/relationships/slideLayout" Target="../slideLayouts/slideLayout32.xml"/><Relationship Id="rId4" Type="http://schemas.openxmlformats.org/officeDocument/2006/relationships/slideLayout" Target="../slideLayouts/slideLayout31.xml"/><Relationship Id="rId3" Type="http://schemas.openxmlformats.org/officeDocument/2006/relationships/slideLayout" Target="../slideLayouts/slideLayout30.xml"/><Relationship Id="rId2" Type="http://schemas.openxmlformats.org/officeDocument/2006/relationships/slideLayout" Target="../slideLayouts/slideLayout29.xml"/><Relationship Id="rId13" Type="http://schemas.openxmlformats.org/officeDocument/2006/relationships/theme" Target="../theme/theme3.xml"/><Relationship Id="rId12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37.xml"/><Relationship Id="rId1" Type="http://schemas.openxmlformats.org/officeDocument/2006/relationships/slideLayout" Target="../slideLayouts/slideLayout28.xml"/></Relationships>
</file>

<file path=ppt/slideMasters/_rels/slideMaster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8.xml"/><Relationship Id="rId8" Type="http://schemas.openxmlformats.org/officeDocument/2006/relationships/slideLayout" Target="../slideLayouts/slideLayout47.xml"/><Relationship Id="rId7" Type="http://schemas.openxmlformats.org/officeDocument/2006/relationships/slideLayout" Target="../slideLayouts/slideLayout46.xml"/><Relationship Id="rId6" Type="http://schemas.openxmlformats.org/officeDocument/2006/relationships/slideLayout" Target="../slideLayouts/slideLayout45.xml"/><Relationship Id="rId5" Type="http://schemas.openxmlformats.org/officeDocument/2006/relationships/slideLayout" Target="../slideLayouts/slideLayout44.xml"/><Relationship Id="rId4" Type="http://schemas.openxmlformats.org/officeDocument/2006/relationships/slideLayout" Target="../slideLayouts/slideLayout43.xml"/><Relationship Id="rId3" Type="http://schemas.openxmlformats.org/officeDocument/2006/relationships/slideLayout" Target="../slideLayouts/slideLayout42.xml"/><Relationship Id="rId2" Type="http://schemas.openxmlformats.org/officeDocument/2006/relationships/slideLayout" Target="../slideLayouts/slideLayout41.xml"/><Relationship Id="rId11" Type="http://schemas.openxmlformats.org/officeDocument/2006/relationships/theme" Target="../theme/theme4.xml"/><Relationship Id="rId10" Type="http://schemas.openxmlformats.org/officeDocument/2006/relationships/slideLayout" Target="../slideLayouts/slideLayout49.xml"/><Relationship Id="rId1" Type="http://schemas.openxmlformats.org/officeDocument/2006/relationships/slideLayout" Target="../slideLayouts/slideLayout40.xml"/></Relationships>
</file>

<file path=ppt/slideMasters/_rels/slideMaster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58.xml"/><Relationship Id="rId8" Type="http://schemas.openxmlformats.org/officeDocument/2006/relationships/slideLayout" Target="../slideLayouts/slideLayout57.xml"/><Relationship Id="rId7" Type="http://schemas.openxmlformats.org/officeDocument/2006/relationships/slideLayout" Target="../slideLayouts/slideLayout56.xml"/><Relationship Id="rId6" Type="http://schemas.openxmlformats.org/officeDocument/2006/relationships/slideLayout" Target="../slideLayouts/slideLayout55.xml"/><Relationship Id="rId5" Type="http://schemas.openxmlformats.org/officeDocument/2006/relationships/slideLayout" Target="../slideLayouts/slideLayout54.xml"/><Relationship Id="rId4" Type="http://schemas.openxmlformats.org/officeDocument/2006/relationships/slideLayout" Target="../slideLayouts/slideLayout53.xml"/><Relationship Id="rId3" Type="http://schemas.openxmlformats.org/officeDocument/2006/relationships/slideLayout" Target="../slideLayouts/slideLayout52.xml"/><Relationship Id="rId2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11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59.xml"/><Relationship Id="rId1" Type="http://schemas.openxmlformats.org/officeDocument/2006/relationships/slideLayout" Target="../slideLayouts/slideLayout5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8A7E50-F0E0-4633-A3FD-86BAD64FE5E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B2F566-CD7C-42D0-B441-8A97F9886D16}" type="slidenum">
              <a:rPr lang="zh-CN" altLang="en-US" smtClean="0"/>
            </a:fld>
            <a:endParaRPr lang="zh-CN" altLang="en-US"/>
          </a:p>
        </p:txBody>
      </p:sp>
      <p:pic>
        <p:nvPicPr>
          <p:cNvPr id="19" name="图片 18"/>
          <p:cNvPicPr>
            <a:picLocks noChangeAspect="1"/>
          </p:cNvPicPr>
          <p:nvPr userDrawn="1"/>
        </p:nvPicPr>
        <p:blipFill rotWithShape="1">
          <a:blip r:embed="rId17">
            <a:extLst>
              <a:ext uri="{BEBA8EAE-BF5A-486C-A8C5-ECC9F3942E4B}">
                <a14:imgProps xmlns:a14="http://schemas.microsoft.com/office/drawing/2010/main">
                  <a14:imgLayer r:embed="rId18"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7679"/>
          <a:stretch>
            <a:fillRect/>
          </a:stretch>
        </p:blipFill>
        <p:spPr>
          <a:xfrm>
            <a:off x="0" y="0"/>
            <a:ext cx="9231294" cy="649796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13" t="28921" r="1853"/>
          <a:stretch>
            <a:fillRect/>
          </a:stretch>
        </p:blipFill>
        <p:spPr>
          <a:xfrm>
            <a:off x="-1" y="0"/>
            <a:ext cx="9231295" cy="1837026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/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42" b="45492"/>
          <a:stretch>
            <a:fillRect/>
          </a:stretch>
        </p:blipFill>
        <p:spPr>
          <a:xfrm>
            <a:off x="-77485" y="5243264"/>
            <a:ext cx="9308779" cy="1614736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 userDrawn="1"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08521" y="404664"/>
            <a:ext cx="2767355" cy="5688632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55576" y="-62147"/>
            <a:ext cx="2180561" cy="1402916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 userDrawn="1"/>
        </p:nvPicPr>
        <p:blipFill rotWithShape="1"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232" t="1" r="-1" b="34169"/>
          <a:stretch>
            <a:fillRect/>
          </a:stretch>
        </p:blipFill>
        <p:spPr>
          <a:xfrm>
            <a:off x="-540568" y="5062872"/>
            <a:ext cx="2144671" cy="2060848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 userDrawn="1"/>
        </p:nvPicPr>
        <p:blipFill rotWithShape="1"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934" t="-1" r="34617" b="58327"/>
          <a:stretch>
            <a:fillRect/>
          </a:stretch>
        </p:blipFill>
        <p:spPr>
          <a:xfrm flipH="1" flipV="1">
            <a:off x="6819392" y="116632"/>
            <a:ext cx="2432931" cy="1532696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  <p:pic>
        <p:nvPicPr>
          <p:cNvPr id="19" name="图片 18"/>
          <p:cNvPicPr>
            <a:picLocks noChangeAspect="1"/>
          </p:cNvPicPr>
          <p:nvPr userDrawn="1"/>
        </p:nvPicPr>
        <p:blipFill rotWithShape="1"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7679"/>
          <a:stretch>
            <a:fillRect/>
          </a:stretch>
        </p:blipFill>
        <p:spPr>
          <a:xfrm>
            <a:off x="0" y="0"/>
            <a:ext cx="9231294" cy="649796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/>
        </p:nvPicPr>
        <p:blipFill rotWithShape="1"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13" t="28921" r="1853"/>
          <a:stretch>
            <a:fillRect/>
          </a:stretch>
        </p:blipFill>
        <p:spPr>
          <a:xfrm>
            <a:off x="-1" y="0"/>
            <a:ext cx="9231295" cy="1837026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/>
        </p:nvPicPr>
        <p:blipFill rotWithShape="1"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42" b="45492"/>
          <a:stretch>
            <a:fillRect/>
          </a:stretch>
        </p:blipFill>
        <p:spPr>
          <a:xfrm>
            <a:off x="-77485" y="5243264"/>
            <a:ext cx="9308779" cy="1614736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08521" y="404664"/>
            <a:ext cx="2767355" cy="5688632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 userDrawn="1"/>
        </p:nvPicPr>
        <p:blipFill rotWithShape="1"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232" t="1" r="-1" b="34169"/>
          <a:stretch>
            <a:fillRect/>
          </a:stretch>
        </p:blipFill>
        <p:spPr>
          <a:xfrm>
            <a:off x="-540568" y="5062872"/>
            <a:ext cx="2144671" cy="2060848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 userDrawn="1"/>
        </p:nvPicPr>
        <p:blipFill rotWithShape="1"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934" t="-1" r="34617" b="58327"/>
          <a:stretch>
            <a:fillRect/>
          </a:stretch>
        </p:blipFill>
        <p:spPr>
          <a:xfrm flipH="1" flipV="1">
            <a:off x="6819392" y="116632"/>
            <a:ext cx="2432931" cy="1532696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67" r:id="rId2"/>
    <p:sldLayoutId id="2147483668" r:id="rId3"/>
    <p:sldLayoutId id="2147483669" r:id="rId4"/>
    <p:sldLayoutId id="2147483670" r:id="rId5"/>
    <p:sldLayoutId id="2147483671" r:id="rId6"/>
    <p:sldLayoutId id="2147483672" r:id="rId7"/>
    <p:sldLayoutId id="2147483673" r:id="rId8"/>
    <p:sldLayoutId id="2147483674" r:id="rId9"/>
    <p:sldLayoutId id="2147483675" r:id="rId10"/>
    <p:sldLayoutId id="2147483676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0815" algn="l" defTabSz="685800" rtl="0" eaLnBrk="1" latinLnBrk="0" hangingPunct="1">
        <a:lnSpc>
          <a:spcPct val="90000"/>
        </a:lnSpc>
        <a:spcBef>
          <a:spcPts val="750"/>
        </a:spcBef>
        <a:buFont typeface="Arial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0815" algn="l" defTabSz="685800" rtl="0" eaLnBrk="1" latinLnBrk="0" hangingPunct="1">
        <a:lnSpc>
          <a:spcPct val="90000"/>
        </a:lnSpc>
        <a:spcBef>
          <a:spcPts val="375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0815" algn="l" defTabSz="685800" rtl="0" eaLnBrk="1" latinLnBrk="0" hangingPunct="1">
        <a:lnSpc>
          <a:spcPct val="90000"/>
        </a:lnSpc>
        <a:spcBef>
          <a:spcPts val="375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0815" algn="l" defTabSz="685800" rtl="0" eaLnBrk="1" latinLnBrk="0" hangingPunct="1">
        <a:lnSpc>
          <a:spcPct val="90000"/>
        </a:lnSpc>
        <a:spcBef>
          <a:spcPts val="375"/>
        </a:spcBef>
        <a:buFont typeface="Arial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0815" algn="l" defTabSz="685800" rtl="0" eaLnBrk="1" latinLnBrk="0" hangingPunct="1">
        <a:lnSpc>
          <a:spcPct val="90000"/>
        </a:lnSpc>
        <a:spcBef>
          <a:spcPts val="375"/>
        </a:spcBef>
        <a:buFont typeface="Arial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0815" algn="l" defTabSz="685800" rtl="0" eaLnBrk="1" latinLnBrk="0" hangingPunct="1">
        <a:lnSpc>
          <a:spcPct val="90000"/>
        </a:lnSpc>
        <a:spcBef>
          <a:spcPts val="375"/>
        </a:spcBef>
        <a:buFont typeface="Arial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0815" algn="l" defTabSz="685800" rtl="0" eaLnBrk="1" latinLnBrk="0" hangingPunct="1">
        <a:lnSpc>
          <a:spcPct val="90000"/>
        </a:lnSpc>
        <a:spcBef>
          <a:spcPts val="375"/>
        </a:spcBef>
        <a:buFont typeface="Arial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0815" algn="l" defTabSz="685800" rtl="0" eaLnBrk="1" latinLnBrk="0" hangingPunct="1">
        <a:lnSpc>
          <a:spcPct val="90000"/>
        </a:lnSpc>
        <a:spcBef>
          <a:spcPts val="375"/>
        </a:spcBef>
        <a:buFont typeface="Arial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0815" algn="l" defTabSz="685800" rtl="0" eaLnBrk="1" latinLnBrk="0" hangingPunct="1">
        <a:lnSpc>
          <a:spcPct val="90000"/>
        </a:lnSpc>
        <a:spcBef>
          <a:spcPts val="375"/>
        </a:spcBef>
        <a:buFont typeface="Arial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  <p:sldLayoutId id="2147483689" r:id="rId12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0815" algn="l" defTabSz="685800" rtl="0" eaLnBrk="1" latinLnBrk="0" hangingPunct="1">
        <a:lnSpc>
          <a:spcPct val="90000"/>
        </a:lnSpc>
        <a:spcBef>
          <a:spcPts val="750"/>
        </a:spcBef>
        <a:buFont typeface="Arial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0815" algn="l" defTabSz="685800" rtl="0" eaLnBrk="1" latinLnBrk="0" hangingPunct="1">
        <a:lnSpc>
          <a:spcPct val="90000"/>
        </a:lnSpc>
        <a:spcBef>
          <a:spcPts val="375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0815" algn="l" defTabSz="685800" rtl="0" eaLnBrk="1" latinLnBrk="0" hangingPunct="1">
        <a:lnSpc>
          <a:spcPct val="90000"/>
        </a:lnSpc>
        <a:spcBef>
          <a:spcPts val="375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0815" algn="l" defTabSz="685800" rtl="0" eaLnBrk="1" latinLnBrk="0" hangingPunct="1">
        <a:lnSpc>
          <a:spcPct val="90000"/>
        </a:lnSpc>
        <a:spcBef>
          <a:spcPts val="375"/>
        </a:spcBef>
        <a:buFont typeface="Arial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0815" algn="l" defTabSz="685800" rtl="0" eaLnBrk="1" latinLnBrk="0" hangingPunct="1">
        <a:lnSpc>
          <a:spcPct val="90000"/>
        </a:lnSpc>
        <a:spcBef>
          <a:spcPts val="375"/>
        </a:spcBef>
        <a:buFont typeface="Arial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0815" algn="l" defTabSz="685800" rtl="0" eaLnBrk="1" latinLnBrk="0" hangingPunct="1">
        <a:lnSpc>
          <a:spcPct val="90000"/>
        </a:lnSpc>
        <a:spcBef>
          <a:spcPts val="375"/>
        </a:spcBef>
        <a:buFont typeface="Arial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0815" algn="l" defTabSz="685800" rtl="0" eaLnBrk="1" latinLnBrk="0" hangingPunct="1">
        <a:lnSpc>
          <a:spcPct val="90000"/>
        </a:lnSpc>
        <a:spcBef>
          <a:spcPts val="375"/>
        </a:spcBef>
        <a:buFont typeface="Arial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0815" algn="l" defTabSz="685800" rtl="0" eaLnBrk="1" latinLnBrk="0" hangingPunct="1">
        <a:lnSpc>
          <a:spcPct val="90000"/>
        </a:lnSpc>
        <a:spcBef>
          <a:spcPts val="375"/>
        </a:spcBef>
        <a:buFont typeface="Arial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0815" algn="l" defTabSz="685800" rtl="0" eaLnBrk="1" latinLnBrk="0" hangingPunct="1">
        <a:lnSpc>
          <a:spcPct val="90000"/>
        </a:lnSpc>
        <a:spcBef>
          <a:spcPts val="375"/>
        </a:spcBef>
        <a:buFont typeface="Arial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1" r:id="rId1"/>
    <p:sldLayoutId id="2147483692" r:id="rId2"/>
    <p:sldLayoutId id="2147483693" r:id="rId3"/>
    <p:sldLayoutId id="2147483694" r:id="rId4"/>
    <p:sldLayoutId id="2147483695" r:id="rId5"/>
    <p:sldLayoutId id="2147483696" r:id="rId6"/>
    <p:sldLayoutId id="2147483697" r:id="rId7"/>
    <p:sldLayoutId id="2147483698" r:id="rId8"/>
    <p:sldLayoutId id="2147483699" r:id="rId9"/>
    <p:sldLayoutId id="2147483700" r:id="rId10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0815" algn="l" defTabSz="685800" rtl="0" eaLnBrk="1" latinLnBrk="0" hangingPunct="1">
        <a:lnSpc>
          <a:spcPct val="90000"/>
        </a:lnSpc>
        <a:spcBef>
          <a:spcPts val="750"/>
        </a:spcBef>
        <a:buFont typeface="Arial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0815" algn="l" defTabSz="685800" rtl="0" eaLnBrk="1" latinLnBrk="0" hangingPunct="1">
        <a:lnSpc>
          <a:spcPct val="90000"/>
        </a:lnSpc>
        <a:spcBef>
          <a:spcPts val="375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0815" algn="l" defTabSz="685800" rtl="0" eaLnBrk="1" latinLnBrk="0" hangingPunct="1">
        <a:lnSpc>
          <a:spcPct val="90000"/>
        </a:lnSpc>
        <a:spcBef>
          <a:spcPts val="375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0815" algn="l" defTabSz="685800" rtl="0" eaLnBrk="1" latinLnBrk="0" hangingPunct="1">
        <a:lnSpc>
          <a:spcPct val="90000"/>
        </a:lnSpc>
        <a:spcBef>
          <a:spcPts val="375"/>
        </a:spcBef>
        <a:buFont typeface="Arial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0815" algn="l" defTabSz="685800" rtl="0" eaLnBrk="1" latinLnBrk="0" hangingPunct="1">
        <a:lnSpc>
          <a:spcPct val="90000"/>
        </a:lnSpc>
        <a:spcBef>
          <a:spcPts val="375"/>
        </a:spcBef>
        <a:buFont typeface="Arial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0815" algn="l" defTabSz="685800" rtl="0" eaLnBrk="1" latinLnBrk="0" hangingPunct="1">
        <a:lnSpc>
          <a:spcPct val="90000"/>
        </a:lnSpc>
        <a:spcBef>
          <a:spcPts val="375"/>
        </a:spcBef>
        <a:buFont typeface="Arial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0815" algn="l" defTabSz="685800" rtl="0" eaLnBrk="1" latinLnBrk="0" hangingPunct="1">
        <a:lnSpc>
          <a:spcPct val="90000"/>
        </a:lnSpc>
        <a:spcBef>
          <a:spcPts val="375"/>
        </a:spcBef>
        <a:buFont typeface="Arial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0815" algn="l" defTabSz="685800" rtl="0" eaLnBrk="1" latinLnBrk="0" hangingPunct="1">
        <a:lnSpc>
          <a:spcPct val="90000"/>
        </a:lnSpc>
        <a:spcBef>
          <a:spcPts val="375"/>
        </a:spcBef>
        <a:buFont typeface="Arial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0815" algn="l" defTabSz="685800" rtl="0" eaLnBrk="1" latinLnBrk="0" hangingPunct="1">
        <a:lnSpc>
          <a:spcPct val="90000"/>
        </a:lnSpc>
        <a:spcBef>
          <a:spcPts val="375"/>
        </a:spcBef>
        <a:buFont typeface="Arial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2" r:id="rId1"/>
    <p:sldLayoutId id="2147483703" r:id="rId2"/>
    <p:sldLayoutId id="2147483704" r:id="rId3"/>
    <p:sldLayoutId id="2147483705" r:id="rId4"/>
    <p:sldLayoutId id="2147483706" r:id="rId5"/>
    <p:sldLayoutId id="2147483707" r:id="rId6"/>
    <p:sldLayoutId id="2147483708" r:id="rId7"/>
    <p:sldLayoutId id="2147483709" r:id="rId8"/>
    <p:sldLayoutId id="2147483710" r:id="rId9"/>
    <p:sldLayoutId id="2147483711" r:id="rId10"/>
    <p:sldLayoutId id="2147483712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0815" algn="l" defTabSz="685800" rtl="0" eaLnBrk="1" latinLnBrk="0" hangingPunct="1">
        <a:lnSpc>
          <a:spcPct val="90000"/>
        </a:lnSpc>
        <a:spcBef>
          <a:spcPts val="750"/>
        </a:spcBef>
        <a:buFont typeface="Arial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0815" algn="l" defTabSz="685800" rtl="0" eaLnBrk="1" latinLnBrk="0" hangingPunct="1">
        <a:lnSpc>
          <a:spcPct val="90000"/>
        </a:lnSpc>
        <a:spcBef>
          <a:spcPts val="375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0815" algn="l" defTabSz="685800" rtl="0" eaLnBrk="1" latinLnBrk="0" hangingPunct="1">
        <a:lnSpc>
          <a:spcPct val="90000"/>
        </a:lnSpc>
        <a:spcBef>
          <a:spcPts val="375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0815" algn="l" defTabSz="685800" rtl="0" eaLnBrk="1" latinLnBrk="0" hangingPunct="1">
        <a:lnSpc>
          <a:spcPct val="90000"/>
        </a:lnSpc>
        <a:spcBef>
          <a:spcPts val="375"/>
        </a:spcBef>
        <a:buFont typeface="Arial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0815" algn="l" defTabSz="685800" rtl="0" eaLnBrk="1" latinLnBrk="0" hangingPunct="1">
        <a:lnSpc>
          <a:spcPct val="90000"/>
        </a:lnSpc>
        <a:spcBef>
          <a:spcPts val="375"/>
        </a:spcBef>
        <a:buFont typeface="Arial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0815" algn="l" defTabSz="685800" rtl="0" eaLnBrk="1" latinLnBrk="0" hangingPunct="1">
        <a:lnSpc>
          <a:spcPct val="90000"/>
        </a:lnSpc>
        <a:spcBef>
          <a:spcPts val="375"/>
        </a:spcBef>
        <a:buFont typeface="Arial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0815" algn="l" defTabSz="685800" rtl="0" eaLnBrk="1" latinLnBrk="0" hangingPunct="1">
        <a:lnSpc>
          <a:spcPct val="90000"/>
        </a:lnSpc>
        <a:spcBef>
          <a:spcPts val="375"/>
        </a:spcBef>
        <a:buFont typeface="Arial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0815" algn="l" defTabSz="685800" rtl="0" eaLnBrk="1" latinLnBrk="0" hangingPunct="1">
        <a:lnSpc>
          <a:spcPct val="90000"/>
        </a:lnSpc>
        <a:spcBef>
          <a:spcPts val="375"/>
        </a:spcBef>
        <a:buFont typeface="Arial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0815" algn="l" defTabSz="685800" rtl="0" eaLnBrk="1" latinLnBrk="0" hangingPunct="1">
        <a:lnSpc>
          <a:spcPct val="90000"/>
        </a:lnSpc>
        <a:spcBef>
          <a:spcPts val="375"/>
        </a:spcBef>
        <a:buFont typeface="Arial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0.xml"/><Relationship Id="rId7" Type="http://schemas.openxmlformats.org/officeDocument/2006/relationships/image" Target="../media/image13.png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7.png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image" Target="../media/image15.png"/><Relationship Id="rId8" Type="http://schemas.openxmlformats.org/officeDocument/2006/relationships/image" Target="../media/image35.png"/><Relationship Id="rId7" Type="http://schemas.openxmlformats.org/officeDocument/2006/relationships/image" Target="../media/image34.png"/><Relationship Id="rId6" Type="http://schemas.openxmlformats.org/officeDocument/2006/relationships/image" Target="../media/image7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microsoft.com/office/2007/relationships/hdphoto" Target="../media/hdphoto1.wdp"/><Relationship Id="rId12" Type="http://schemas.openxmlformats.org/officeDocument/2006/relationships/slideLayout" Target="../slideLayouts/slideLayout39.xml"/><Relationship Id="rId11" Type="http://schemas.openxmlformats.org/officeDocument/2006/relationships/image" Target="../media/image29.png"/><Relationship Id="rId10" Type="http://schemas.openxmlformats.org/officeDocument/2006/relationships/image" Target="../media/image16.png"/><Relationship Id="rId1" Type="http://schemas.openxmlformats.org/officeDocument/2006/relationships/image" Target="../media/image1.png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image" Target="../media/image38.jpeg"/><Relationship Id="rId8" Type="http://schemas.openxmlformats.org/officeDocument/2006/relationships/image" Target="../media/image37.png"/><Relationship Id="rId7" Type="http://schemas.openxmlformats.org/officeDocument/2006/relationships/image" Target="../media/image36.png"/><Relationship Id="rId6" Type="http://schemas.openxmlformats.org/officeDocument/2006/relationships/image" Target="../media/image7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microsoft.com/office/2007/relationships/hdphoto" Target="../media/hdphoto1.wdp"/><Relationship Id="rId17" Type="http://schemas.openxmlformats.org/officeDocument/2006/relationships/slideLayout" Target="../slideLayouts/slideLayout46.xml"/><Relationship Id="rId16" Type="http://schemas.openxmlformats.org/officeDocument/2006/relationships/image" Target="../media/image43.png"/><Relationship Id="rId15" Type="http://schemas.openxmlformats.org/officeDocument/2006/relationships/image" Target="../media/image11.png"/><Relationship Id="rId14" Type="http://schemas.openxmlformats.org/officeDocument/2006/relationships/image" Target="../media/image42.png"/><Relationship Id="rId13" Type="http://schemas.openxmlformats.org/officeDocument/2006/relationships/image" Target="../media/image34.png"/><Relationship Id="rId12" Type="http://schemas.openxmlformats.org/officeDocument/2006/relationships/image" Target="../media/image41.jpeg"/><Relationship Id="rId11" Type="http://schemas.openxmlformats.org/officeDocument/2006/relationships/image" Target="../media/image40.png"/><Relationship Id="rId10" Type="http://schemas.openxmlformats.org/officeDocument/2006/relationships/image" Target="../media/image39.jpeg"/><Relationship Id="rId1" Type="http://schemas.openxmlformats.org/officeDocument/2006/relationships/image" Target="../media/image1.png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image" Target="../media/image34.png"/><Relationship Id="rId8" Type="http://schemas.openxmlformats.org/officeDocument/2006/relationships/image" Target="../media/image45.jpeg"/><Relationship Id="rId7" Type="http://schemas.openxmlformats.org/officeDocument/2006/relationships/image" Target="../media/image44.png"/><Relationship Id="rId6" Type="http://schemas.openxmlformats.org/officeDocument/2006/relationships/image" Target="../media/image7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microsoft.com/office/2007/relationships/hdphoto" Target="../media/hdphoto1.wdp"/><Relationship Id="rId13" Type="http://schemas.openxmlformats.org/officeDocument/2006/relationships/slideLayout" Target="../slideLayouts/slideLayout18.xml"/><Relationship Id="rId12" Type="http://schemas.openxmlformats.org/officeDocument/2006/relationships/image" Target="../media/image46.png"/><Relationship Id="rId11" Type="http://schemas.openxmlformats.org/officeDocument/2006/relationships/image" Target="../media/image11.png"/><Relationship Id="rId10" Type="http://schemas.openxmlformats.org/officeDocument/2006/relationships/image" Target="../media/image30.jpeg"/><Relationship Id="rId1" Type="http://schemas.openxmlformats.org/officeDocument/2006/relationships/image" Target="../media/image1.png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image" Target="../media/image11.png"/><Relationship Id="rId8" Type="http://schemas.openxmlformats.org/officeDocument/2006/relationships/image" Target="../media/image30.jpeg"/><Relationship Id="rId7" Type="http://schemas.openxmlformats.org/officeDocument/2006/relationships/image" Target="../media/image45.jpeg"/><Relationship Id="rId6" Type="http://schemas.openxmlformats.org/officeDocument/2006/relationships/image" Target="../media/image7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microsoft.com/office/2007/relationships/hdphoto" Target="../media/hdphoto1.wdp"/><Relationship Id="rId10" Type="http://schemas.openxmlformats.org/officeDocument/2006/relationships/slideLayout" Target="../slideLayouts/slideLayout15.xml"/><Relationship Id="rId1" Type="http://schemas.openxmlformats.org/officeDocument/2006/relationships/image" Target="../media/image1.png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image" Target="../media/image11.png"/><Relationship Id="rId8" Type="http://schemas.openxmlformats.org/officeDocument/2006/relationships/image" Target="../media/image30.jpeg"/><Relationship Id="rId7" Type="http://schemas.openxmlformats.org/officeDocument/2006/relationships/image" Target="../media/image47.png"/><Relationship Id="rId6" Type="http://schemas.openxmlformats.org/officeDocument/2006/relationships/image" Target="../media/image7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microsoft.com/office/2007/relationships/hdphoto" Target="../media/hdphoto1.wdp"/><Relationship Id="rId10" Type="http://schemas.openxmlformats.org/officeDocument/2006/relationships/slideLayout" Target="../slideLayouts/slideLayout15.xml"/><Relationship Id="rId1" Type="http://schemas.openxmlformats.org/officeDocument/2006/relationships/image" Target="../media/image1.png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image" Target="../media/image50.emf"/><Relationship Id="rId8" Type="http://schemas.microsoft.com/office/2007/relationships/media" Target="file:///G:\&#19977;&#35282;&#24418;&#30340;&#20998;&#31867;%20%20%20%20%20%20&#31532;&#20108;&#27425;%20%20%204&#26376;21&#26085;\541030.mp3" TargetMode="External"/><Relationship Id="rId7" Type="http://schemas.openxmlformats.org/officeDocument/2006/relationships/audio" Target="file:///G:\&#19977;&#35282;&#24418;&#30340;&#20998;&#31867;%20%20%20%20%20%20&#31532;&#20108;&#27425;%20%20%204&#26376;21&#26085;\541030.mp3" TargetMode="External"/><Relationship Id="rId6" Type="http://schemas.openxmlformats.org/officeDocument/2006/relationships/image" Target="../media/image11.png"/><Relationship Id="rId5" Type="http://schemas.openxmlformats.org/officeDocument/2006/relationships/image" Target="../media/image3.png"/><Relationship Id="rId4" Type="http://schemas.openxmlformats.org/officeDocument/2006/relationships/image" Target="../media/image7.png"/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0" Type="http://schemas.openxmlformats.org/officeDocument/2006/relationships/slideLayout" Target="../slideLayouts/slideLayout15.xml"/><Relationship Id="rId1" Type="http://schemas.openxmlformats.org/officeDocument/2006/relationships/image" Target="../media/image2.png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image" Target="../media/image52.png"/><Relationship Id="rId8" Type="http://schemas.openxmlformats.org/officeDocument/2006/relationships/image" Target="../media/image11.png"/><Relationship Id="rId7" Type="http://schemas.openxmlformats.org/officeDocument/2006/relationships/image" Target="../media/image51.png"/><Relationship Id="rId6" Type="http://schemas.openxmlformats.org/officeDocument/2006/relationships/image" Target="../media/image7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microsoft.com/office/2007/relationships/hdphoto" Target="../media/hdphoto1.wdp"/><Relationship Id="rId10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audio" Target="../media/media1.mp3"/><Relationship Id="rId8" Type="http://schemas.openxmlformats.org/officeDocument/2006/relationships/image" Target="../media/image27.png"/><Relationship Id="rId7" Type="http://schemas.openxmlformats.org/officeDocument/2006/relationships/image" Target="../media/image26.png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Relationship Id="rId3" Type="http://schemas.openxmlformats.org/officeDocument/2006/relationships/image" Target="../media/image22.png"/><Relationship Id="rId2" Type="http://schemas.openxmlformats.org/officeDocument/2006/relationships/image" Target="../media/image21.jpeg"/><Relationship Id="rId16" Type="http://schemas.openxmlformats.org/officeDocument/2006/relationships/notesSlide" Target="../notesSlides/notesSlide3.xml"/><Relationship Id="rId15" Type="http://schemas.openxmlformats.org/officeDocument/2006/relationships/slideLayout" Target="../slideLayouts/slideLayout10.xml"/><Relationship Id="rId14" Type="http://schemas.openxmlformats.org/officeDocument/2006/relationships/image" Target="../media/image14.emf"/><Relationship Id="rId13" Type="http://schemas.microsoft.com/office/2007/relationships/media" Target="file:///I:\&#19977;&#35282;&#24418;&#30340;&#20998;&#31867;%20%20%20%20%20%20&#31532;&#20108;&#27425;%20%20%204&#26376;21&#26085;\&#20309;&#30495;&#30495;%20-%20&#27224;&#33394;&#28201;&#24230;.mp3" TargetMode="External"/><Relationship Id="rId12" Type="http://schemas.openxmlformats.org/officeDocument/2006/relationships/audio" Target="file:///I:\&#19977;&#35282;&#24418;&#30340;&#20998;&#31867;%20%20%20%20%20%20&#31532;&#20108;&#27425;%20%20%204&#26376;21&#26085;\&#20309;&#30495;&#30495;%20-%20&#27224;&#33394;&#28201;&#24230;.mp3" TargetMode="External"/><Relationship Id="rId11" Type="http://schemas.openxmlformats.org/officeDocument/2006/relationships/image" Target="../media/image53.png"/><Relationship Id="rId10" Type="http://schemas.microsoft.com/office/2007/relationships/media" Target="../media/media1.mp3"/><Relationship Id="rId1" Type="http://schemas.openxmlformats.org/officeDocument/2006/relationships/image" Target="../media/image20.jpeg"/></Relationships>
</file>

<file path=ppt/slides/_rels/slide18.xml.rels><?xml version="1.0" encoding="UTF-8" standalone="yes"?>
<Relationships xmlns="http://schemas.openxmlformats.org/package/2006/relationships"><Relationship Id="rId9" Type="http://schemas.openxmlformats.org/officeDocument/2006/relationships/tags" Target="../tags/tag1.xml"/><Relationship Id="rId8" Type="http://schemas.openxmlformats.org/officeDocument/2006/relationships/image" Target="../media/image5.png"/><Relationship Id="rId7" Type="http://schemas.openxmlformats.org/officeDocument/2006/relationships/image" Target="../media/image4.png"/><Relationship Id="rId6" Type="http://schemas.openxmlformats.org/officeDocument/2006/relationships/image" Target="../media/image56.png"/><Relationship Id="rId5" Type="http://schemas.openxmlformats.org/officeDocument/2006/relationships/image" Target="../media/image6.png"/><Relationship Id="rId4" Type="http://schemas.openxmlformats.org/officeDocument/2006/relationships/image" Target="../media/image9.png"/><Relationship Id="rId3" Type="http://schemas.openxmlformats.org/officeDocument/2006/relationships/image" Target="../media/image55.png"/><Relationship Id="rId2" Type="http://schemas.openxmlformats.org/officeDocument/2006/relationships/image" Target="../media/image3.png"/><Relationship Id="rId19" Type="http://schemas.openxmlformats.org/officeDocument/2006/relationships/slideLayout" Target="../slideLayouts/slideLayout10.xml"/><Relationship Id="rId18" Type="http://schemas.openxmlformats.org/officeDocument/2006/relationships/image" Target="../media/image7.png"/><Relationship Id="rId17" Type="http://schemas.openxmlformats.org/officeDocument/2006/relationships/image" Target="../media/image57.png"/><Relationship Id="rId16" Type="http://schemas.openxmlformats.org/officeDocument/2006/relationships/tags" Target="../tags/tag8.xml"/><Relationship Id="rId15" Type="http://schemas.openxmlformats.org/officeDocument/2006/relationships/tags" Target="../tags/tag7.xml"/><Relationship Id="rId14" Type="http://schemas.openxmlformats.org/officeDocument/2006/relationships/tags" Target="../tags/tag6.xml"/><Relationship Id="rId13" Type="http://schemas.openxmlformats.org/officeDocument/2006/relationships/tags" Target="../tags/tag5.xml"/><Relationship Id="rId12" Type="http://schemas.openxmlformats.org/officeDocument/2006/relationships/tags" Target="../tags/tag4.xml"/><Relationship Id="rId11" Type="http://schemas.openxmlformats.org/officeDocument/2006/relationships/tags" Target="../tags/tag3.xml"/><Relationship Id="rId10" Type="http://schemas.openxmlformats.org/officeDocument/2006/relationships/tags" Target="../tags/tag2.xml"/><Relationship Id="rId1" Type="http://schemas.openxmlformats.org/officeDocument/2006/relationships/image" Target="../media/image5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5.xml"/><Relationship Id="rId1" Type="http://schemas.openxmlformats.org/officeDocument/2006/relationships/image" Target="../media/image58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4.emf"/><Relationship Id="rId2" Type="http://schemas.microsoft.com/office/2007/relationships/media" Target="file:///H:\&#23450;&#31295;\&#20309;&#30495;&#30495;%20-%20&#27224;&#33394;&#28201;&#24230;.mp3" TargetMode="External"/><Relationship Id="rId1" Type="http://schemas.openxmlformats.org/officeDocument/2006/relationships/audio" Target="file:///H:\&#23450;&#31295;\&#20309;&#30495;&#30495;%20-%20&#27224;&#33394;&#28201;&#24230;.mp3" TargetMode="Externa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.xml"/><Relationship Id="rId7" Type="http://schemas.openxmlformats.org/officeDocument/2006/relationships/slideLayout" Target="../slideLayouts/slideLayout16.xml"/><Relationship Id="rId6" Type="http://schemas.openxmlformats.org/officeDocument/2006/relationships/image" Target="../media/image16.png"/><Relationship Id="rId5" Type="http://schemas.openxmlformats.org/officeDocument/2006/relationships/image" Target="../media/image7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microsoft.com/office/2007/relationships/hdphoto" Target="../media/hdphoto1.wdp"/><Relationship Id="rId1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8.xml"/><Relationship Id="rId4" Type="http://schemas.openxmlformats.org/officeDocument/2006/relationships/image" Target="../media/image16.png"/><Relationship Id="rId3" Type="http://schemas.openxmlformats.org/officeDocument/2006/relationships/image" Target="../media/image7.png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5.xml"/><Relationship Id="rId6" Type="http://schemas.openxmlformats.org/officeDocument/2006/relationships/image" Target="../media/image16.png"/><Relationship Id="rId5" Type="http://schemas.openxmlformats.org/officeDocument/2006/relationships/image" Target="../media/image7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microsoft.com/office/2007/relationships/hdphoto" Target="../media/hdphoto1.wdp"/><Relationship Id="rId1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image" Target="../media/image11.png"/><Relationship Id="rId8" Type="http://schemas.openxmlformats.org/officeDocument/2006/relationships/image" Target="../media/image19.png"/><Relationship Id="rId7" Type="http://schemas.openxmlformats.org/officeDocument/2006/relationships/image" Target="../media/image18.png"/><Relationship Id="rId6" Type="http://schemas.openxmlformats.org/officeDocument/2006/relationships/image" Target="../media/image17.png"/><Relationship Id="rId5" Type="http://schemas.openxmlformats.org/officeDocument/2006/relationships/image" Target="../media/image7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microsoft.com/office/2007/relationships/hdphoto" Target="../media/hdphoto1.wdp"/><Relationship Id="rId10" Type="http://schemas.openxmlformats.org/officeDocument/2006/relationships/slideLayout" Target="../slideLayouts/slideLayout15.xml"/><Relationship Id="rId1" Type="http://schemas.openxmlformats.org/officeDocument/2006/relationships/image" Target="../media/image1.png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image" Target="../media/image11.png"/><Relationship Id="rId8" Type="http://schemas.openxmlformats.org/officeDocument/2006/relationships/image" Target="../media/image27.png"/><Relationship Id="rId7" Type="http://schemas.openxmlformats.org/officeDocument/2006/relationships/image" Target="../media/image26.png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Relationship Id="rId3" Type="http://schemas.openxmlformats.org/officeDocument/2006/relationships/image" Target="../media/image22.png"/><Relationship Id="rId2" Type="http://schemas.openxmlformats.org/officeDocument/2006/relationships/image" Target="../media/image21.jpeg"/><Relationship Id="rId12" Type="http://schemas.openxmlformats.org/officeDocument/2006/relationships/notesSlide" Target="../notesSlides/notesSlide2.xml"/><Relationship Id="rId11" Type="http://schemas.openxmlformats.org/officeDocument/2006/relationships/slideLayout" Target="../slideLayouts/slideLayout10.xml"/><Relationship Id="rId10" Type="http://schemas.openxmlformats.org/officeDocument/2006/relationships/image" Target="../media/image28.png"/><Relationship Id="rId1" Type="http://schemas.openxmlformats.org/officeDocument/2006/relationships/image" Target="../media/image20.jpeg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image" Target="../media/image31.jpeg"/><Relationship Id="rId8" Type="http://schemas.openxmlformats.org/officeDocument/2006/relationships/image" Target="../media/image30.jpeg"/><Relationship Id="rId7" Type="http://schemas.openxmlformats.org/officeDocument/2006/relationships/image" Target="../media/image29.png"/><Relationship Id="rId6" Type="http://schemas.openxmlformats.org/officeDocument/2006/relationships/image" Target="../media/image7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microsoft.com/office/2007/relationships/hdphoto" Target="../media/hdphoto1.wdp"/><Relationship Id="rId13" Type="http://schemas.openxmlformats.org/officeDocument/2006/relationships/slideLayout" Target="../slideLayouts/slideLayout15.xml"/><Relationship Id="rId12" Type="http://schemas.openxmlformats.org/officeDocument/2006/relationships/image" Target="../media/image33.png"/><Relationship Id="rId11" Type="http://schemas.openxmlformats.org/officeDocument/2006/relationships/image" Target="../media/image11.png"/><Relationship Id="rId10" Type="http://schemas.openxmlformats.org/officeDocument/2006/relationships/image" Target="../media/image32.jpeg"/><Relationship Id="rId1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13" t="28921" r="1853"/>
          <a:stretch>
            <a:fillRect/>
          </a:stretch>
        </p:blipFill>
        <p:spPr>
          <a:xfrm>
            <a:off x="634" y="0"/>
            <a:ext cx="9231295" cy="1837026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42" b="45492"/>
          <a:stretch>
            <a:fillRect/>
          </a:stretch>
        </p:blipFill>
        <p:spPr>
          <a:xfrm>
            <a:off x="-76850" y="5243264"/>
            <a:ext cx="9308779" cy="1614736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07886" y="404664"/>
            <a:ext cx="2767355" cy="5688632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934" t="-1" r="34617" b="58327"/>
          <a:stretch>
            <a:fillRect/>
          </a:stretch>
        </p:blipFill>
        <p:spPr>
          <a:xfrm flipH="1" flipV="1">
            <a:off x="6820027" y="116632"/>
            <a:ext cx="2432931" cy="153269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67360" y="6309360"/>
            <a:ext cx="1533525" cy="285750"/>
          </a:xfrm>
          <a:prstGeom prst="rect">
            <a:avLst/>
          </a:prstGeom>
        </p:spPr>
      </p:pic>
      <p:pic>
        <p:nvPicPr>
          <p:cNvPr id="23" name="Picture 4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187450" y="908685"/>
            <a:ext cx="6661785" cy="4613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38" name="直接箭头连接符 37"/>
          <p:cNvCxnSpPr/>
          <p:nvPr/>
        </p:nvCxnSpPr>
        <p:spPr>
          <a:xfrm flipV="1">
            <a:off x="1547495" y="1340485"/>
            <a:ext cx="0" cy="3816350"/>
          </a:xfrm>
          <a:prstGeom prst="straightConnector1">
            <a:avLst/>
          </a:prstGeom>
          <a:ln>
            <a:solidFill>
              <a:schemeClr val="bg1"/>
            </a:solidFill>
            <a:tailEnd type="arrow"/>
          </a:ln>
          <a:effectLst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40" name="直接箭头连接符 39"/>
          <p:cNvCxnSpPr/>
          <p:nvPr/>
        </p:nvCxnSpPr>
        <p:spPr>
          <a:xfrm>
            <a:off x="1547495" y="5156835"/>
            <a:ext cx="5832475" cy="0"/>
          </a:xfrm>
          <a:prstGeom prst="straightConnector1">
            <a:avLst/>
          </a:prstGeom>
          <a:ln>
            <a:solidFill>
              <a:schemeClr val="bg1"/>
            </a:solidFill>
            <a:tailEnd type="arrow"/>
          </a:ln>
          <a:effectLst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2483177" y="1628469"/>
            <a:ext cx="4114800" cy="80899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400" kern="2100" spc="76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latin typeface="微软雅黑" charset="0"/>
                <a:ea typeface="微软雅黑" charset="0"/>
              </a:rPr>
              <a:t>三角形的分类</a:t>
            </a:r>
            <a:endParaRPr lang="zh-CN" altLang="en-US" sz="4400" kern="2100" spc="76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latin typeface="微软雅黑" charset="0"/>
              <a:ea typeface="微软雅黑" charset="0"/>
            </a:endParaRPr>
          </a:p>
        </p:txBody>
      </p:sp>
      <p:pic>
        <p:nvPicPr>
          <p:cNvPr id="13316" name="Picture 4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-971550" y="-3771265"/>
            <a:ext cx="5008880" cy="10248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矩形 14"/>
          <p:cNvSpPr>
            <a:spLocks noChangeArrowheads="1"/>
          </p:cNvSpPr>
          <p:nvPr/>
        </p:nvSpPr>
        <p:spPr bwMode="auto">
          <a:xfrm>
            <a:off x="3635058" y="2708593"/>
            <a:ext cx="3748087" cy="6143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泸师附小     代德叶 </a:t>
            </a:r>
            <a:endParaRPr lang="zh-CN" altLang="en-US" sz="320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0" name="组合 26"/>
          <p:cNvGrpSpPr/>
          <p:nvPr/>
        </p:nvGrpSpPr>
        <p:grpSpPr bwMode="auto">
          <a:xfrm rot="632493">
            <a:off x="2678430" y="4146550"/>
            <a:ext cx="1911985" cy="279400"/>
            <a:chOff x="1997927" y="-1692341"/>
            <a:chExt cx="5814433" cy="929017"/>
          </a:xfrm>
        </p:grpSpPr>
        <p:sp>
          <p:nvSpPr>
            <p:cNvPr id="28" name="任意多边形 27"/>
            <p:cNvSpPr/>
            <p:nvPr/>
          </p:nvSpPr>
          <p:spPr>
            <a:xfrm>
              <a:off x="1997927" y="-1692341"/>
              <a:ext cx="5814433" cy="929017"/>
            </a:xfrm>
            <a:custGeom>
              <a:avLst/>
              <a:gdLst>
                <a:gd name="connsiteX0" fmla="*/ 425848 w 6233668"/>
                <a:gd name="connsiteY0" fmla="*/ 0 h 976746"/>
                <a:gd name="connsiteX1" fmla="*/ 2150739 w 6233668"/>
                <a:gd name="connsiteY1" fmla="*/ 62346 h 976746"/>
                <a:gd name="connsiteX2" fmla="*/ 3106703 w 6233668"/>
                <a:gd name="connsiteY2" fmla="*/ 83127 h 976746"/>
                <a:gd name="connsiteX3" fmla="*/ 5725212 w 6233668"/>
                <a:gd name="connsiteY3" fmla="*/ 62346 h 976746"/>
                <a:gd name="connsiteX4" fmla="*/ 5808339 w 6233668"/>
                <a:gd name="connsiteY4" fmla="*/ 41564 h 976746"/>
                <a:gd name="connsiteX5" fmla="*/ 6203194 w 6233668"/>
                <a:gd name="connsiteY5" fmla="*/ 62346 h 976746"/>
                <a:gd name="connsiteX6" fmla="*/ 6223976 w 6233668"/>
                <a:gd name="connsiteY6" fmla="*/ 727364 h 976746"/>
                <a:gd name="connsiteX7" fmla="*/ 6203194 w 6233668"/>
                <a:gd name="connsiteY7" fmla="*/ 893618 h 976746"/>
                <a:gd name="connsiteX8" fmla="*/ 5662867 w 6233668"/>
                <a:gd name="connsiteY8" fmla="*/ 914400 h 976746"/>
                <a:gd name="connsiteX9" fmla="*/ 5351139 w 6233668"/>
                <a:gd name="connsiteY9" fmla="*/ 935182 h 976746"/>
                <a:gd name="connsiteX10" fmla="*/ 5101757 w 6233668"/>
                <a:gd name="connsiteY10" fmla="*/ 976746 h 976746"/>
                <a:gd name="connsiteX11" fmla="*/ 30994 w 6233668"/>
                <a:gd name="connsiteY11" fmla="*/ 955964 h 976746"/>
                <a:gd name="connsiteX12" fmla="*/ 51776 w 6233668"/>
                <a:gd name="connsiteY12" fmla="*/ 83127 h 976746"/>
                <a:gd name="connsiteX13" fmla="*/ 446630 w 6233668"/>
                <a:gd name="connsiteY13" fmla="*/ 41564 h 976746"/>
                <a:gd name="connsiteX14" fmla="*/ 425848 w 6233668"/>
                <a:gd name="connsiteY14" fmla="*/ 0 h 976746"/>
                <a:gd name="connsiteX0-1" fmla="*/ 446630 w 6233668"/>
                <a:gd name="connsiteY0-2" fmla="*/ 21154 h 956336"/>
                <a:gd name="connsiteX1-3" fmla="*/ 2150739 w 6233668"/>
                <a:gd name="connsiteY1-4" fmla="*/ 41936 h 956336"/>
                <a:gd name="connsiteX2-5" fmla="*/ 3106703 w 6233668"/>
                <a:gd name="connsiteY2-6" fmla="*/ 62717 h 956336"/>
                <a:gd name="connsiteX3-7" fmla="*/ 5725212 w 6233668"/>
                <a:gd name="connsiteY3-8" fmla="*/ 41936 h 956336"/>
                <a:gd name="connsiteX4-9" fmla="*/ 5808339 w 6233668"/>
                <a:gd name="connsiteY4-10" fmla="*/ 21154 h 956336"/>
                <a:gd name="connsiteX5-11" fmla="*/ 6203194 w 6233668"/>
                <a:gd name="connsiteY5-12" fmla="*/ 41936 h 956336"/>
                <a:gd name="connsiteX6-13" fmla="*/ 6223976 w 6233668"/>
                <a:gd name="connsiteY6-14" fmla="*/ 706954 h 956336"/>
                <a:gd name="connsiteX7-15" fmla="*/ 6203194 w 6233668"/>
                <a:gd name="connsiteY7-16" fmla="*/ 873208 h 956336"/>
                <a:gd name="connsiteX8-17" fmla="*/ 5662867 w 6233668"/>
                <a:gd name="connsiteY8-18" fmla="*/ 893990 h 956336"/>
                <a:gd name="connsiteX9-19" fmla="*/ 5351139 w 6233668"/>
                <a:gd name="connsiteY9-20" fmla="*/ 914772 h 956336"/>
                <a:gd name="connsiteX10-21" fmla="*/ 5101757 w 6233668"/>
                <a:gd name="connsiteY10-22" fmla="*/ 956336 h 956336"/>
                <a:gd name="connsiteX11-23" fmla="*/ 30994 w 6233668"/>
                <a:gd name="connsiteY11-24" fmla="*/ 935554 h 956336"/>
                <a:gd name="connsiteX12-25" fmla="*/ 51776 w 6233668"/>
                <a:gd name="connsiteY12-26" fmla="*/ 62717 h 956336"/>
                <a:gd name="connsiteX13-27" fmla="*/ 446630 w 6233668"/>
                <a:gd name="connsiteY13-28" fmla="*/ 21154 h 956336"/>
                <a:gd name="connsiteX0-29" fmla="*/ 446630 w 6233668"/>
                <a:gd name="connsiteY0-30" fmla="*/ 21154 h 995056"/>
                <a:gd name="connsiteX1-31" fmla="*/ 2150739 w 6233668"/>
                <a:gd name="connsiteY1-32" fmla="*/ 41936 h 995056"/>
                <a:gd name="connsiteX2-33" fmla="*/ 3106703 w 6233668"/>
                <a:gd name="connsiteY2-34" fmla="*/ 62717 h 995056"/>
                <a:gd name="connsiteX3-35" fmla="*/ 5725212 w 6233668"/>
                <a:gd name="connsiteY3-36" fmla="*/ 41936 h 995056"/>
                <a:gd name="connsiteX4-37" fmla="*/ 5808339 w 6233668"/>
                <a:gd name="connsiteY4-38" fmla="*/ 21154 h 995056"/>
                <a:gd name="connsiteX5-39" fmla="*/ 6203194 w 6233668"/>
                <a:gd name="connsiteY5-40" fmla="*/ 41936 h 995056"/>
                <a:gd name="connsiteX6-41" fmla="*/ 6223976 w 6233668"/>
                <a:gd name="connsiteY6-42" fmla="*/ 706954 h 995056"/>
                <a:gd name="connsiteX7-43" fmla="*/ 6203194 w 6233668"/>
                <a:gd name="connsiteY7-44" fmla="*/ 873208 h 995056"/>
                <a:gd name="connsiteX8-45" fmla="*/ 5662867 w 6233668"/>
                <a:gd name="connsiteY8-46" fmla="*/ 893990 h 995056"/>
                <a:gd name="connsiteX9-47" fmla="*/ 5351139 w 6233668"/>
                <a:gd name="connsiteY9-48" fmla="*/ 914772 h 995056"/>
                <a:gd name="connsiteX10-49" fmla="*/ 30994 w 6233668"/>
                <a:gd name="connsiteY10-50" fmla="*/ 935554 h 995056"/>
                <a:gd name="connsiteX11-51" fmla="*/ 51776 w 6233668"/>
                <a:gd name="connsiteY11-52" fmla="*/ 62717 h 995056"/>
                <a:gd name="connsiteX12-53" fmla="*/ 446630 w 6233668"/>
                <a:gd name="connsiteY12-54" fmla="*/ 21154 h 995056"/>
                <a:gd name="connsiteX0-55" fmla="*/ 446630 w 6233668"/>
                <a:gd name="connsiteY0-56" fmla="*/ 21154 h 952685"/>
                <a:gd name="connsiteX1-57" fmla="*/ 2150739 w 6233668"/>
                <a:gd name="connsiteY1-58" fmla="*/ 41936 h 952685"/>
                <a:gd name="connsiteX2-59" fmla="*/ 3106703 w 6233668"/>
                <a:gd name="connsiteY2-60" fmla="*/ 62717 h 952685"/>
                <a:gd name="connsiteX3-61" fmla="*/ 5725212 w 6233668"/>
                <a:gd name="connsiteY3-62" fmla="*/ 41936 h 952685"/>
                <a:gd name="connsiteX4-63" fmla="*/ 5808339 w 6233668"/>
                <a:gd name="connsiteY4-64" fmla="*/ 21154 h 952685"/>
                <a:gd name="connsiteX5-65" fmla="*/ 6203194 w 6233668"/>
                <a:gd name="connsiteY5-66" fmla="*/ 41936 h 952685"/>
                <a:gd name="connsiteX6-67" fmla="*/ 6223976 w 6233668"/>
                <a:gd name="connsiteY6-68" fmla="*/ 706954 h 952685"/>
                <a:gd name="connsiteX7-69" fmla="*/ 6203194 w 6233668"/>
                <a:gd name="connsiteY7-70" fmla="*/ 873208 h 952685"/>
                <a:gd name="connsiteX8-71" fmla="*/ 5662867 w 6233668"/>
                <a:gd name="connsiteY8-72" fmla="*/ 893990 h 952685"/>
                <a:gd name="connsiteX9-73" fmla="*/ 5351139 w 6233668"/>
                <a:gd name="connsiteY9-74" fmla="*/ 914772 h 952685"/>
                <a:gd name="connsiteX10-75" fmla="*/ 30994 w 6233668"/>
                <a:gd name="connsiteY10-76" fmla="*/ 935554 h 952685"/>
                <a:gd name="connsiteX11-77" fmla="*/ 51776 w 6233668"/>
                <a:gd name="connsiteY11-78" fmla="*/ 62717 h 952685"/>
                <a:gd name="connsiteX12-79" fmla="*/ 446630 w 6233668"/>
                <a:gd name="connsiteY12-80" fmla="*/ 21154 h 952685"/>
                <a:gd name="connsiteX0-81" fmla="*/ 446630 w 6233668"/>
                <a:gd name="connsiteY0-82" fmla="*/ 21154 h 950171"/>
                <a:gd name="connsiteX1-83" fmla="*/ 2150739 w 6233668"/>
                <a:gd name="connsiteY1-84" fmla="*/ 41936 h 950171"/>
                <a:gd name="connsiteX2-85" fmla="*/ 3106703 w 6233668"/>
                <a:gd name="connsiteY2-86" fmla="*/ 62717 h 950171"/>
                <a:gd name="connsiteX3-87" fmla="*/ 5725212 w 6233668"/>
                <a:gd name="connsiteY3-88" fmla="*/ 41936 h 950171"/>
                <a:gd name="connsiteX4-89" fmla="*/ 5808339 w 6233668"/>
                <a:gd name="connsiteY4-90" fmla="*/ 21154 h 950171"/>
                <a:gd name="connsiteX5-91" fmla="*/ 6203194 w 6233668"/>
                <a:gd name="connsiteY5-92" fmla="*/ 41936 h 950171"/>
                <a:gd name="connsiteX6-93" fmla="*/ 6223976 w 6233668"/>
                <a:gd name="connsiteY6-94" fmla="*/ 706954 h 950171"/>
                <a:gd name="connsiteX7-95" fmla="*/ 6203194 w 6233668"/>
                <a:gd name="connsiteY7-96" fmla="*/ 873208 h 950171"/>
                <a:gd name="connsiteX8-97" fmla="*/ 5662867 w 6233668"/>
                <a:gd name="connsiteY8-98" fmla="*/ 893990 h 950171"/>
                <a:gd name="connsiteX9-99" fmla="*/ 5110508 w 6233668"/>
                <a:gd name="connsiteY9-100" fmla="*/ 898730 h 950171"/>
                <a:gd name="connsiteX10-101" fmla="*/ 30994 w 6233668"/>
                <a:gd name="connsiteY10-102" fmla="*/ 935554 h 950171"/>
                <a:gd name="connsiteX11-103" fmla="*/ 51776 w 6233668"/>
                <a:gd name="connsiteY11-104" fmla="*/ 62717 h 950171"/>
                <a:gd name="connsiteX12-105" fmla="*/ 446630 w 6233668"/>
                <a:gd name="connsiteY12-106" fmla="*/ 21154 h 950171"/>
                <a:gd name="connsiteX0-107" fmla="*/ 446630 w 6233668"/>
                <a:gd name="connsiteY0-108" fmla="*/ 21154 h 950171"/>
                <a:gd name="connsiteX1-109" fmla="*/ 2150739 w 6233668"/>
                <a:gd name="connsiteY1-110" fmla="*/ 41936 h 950171"/>
                <a:gd name="connsiteX2-111" fmla="*/ 3106703 w 6233668"/>
                <a:gd name="connsiteY2-112" fmla="*/ 62717 h 950171"/>
                <a:gd name="connsiteX3-113" fmla="*/ 5808339 w 6233668"/>
                <a:gd name="connsiteY3-114" fmla="*/ 21154 h 950171"/>
                <a:gd name="connsiteX4-115" fmla="*/ 6203194 w 6233668"/>
                <a:gd name="connsiteY4-116" fmla="*/ 41936 h 950171"/>
                <a:gd name="connsiteX5-117" fmla="*/ 6223976 w 6233668"/>
                <a:gd name="connsiteY5-118" fmla="*/ 706954 h 950171"/>
                <a:gd name="connsiteX6-119" fmla="*/ 6203194 w 6233668"/>
                <a:gd name="connsiteY6-120" fmla="*/ 873208 h 950171"/>
                <a:gd name="connsiteX7-121" fmla="*/ 5662867 w 6233668"/>
                <a:gd name="connsiteY7-122" fmla="*/ 893990 h 950171"/>
                <a:gd name="connsiteX8-123" fmla="*/ 5110508 w 6233668"/>
                <a:gd name="connsiteY8-124" fmla="*/ 898730 h 950171"/>
                <a:gd name="connsiteX9-125" fmla="*/ 30994 w 6233668"/>
                <a:gd name="connsiteY9-126" fmla="*/ 935554 h 950171"/>
                <a:gd name="connsiteX10-127" fmla="*/ 51776 w 6233668"/>
                <a:gd name="connsiteY10-128" fmla="*/ 62717 h 950171"/>
                <a:gd name="connsiteX11-129" fmla="*/ 446630 w 6233668"/>
                <a:gd name="connsiteY11-130" fmla="*/ 21154 h 950171"/>
                <a:gd name="connsiteX0-131" fmla="*/ 446630 w 6233668"/>
                <a:gd name="connsiteY0-132" fmla="*/ 0 h 929017"/>
                <a:gd name="connsiteX1-133" fmla="*/ 2150739 w 6233668"/>
                <a:gd name="connsiteY1-134" fmla="*/ 20782 h 929017"/>
                <a:gd name="connsiteX2-135" fmla="*/ 3106703 w 6233668"/>
                <a:gd name="connsiteY2-136" fmla="*/ 41563 h 929017"/>
                <a:gd name="connsiteX3-137" fmla="*/ 5808339 w 6233668"/>
                <a:gd name="connsiteY3-138" fmla="*/ 0 h 929017"/>
                <a:gd name="connsiteX4-139" fmla="*/ 6203194 w 6233668"/>
                <a:gd name="connsiteY4-140" fmla="*/ 20782 h 929017"/>
                <a:gd name="connsiteX5-141" fmla="*/ 6223976 w 6233668"/>
                <a:gd name="connsiteY5-142" fmla="*/ 685800 h 929017"/>
                <a:gd name="connsiteX6-143" fmla="*/ 6203194 w 6233668"/>
                <a:gd name="connsiteY6-144" fmla="*/ 852054 h 929017"/>
                <a:gd name="connsiteX7-145" fmla="*/ 5662867 w 6233668"/>
                <a:gd name="connsiteY7-146" fmla="*/ 872836 h 929017"/>
                <a:gd name="connsiteX8-147" fmla="*/ 5110508 w 6233668"/>
                <a:gd name="connsiteY8-148" fmla="*/ 877576 h 929017"/>
                <a:gd name="connsiteX9-149" fmla="*/ 30994 w 6233668"/>
                <a:gd name="connsiteY9-150" fmla="*/ 914400 h 929017"/>
                <a:gd name="connsiteX10-151" fmla="*/ 51776 w 6233668"/>
                <a:gd name="connsiteY10-152" fmla="*/ 41563 h 929017"/>
                <a:gd name="connsiteX11-153" fmla="*/ 446630 w 6233668"/>
                <a:gd name="connsiteY11-154" fmla="*/ 0 h 929017"/>
                <a:gd name="connsiteX0-155" fmla="*/ 458140 w 6245178"/>
                <a:gd name="connsiteY0-156" fmla="*/ 54690 h 983707"/>
                <a:gd name="connsiteX1-157" fmla="*/ 2162249 w 6245178"/>
                <a:gd name="connsiteY1-158" fmla="*/ 75472 h 983707"/>
                <a:gd name="connsiteX2-159" fmla="*/ 3118213 w 6245178"/>
                <a:gd name="connsiteY2-160" fmla="*/ 96253 h 983707"/>
                <a:gd name="connsiteX3-161" fmla="*/ 5819849 w 6245178"/>
                <a:gd name="connsiteY3-162" fmla="*/ 54690 h 983707"/>
                <a:gd name="connsiteX4-163" fmla="*/ 6214704 w 6245178"/>
                <a:gd name="connsiteY4-164" fmla="*/ 75472 h 983707"/>
                <a:gd name="connsiteX5-165" fmla="*/ 6235486 w 6245178"/>
                <a:gd name="connsiteY5-166" fmla="*/ 740490 h 983707"/>
                <a:gd name="connsiteX6-167" fmla="*/ 6214704 w 6245178"/>
                <a:gd name="connsiteY6-168" fmla="*/ 906744 h 983707"/>
                <a:gd name="connsiteX7-169" fmla="*/ 5674377 w 6245178"/>
                <a:gd name="connsiteY7-170" fmla="*/ 927526 h 983707"/>
                <a:gd name="connsiteX8-171" fmla="*/ 5122018 w 6245178"/>
                <a:gd name="connsiteY8-172" fmla="*/ 932266 h 983707"/>
                <a:gd name="connsiteX9-173" fmla="*/ 42504 w 6245178"/>
                <a:gd name="connsiteY9-174" fmla="*/ 969090 h 983707"/>
                <a:gd name="connsiteX10-175" fmla="*/ 47244 w 6245178"/>
                <a:gd name="connsiteY10-176" fmla="*/ 0 h 983707"/>
                <a:gd name="connsiteX11-177" fmla="*/ 458140 w 6245178"/>
                <a:gd name="connsiteY11-178" fmla="*/ 54690 h 983707"/>
                <a:gd name="connsiteX0-179" fmla="*/ 458140 w 6245178"/>
                <a:gd name="connsiteY0-180" fmla="*/ 54690 h 983707"/>
                <a:gd name="connsiteX1-181" fmla="*/ 2162249 w 6245178"/>
                <a:gd name="connsiteY1-182" fmla="*/ 75472 h 983707"/>
                <a:gd name="connsiteX2-183" fmla="*/ 3118213 w 6245178"/>
                <a:gd name="connsiteY2-184" fmla="*/ 96253 h 983707"/>
                <a:gd name="connsiteX3-185" fmla="*/ 5819849 w 6245178"/>
                <a:gd name="connsiteY3-186" fmla="*/ 54690 h 983707"/>
                <a:gd name="connsiteX4-187" fmla="*/ 6214704 w 6245178"/>
                <a:gd name="connsiteY4-188" fmla="*/ 75472 h 983707"/>
                <a:gd name="connsiteX5-189" fmla="*/ 6235486 w 6245178"/>
                <a:gd name="connsiteY5-190" fmla="*/ 740490 h 983707"/>
                <a:gd name="connsiteX6-191" fmla="*/ 6214704 w 6245178"/>
                <a:gd name="connsiteY6-192" fmla="*/ 906744 h 983707"/>
                <a:gd name="connsiteX7-193" fmla="*/ 5674377 w 6245178"/>
                <a:gd name="connsiteY7-194" fmla="*/ 927526 h 983707"/>
                <a:gd name="connsiteX8-195" fmla="*/ 5122018 w 6245178"/>
                <a:gd name="connsiteY8-196" fmla="*/ 932266 h 983707"/>
                <a:gd name="connsiteX9-197" fmla="*/ 42504 w 6245178"/>
                <a:gd name="connsiteY9-198" fmla="*/ 969090 h 983707"/>
                <a:gd name="connsiteX10-199" fmla="*/ 47244 w 6245178"/>
                <a:gd name="connsiteY10-200" fmla="*/ 0 h 983707"/>
                <a:gd name="connsiteX11-201" fmla="*/ 458140 w 6245178"/>
                <a:gd name="connsiteY11-202" fmla="*/ 54690 h 983707"/>
                <a:gd name="connsiteX0-203" fmla="*/ 458370 w 6245408"/>
                <a:gd name="connsiteY0-204" fmla="*/ 102647 h 1031664"/>
                <a:gd name="connsiteX1-205" fmla="*/ 2162479 w 6245408"/>
                <a:gd name="connsiteY1-206" fmla="*/ 123429 h 1031664"/>
                <a:gd name="connsiteX2-207" fmla="*/ 3118443 w 6245408"/>
                <a:gd name="connsiteY2-208" fmla="*/ 144210 h 1031664"/>
                <a:gd name="connsiteX3-209" fmla="*/ 5820079 w 6245408"/>
                <a:gd name="connsiteY3-210" fmla="*/ 102647 h 1031664"/>
                <a:gd name="connsiteX4-211" fmla="*/ 6214934 w 6245408"/>
                <a:gd name="connsiteY4-212" fmla="*/ 123429 h 1031664"/>
                <a:gd name="connsiteX5-213" fmla="*/ 6235716 w 6245408"/>
                <a:gd name="connsiteY5-214" fmla="*/ 788447 h 1031664"/>
                <a:gd name="connsiteX6-215" fmla="*/ 6214934 w 6245408"/>
                <a:gd name="connsiteY6-216" fmla="*/ 954701 h 1031664"/>
                <a:gd name="connsiteX7-217" fmla="*/ 5674607 w 6245408"/>
                <a:gd name="connsiteY7-218" fmla="*/ 975483 h 1031664"/>
                <a:gd name="connsiteX8-219" fmla="*/ 5122248 w 6245408"/>
                <a:gd name="connsiteY8-220" fmla="*/ 980223 h 1031664"/>
                <a:gd name="connsiteX9-221" fmla="*/ 42734 w 6245408"/>
                <a:gd name="connsiteY9-222" fmla="*/ 1017047 h 1031664"/>
                <a:gd name="connsiteX10-223" fmla="*/ 47474 w 6245408"/>
                <a:gd name="connsiteY10-224" fmla="*/ 47957 h 1031664"/>
                <a:gd name="connsiteX11-225" fmla="*/ 458370 w 6245408"/>
                <a:gd name="connsiteY11-226" fmla="*/ 102647 h 1031664"/>
                <a:gd name="connsiteX0-227" fmla="*/ 429852 w 6216890"/>
                <a:gd name="connsiteY0-228" fmla="*/ 63622 h 992639"/>
                <a:gd name="connsiteX1-229" fmla="*/ 2133961 w 6216890"/>
                <a:gd name="connsiteY1-230" fmla="*/ 84404 h 992639"/>
                <a:gd name="connsiteX2-231" fmla="*/ 3089925 w 6216890"/>
                <a:gd name="connsiteY2-232" fmla="*/ 105185 h 992639"/>
                <a:gd name="connsiteX3-233" fmla="*/ 5791561 w 6216890"/>
                <a:gd name="connsiteY3-234" fmla="*/ 63622 h 992639"/>
                <a:gd name="connsiteX4-235" fmla="*/ 6186416 w 6216890"/>
                <a:gd name="connsiteY4-236" fmla="*/ 84404 h 992639"/>
                <a:gd name="connsiteX5-237" fmla="*/ 6207198 w 6216890"/>
                <a:gd name="connsiteY5-238" fmla="*/ 749422 h 992639"/>
                <a:gd name="connsiteX6-239" fmla="*/ 6186416 w 6216890"/>
                <a:gd name="connsiteY6-240" fmla="*/ 915676 h 992639"/>
                <a:gd name="connsiteX7-241" fmla="*/ 5646089 w 6216890"/>
                <a:gd name="connsiteY7-242" fmla="*/ 936458 h 992639"/>
                <a:gd name="connsiteX8-243" fmla="*/ 5093730 w 6216890"/>
                <a:gd name="connsiteY8-244" fmla="*/ 941198 h 992639"/>
                <a:gd name="connsiteX9-245" fmla="*/ 14216 w 6216890"/>
                <a:gd name="connsiteY9-246" fmla="*/ 978022 h 992639"/>
                <a:gd name="connsiteX10-247" fmla="*/ 18956 w 6216890"/>
                <a:gd name="connsiteY10-248" fmla="*/ 8932 h 992639"/>
                <a:gd name="connsiteX11-249" fmla="*/ 429852 w 6216890"/>
                <a:gd name="connsiteY11-250" fmla="*/ 63622 h 992639"/>
                <a:gd name="connsiteX0-251" fmla="*/ 535998 w 6323036"/>
                <a:gd name="connsiteY0-252" fmla="*/ 186474 h 1115491"/>
                <a:gd name="connsiteX1-253" fmla="*/ 2240107 w 6323036"/>
                <a:gd name="connsiteY1-254" fmla="*/ 207256 h 1115491"/>
                <a:gd name="connsiteX2-255" fmla="*/ 3196071 w 6323036"/>
                <a:gd name="connsiteY2-256" fmla="*/ 228037 h 1115491"/>
                <a:gd name="connsiteX3-257" fmla="*/ 5897707 w 6323036"/>
                <a:gd name="connsiteY3-258" fmla="*/ 186474 h 1115491"/>
                <a:gd name="connsiteX4-259" fmla="*/ 6292562 w 6323036"/>
                <a:gd name="connsiteY4-260" fmla="*/ 207256 h 1115491"/>
                <a:gd name="connsiteX5-261" fmla="*/ 6313344 w 6323036"/>
                <a:gd name="connsiteY5-262" fmla="*/ 872274 h 1115491"/>
                <a:gd name="connsiteX6-263" fmla="*/ 6292562 w 6323036"/>
                <a:gd name="connsiteY6-264" fmla="*/ 1038528 h 1115491"/>
                <a:gd name="connsiteX7-265" fmla="*/ 5752235 w 6323036"/>
                <a:gd name="connsiteY7-266" fmla="*/ 1059310 h 1115491"/>
                <a:gd name="connsiteX8-267" fmla="*/ 5199876 w 6323036"/>
                <a:gd name="connsiteY8-268" fmla="*/ 1064050 h 1115491"/>
                <a:gd name="connsiteX9-269" fmla="*/ 120362 w 6323036"/>
                <a:gd name="connsiteY9-270" fmla="*/ 1100874 h 1115491"/>
                <a:gd name="connsiteX10-271" fmla="*/ 125102 w 6323036"/>
                <a:gd name="connsiteY10-272" fmla="*/ 131784 h 1115491"/>
                <a:gd name="connsiteX11-273" fmla="*/ 535998 w 6323036"/>
                <a:gd name="connsiteY11-274" fmla="*/ 186474 h 1115491"/>
                <a:gd name="connsiteX0-275" fmla="*/ 535998 w 6323036"/>
                <a:gd name="connsiteY0-276" fmla="*/ 186474 h 1115491"/>
                <a:gd name="connsiteX1-277" fmla="*/ 2240107 w 6323036"/>
                <a:gd name="connsiteY1-278" fmla="*/ 207256 h 1115491"/>
                <a:gd name="connsiteX2-279" fmla="*/ 3196071 w 6323036"/>
                <a:gd name="connsiteY2-280" fmla="*/ 228037 h 1115491"/>
                <a:gd name="connsiteX3-281" fmla="*/ 5897707 w 6323036"/>
                <a:gd name="connsiteY3-282" fmla="*/ 186474 h 1115491"/>
                <a:gd name="connsiteX4-283" fmla="*/ 6292562 w 6323036"/>
                <a:gd name="connsiteY4-284" fmla="*/ 207256 h 1115491"/>
                <a:gd name="connsiteX5-285" fmla="*/ 6313344 w 6323036"/>
                <a:gd name="connsiteY5-286" fmla="*/ 872274 h 1115491"/>
                <a:gd name="connsiteX6-287" fmla="*/ 6292562 w 6323036"/>
                <a:gd name="connsiteY6-288" fmla="*/ 1038528 h 1115491"/>
                <a:gd name="connsiteX7-289" fmla="*/ 5752235 w 6323036"/>
                <a:gd name="connsiteY7-290" fmla="*/ 1059310 h 1115491"/>
                <a:gd name="connsiteX8-291" fmla="*/ 5199876 w 6323036"/>
                <a:gd name="connsiteY8-292" fmla="*/ 1064050 h 1115491"/>
                <a:gd name="connsiteX9-293" fmla="*/ 120362 w 6323036"/>
                <a:gd name="connsiteY9-294" fmla="*/ 1100874 h 1115491"/>
                <a:gd name="connsiteX10-295" fmla="*/ 125102 w 6323036"/>
                <a:gd name="connsiteY10-296" fmla="*/ 131784 h 1115491"/>
                <a:gd name="connsiteX11-297" fmla="*/ 535998 w 6323036"/>
                <a:gd name="connsiteY11-298" fmla="*/ 186474 h 1115491"/>
                <a:gd name="connsiteX0-299" fmla="*/ 535998 w 6323036"/>
                <a:gd name="connsiteY0-300" fmla="*/ 55066 h 984083"/>
                <a:gd name="connsiteX1-301" fmla="*/ 2240107 w 6323036"/>
                <a:gd name="connsiteY1-302" fmla="*/ 75848 h 984083"/>
                <a:gd name="connsiteX2-303" fmla="*/ 3196071 w 6323036"/>
                <a:gd name="connsiteY2-304" fmla="*/ 96629 h 984083"/>
                <a:gd name="connsiteX3-305" fmla="*/ 5897707 w 6323036"/>
                <a:gd name="connsiteY3-306" fmla="*/ 55066 h 984083"/>
                <a:gd name="connsiteX4-307" fmla="*/ 6292562 w 6323036"/>
                <a:gd name="connsiteY4-308" fmla="*/ 75848 h 984083"/>
                <a:gd name="connsiteX5-309" fmla="*/ 6313344 w 6323036"/>
                <a:gd name="connsiteY5-310" fmla="*/ 740866 h 984083"/>
                <a:gd name="connsiteX6-311" fmla="*/ 6292562 w 6323036"/>
                <a:gd name="connsiteY6-312" fmla="*/ 907120 h 984083"/>
                <a:gd name="connsiteX7-313" fmla="*/ 5752235 w 6323036"/>
                <a:gd name="connsiteY7-314" fmla="*/ 927902 h 984083"/>
                <a:gd name="connsiteX8-315" fmla="*/ 5199876 w 6323036"/>
                <a:gd name="connsiteY8-316" fmla="*/ 932642 h 984083"/>
                <a:gd name="connsiteX9-317" fmla="*/ 120362 w 6323036"/>
                <a:gd name="connsiteY9-318" fmla="*/ 969466 h 984083"/>
                <a:gd name="connsiteX10-319" fmla="*/ 125102 w 6323036"/>
                <a:gd name="connsiteY10-320" fmla="*/ 376 h 984083"/>
                <a:gd name="connsiteX11-321" fmla="*/ 535998 w 6323036"/>
                <a:gd name="connsiteY11-322" fmla="*/ 55066 h 984083"/>
                <a:gd name="connsiteX0-323" fmla="*/ 415636 w 6202674"/>
                <a:gd name="connsiteY0-324" fmla="*/ 55066 h 984083"/>
                <a:gd name="connsiteX1-325" fmla="*/ 2119745 w 6202674"/>
                <a:gd name="connsiteY1-326" fmla="*/ 75848 h 984083"/>
                <a:gd name="connsiteX2-327" fmla="*/ 3075709 w 6202674"/>
                <a:gd name="connsiteY2-328" fmla="*/ 96629 h 984083"/>
                <a:gd name="connsiteX3-329" fmla="*/ 5777345 w 6202674"/>
                <a:gd name="connsiteY3-330" fmla="*/ 55066 h 984083"/>
                <a:gd name="connsiteX4-331" fmla="*/ 6172200 w 6202674"/>
                <a:gd name="connsiteY4-332" fmla="*/ 75848 h 984083"/>
                <a:gd name="connsiteX5-333" fmla="*/ 6192982 w 6202674"/>
                <a:gd name="connsiteY5-334" fmla="*/ 740866 h 984083"/>
                <a:gd name="connsiteX6-335" fmla="*/ 6172200 w 6202674"/>
                <a:gd name="connsiteY6-336" fmla="*/ 907120 h 984083"/>
                <a:gd name="connsiteX7-337" fmla="*/ 5631873 w 6202674"/>
                <a:gd name="connsiteY7-338" fmla="*/ 927902 h 984083"/>
                <a:gd name="connsiteX8-339" fmla="*/ 5079514 w 6202674"/>
                <a:gd name="connsiteY8-340" fmla="*/ 932642 h 984083"/>
                <a:gd name="connsiteX9-341" fmla="*/ 0 w 6202674"/>
                <a:gd name="connsiteY9-342" fmla="*/ 969466 h 984083"/>
                <a:gd name="connsiteX10-343" fmla="*/ 4740 w 6202674"/>
                <a:gd name="connsiteY10-344" fmla="*/ 376 h 984083"/>
                <a:gd name="connsiteX11-345" fmla="*/ 415636 w 6202674"/>
                <a:gd name="connsiteY11-346" fmla="*/ 55066 h 984083"/>
                <a:gd name="connsiteX0-347" fmla="*/ 426938 w 6213976"/>
                <a:gd name="connsiteY0-348" fmla="*/ 0 h 929017"/>
                <a:gd name="connsiteX1-349" fmla="*/ 2131047 w 6213976"/>
                <a:gd name="connsiteY1-350" fmla="*/ 20782 h 929017"/>
                <a:gd name="connsiteX2-351" fmla="*/ 3087011 w 6213976"/>
                <a:gd name="connsiteY2-352" fmla="*/ 41563 h 929017"/>
                <a:gd name="connsiteX3-353" fmla="*/ 5788647 w 6213976"/>
                <a:gd name="connsiteY3-354" fmla="*/ 0 h 929017"/>
                <a:gd name="connsiteX4-355" fmla="*/ 6183502 w 6213976"/>
                <a:gd name="connsiteY4-356" fmla="*/ 20782 h 929017"/>
                <a:gd name="connsiteX5-357" fmla="*/ 6204284 w 6213976"/>
                <a:gd name="connsiteY5-358" fmla="*/ 685800 h 929017"/>
                <a:gd name="connsiteX6-359" fmla="*/ 6183502 w 6213976"/>
                <a:gd name="connsiteY6-360" fmla="*/ 852054 h 929017"/>
                <a:gd name="connsiteX7-361" fmla="*/ 5643175 w 6213976"/>
                <a:gd name="connsiteY7-362" fmla="*/ 872836 h 929017"/>
                <a:gd name="connsiteX8-363" fmla="*/ 5090816 w 6213976"/>
                <a:gd name="connsiteY8-364" fmla="*/ 877576 h 929017"/>
                <a:gd name="connsiteX9-365" fmla="*/ 11302 w 6213976"/>
                <a:gd name="connsiteY9-366" fmla="*/ 914400 h 929017"/>
                <a:gd name="connsiteX10-367" fmla="*/ 0 w 6213976"/>
                <a:gd name="connsiteY10-368" fmla="*/ 9478 h 929017"/>
                <a:gd name="connsiteX11-369" fmla="*/ 426938 w 6213976"/>
                <a:gd name="connsiteY11-370" fmla="*/ 0 h 929017"/>
              </a:gdLst>
              <a:ahLst/>
              <a:cxnLst>
                <a:cxn ang="0">
                  <a:pos x="connsiteX0-347" y="connsiteY0-348"/>
                </a:cxn>
                <a:cxn ang="0">
                  <a:pos x="connsiteX1-349" y="connsiteY1-350"/>
                </a:cxn>
                <a:cxn ang="0">
                  <a:pos x="connsiteX2-351" y="connsiteY2-352"/>
                </a:cxn>
                <a:cxn ang="0">
                  <a:pos x="connsiteX3-353" y="connsiteY3-354"/>
                </a:cxn>
                <a:cxn ang="0">
                  <a:pos x="connsiteX4-355" y="connsiteY4-356"/>
                </a:cxn>
                <a:cxn ang="0">
                  <a:pos x="connsiteX5-357" y="connsiteY5-358"/>
                </a:cxn>
                <a:cxn ang="0">
                  <a:pos x="connsiteX6-359" y="connsiteY6-360"/>
                </a:cxn>
                <a:cxn ang="0">
                  <a:pos x="connsiteX7-361" y="connsiteY7-362"/>
                </a:cxn>
                <a:cxn ang="0">
                  <a:pos x="connsiteX8-363" y="connsiteY8-364"/>
                </a:cxn>
                <a:cxn ang="0">
                  <a:pos x="connsiteX9-365" y="connsiteY9-366"/>
                </a:cxn>
                <a:cxn ang="0">
                  <a:pos x="connsiteX10-367" y="connsiteY10-368"/>
                </a:cxn>
                <a:cxn ang="0">
                  <a:pos x="connsiteX11-369" y="connsiteY11-370"/>
                </a:cxn>
              </a:cxnLst>
              <a:rect l="l" t="t" r="r" b="b"/>
              <a:pathLst>
                <a:path w="6213976" h="929017">
                  <a:moveTo>
                    <a:pt x="426938" y="0"/>
                  </a:moveTo>
                  <a:lnTo>
                    <a:pt x="2131047" y="20782"/>
                  </a:lnTo>
                  <a:lnTo>
                    <a:pt x="3087011" y="41563"/>
                  </a:lnTo>
                  <a:lnTo>
                    <a:pt x="5788647" y="0"/>
                  </a:lnTo>
                  <a:cubicBezTo>
                    <a:pt x="5920448" y="0"/>
                    <a:pt x="6051884" y="13855"/>
                    <a:pt x="6183502" y="20782"/>
                  </a:cubicBezTo>
                  <a:cubicBezTo>
                    <a:pt x="6190429" y="242455"/>
                    <a:pt x="6204284" y="464019"/>
                    <a:pt x="6204284" y="685800"/>
                  </a:cubicBezTo>
                  <a:cubicBezTo>
                    <a:pt x="6204284" y="741649"/>
                    <a:pt x="6236485" y="834393"/>
                    <a:pt x="6183502" y="852054"/>
                  </a:cubicBezTo>
                  <a:cubicBezTo>
                    <a:pt x="6012509" y="909051"/>
                    <a:pt x="5825289" y="868582"/>
                    <a:pt x="5643175" y="872836"/>
                  </a:cubicBezTo>
                  <a:cubicBezTo>
                    <a:pt x="5461061" y="877090"/>
                    <a:pt x="5194725" y="870649"/>
                    <a:pt x="5090816" y="877576"/>
                  </a:cubicBezTo>
                  <a:cubicBezTo>
                    <a:pt x="4152171" y="884503"/>
                    <a:pt x="974739" y="960156"/>
                    <a:pt x="11302" y="914400"/>
                  </a:cubicBezTo>
                  <a:cubicBezTo>
                    <a:pt x="18229" y="623454"/>
                    <a:pt x="6580" y="480899"/>
                    <a:pt x="0" y="9478"/>
                  </a:cubicBezTo>
                  <a:cubicBezTo>
                    <a:pt x="147375" y="3706"/>
                    <a:pt x="413133" y="2333"/>
                    <a:pt x="426938" y="0"/>
                  </a:cubicBezTo>
                  <a:close/>
                </a:path>
              </a:pathLst>
            </a:custGeom>
            <a:solidFill>
              <a:srgbClr val="600000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cxnSp>
          <p:nvCxnSpPr>
            <p:cNvPr id="29" name="直接连接符 28"/>
            <p:cNvCxnSpPr/>
            <p:nvPr/>
          </p:nvCxnSpPr>
          <p:spPr>
            <a:xfrm flipH="1">
              <a:off x="2377249" y="-1662381"/>
              <a:ext cx="0" cy="285852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54307" name="组合 163"/>
            <p:cNvGrpSpPr/>
            <p:nvPr/>
          </p:nvGrpSpPr>
          <p:grpSpPr bwMode="auto">
            <a:xfrm>
              <a:off x="2566737" y="-1662208"/>
              <a:ext cx="2258272" cy="338800"/>
              <a:chOff x="2566737" y="-1676722"/>
              <a:chExt cx="2258272" cy="338800"/>
            </a:xfrm>
          </p:grpSpPr>
          <p:cxnSp>
            <p:nvCxnSpPr>
              <p:cNvPr id="45" name="直接连接符 44"/>
              <p:cNvCxnSpPr/>
              <p:nvPr/>
            </p:nvCxnSpPr>
            <p:spPr>
              <a:xfrm flipV="1">
                <a:off x="2567131" y="-1677431"/>
                <a:ext cx="20366" cy="136120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6" name="直接连接符 45"/>
              <p:cNvCxnSpPr/>
              <p:nvPr/>
            </p:nvCxnSpPr>
            <p:spPr>
              <a:xfrm flipV="1">
                <a:off x="2814847" y="-1682109"/>
                <a:ext cx="20366" cy="136120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" name="直接连接符 46"/>
              <p:cNvCxnSpPr/>
              <p:nvPr/>
            </p:nvCxnSpPr>
            <p:spPr>
              <a:xfrm flipV="1">
                <a:off x="3317964" y="-1668669"/>
                <a:ext cx="20366" cy="136120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8" name="直接连接符 47"/>
              <p:cNvCxnSpPr/>
              <p:nvPr/>
            </p:nvCxnSpPr>
            <p:spPr>
              <a:xfrm flipV="1">
                <a:off x="3576934" y="-1668524"/>
                <a:ext cx="20366" cy="136120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9" name="直接连接符 48"/>
              <p:cNvCxnSpPr/>
              <p:nvPr/>
            </p:nvCxnSpPr>
            <p:spPr>
              <a:xfrm flipV="1">
                <a:off x="3836379" y="-1653555"/>
                <a:ext cx="10182" cy="149732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" name="直接连接符 49"/>
              <p:cNvCxnSpPr/>
              <p:nvPr/>
            </p:nvCxnSpPr>
            <p:spPr>
              <a:xfrm flipV="1">
                <a:off x="4074365" y="-1653304"/>
                <a:ext cx="13577" cy="146330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1" name="直接连接符 50"/>
              <p:cNvCxnSpPr/>
              <p:nvPr/>
            </p:nvCxnSpPr>
            <p:spPr>
              <a:xfrm flipV="1">
                <a:off x="4322420" y="-1657700"/>
                <a:ext cx="10184" cy="149732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2" name="直接连接符 51"/>
              <p:cNvCxnSpPr/>
              <p:nvPr/>
            </p:nvCxnSpPr>
            <p:spPr>
              <a:xfrm flipV="1">
                <a:off x="3074263" y="-1664048"/>
                <a:ext cx="13577" cy="142926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3" name="直接连接符 52"/>
              <p:cNvCxnSpPr/>
              <p:nvPr/>
            </p:nvCxnSpPr>
            <p:spPr>
              <a:xfrm flipH="1">
                <a:off x="4823221" y="-1631326"/>
                <a:ext cx="0" cy="285852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4" name="直接连接符 53"/>
              <p:cNvCxnSpPr/>
              <p:nvPr/>
            </p:nvCxnSpPr>
            <p:spPr>
              <a:xfrm flipV="1">
                <a:off x="4570217" y="-1641654"/>
                <a:ext cx="10182" cy="146330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31" name="直接连接符 30"/>
            <p:cNvCxnSpPr/>
            <p:nvPr/>
          </p:nvCxnSpPr>
          <p:spPr>
            <a:xfrm flipV="1">
              <a:off x="5067115" y="-1623962"/>
              <a:ext cx="20366" cy="13612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连接符 31"/>
            <p:cNvCxnSpPr/>
            <p:nvPr/>
          </p:nvCxnSpPr>
          <p:spPr>
            <a:xfrm flipV="1">
              <a:off x="5330072" y="-1620782"/>
              <a:ext cx="16970" cy="13612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 flipV="1">
              <a:off x="5827288" y="-1640828"/>
              <a:ext cx="16973" cy="139524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/>
            <p:nvPr/>
          </p:nvCxnSpPr>
          <p:spPr>
            <a:xfrm flipV="1">
              <a:off x="6081758" y="-1626027"/>
              <a:ext cx="16970" cy="13612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/>
            <p:cNvCxnSpPr/>
            <p:nvPr/>
          </p:nvCxnSpPr>
          <p:spPr>
            <a:xfrm flipV="1">
              <a:off x="6335895" y="-1638105"/>
              <a:ext cx="10182" cy="14633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/>
            <p:cNvCxnSpPr/>
            <p:nvPr/>
          </p:nvCxnSpPr>
          <p:spPr>
            <a:xfrm flipV="1">
              <a:off x="6583612" y="-1642784"/>
              <a:ext cx="10182" cy="14633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接连接符 36"/>
            <p:cNvCxnSpPr/>
            <p:nvPr/>
          </p:nvCxnSpPr>
          <p:spPr>
            <a:xfrm flipV="1">
              <a:off x="6836527" y="-1638047"/>
              <a:ext cx="10184" cy="146328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/>
            <p:nvPr/>
          </p:nvCxnSpPr>
          <p:spPr>
            <a:xfrm flipV="1">
              <a:off x="5585218" y="-1608820"/>
              <a:ext cx="10184" cy="14633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/>
            <p:cNvCxnSpPr/>
            <p:nvPr/>
          </p:nvCxnSpPr>
          <p:spPr>
            <a:xfrm flipH="1">
              <a:off x="7327161" y="-1651255"/>
              <a:ext cx="0" cy="289254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 flipV="1">
              <a:off x="7085796" y="-1636063"/>
              <a:ext cx="10184" cy="149732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" name="组合 54"/>
          <p:cNvGrpSpPr/>
          <p:nvPr/>
        </p:nvGrpSpPr>
        <p:grpSpPr bwMode="auto">
          <a:xfrm rot="-10183981">
            <a:off x="4925695" y="3957955"/>
            <a:ext cx="1882140" cy="1028700"/>
            <a:chOff x="4455690" y="-2219244"/>
            <a:chExt cx="3771016" cy="2637561"/>
          </a:xfrm>
        </p:grpSpPr>
        <p:sp>
          <p:nvSpPr>
            <p:cNvPr id="56" name="直角三角形 135"/>
            <p:cNvSpPr/>
            <p:nvPr/>
          </p:nvSpPr>
          <p:spPr>
            <a:xfrm>
              <a:off x="4455690" y="-2219244"/>
              <a:ext cx="3771016" cy="2637561"/>
            </a:xfrm>
            <a:custGeom>
              <a:avLst/>
              <a:gdLst>
                <a:gd name="connsiteX0" fmla="*/ 384606 w 3769725"/>
                <a:gd name="connsiteY0" fmla="*/ 723244 h 2593592"/>
                <a:gd name="connsiteX1" fmla="*/ 384606 w 3769725"/>
                <a:gd name="connsiteY1" fmla="*/ 2270085 h 2593592"/>
                <a:gd name="connsiteX2" fmla="*/ 2632902 w 3769725"/>
                <a:gd name="connsiteY2" fmla="*/ 2270085 h 2593592"/>
                <a:gd name="connsiteX3" fmla="*/ 384606 w 3769725"/>
                <a:gd name="connsiteY3" fmla="*/ 723244 h 2593592"/>
                <a:gd name="connsiteX4" fmla="*/ 0 w 3769725"/>
                <a:gd name="connsiteY4" fmla="*/ 0 h 2593592"/>
                <a:gd name="connsiteX5" fmla="*/ 387735 w 3769725"/>
                <a:gd name="connsiteY5" fmla="*/ 229992 h 2593592"/>
                <a:gd name="connsiteX6" fmla="*/ 3769725 w 3769725"/>
                <a:gd name="connsiteY6" fmla="*/ 2593592 h 2593592"/>
                <a:gd name="connsiteX7" fmla="*/ 0 w 3769725"/>
                <a:gd name="connsiteY7" fmla="*/ 2593592 h 2593592"/>
                <a:gd name="connsiteX8" fmla="*/ 0 w 3769725"/>
                <a:gd name="connsiteY8" fmla="*/ 0 h 2593592"/>
                <a:gd name="connsiteX0-1" fmla="*/ 384606 w 3769725"/>
                <a:gd name="connsiteY0-2" fmla="*/ 723244 h 2593592"/>
                <a:gd name="connsiteX1-3" fmla="*/ 384606 w 3769725"/>
                <a:gd name="connsiteY1-4" fmla="*/ 2270085 h 2593592"/>
                <a:gd name="connsiteX2-5" fmla="*/ 2632902 w 3769725"/>
                <a:gd name="connsiteY2-6" fmla="*/ 2270085 h 2593592"/>
                <a:gd name="connsiteX3-7" fmla="*/ 384606 w 3769725"/>
                <a:gd name="connsiteY3-8" fmla="*/ 723244 h 2593592"/>
                <a:gd name="connsiteX4-9" fmla="*/ 0 w 3769725"/>
                <a:gd name="connsiteY4-10" fmla="*/ 0 h 2593592"/>
                <a:gd name="connsiteX5-11" fmla="*/ 387735 w 3769725"/>
                <a:gd name="connsiteY5-12" fmla="*/ 229992 h 2593592"/>
                <a:gd name="connsiteX6-13" fmla="*/ 3769725 w 3769725"/>
                <a:gd name="connsiteY6-14" fmla="*/ 2593592 h 2593592"/>
                <a:gd name="connsiteX7-15" fmla="*/ 0 w 3769725"/>
                <a:gd name="connsiteY7-16" fmla="*/ 2593592 h 2593592"/>
                <a:gd name="connsiteX8-17" fmla="*/ 0 w 3769725"/>
                <a:gd name="connsiteY8-18" fmla="*/ 0 h 2593592"/>
                <a:gd name="connsiteX0-19" fmla="*/ 384606 w 3737641"/>
                <a:gd name="connsiteY0-20" fmla="*/ 723244 h 2593592"/>
                <a:gd name="connsiteX1-21" fmla="*/ 384606 w 3737641"/>
                <a:gd name="connsiteY1-22" fmla="*/ 2270085 h 2593592"/>
                <a:gd name="connsiteX2-23" fmla="*/ 2632902 w 3737641"/>
                <a:gd name="connsiteY2-24" fmla="*/ 2270085 h 2593592"/>
                <a:gd name="connsiteX3-25" fmla="*/ 384606 w 3737641"/>
                <a:gd name="connsiteY3-26" fmla="*/ 723244 h 2593592"/>
                <a:gd name="connsiteX4-27" fmla="*/ 0 w 3737641"/>
                <a:gd name="connsiteY4-28" fmla="*/ 0 h 2593592"/>
                <a:gd name="connsiteX5-29" fmla="*/ 387735 w 3737641"/>
                <a:gd name="connsiteY5-30" fmla="*/ 229992 h 2593592"/>
                <a:gd name="connsiteX6-31" fmla="*/ 3737641 w 3737641"/>
                <a:gd name="connsiteY6-32" fmla="*/ 2561508 h 2593592"/>
                <a:gd name="connsiteX7-33" fmla="*/ 0 w 3737641"/>
                <a:gd name="connsiteY7-34" fmla="*/ 2593592 h 2593592"/>
                <a:gd name="connsiteX8-35" fmla="*/ 0 w 3737641"/>
                <a:gd name="connsiteY8-36" fmla="*/ 0 h 2593592"/>
                <a:gd name="connsiteX0-37" fmla="*/ 384606 w 3737641"/>
                <a:gd name="connsiteY0-38" fmla="*/ 723244 h 2593592"/>
                <a:gd name="connsiteX1-39" fmla="*/ 384606 w 3737641"/>
                <a:gd name="connsiteY1-40" fmla="*/ 2270085 h 2593592"/>
                <a:gd name="connsiteX2-41" fmla="*/ 2632902 w 3737641"/>
                <a:gd name="connsiteY2-42" fmla="*/ 2270085 h 2593592"/>
                <a:gd name="connsiteX3-43" fmla="*/ 384606 w 3737641"/>
                <a:gd name="connsiteY3-44" fmla="*/ 723244 h 2593592"/>
                <a:gd name="connsiteX4-45" fmla="*/ 0 w 3737641"/>
                <a:gd name="connsiteY4-46" fmla="*/ 0 h 2593592"/>
                <a:gd name="connsiteX5-47" fmla="*/ 387735 w 3737641"/>
                <a:gd name="connsiteY5-48" fmla="*/ 229992 h 2593592"/>
                <a:gd name="connsiteX6-49" fmla="*/ 3737641 w 3737641"/>
                <a:gd name="connsiteY6-50" fmla="*/ 2561508 h 2593592"/>
                <a:gd name="connsiteX7-51" fmla="*/ 0 w 3737641"/>
                <a:gd name="connsiteY7-52" fmla="*/ 2593592 h 2593592"/>
                <a:gd name="connsiteX8-53" fmla="*/ 0 w 3737641"/>
                <a:gd name="connsiteY8-54" fmla="*/ 0 h 2593592"/>
                <a:gd name="connsiteX0-55" fmla="*/ 384606 w 3999732"/>
                <a:gd name="connsiteY0-56" fmla="*/ 723244 h 2779849"/>
                <a:gd name="connsiteX1-57" fmla="*/ 384606 w 3999732"/>
                <a:gd name="connsiteY1-58" fmla="*/ 2270085 h 2779849"/>
                <a:gd name="connsiteX2-59" fmla="*/ 2632902 w 3999732"/>
                <a:gd name="connsiteY2-60" fmla="*/ 2270085 h 2779849"/>
                <a:gd name="connsiteX3-61" fmla="*/ 384606 w 3999732"/>
                <a:gd name="connsiteY3-62" fmla="*/ 723244 h 2779849"/>
                <a:gd name="connsiteX4-63" fmla="*/ 0 w 3999732"/>
                <a:gd name="connsiteY4-64" fmla="*/ 0 h 2779849"/>
                <a:gd name="connsiteX5-65" fmla="*/ 387735 w 3999732"/>
                <a:gd name="connsiteY5-66" fmla="*/ 229992 h 2779849"/>
                <a:gd name="connsiteX6-67" fmla="*/ 3737641 w 3999732"/>
                <a:gd name="connsiteY6-68" fmla="*/ 2561508 h 2779849"/>
                <a:gd name="connsiteX7-69" fmla="*/ 3339482 w 3999732"/>
                <a:gd name="connsiteY7-70" fmla="*/ 2572139 h 2779849"/>
                <a:gd name="connsiteX8-71" fmla="*/ 0 w 3999732"/>
                <a:gd name="connsiteY8-72" fmla="*/ 2593592 h 2779849"/>
                <a:gd name="connsiteX9" fmla="*/ 0 w 3999732"/>
                <a:gd name="connsiteY9" fmla="*/ 0 h 2779849"/>
                <a:gd name="connsiteX0-73" fmla="*/ 384606 w 3903459"/>
                <a:gd name="connsiteY0-74" fmla="*/ 723244 h 2779849"/>
                <a:gd name="connsiteX1-75" fmla="*/ 384606 w 3903459"/>
                <a:gd name="connsiteY1-76" fmla="*/ 2270085 h 2779849"/>
                <a:gd name="connsiteX2-77" fmla="*/ 2632902 w 3903459"/>
                <a:gd name="connsiteY2-78" fmla="*/ 2270085 h 2779849"/>
                <a:gd name="connsiteX3-79" fmla="*/ 384606 w 3903459"/>
                <a:gd name="connsiteY3-80" fmla="*/ 723244 h 2779849"/>
                <a:gd name="connsiteX4-81" fmla="*/ 0 w 3903459"/>
                <a:gd name="connsiteY4-82" fmla="*/ 0 h 2779849"/>
                <a:gd name="connsiteX5-83" fmla="*/ 387735 w 3903459"/>
                <a:gd name="connsiteY5-84" fmla="*/ 229992 h 2779849"/>
                <a:gd name="connsiteX6-85" fmla="*/ 3737641 w 3903459"/>
                <a:gd name="connsiteY6-86" fmla="*/ 2561508 h 2779849"/>
                <a:gd name="connsiteX7-87" fmla="*/ 3339482 w 3903459"/>
                <a:gd name="connsiteY7-88" fmla="*/ 2572139 h 2779849"/>
                <a:gd name="connsiteX8-89" fmla="*/ 0 w 3903459"/>
                <a:gd name="connsiteY8-90" fmla="*/ 2593592 h 2779849"/>
                <a:gd name="connsiteX9-91" fmla="*/ 0 w 3903459"/>
                <a:gd name="connsiteY9-92" fmla="*/ 0 h 2779849"/>
                <a:gd name="connsiteX0-93" fmla="*/ 384606 w 3737641"/>
                <a:gd name="connsiteY0-94" fmla="*/ 723244 h 2779849"/>
                <a:gd name="connsiteX1-95" fmla="*/ 384606 w 3737641"/>
                <a:gd name="connsiteY1-96" fmla="*/ 2270085 h 2779849"/>
                <a:gd name="connsiteX2-97" fmla="*/ 2632902 w 3737641"/>
                <a:gd name="connsiteY2-98" fmla="*/ 2270085 h 2779849"/>
                <a:gd name="connsiteX3-99" fmla="*/ 384606 w 3737641"/>
                <a:gd name="connsiteY3-100" fmla="*/ 723244 h 2779849"/>
                <a:gd name="connsiteX4-101" fmla="*/ 0 w 3737641"/>
                <a:gd name="connsiteY4-102" fmla="*/ 0 h 2779849"/>
                <a:gd name="connsiteX5-103" fmla="*/ 387735 w 3737641"/>
                <a:gd name="connsiteY5-104" fmla="*/ 229992 h 2779849"/>
                <a:gd name="connsiteX6-105" fmla="*/ 3737641 w 3737641"/>
                <a:gd name="connsiteY6-106" fmla="*/ 2561508 h 2779849"/>
                <a:gd name="connsiteX7-107" fmla="*/ 3339482 w 3737641"/>
                <a:gd name="connsiteY7-108" fmla="*/ 2572139 h 2779849"/>
                <a:gd name="connsiteX8-109" fmla="*/ 0 w 3737641"/>
                <a:gd name="connsiteY8-110" fmla="*/ 2593592 h 2779849"/>
                <a:gd name="connsiteX9-111" fmla="*/ 0 w 3737641"/>
                <a:gd name="connsiteY9-112" fmla="*/ 0 h 2779849"/>
                <a:gd name="connsiteX0-113" fmla="*/ 384606 w 3737641"/>
                <a:gd name="connsiteY0-114" fmla="*/ 723244 h 2637530"/>
                <a:gd name="connsiteX1-115" fmla="*/ 384606 w 3737641"/>
                <a:gd name="connsiteY1-116" fmla="*/ 2270085 h 2637530"/>
                <a:gd name="connsiteX2-117" fmla="*/ 2632902 w 3737641"/>
                <a:gd name="connsiteY2-118" fmla="*/ 2270085 h 2637530"/>
                <a:gd name="connsiteX3-119" fmla="*/ 384606 w 3737641"/>
                <a:gd name="connsiteY3-120" fmla="*/ 723244 h 2637530"/>
                <a:gd name="connsiteX4-121" fmla="*/ 0 w 3737641"/>
                <a:gd name="connsiteY4-122" fmla="*/ 0 h 2637530"/>
                <a:gd name="connsiteX5-123" fmla="*/ 387735 w 3737641"/>
                <a:gd name="connsiteY5-124" fmla="*/ 229992 h 2637530"/>
                <a:gd name="connsiteX6-125" fmla="*/ 3737641 w 3737641"/>
                <a:gd name="connsiteY6-126" fmla="*/ 2561508 h 2637530"/>
                <a:gd name="connsiteX7-127" fmla="*/ 3339482 w 3737641"/>
                <a:gd name="connsiteY7-128" fmla="*/ 2572139 h 2637530"/>
                <a:gd name="connsiteX8-129" fmla="*/ 0 w 3737641"/>
                <a:gd name="connsiteY8-130" fmla="*/ 2593592 h 2637530"/>
                <a:gd name="connsiteX9-131" fmla="*/ 0 w 3737641"/>
                <a:gd name="connsiteY9-132" fmla="*/ 0 h 2637530"/>
                <a:gd name="connsiteX0-133" fmla="*/ 384606 w 3737641"/>
                <a:gd name="connsiteY0-134" fmla="*/ 723244 h 2637530"/>
                <a:gd name="connsiteX1-135" fmla="*/ 384606 w 3737641"/>
                <a:gd name="connsiteY1-136" fmla="*/ 2270085 h 2637530"/>
                <a:gd name="connsiteX2-137" fmla="*/ 2632902 w 3737641"/>
                <a:gd name="connsiteY2-138" fmla="*/ 2270085 h 2637530"/>
                <a:gd name="connsiteX3-139" fmla="*/ 384606 w 3737641"/>
                <a:gd name="connsiteY3-140" fmla="*/ 723244 h 2637530"/>
                <a:gd name="connsiteX4-141" fmla="*/ 0 w 3737641"/>
                <a:gd name="connsiteY4-142" fmla="*/ 0 h 2637530"/>
                <a:gd name="connsiteX5-143" fmla="*/ 387735 w 3737641"/>
                <a:gd name="connsiteY5-144" fmla="*/ 229992 h 2637530"/>
                <a:gd name="connsiteX6-145" fmla="*/ 3737641 w 3737641"/>
                <a:gd name="connsiteY6-146" fmla="*/ 2561508 h 2637530"/>
                <a:gd name="connsiteX7-147" fmla="*/ 3339482 w 3737641"/>
                <a:gd name="connsiteY7-148" fmla="*/ 2572139 h 2637530"/>
                <a:gd name="connsiteX8-149" fmla="*/ 0 w 3737641"/>
                <a:gd name="connsiteY8-150" fmla="*/ 2593592 h 2637530"/>
                <a:gd name="connsiteX9-151" fmla="*/ 0 w 3737641"/>
                <a:gd name="connsiteY9-152" fmla="*/ 0 h 2637530"/>
                <a:gd name="connsiteX0-153" fmla="*/ 391735 w 3744770"/>
                <a:gd name="connsiteY0-154" fmla="*/ 723244 h 2637530"/>
                <a:gd name="connsiteX1-155" fmla="*/ 391735 w 3744770"/>
                <a:gd name="connsiteY1-156" fmla="*/ 2270085 h 2637530"/>
                <a:gd name="connsiteX2-157" fmla="*/ 2640031 w 3744770"/>
                <a:gd name="connsiteY2-158" fmla="*/ 2270085 h 2637530"/>
                <a:gd name="connsiteX3-159" fmla="*/ 391735 w 3744770"/>
                <a:gd name="connsiteY3-160" fmla="*/ 723244 h 2637530"/>
                <a:gd name="connsiteX4-161" fmla="*/ 7129 w 3744770"/>
                <a:gd name="connsiteY4-162" fmla="*/ 0 h 2637530"/>
                <a:gd name="connsiteX5-163" fmla="*/ 394864 w 3744770"/>
                <a:gd name="connsiteY5-164" fmla="*/ 229992 h 2637530"/>
                <a:gd name="connsiteX6-165" fmla="*/ 3744770 w 3744770"/>
                <a:gd name="connsiteY6-166" fmla="*/ 2561508 h 2637530"/>
                <a:gd name="connsiteX7-167" fmla="*/ 3346611 w 3744770"/>
                <a:gd name="connsiteY7-168" fmla="*/ 2572139 h 2637530"/>
                <a:gd name="connsiteX8-169" fmla="*/ 7129 w 3744770"/>
                <a:gd name="connsiteY8-170" fmla="*/ 2593592 h 2637530"/>
                <a:gd name="connsiteX9-171" fmla="*/ 7129 w 3744770"/>
                <a:gd name="connsiteY9-172" fmla="*/ 0 h 2637530"/>
                <a:gd name="connsiteX0-173" fmla="*/ 636462 w 3989497"/>
                <a:gd name="connsiteY0-174" fmla="*/ 723274 h 2637560"/>
                <a:gd name="connsiteX1-175" fmla="*/ 636462 w 3989497"/>
                <a:gd name="connsiteY1-176" fmla="*/ 2270115 h 2637560"/>
                <a:gd name="connsiteX2-177" fmla="*/ 2884758 w 3989497"/>
                <a:gd name="connsiteY2-178" fmla="*/ 2270115 h 2637560"/>
                <a:gd name="connsiteX3-179" fmla="*/ 636462 w 3989497"/>
                <a:gd name="connsiteY3-180" fmla="*/ 723274 h 2637560"/>
                <a:gd name="connsiteX4-181" fmla="*/ 251856 w 3989497"/>
                <a:gd name="connsiteY4-182" fmla="*/ 30 h 2637560"/>
                <a:gd name="connsiteX5-183" fmla="*/ 639591 w 3989497"/>
                <a:gd name="connsiteY5-184" fmla="*/ 230022 h 2637560"/>
                <a:gd name="connsiteX6-185" fmla="*/ 3989497 w 3989497"/>
                <a:gd name="connsiteY6-186" fmla="*/ 2561538 h 2637560"/>
                <a:gd name="connsiteX7-187" fmla="*/ 3591338 w 3989497"/>
                <a:gd name="connsiteY7-188" fmla="*/ 2572169 h 2637560"/>
                <a:gd name="connsiteX8-189" fmla="*/ 251856 w 3989497"/>
                <a:gd name="connsiteY8-190" fmla="*/ 2593622 h 2637560"/>
                <a:gd name="connsiteX9-191" fmla="*/ 238538 w 3989497"/>
                <a:gd name="connsiteY9-192" fmla="*/ 2187159 h 2637560"/>
                <a:gd name="connsiteX10" fmla="*/ 251856 w 3989497"/>
                <a:gd name="connsiteY10" fmla="*/ 30 h 2637560"/>
                <a:gd name="connsiteX0-193" fmla="*/ 417981 w 3771016"/>
                <a:gd name="connsiteY0-194" fmla="*/ 723274 h 2637560"/>
                <a:gd name="connsiteX1-195" fmla="*/ 417981 w 3771016"/>
                <a:gd name="connsiteY1-196" fmla="*/ 2270115 h 2637560"/>
                <a:gd name="connsiteX2-197" fmla="*/ 2666277 w 3771016"/>
                <a:gd name="connsiteY2-198" fmla="*/ 2270115 h 2637560"/>
                <a:gd name="connsiteX3-199" fmla="*/ 417981 w 3771016"/>
                <a:gd name="connsiteY3-200" fmla="*/ 723274 h 2637560"/>
                <a:gd name="connsiteX4-201" fmla="*/ 33375 w 3771016"/>
                <a:gd name="connsiteY4-202" fmla="*/ 30 h 2637560"/>
                <a:gd name="connsiteX5-203" fmla="*/ 421110 w 3771016"/>
                <a:gd name="connsiteY5-204" fmla="*/ 230022 h 2637560"/>
                <a:gd name="connsiteX6-205" fmla="*/ 3771016 w 3771016"/>
                <a:gd name="connsiteY6-206" fmla="*/ 2561538 h 2637560"/>
                <a:gd name="connsiteX7-207" fmla="*/ 3372857 w 3771016"/>
                <a:gd name="connsiteY7-208" fmla="*/ 2572169 h 2637560"/>
                <a:gd name="connsiteX8-209" fmla="*/ 33375 w 3771016"/>
                <a:gd name="connsiteY8-210" fmla="*/ 2593622 h 2637560"/>
                <a:gd name="connsiteX9-211" fmla="*/ 20057 w 3771016"/>
                <a:gd name="connsiteY9-212" fmla="*/ 2187159 h 2637560"/>
                <a:gd name="connsiteX10-213" fmla="*/ 33375 w 3771016"/>
                <a:gd name="connsiteY10-214" fmla="*/ 30 h 2637560"/>
                <a:gd name="connsiteX0-215" fmla="*/ 417981 w 3771016"/>
                <a:gd name="connsiteY0-216" fmla="*/ 726242 h 2640528"/>
                <a:gd name="connsiteX1-217" fmla="*/ 417981 w 3771016"/>
                <a:gd name="connsiteY1-218" fmla="*/ 2273083 h 2640528"/>
                <a:gd name="connsiteX2-219" fmla="*/ 2666277 w 3771016"/>
                <a:gd name="connsiteY2-220" fmla="*/ 2273083 h 2640528"/>
                <a:gd name="connsiteX3-221" fmla="*/ 417981 w 3771016"/>
                <a:gd name="connsiteY3-222" fmla="*/ 726242 h 2640528"/>
                <a:gd name="connsiteX4-223" fmla="*/ 33375 w 3771016"/>
                <a:gd name="connsiteY4-224" fmla="*/ 2998 h 2640528"/>
                <a:gd name="connsiteX5-225" fmla="*/ 164436 w 3771016"/>
                <a:gd name="connsiteY5-226" fmla="*/ 56527 h 2640528"/>
                <a:gd name="connsiteX6-227" fmla="*/ 421110 w 3771016"/>
                <a:gd name="connsiteY6-228" fmla="*/ 232990 h 2640528"/>
                <a:gd name="connsiteX7-229" fmla="*/ 3771016 w 3771016"/>
                <a:gd name="connsiteY7-230" fmla="*/ 2564506 h 2640528"/>
                <a:gd name="connsiteX8-231" fmla="*/ 3372857 w 3771016"/>
                <a:gd name="connsiteY8-232" fmla="*/ 2575137 h 2640528"/>
                <a:gd name="connsiteX9-233" fmla="*/ 33375 w 3771016"/>
                <a:gd name="connsiteY9-234" fmla="*/ 2596590 h 2640528"/>
                <a:gd name="connsiteX10-235" fmla="*/ 20057 w 3771016"/>
                <a:gd name="connsiteY10-236" fmla="*/ 2190127 h 2640528"/>
                <a:gd name="connsiteX11" fmla="*/ 33375 w 3771016"/>
                <a:gd name="connsiteY11" fmla="*/ 2998 h 2640528"/>
                <a:gd name="connsiteX0-237" fmla="*/ 417981 w 3771016"/>
                <a:gd name="connsiteY0-238" fmla="*/ 723275 h 2637561"/>
                <a:gd name="connsiteX1-239" fmla="*/ 417981 w 3771016"/>
                <a:gd name="connsiteY1-240" fmla="*/ 2270116 h 2637561"/>
                <a:gd name="connsiteX2-241" fmla="*/ 2666277 w 3771016"/>
                <a:gd name="connsiteY2-242" fmla="*/ 2270116 h 2637561"/>
                <a:gd name="connsiteX3-243" fmla="*/ 417981 w 3771016"/>
                <a:gd name="connsiteY3-244" fmla="*/ 723275 h 2637561"/>
                <a:gd name="connsiteX4-245" fmla="*/ 33375 w 3771016"/>
                <a:gd name="connsiteY4-246" fmla="*/ 31 h 2637561"/>
                <a:gd name="connsiteX5-247" fmla="*/ 164436 w 3771016"/>
                <a:gd name="connsiteY5-248" fmla="*/ 53560 h 2637561"/>
                <a:gd name="connsiteX6-249" fmla="*/ 421110 w 3771016"/>
                <a:gd name="connsiteY6-250" fmla="*/ 230023 h 2637561"/>
                <a:gd name="connsiteX7-251" fmla="*/ 1576142 w 3771016"/>
                <a:gd name="connsiteY7-252" fmla="*/ 1000044 h 2637561"/>
                <a:gd name="connsiteX8-253" fmla="*/ 3771016 w 3771016"/>
                <a:gd name="connsiteY8-254" fmla="*/ 2561539 h 2637561"/>
                <a:gd name="connsiteX9-255" fmla="*/ 3372857 w 3771016"/>
                <a:gd name="connsiteY9-256" fmla="*/ 2572170 h 2637561"/>
                <a:gd name="connsiteX10-257" fmla="*/ 33375 w 3771016"/>
                <a:gd name="connsiteY10-258" fmla="*/ 2593623 h 2637561"/>
                <a:gd name="connsiteX11-259" fmla="*/ 20057 w 3771016"/>
                <a:gd name="connsiteY11-260" fmla="*/ 2187160 h 2637561"/>
                <a:gd name="connsiteX12" fmla="*/ 33375 w 3771016"/>
                <a:gd name="connsiteY12" fmla="*/ 31 h 2637561"/>
                <a:gd name="connsiteX0-261" fmla="*/ 417981 w 3771016"/>
                <a:gd name="connsiteY0-262" fmla="*/ 723275 h 2637561"/>
                <a:gd name="connsiteX1-263" fmla="*/ 417981 w 3771016"/>
                <a:gd name="connsiteY1-264" fmla="*/ 2270116 h 2637561"/>
                <a:gd name="connsiteX2-265" fmla="*/ 2666277 w 3771016"/>
                <a:gd name="connsiteY2-266" fmla="*/ 2270116 h 2637561"/>
                <a:gd name="connsiteX3-267" fmla="*/ 417981 w 3771016"/>
                <a:gd name="connsiteY3-268" fmla="*/ 723275 h 2637561"/>
                <a:gd name="connsiteX4-269" fmla="*/ 33375 w 3771016"/>
                <a:gd name="connsiteY4-270" fmla="*/ 31 h 2637561"/>
                <a:gd name="connsiteX5-271" fmla="*/ 164436 w 3771016"/>
                <a:gd name="connsiteY5-272" fmla="*/ 53560 h 2637561"/>
                <a:gd name="connsiteX6-273" fmla="*/ 421110 w 3771016"/>
                <a:gd name="connsiteY6-274" fmla="*/ 230023 h 2637561"/>
                <a:gd name="connsiteX7-275" fmla="*/ 1576142 w 3771016"/>
                <a:gd name="connsiteY7-276" fmla="*/ 1000044 h 2637561"/>
                <a:gd name="connsiteX8-277" fmla="*/ 3771016 w 3771016"/>
                <a:gd name="connsiteY8-278" fmla="*/ 2561539 h 2637561"/>
                <a:gd name="connsiteX9-279" fmla="*/ 3372857 w 3771016"/>
                <a:gd name="connsiteY9-280" fmla="*/ 2572170 h 2637561"/>
                <a:gd name="connsiteX10-281" fmla="*/ 33375 w 3771016"/>
                <a:gd name="connsiteY10-282" fmla="*/ 2593623 h 2637561"/>
                <a:gd name="connsiteX11-283" fmla="*/ 20057 w 3771016"/>
                <a:gd name="connsiteY11-284" fmla="*/ 2187160 h 2637561"/>
                <a:gd name="connsiteX12-285" fmla="*/ 33375 w 3771016"/>
                <a:gd name="connsiteY12-286" fmla="*/ 31 h 2637561"/>
                <a:gd name="connsiteX0-287" fmla="*/ 417981 w 3771016"/>
                <a:gd name="connsiteY0-288" fmla="*/ 723275 h 2637561"/>
                <a:gd name="connsiteX1-289" fmla="*/ 417981 w 3771016"/>
                <a:gd name="connsiteY1-290" fmla="*/ 2270116 h 2637561"/>
                <a:gd name="connsiteX2-291" fmla="*/ 2666277 w 3771016"/>
                <a:gd name="connsiteY2-292" fmla="*/ 2221990 h 2637561"/>
                <a:gd name="connsiteX3-293" fmla="*/ 417981 w 3771016"/>
                <a:gd name="connsiteY3-294" fmla="*/ 723275 h 2637561"/>
                <a:gd name="connsiteX4-295" fmla="*/ 33375 w 3771016"/>
                <a:gd name="connsiteY4-296" fmla="*/ 31 h 2637561"/>
                <a:gd name="connsiteX5-297" fmla="*/ 164436 w 3771016"/>
                <a:gd name="connsiteY5-298" fmla="*/ 53560 h 2637561"/>
                <a:gd name="connsiteX6-299" fmla="*/ 421110 w 3771016"/>
                <a:gd name="connsiteY6-300" fmla="*/ 230023 h 2637561"/>
                <a:gd name="connsiteX7-301" fmla="*/ 1576142 w 3771016"/>
                <a:gd name="connsiteY7-302" fmla="*/ 1000044 h 2637561"/>
                <a:gd name="connsiteX8-303" fmla="*/ 3771016 w 3771016"/>
                <a:gd name="connsiteY8-304" fmla="*/ 2561539 h 2637561"/>
                <a:gd name="connsiteX9-305" fmla="*/ 3372857 w 3771016"/>
                <a:gd name="connsiteY9-306" fmla="*/ 2572170 h 2637561"/>
                <a:gd name="connsiteX10-307" fmla="*/ 33375 w 3771016"/>
                <a:gd name="connsiteY10-308" fmla="*/ 2593623 h 2637561"/>
                <a:gd name="connsiteX11-309" fmla="*/ 20057 w 3771016"/>
                <a:gd name="connsiteY11-310" fmla="*/ 2187160 h 2637561"/>
                <a:gd name="connsiteX12-311" fmla="*/ 33375 w 3771016"/>
                <a:gd name="connsiteY12-312" fmla="*/ 31 h 2637561"/>
                <a:gd name="connsiteX0-313" fmla="*/ 417981 w 3771016"/>
                <a:gd name="connsiteY0-314" fmla="*/ 723275 h 2637561"/>
                <a:gd name="connsiteX1-315" fmla="*/ 417981 w 3771016"/>
                <a:gd name="connsiteY1-316" fmla="*/ 2270116 h 2637561"/>
                <a:gd name="connsiteX2-317" fmla="*/ 2666277 w 3771016"/>
                <a:gd name="connsiteY2-318" fmla="*/ 2221990 h 2637561"/>
                <a:gd name="connsiteX3-319" fmla="*/ 417981 w 3771016"/>
                <a:gd name="connsiteY3-320" fmla="*/ 723275 h 2637561"/>
                <a:gd name="connsiteX4-321" fmla="*/ 33375 w 3771016"/>
                <a:gd name="connsiteY4-322" fmla="*/ 31 h 2637561"/>
                <a:gd name="connsiteX5-323" fmla="*/ 164436 w 3771016"/>
                <a:gd name="connsiteY5-324" fmla="*/ 53560 h 2637561"/>
                <a:gd name="connsiteX6-325" fmla="*/ 421110 w 3771016"/>
                <a:gd name="connsiteY6-326" fmla="*/ 230023 h 2637561"/>
                <a:gd name="connsiteX7-327" fmla="*/ 1576142 w 3771016"/>
                <a:gd name="connsiteY7-328" fmla="*/ 1000044 h 2637561"/>
                <a:gd name="connsiteX8-329" fmla="*/ 3771016 w 3771016"/>
                <a:gd name="connsiteY8-330" fmla="*/ 2561539 h 2637561"/>
                <a:gd name="connsiteX9-331" fmla="*/ 3372857 w 3771016"/>
                <a:gd name="connsiteY9-332" fmla="*/ 2572170 h 2637561"/>
                <a:gd name="connsiteX10-333" fmla="*/ 33375 w 3771016"/>
                <a:gd name="connsiteY10-334" fmla="*/ 2593623 h 2637561"/>
                <a:gd name="connsiteX11-335" fmla="*/ 20057 w 3771016"/>
                <a:gd name="connsiteY11-336" fmla="*/ 2187160 h 2637561"/>
                <a:gd name="connsiteX12-337" fmla="*/ 33375 w 3771016"/>
                <a:gd name="connsiteY12-338" fmla="*/ 31 h 2637561"/>
                <a:gd name="connsiteX0-339" fmla="*/ 417981 w 3771016"/>
                <a:gd name="connsiteY0-340" fmla="*/ 723275 h 2637561"/>
                <a:gd name="connsiteX1-341" fmla="*/ 417981 w 3771016"/>
                <a:gd name="connsiteY1-342" fmla="*/ 2270116 h 2637561"/>
                <a:gd name="connsiteX2-343" fmla="*/ 2666277 w 3771016"/>
                <a:gd name="connsiteY2-344" fmla="*/ 2221990 h 2637561"/>
                <a:gd name="connsiteX3-345" fmla="*/ 417981 w 3771016"/>
                <a:gd name="connsiteY3-346" fmla="*/ 723275 h 2637561"/>
                <a:gd name="connsiteX4-347" fmla="*/ 33375 w 3771016"/>
                <a:gd name="connsiteY4-348" fmla="*/ 31 h 2637561"/>
                <a:gd name="connsiteX5-349" fmla="*/ 164436 w 3771016"/>
                <a:gd name="connsiteY5-350" fmla="*/ 53560 h 2637561"/>
                <a:gd name="connsiteX6-351" fmla="*/ 421110 w 3771016"/>
                <a:gd name="connsiteY6-352" fmla="*/ 230023 h 2637561"/>
                <a:gd name="connsiteX7-353" fmla="*/ 1576142 w 3771016"/>
                <a:gd name="connsiteY7-354" fmla="*/ 1000044 h 2637561"/>
                <a:gd name="connsiteX8-355" fmla="*/ 3771016 w 3771016"/>
                <a:gd name="connsiteY8-356" fmla="*/ 2561539 h 2637561"/>
                <a:gd name="connsiteX9-357" fmla="*/ 3372857 w 3771016"/>
                <a:gd name="connsiteY9-358" fmla="*/ 2572170 h 2637561"/>
                <a:gd name="connsiteX10-359" fmla="*/ 33375 w 3771016"/>
                <a:gd name="connsiteY10-360" fmla="*/ 2593623 h 2637561"/>
                <a:gd name="connsiteX11-361" fmla="*/ 20057 w 3771016"/>
                <a:gd name="connsiteY11-362" fmla="*/ 2187160 h 2637561"/>
                <a:gd name="connsiteX12-363" fmla="*/ 33375 w 3771016"/>
                <a:gd name="connsiteY12-364" fmla="*/ 31 h 2637561"/>
                <a:gd name="connsiteX0-365" fmla="*/ 417981 w 3771016"/>
                <a:gd name="connsiteY0-366" fmla="*/ 723275 h 2637561"/>
                <a:gd name="connsiteX1-367" fmla="*/ 417981 w 3771016"/>
                <a:gd name="connsiteY1-368" fmla="*/ 2270116 h 2637561"/>
                <a:gd name="connsiteX2-369" fmla="*/ 2217826 w 3771016"/>
                <a:gd name="connsiteY2-370" fmla="*/ 2203202 h 2637561"/>
                <a:gd name="connsiteX3-371" fmla="*/ 2666277 w 3771016"/>
                <a:gd name="connsiteY3-372" fmla="*/ 2221990 h 2637561"/>
                <a:gd name="connsiteX4-373" fmla="*/ 417981 w 3771016"/>
                <a:gd name="connsiteY4-374" fmla="*/ 723275 h 2637561"/>
                <a:gd name="connsiteX5-375" fmla="*/ 33375 w 3771016"/>
                <a:gd name="connsiteY5-376" fmla="*/ 31 h 2637561"/>
                <a:gd name="connsiteX6-377" fmla="*/ 164436 w 3771016"/>
                <a:gd name="connsiteY6-378" fmla="*/ 53560 h 2637561"/>
                <a:gd name="connsiteX7-379" fmla="*/ 421110 w 3771016"/>
                <a:gd name="connsiteY7-380" fmla="*/ 230023 h 2637561"/>
                <a:gd name="connsiteX8-381" fmla="*/ 1576142 w 3771016"/>
                <a:gd name="connsiteY8-382" fmla="*/ 1000044 h 2637561"/>
                <a:gd name="connsiteX9-383" fmla="*/ 3771016 w 3771016"/>
                <a:gd name="connsiteY9-384" fmla="*/ 2561539 h 2637561"/>
                <a:gd name="connsiteX10-385" fmla="*/ 3372857 w 3771016"/>
                <a:gd name="connsiteY10-386" fmla="*/ 2572170 h 2637561"/>
                <a:gd name="connsiteX11-387" fmla="*/ 33375 w 3771016"/>
                <a:gd name="connsiteY11-388" fmla="*/ 2593623 h 2637561"/>
                <a:gd name="connsiteX12-389" fmla="*/ 20057 w 3771016"/>
                <a:gd name="connsiteY12-390" fmla="*/ 2187160 h 2637561"/>
                <a:gd name="connsiteX13" fmla="*/ 33375 w 3771016"/>
                <a:gd name="connsiteY13" fmla="*/ 31 h 2637561"/>
                <a:gd name="connsiteX0-391" fmla="*/ 417981 w 3771016"/>
                <a:gd name="connsiteY0-392" fmla="*/ 723275 h 2637561"/>
                <a:gd name="connsiteX1-393" fmla="*/ 417981 w 3771016"/>
                <a:gd name="connsiteY1-394" fmla="*/ 2270116 h 2637561"/>
                <a:gd name="connsiteX2-395" fmla="*/ 2217826 w 3771016"/>
                <a:gd name="connsiteY2-396" fmla="*/ 2203202 h 2637561"/>
                <a:gd name="connsiteX3-397" fmla="*/ 2666277 w 3771016"/>
                <a:gd name="connsiteY3-398" fmla="*/ 2221990 h 2637561"/>
                <a:gd name="connsiteX4-399" fmla="*/ 417981 w 3771016"/>
                <a:gd name="connsiteY4-400" fmla="*/ 723275 h 2637561"/>
                <a:gd name="connsiteX5-401" fmla="*/ 33375 w 3771016"/>
                <a:gd name="connsiteY5-402" fmla="*/ 31 h 2637561"/>
                <a:gd name="connsiteX6-403" fmla="*/ 164436 w 3771016"/>
                <a:gd name="connsiteY6-404" fmla="*/ 53560 h 2637561"/>
                <a:gd name="connsiteX7-405" fmla="*/ 421110 w 3771016"/>
                <a:gd name="connsiteY7-406" fmla="*/ 230023 h 2637561"/>
                <a:gd name="connsiteX8-407" fmla="*/ 1576142 w 3771016"/>
                <a:gd name="connsiteY8-408" fmla="*/ 1000044 h 2637561"/>
                <a:gd name="connsiteX9-409" fmla="*/ 3771016 w 3771016"/>
                <a:gd name="connsiteY9-410" fmla="*/ 2561539 h 2637561"/>
                <a:gd name="connsiteX10-411" fmla="*/ 3372857 w 3771016"/>
                <a:gd name="connsiteY10-412" fmla="*/ 2572170 h 2637561"/>
                <a:gd name="connsiteX11-413" fmla="*/ 33375 w 3771016"/>
                <a:gd name="connsiteY11-414" fmla="*/ 2593623 h 2637561"/>
                <a:gd name="connsiteX12-415" fmla="*/ 20057 w 3771016"/>
                <a:gd name="connsiteY12-416" fmla="*/ 2187160 h 2637561"/>
                <a:gd name="connsiteX13-417" fmla="*/ 33375 w 3771016"/>
                <a:gd name="connsiteY13-418" fmla="*/ 31 h 2637561"/>
                <a:gd name="connsiteX0-419" fmla="*/ 417981 w 3771016"/>
                <a:gd name="connsiteY0-420" fmla="*/ 723275 h 2637561"/>
                <a:gd name="connsiteX1-421" fmla="*/ 417981 w 3771016"/>
                <a:gd name="connsiteY1-422" fmla="*/ 2270116 h 2637561"/>
                <a:gd name="connsiteX2-423" fmla="*/ 2217826 w 3771016"/>
                <a:gd name="connsiteY2-424" fmla="*/ 2203202 h 2637561"/>
                <a:gd name="connsiteX3-425" fmla="*/ 2666277 w 3771016"/>
                <a:gd name="connsiteY3-426" fmla="*/ 2221990 h 2637561"/>
                <a:gd name="connsiteX4-427" fmla="*/ 417981 w 3771016"/>
                <a:gd name="connsiteY4-428" fmla="*/ 723275 h 2637561"/>
                <a:gd name="connsiteX5-429" fmla="*/ 33375 w 3771016"/>
                <a:gd name="connsiteY5-430" fmla="*/ 31 h 2637561"/>
                <a:gd name="connsiteX6-431" fmla="*/ 164436 w 3771016"/>
                <a:gd name="connsiteY6-432" fmla="*/ 53560 h 2637561"/>
                <a:gd name="connsiteX7-433" fmla="*/ 421110 w 3771016"/>
                <a:gd name="connsiteY7-434" fmla="*/ 230023 h 2637561"/>
                <a:gd name="connsiteX8-435" fmla="*/ 1576142 w 3771016"/>
                <a:gd name="connsiteY8-436" fmla="*/ 1000044 h 2637561"/>
                <a:gd name="connsiteX9-437" fmla="*/ 3771016 w 3771016"/>
                <a:gd name="connsiteY9-438" fmla="*/ 2561539 h 2637561"/>
                <a:gd name="connsiteX10-439" fmla="*/ 3372857 w 3771016"/>
                <a:gd name="connsiteY10-440" fmla="*/ 2572170 h 2637561"/>
                <a:gd name="connsiteX11-441" fmla="*/ 33375 w 3771016"/>
                <a:gd name="connsiteY11-442" fmla="*/ 2593623 h 2637561"/>
                <a:gd name="connsiteX12-443" fmla="*/ 20057 w 3771016"/>
                <a:gd name="connsiteY12-444" fmla="*/ 2187160 h 2637561"/>
                <a:gd name="connsiteX13-445" fmla="*/ 33375 w 3771016"/>
                <a:gd name="connsiteY13-446" fmla="*/ 31 h 2637561"/>
                <a:gd name="connsiteX0-447" fmla="*/ 417981 w 3771016"/>
                <a:gd name="connsiteY0-448" fmla="*/ 723275 h 2637561"/>
                <a:gd name="connsiteX1-449" fmla="*/ 417981 w 3771016"/>
                <a:gd name="connsiteY1-450" fmla="*/ 2270116 h 2637561"/>
                <a:gd name="connsiteX2-451" fmla="*/ 2217826 w 3771016"/>
                <a:gd name="connsiteY2-452" fmla="*/ 2203202 h 2637561"/>
                <a:gd name="connsiteX3-453" fmla="*/ 2666277 w 3771016"/>
                <a:gd name="connsiteY3-454" fmla="*/ 2221990 h 2637561"/>
                <a:gd name="connsiteX4-455" fmla="*/ 417981 w 3771016"/>
                <a:gd name="connsiteY4-456" fmla="*/ 723275 h 2637561"/>
                <a:gd name="connsiteX5-457" fmla="*/ 33375 w 3771016"/>
                <a:gd name="connsiteY5-458" fmla="*/ 31 h 2637561"/>
                <a:gd name="connsiteX6-459" fmla="*/ 164436 w 3771016"/>
                <a:gd name="connsiteY6-460" fmla="*/ 53560 h 2637561"/>
                <a:gd name="connsiteX7-461" fmla="*/ 421110 w 3771016"/>
                <a:gd name="connsiteY7-462" fmla="*/ 230023 h 2637561"/>
                <a:gd name="connsiteX8-463" fmla="*/ 1576142 w 3771016"/>
                <a:gd name="connsiteY8-464" fmla="*/ 1000044 h 2637561"/>
                <a:gd name="connsiteX9-465" fmla="*/ 3771016 w 3771016"/>
                <a:gd name="connsiteY9-466" fmla="*/ 2561539 h 2637561"/>
                <a:gd name="connsiteX10-467" fmla="*/ 3372857 w 3771016"/>
                <a:gd name="connsiteY10-468" fmla="*/ 2572170 h 2637561"/>
                <a:gd name="connsiteX11-469" fmla="*/ 33375 w 3771016"/>
                <a:gd name="connsiteY11-470" fmla="*/ 2593623 h 2637561"/>
                <a:gd name="connsiteX12-471" fmla="*/ 20057 w 3771016"/>
                <a:gd name="connsiteY12-472" fmla="*/ 2187160 h 2637561"/>
                <a:gd name="connsiteX13-473" fmla="*/ 33375 w 3771016"/>
                <a:gd name="connsiteY13-474" fmla="*/ 31 h 2637561"/>
                <a:gd name="connsiteX0-475" fmla="*/ 417981 w 3771016"/>
                <a:gd name="connsiteY0-476" fmla="*/ 723275 h 2637561"/>
                <a:gd name="connsiteX1-477" fmla="*/ 434023 w 3771016"/>
                <a:gd name="connsiteY1-478" fmla="*/ 2189906 h 2637561"/>
                <a:gd name="connsiteX2-479" fmla="*/ 2217826 w 3771016"/>
                <a:gd name="connsiteY2-480" fmla="*/ 2203202 h 2637561"/>
                <a:gd name="connsiteX3-481" fmla="*/ 2666277 w 3771016"/>
                <a:gd name="connsiteY3-482" fmla="*/ 2221990 h 2637561"/>
                <a:gd name="connsiteX4-483" fmla="*/ 417981 w 3771016"/>
                <a:gd name="connsiteY4-484" fmla="*/ 723275 h 2637561"/>
                <a:gd name="connsiteX5-485" fmla="*/ 33375 w 3771016"/>
                <a:gd name="connsiteY5-486" fmla="*/ 31 h 2637561"/>
                <a:gd name="connsiteX6-487" fmla="*/ 164436 w 3771016"/>
                <a:gd name="connsiteY6-488" fmla="*/ 53560 h 2637561"/>
                <a:gd name="connsiteX7-489" fmla="*/ 421110 w 3771016"/>
                <a:gd name="connsiteY7-490" fmla="*/ 230023 h 2637561"/>
                <a:gd name="connsiteX8-491" fmla="*/ 1576142 w 3771016"/>
                <a:gd name="connsiteY8-492" fmla="*/ 1000044 h 2637561"/>
                <a:gd name="connsiteX9-493" fmla="*/ 3771016 w 3771016"/>
                <a:gd name="connsiteY9-494" fmla="*/ 2561539 h 2637561"/>
                <a:gd name="connsiteX10-495" fmla="*/ 3372857 w 3771016"/>
                <a:gd name="connsiteY10-496" fmla="*/ 2572170 h 2637561"/>
                <a:gd name="connsiteX11-497" fmla="*/ 33375 w 3771016"/>
                <a:gd name="connsiteY11-498" fmla="*/ 2593623 h 2637561"/>
                <a:gd name="connsiteX12-499" fmla="*/ 20057 w 3771016"/>
                <a:gd name="connsiteY12-500" fmla="*/ 2187160 h 2637561"/>
                <a:gd name="connsiteX13-501" fmla="*/ 33375 w 3771016"/>
                <a:gd name="connsiteY13-502" fmla="*/ 31 h 2637561"/>
                <a:gd name="connsiteX0-503" fmla="*/ 417981 w 3771016"/>
                <a:gd name="connsiteY0-504" fmla="*/ 723275 h 2637561"/>
                <a:gd name="connsiteX1-505" fmla="*/ 434023 w 3771016"/>
                <a:gd name="connsiteY1-506" fmla="*/ 2189906 h 2637561"/>
                <a:gd name="connsiteX2-507" fmla="*/ 2217826 w 3771016"/>
                <a:gd name="connsiteY2-508" fmla="*/ 2203202 h 2637561"/>
                <a:gd name="connsiteX3-509" fmla="*/ 2666277 w 3771016"/>
                <a:gd name="connsiteY3-510" fmla="*/ 2221990 h 2637561"/>
                <a:gd name="connsiteX4-511" fmla="*/ 417981 w 3771016"/>
                <a:gd name="connsiteY4-512" fmla="*/ 723275 h 2637561"/>
                <a:gd name="connsiteX5-513" fmla="*/ 33375 w 3771016"/>
                <a:gd name="connsiteY5-514" fmla="*/ 31 h 2637561"/>
                <a:gd name="connsiteX6-515" fmla="*/ 164436 w 3771016"/>
                <a:gd name="connsiteY6-516" fmla="*/ 53560 h 2637561"/>
                <a:gd name="connsiteX7-517" fmla="*/ 421110 w 3771016"/>
                <a:gd name="connsiteY7-518" fmla="*/ 230023 h 2637561"/>
                <a:gd name="connsiteX8-519" fmla="*/ 1576142 w 3771016"/>
                <a:gd name="connsiteY8-520" fmla="*/ 1000044 h 2637561"/>
                <a:gd name="connsiteX9-521" fmla="*/ 3771016 w 3771016"/>
                <a:gd name="connsiteY9-522" fmla="*/ 2561539 h 2637561"/>
                <a:gd name="connsiteX10-523" fmla="*/ 3372857 w 3771016"/>
                <a:gd name="connsiteY10-524" fmla="*/ 2572170 h 2637561"/>
                <a:gd name="connsiteX11-525" fmla="*/ 33375 w 3771016"/>
                <a:gd name="connsiteY11-526" fmla="*/ 2593623 h 2637561"/>
                <a:gd name="connsiteX12-527" fmla="*/ 20057 w 3771016"/>
                <a:gd name="connsiteY12-528" fmla="*/ 2187160 h 2637561"/>
                <a:gd name="connsiteX13-529" fmla="*/ 33375 w 3771016"/>
                <a:gd name="connsiteY13-530" fmla="*/ 31 h 2637561"/>
                <a:gd name="connsiteX0-531" fmla="*/ 417981 w 3771016"/>
                <a:gd name="connsiteY0-532" fmla="*/ 723275 h 2637561"/>
                <a:gd name="connsiteX1-533" fmla="*/ 453194 w 3771016"/>
                <a:gd name="connsiteY1-534" fmla="*/ 1866318 h 2637561"/>
                <a:gd name="connsiteX2-535" fmla="*/ 434023 w 3771016"/>
                <a:gd name="connsiteY2-536" fmla="*/ 2189906 h 2637561"/>
                <a:gd name="connsiteX3-537" fmla="*/ 2217826 w 3771016"/>
                <a:gd name="connsiteY3-538" fmla="*/ 2203202 h 2637561"/>
                <a:gd name="connsiteX4-539" fmla="*/ 2666277 w 3771016"/>
                <a:gd name="connsiteY4-540" fmla="*/ 2221990 h 2637561"/>
                <a:gd name="connsiteX5-541" fmla="*/ 417981 w 3771016"/>
                <a:gd name="connsiteY5-542" fmla="*/ 723275 h 2637561"/>
                <a:gd name="connsiteX6-543" fmla="*/ 33375 w 3771016"/>
                <a:gd name="connsiteY6-544" fmla="*/ 31 h 2637561"/>
                <a:gd name="connsiteX7-545" fmla="*/ 164436 w 3771016"/>
                <a:gd name="connsiteY7-546" fmla="*/ 53560 h 2637561"/>
                <a:gd name="connsiteX8-547" fmla="*/ 421110 w 3771016"/>
                <a:gd name="connsiteY8-548" fmla="*/ 230023 h 2637561"/>
                <a:gd name="connsiteX9-549" fmla="*/ 1576142 w 3771016"/>
                <a:gd name="connsiteY9-550" fmla="*/ 1000044 h 2637561"/>
                <a:gd name="connsiteX10-551" fmla="*/ 3771016 w 3771016"/>
                <a:gd name="connsiteY10-552" fmla="*/ 2561539 h 2637561"/>
                <a:gd name="connsiteX11-553" fmla="*/ 3372857 w 3771016"/>
                <a:gd name="connsiteY11-554" fmla="*/ 2572170 h 2637561"/>
                <a:gd name="connsiteX12-555" fmla="*/ 33375 w 3771016"/>
                <a:gd name="connsiteY12-556" fmla="*/ 2593623 h 2637561"/>
                <a:gd name="connsiteX13-557" fmla="*/ 20057 w 3771016"/>
                <a:gd name="connsiteY13-558" fmla="*/ 2187160 h 2637561"/>
                <a:gd name="connsiteX14" fmla="*/ 33375 w 3771016"/>
                <a:gd name="connsiteY14" fmla="*/ 31 h 2637561"/>
                <a:gd name="connsiteX0-559" fmla="*/ 417981 w 3771016"/>
                <a:gd name="connsiteY0-560" fmla="*/ 723275 h 2637561"/>
                <a:gd name="connsiteX1-561" fmla="*/ 453194 w 3771016"/>
                <a:gd name="connsiteY1-562" fmla="*/ 1866318 h 2637561"/>
                <a:gd name="connsiteX2-563" fmla="*/ 434023 w 3771016"/>
                <a:gd name="connsiteY2-564" fmla="*/ 2189906 h 2637561"/>
                <a:gd name="connsiteX3-565" fmla="*/ 2217826 w 3771016"/>
                <a:gd name="connsiteY3-566" fmla="*/ 2203202 h 2637561"/>
                <a:gd name="connsiteX4-567" fmla="*/ 2666277 w 3771016"/>
                <a:gd name="connsiteY4-568" fmla="*/ 2221990 h 2637561"/>
                <a:gd name="connsiteX5-569" fmla="*/ 417981 w 3771016"/>
                <a:gd name="connsiteY5-570" fmla="*/ 723275 h 2637561"/>
                <a:gd name="connsiteX6-571" fmla="*/ 33375 w 3771016"/>
                <a:gd name="connsiteY6-572" fmla="*/ 31 h 2637561"/>
                <a:gd name="connsiteX7-573" fmla="*/ 164436 w 3771016"/>
                <a:gd name="connsiteY7-574" fmla="*/ 53560 h 2637561"/>
                <a:gd name="connsiteX8-575" fmla="*/ 421110 w 3771016"/>
                <a:gd name="connsiteY8-576" fmla="*/ 230023 h 2637561"/>
                <a:gd name="connsiteX9-577" fmla="*/ 1576142 w 3771016"/>
                <a:gd name="connsiteY9-578" fmla="*/ 1000044 h 2637561"/>
                <a:gd name="connsiteX10-579" fmla="*/ 3771016 w 3771016"/>
                <a:gd name="connsiteY10-580" fmla="*/ 2561539 h 2637561"/>
                <a:gd name="connsiteX11-581" fmla="*/ 3372857 w 3771016"/>
                <a:gd name="connsiteY11-582" fmla="*/ 2572170 h 2637561"/>
                <a:gd name="connsiteX12-583" fmla="*/ 33375 w 3771016"/>
                <a:gd name="connsiteY12-584" fmla="*/ 2593623 h 2637561"/>
                <a:gd name="connsiteX13-585" fmla="*/ 20057 w 3771016"/>
                <a:gd name="connsiteY13-586" fmla="*/ 2187160 h 2637561"/>
                <a:gd name="connsiteX14-587" fmla="*/ 33375 w 3771016"/>
                <a:gd name="connsiteY14-588" fmla="*/ 31 h 2637561"/>
                <a:gd name="connsiteX0-589" fmla="*/ 417981 w 3771016"/>
                <a:gd name="connsiteY0-590" fmla="*/ 723275 h 2637561"/>
                <a:gd name="connsiteX1-591" fmla="*/ 453194 w 3771016"/>
                <a:gd name="connsiteY1-592" fmla="*/ 1866318 h 2637561"/>
                <a:gd name="connsiteX2-593" fmla="*/ 434023 w 3771016"/>
                <a:gd name="connsiteY2-594" fmla="*/ 2189906 h 2637561"/>
                <a:gd name="connsiteX3-595" fmla="*/ 2217826 w 3771016"/>
                <a:gd name="connsiteY3-596" fmla="*/ 2203202 h 2637561"/>
                <a:gd name="connsiteX4-597" fmla="*/ 2666277 w 3771016"/>
                <a:gd name="connsiteY4-598" fmla="*/ 2221990 h 2637561"/>
                <a:gd name="connsiteX5-599" fmla="*/ 417981 w 3771016"/>
                <a:gd name="connsiteY5-600" fmla="*/ 723275 h 2637561"/>
                <a:gd name="connsiteX6-601" fmla="*/ 33375 w 3771016"/>
                <a:gd name="connsiteY6-602" fmla="*/ 31 h 2637561"/>
                <a:gd name="connsiteX7-603" fmla="*/ 164436 w 3771016"/>
                <a:gd name="connsiteY7-604" fmla="*/ 53560 h 2637561"/>
                <a:gd name="connsiteX8-605" fmla="*/ 421110 w 3771016"/>
                <a:gd name="connsiteY8-606" fmla="*/ 230023 h 2637561"/>
                <a:gd name="connsiteX9-607" fmla="*/ 1576142 w 3771016"/>
                <a:gd name="connsiteY9-608" fmla="*/ 1000044 h 2637561"/>
                <a:gd name="connsiteX10-609" fmla="*/ 3771016 w 3771016"/>
                <a:gd name="connsiteY10-610" fmla="*/ 2561539 h 2637561"/>
                <a:gd name="connsiteX11-611" fmla="*/ 3372857 w 3771016"/>
                <a:gd name="connsiteY11-612" fmla="*/ 2572170 h 2637561"/>
                <a:gd name="connsiteX12-613" fmla="*/ 33375 w 3771016"/>
                <a:gd name="connsiteY12-614" fmla="*/ 2593623 h 2637561"/>
                <a:gd name="connsiteX13-615" fmla="*/ 20057 w 3771016"/>
                <a:gd name="connsiteY13-616" fmla="*/ 2187160 h 2637561"/>
                <a:gd name="connsiteX14-617" fmla="*/ 33375 w 3771016"/>
                <a:gd name="connsiteY14-618" fmla="*/ 31 h 2637561"/>
                <a:gd name="connsiteX0-619" fmla="*/ 417981 w 3771016"/>
                <a:gd name="connsiteY0-620" fmla="*/ 723275 h 2637561"/>
                <a:gd name="connsiteX1-621" fmla="*/ 453194 w 3771016"/>
                <a:gd name="connsiteY1-622" fmla="*/ 1866318 h 2637561"/>
                <a:gd name="connsiteX2-623" fmla="*/ 450065 w 3771016"/>
                <a:gd name="connsiteY2-624" fmla="*/ 2205948 h 2637561"/>
                <a:gd name="connsiteX3-625" fmla="*/ 2217826 w 3771016"/>
                <a:gd name="connsiteY3-626" fmla="*/ 2203202 h 2637561"/>
                <a:gd name="connsiteX4-627" fmla="*/ 2666277 w 3771016"/>
                <a:gd name="connsiteY4-628" fmla="*/ 2221990 h 2637561"/>
                <a:gd name="connsiteX5-629" fmla="*/ 417981 w 3771016"/>
                <a:gd name="connsiteY5-630" fmla="*/ 723275 h 2637561"/>
                <a:gd name="connsiteX6-631" fmla="*/ 33375 w 3771016"/>
                <a:gd name="connsiteY6-632" fmla="*/ 31 h 2637561"/>
                <a:gd name="connsiteX7-633" fmla="*/ 164436 w 3771016"/>
                <a:gd name="connsiteY7-634" fmla="*/ 53560 h 2637561"/>
                <a:gd name="connsiteX8-635" fmla="*/ 421110 w 3771016"/>
                <a:gd name="connsiteY8-636" fmla="*/ 230023 h 2637561"/>
                <a:gd name="connsiteX9-637" fmla="*/ 1576142 w 3771016"/>
                <a:gd name="connsiteY9-638" fmla="*/ 1000044 h 2637561"/>
                <a:gd name="connsiteX10-639" fmla="*/ 3771016 w 3771016"/>
                <a:gd name="connsiteY10-640" fmla="*/ 2561539 h 2637561"/>
                <a:gd name="connsiteX11-641" fmla="*/ 3372857 w 3771016"/>
                <a:gd name="connsiteY11-642" fmla="*/ 2572170 h 2637561"/>
                <a:gd name="connsiteX12-643" fmla="*/ 33375 w 3771016"/>
                <a:gd name="connsiteY12-644" fmla="*/ 2593623 h 2637561"/>
                <a:gd name="connsiteX13-645" fmla="*/ 20057 w 3771016"/>
                <a:gd name="connsiteY13-646" fmla="*/ 2187160 h 2637561"/>
                <a:gd name="connsiteX14-647" fmla="*/ 33375 w 3771016"/>
                <a:gd name="connsiteY14-648" fmla="*/ 31 h 2637561"/>
                <a:gd name="connsiteX0-649" fmla="*/ 417981 w 3771016"/>
                <a:gd name="connsiteY0-650" fmla="*/ 723275 h 2637561"/>
                <a:gd name="connsiteX1-651" fmla="*/ 453194 w 3771016"/>
                <a:gd name="connsiteY1-652" fmla="*/ 1866318 h 2637561"/>
                <a:gd name="connsiteX2-653" fmla="*/ 450065 w 3771016"/>
                <a:gd name="connsiteY2-654" fmla="*/ 2205948 h 2637561"/>
                <a:gd name="connsiteX3-655" fmla="*/ 2217826 w 3771016"/>
                <a:gd name="connsiteY3-656" fmla="*/ 2203202 h 2637561"/>
                <a:gd name="connsiteX4-657" fmla="*/ 2666277 w 3771016"/>
                <a:gd name="connsiteY4-658" fmla="*/ 2221990 h 2637561"/>
                <a:gd name="connsiteX5-659" fmla="*/ 1832815 w 3771016"/>
                <a:gd name="connsiteY5-660" fmla="*/ 1625686 h 2637561"/>
                <a:gd name="connsiteX6-661" fmla="*/ 417981 w 3771016"/>
                <a:gd name="connsiteY6-662" fmla="*/ 723275 h 2637561"/>
                <a:gd name="connsiteX7-663" fmla="*/ 33375 w 3771016"/>
                <a:gd name="connsiteY7-664" fmla="*/ 31 h 2637561"/>
                <a:gd name="connsiteX8-665" fmla="*/ 164436 w 3771016"/>
                <a:gd name="connsiteY8-666" fmla="*/ 53560 h 2637561"/>
                <a:gd name="connsiteX9-667" fmla="*/ 421110 w 3771016"/>
                <a:gd name="connsiteY9-668" fmla="*/ 230023 h 2637561"/>
                <a:gd name="connsiteX10-669" fmla="*/ 1576142 w 3771016"/>
                <a:gd name="connsiteY10-670" fmla="*/ 1000044 h 2637561"/>
                <a:gd name="connsiteX11-671" fmla="*/ 3771016 w 3771016"/>
                <a:gd name="connsiteY11-672" fmla="*/ 2561539 h 2637561"/>
                <a:gd name="connsiteX12-673" fmla="*/ 3372857 w 3771016"/>
                <a:gd name="connsiteY12-674" fmla="*/ 2572170 h 2637561"/>
                <a:gd name="connsiteX13-675" fmla="*/ 33375 w 3771016"/>
                <a:gd name="connsiteY13-676" fmla="*/ 2593623 h 2637561"/>
                <a:gd name="connsiteX14-677" fmla="*/ 20057 w 3771016"/>
                <a:gd name="connsiteY14-678" fmla="*/ 2187160 h 2637561"/>
                <a:gd name="connsiteX15" fmla="*/ 33375 w 3771016"/>
                <a:gd name="connsiteY15" fmla="*/ 31 h 2637561"/>
                <a:gd name="connsiteX0-679" fmla="*/ 417981 w 3771016"/>
                <a:gd name="connsiteY0-680" fmla="*/ 723275 h 2637561"/>
                <a:gd name="connsiteX1-681" fmla="*/ 453194 w 3771016"/>
                <a:gd name="connsiteY1-682" fmla="*/ 1866318 h 2637561"/>
                <a:gd name="connsiteX2-683" fmla="*/ 450065 w 3771016"/>
                <a:gd name="connsiteY2-684" fmla="*/ 2205948 h 2637561"/>
                <a:gd name="connsiteX3-685" fmla="*/ 2217826 w 3771016"/>
                <a:gd name="connsiteY3-686" fmla="*/ 2203202 h 2637561"/>
                <a:gd name="connsiteX4-687" fmla="*/ 2666277 w 3771016"/>
                <a:gd name="connsiteY4-688" fmla="*/ 2221990 h 2637561"/>
                <a:gd name="connsiteX5-689" fmla="*/ 1832815 w 3771016"/>
                <a:gd name="connsiteY5-690" fmla="*/ 1625686 h 2637561"/>
                <a:gd name="connsiteX6-691" fmla="*/ 417981 w 3771016"/>
                <a:gd name="connsiteY6-692" fmla="*/ 723275 h 2637561"/>
                <a:gd name="connsiteX7-693" fmla="*/ 33375 w 3771016"/>
                <a:gd name="connsiteY7-694" fmla="*/ 31 h 2637561"/>
                <a:gd name="connsiteX8-695" fmla="*/ 164436 w 3771016"/>
                <a:gd name="connsiteY8-696" fmla="*/ 53560 h 2637561"/>
                <a:gd name="connsiteX9-697" fmla="*/ 421110 w 3771016"/>
                <a:gd name="connsiteY9-698" fmla="*/ 230023 h 2637561"/>
                <a:gd name="connsiteX10-699" fmla="*/ 1576142 w 3771016"/>
                <a:gd name="connsiteY10-700" fmla="*/ 1000044 h 2637561"/>
                <a:gd name="connsiteX11-701" fmla="*/ 3771016 w 3771016"/>
                <a:gd name="connsiteY11-702" fmla="*/ 2561539 h 2637561"/>
                <a:gd name="connsiteX12-703" fmla="*/ 3372857 w 3771016"/>
                <a:gd name="connsiteY12-704" fmla="*/ 2572170 h 2637561"/>
                <a:gd name="connsiteX13-705" fmla="*/ 33375 w 3771016"/>
                <a:gd name="connsiteY13-706" fmla="*/ 2593623 h 2637561"/>
                <a:gd name="connsiteX14-707" fmla="*/ 20057 w 3771016"/>
                <a:gd name="connsiteY14-708" fmla="*/ 2187160 h 2637561"/>
                <a:gd name="connsiteX15-709" fmla="*/ 33375 w 3771016"/>
                <a:gd name="connsiteY15-710" fmla="*/ 31 h 2637561"/>
                <a:gd name="connsiteX0-711" fmla="*/ 417981 w 3771016"/>
                <a:gd name="connsiteY0-712" fmla="*/ 723275 h 2637561"/>
                <a:gd name="connsiteX1-713" fmla="*/ 453194 w 3771016"/>
                <a:gd name="connsiteY1-714" fmla="*/ 1866318 h 2637561"/>
                <a:gd name="connsiteX2-715" fmla="*/ 450065 w 3771016"/>
                <a:gd name="connsiteY2-716" fmla="*/ 2205948 h 2637561"/>
                <a:gd name="connsiteX3-717" fmla="*/ 2217826 w 3771016"/>
                <a:gd name="connsiteY3-718" fmla="*/ 2203202 h 2637561"/>
                <a:gd name="connsiteX4-719" fmla="*/ 2666277 w 3771016"/>
                <a:gd name="connsiteY4-720" fmla="*/ 2221990 h 2637561"/>
                <a:gd name="connsiteX5-721" fmla="*/ 1832815 w 3771016"/>
                <a:gd name="connsiteY5-722" fmla="*/ 1625686 h 2637561"/>
                <a:gd name="connsiteX6-723" fmla="*/ 417981 w 3771016"/>
                <a:gd name="connsiteY6-724" fmla="*/ 723275 h 2637561"/>
                <a:gd name="connsiteX7-725" fmla="*/ 33375 w 3771016"/>
                <a:gd name="connsiteY7-726" fmla="*/ 31 h 2637561"/>
                <a:gd name="connsiteX8-727" fmla="*/ 164436 w 3771016"/>
                <a:gd name="connsiteY8-728" fmla="*/ 53560 h 2637561"/>
                <a:gd name="connsiteX9-729" fmla="*/ 421110 w 3771016"/>
                <a:gd name="connsiteY9-730" fmla="*/ 230023 h 2637561"/>
                <a:gd name="connsiteX10-731" fmla="*/ 1576142 w 3771016"/>
                <a:gd name="connsiteY10-732" fmla="*/ 1000044 h 2637561"/>
                <a:gd name="connsiteX11-733" fmla="*/ 3771016 w 3771016"/>
                <a:gd name="connsiteY11-734" fmla="*/ 2561539 h 2637561"/>
                <a:gd name="connsiteX12-735" fmla="*/ 3372857 w 3771016"/>
                <a:gd name="connsiteY12-736" fmla="*/ 2572170 h 2637561"/>
                <a:gd name="connsiteX13-737" fmla="*/ 33375 w 3771016"/>
                <a:gd name="connsiteY13-738" fmla="*/ 2593623 h 2637561"/>
                <a:gd name="connsiteX14-739" fmla="*/ 20057 w 3771016"/>
                <a:gd name="connsiteY14-740" fmla="*/ 2187160 h 2637561"/>
                <a:gd name="connsiteX15-741" fmla="*/ 33375 w 3771016"/>
                <a:gd name="connsiteY15-742" fmla="*/ 31 h 2637561"/>
              </a:gdLst>
              <a:ahLst/>
              <a:cxnLst>
                <a:cxn ang="0">
                  <a:pos x="connsiteX0-711" y="connsiteY0-712"/>
                </a:cxn>
                <a:cxn ang="0">
                  <a:pos x="connsiteX1-713" y="connsiteY1-714"/>
                </a:cxn>
                <a:cxn ang="0">
                  <a:pos x="connsiteX2-715" y="connsiteY2-716"/>
                </a:cxn>
                <a:cxn ang="0">
                  <a:pos x="connsiteX3-717" y="connsiteY3-718"/>
                </a:cxn>
                <a:cxn ang="0">
                  <a:pos x="connsiteX4-719" y="connsiteY4-720"/>
                </a:cxn>
                <a:cxn ang="0">
                  <a:pos x="connsiteX5-721" y="connsiteY5-722"/>
                </a:cxn>
                <a:cxn ang="0">
                  <a:pos x="connsiteX6-723" y="connsiteY6-724"/>
                </a:cxn>
                <a:cxn ang="0">
                  <a:pos x="connsiteX7-725" y="connsiteY7-726"/>
                </a:cxn>
                <a:cxn ang="0">
                  <a:pos x="connsiteX8-727" y="connsiteY8-728"/>
                </a:cxn>
                <a:cxn ang="0">
                  <a:pos x="connsiteX9-729" y="connsiteY9-730"/>
                </a:cxn>
                <a:cxn ang="0">
                  <a:pos x="connsiteX10-731" y="connsiteY10-732"/>
                </a:cxn>
                <a:cxn ang="0">
                  <a:pos x="connsiteX11-733" y="connsiteY11-734"/>
                </a:cxn>
                <a:cxn ang="0">
                  <a:pos x="connsiteX12-735" y="connsiteY12-736"/>
                </a:cxn>
                <a:cxn ang="0">
                  <a:pos x="connsiteX13-737" y="connsiteY13-738"/>
                </a:cxn>
                <a:cxn ang="0">
                  <a:pos x="connsiteX14-739" y="connsiteY14-740"/>
                </a:cxn>
                <a:cxn ang="0">
                  <a:pos x="connsiteX15-741" y="connsiteY15-742"/>
                </a:cxn>
              </a:cxnLst>
              <a:rect l="l" t="t" r="r" b="b"/>
              <a:pathLst>
                <a:path w="3771016" h="2637561">
                  <a:moveTo>
                    <a:pt x="417981" y="723275"/>
                  </a:moveTo>
                  <a:cubicBezTo>
                    <a:pt x="487497" y="672475"/>
                    <a:pt x="450520" y="1621880"/>
                    <a:pt x="453194" y="1866318"/>
                  </a:cubicBezTo>
                  <a:cubicBezTo>
                    <a:pt x="455868" y="2110756"/>
                    <a:pt x="458086" y="2168516"/>
                    <a:pt x="450065" y="2205948"/>
                  </a:cubicBezTo>
                  <a:cubicBezTo>
                    <a:pt x="836119" y="2226422"/>
                    <a:pt x="1623225" y="2198770"/>
                    <a:pt x="2217826" y="2203202"/>
                  </a:cubicBezTo>
                  <a:cubicBezTo>
                    <a:pt x="2383995" y="2243307"/>
                    <a:pt x="2640062" y="2268118"/>
                    <a:pt x="2666277" y="2221990"/>
                  </a:cubicBezTo>
                  <a:cubicBezTo>
                    <a:pt x="2372414" y="2023222"/>
                    <a:pt x="1902089" y="1728201"/>
                    <a:pt x="1832815" y="1625686"/>
                  </a:cubicBezTo>
                  <a:cubicBezTo>
                    <a:pt x="1633920" y="1549471"/>
                    <a:pt x="889592" y="1024079"/>
                    <a:pt x="417981" y="723275"/>
                  </a:cubicBezTo>
                  <a:close/>
                  <a:moveTo>
                    <a:pt x="33375" y="31"/>
                  </a:moveTo>
                  <a:cubicBezTo>
                    <a:pt x="58107" y="8957"/>
                    <a:pt x="99814" y="15228"/>
                    <a:pt x="164436" y="53560"/>
                  </a:cubicBezTo>
                  <a:cubicBezTo>
                    <a:pt x="229058" y="91892"/>
                    <a:pt x="185826" y="72276"/>
                    <a:pt x="421110" y="230023"/>
                  </a:cubicBezTo>
                  <a:cubicBezTo>
                    <a:pt x="656394" y="387770"/>
                    <a:pt x="1017824" y="611458"/>
                    <a:pt x="1576142" y="1000044"/>
                  </a:cubicBezTo>
                  <a:cubicBezTo>
                    <a:pt x="1925913" y="1228208"/>
                    <a:pt x="3471564" y="2299518"/>
                    <a:pt x="3771016" y="2561539"/>
                  </a:cubicBezTo>
                  <a:cubicBezTo>
                    <a:pt x="3637331" y="2647097"/>
                    <a:pt x="3466407" y="2550781"/>
                    <a:pt x="3372857" y="2572170"/>
                  </a:cubicBezTo>
                  <a:cubicBezTo>
                    <a:pt x="2749917" y="2577517"/>
                    <a:pt x="958924" y="2701471"/>
                    <a:pt x="33375" y="2593623"/>
                  </a:cubicBezTo>
                  <a:cubicBezTo>
                    <a:pt x="20006" y="2502718"/>
                    <a:pt x="20057" y="2619425"/>
                    <a:pt x="20057" y="2187160"/>
                  </a:cubicBezTo>
                  <a:cubicBezTo>
                    <a:pt x="20057" y="1754895"/>
                    <a:pt x="-32946" y="-8448"/>
                    <a:pt x="33375" y="31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54282" name="组合 186"/>
            <p:cNvGrpSpPr/>
            <p:nvPr/>
          </p:nvGrpSpPr>
          <p:grpSpPr bwMode="auto">
            <a:xfrm rot="2043791">
              <a:off x="4523533" y="-1022997"/>
              <a:ext cx="3502066" cy="252902"/>
              <a:chOff x="451154" y="-1734752"/>
              <a:chExt cx="3502066" cy="252902"/>
            </a:xfrm>
          </p:grpSpPr>
          <p:cxnSp>
            <p:nvCxnSpPr>
              <p:cNvPr id="58" name="直接连接符 57"/>
              <p:cNvCxnSpPr/>
              <p:nvPr/>
            </p:nvCxnSpPr>
            <p:spPr>
              <a:xfrm flipH="1">
                <a:off x="461682" y="-1724924"/>
                <a:ext cx="0" cy="20269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54284" name="组合 188"/>
              <p:cNvGrpSpPr/>
              <p:nvPr/>
            </p:nvGrpSpPr>
            <p:grpSpPr bwMode="auto">
              <a:xfrm>
                <a:off x="585581" y="-1734752"/>
                <a:ext cx="1595257" cy="230394"/>
                <a:chOff x="2566122" y="-1732135"/>
                <a:chExt cx="2257964" cy="326099"/>
              </a:xfrm>
            </p:grpSpPr>
            <p:cxnSp>
              <p:nvCxnSpPr>
                <p:cNvPr id="70" name="直接连接符 69"/>
                <p:cNvCxnSpPr/>
                <p:nvPr/>
              </p:nvCxnSpPr>
              <p:spPr>
                <a:xfrm flipV="1">
                  <a:off x="2590651" y="-1728647"/>
                  <a:ext cx="18156" cy="137997"/>
                </a:xfrm>
                <a:prstGeom prst="line">
                  <a:avLst/>
                </a:prstGeom>
                <a:ln w="2857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1" name="直接连接符 70"/>
                <p:cNvCxnSpPr/>
                <p:nvPr/>
              </p:nvCxnSpPr>
              <p:spPr>
                <a:xfrm flipV="1">
                  <a:off x="2840404" y="-1721321"/>
                  <a:ext cx="21786" cy="134365"/>
                </a:xfrm>
                <a:prstGeom prst="line">
                  <a:avLst/>
                </a:prstGeom>
                <a:ln w="2857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2" name="直接连接符 71"/>
                <p:cNvCxnSpPr/>
                <p:nvPr/>
              </p:nvCxnSpPr>
              <p:spPr>
                <a:xfrm flipV="1">
                  <a:off x="3345688" y="-1740363"/>
                  <a:ext cx="18154" cy="137997"/>
                </a:xfrm>
                <a:prstGeom prst="line">
                  <a:avLst/>
                </a:prstGeom>
                <a:ln w="2857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3" name="直接连接符 72"/>
                <p:cNvCxnSpPr/>
                <p:nvPr/>
              </p:nvCxnSpPr>
              <p:spPr>
                <a:xfrm flipV="1">
                  <a:off x="3607556" y="-1737301"/>
                  <a:ext cx="18156" cy="137997"/>
                </a:xfrm>
                <a:prstGeom prst="line">
                  <a:avLst/>
                </a:prstGeom>
                <a:ln w="2857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4" name="直接连接符 73"/>
                <p:cNvCxnSpPr/>
                <p:nvPr/>
              </p:nvCxnSpPr>
              <p:spPr>
                <a:xfrm flipV="1">
                  <a:off x="3860070" y="-1725182"/>
                  <a:ext cx="10892" cy="145260"/>
                </a:xfrm>
                <a:prstGeom prst="line">
                  <a:avLst/>
                </a:prstGeom>
                <a:ln w="2857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5" name="直接连接符 74"/>
                <p:cNvCxnSpPr/>
                <p:nvPr/>
              </p:nvCxnSpPr>
              <p:spPr>
                <a:xfrm flipV="1">
                  <a:off x="4103996" y="-1724898"/>
                  <a:ext cx="10892" cy="145260"/>
                </a:xfrm>
                <a:prstGeom prst="line">
                  <a:avLst/>
                </a:prstGeom>
                <a:ln w="2857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6" name="直接连接符 75"/>
                <p:cNvCxnSpPr/>
                <p:nvPr/>
              </p:nvCxnSpPr>
              <p:spPr>
                <a:xfrm flipV="1">
                  <a:off x="4361697" y="-1696735"/>
                  <a:ext cx="10894" cy="148891"/>
                </a:xfrm>
                <a:prstGeom prst="line">
                  <a:avLst/>
                </a:prstGeom>
                <a:ln w="2857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7" name="直接连接符 76"/>
                <p:cNvCxnSpPr/>
                <p:nvPr/>
              </p:nvCxnSpPr>
              <p:spPr>
                <a:xfrm flipV="1">
                  <a:off x="3101406" y="-1734584"/>
                  <a:ext cx="10892" cy="148891"/>
                </a:xfrm>
                <a:prstGeom prst="line">
                  <a:avLst/>
                </a:prstGeom>
                <a:ln w="2857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8" name="直接连接符 77"/>
                <p:cNvCxnSpPr/>
                <p:nvPr/>
              </p:nvCxnSpPr>
              <p:spPr>
                <a:xfrm flipH="1">
                  <a:off x="4852859" y="-1692003"/>
                  <a:ext cx="0" cy="286890"/>
                </a:xfrm>
                <a:prstGeom prst="line">
                  <a:avLst/>
                </a:prstGeom>
                <a:ln w="2857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9" name="直接连接符 78"/>
                <p:cNvCxnSpPr/>
                <p:nvPr/>
              </p:nvCxnSpPr>
              <p:spPr>
                <a:xfrm flipV="1">
                  <a:off x="4610880" y="-1706662"/>
                  <a:ext cx="10892" cy="148891"/>
                </a:xfrm>
                <a:prstGeom prst="line">
                  <a:avLst/>
                </a:prstGeom>
                <a:ln w="2857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60" name="直接连接符 59"/>
              <p:cNvCxnSpPr/>
              <p:nvPr/>
            </p:nvCxnSpPr>
            <p:spPr>
              <a:xfrm flipV="1">
                <a:off x="2367463" y="-1717990"/>
                <a:ext cx="15392" cy="97498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1" name="直接连接符 60"/>
              <p:cNvCxnSpPr/>
              <p:nvPr/>
            </p:nvCxnSpPr>
            <p:spPr>
              <a:xfrm flipV="1">
                <a:off x="2554674" y="-1716723"/>
                <a:ext cx="12827" cy="97498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2" name="直接连接符 61"/>
              <p:cNvCxnSpPr/>
              <p:nvPr/>
            </p:nvCxnSpPr>
            <p:spPr>
              <a:xfrm flipV="1">
                <a:off x="2907624" y="-1724921"/>
                <a:ext cx="12826" cy="9493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3" name="直接连接符 62"/>
              <p:cNvCxnSpPr/>
              <p:nvPr/>
            </p:nvCxnSpPr>
            <p:spPr>
              <a:xfrm flipV="1">
                <a:off x="3090073" y="-1737678"/>
                <a:ext cx="12826" cy="97498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4" name="直接连接符 63"/>
              <p:cNvCxnSpPr/>
              <p:nvPr/>
            </p:nvCxnSpPr>
            <p:spPr>
              <a:xfrm flipV="1">
                <a:off x="3270265" y="-1729846"/>
                <a:ext cx="7697" cy="107760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5" name="直接连接符 64"/>
              <p:cNvCxnSpPr/>
              <p:nvPr/>
            </p:nvCxnSpPr>
            <p:spPr>
              <a:xfrm flipV="1">
                <a:off x="3443496" y="-1727445"/>
                <a:ext cx="7697" cy="105194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6" name="直接连接符 65"/>
              <p:cNvCxnSpPr/>
              <p:nvPr/>
            </p:nvCxnSpPr>
            <p:spPr>
              <a:xfrm flipV="1">
                <a:off x="3619290" y="-1712689"/>
                <a:ext cx="7695" cy="105194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7" name="直接连接符 66"/>
              <p:cNvCxnSpPr/>
              <p:nvPr/>
            </p:nvCxnSpPr>
            <p:spPr>
              <a:xfrm flipV="1">
                <a:off x="2734141" y="-1723039"/>
                <a:ext cx="7695" cy="105194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8" name="直接连接符 67"/>
              <p:cNvCxnSpPr/>
              <p:nvPr/>
            </p:nvCxnSpPr>
            <p:spPr>
              <a:xfrm flipH="1">
                <a:off x="3967834" y="-1688306"/>
                <a:ext cx="0" cy="207824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9" name="直接连接符 68"/>
              <p:cNvCxnSpPr/>
              <p:nvPr/>
            </p:nvCxnSpPr>
            <p:spPr>
              <a:xfrm flipV="1">
                <a:off x="3794997" y="-1690676"/>
                <a:ext cx="7697" cy="105194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0" presetClass="pat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11111E-6 2.59259E-6 L 6.11111E-6 0.57963 L 0.69445 0.58148 " pathEditMode="relative" ptsTypes="AAA">
                                      <p:cBhvr>
                                        <p:cTn id="18" dur="20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9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11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0" presetClass="pat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649990 0.079266 L 0.168050 -0.005924 " pathEditMode="relative" rAng="0" ptsTypes="AA">
                                      <p:cBhvr>
                                        <p:cTn id="27" dur="5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000" y="-4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0" presetClass="pat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86417 -0.005924 C 0.195282 0.003106 0.196816 0.012596 0.205999 0.021856 C 0.206915 0.025556 0.206915 0.029486 0.208449 0.032966 C 0.209365 0.035046 0.212432 0.036436 0.213349 0.038516 C 0.214865 0.041986 0.215799 0.049626 0.215799 0.049856 L 0.240263 0.038516 L 0.272095 -0.000374 L 0.328392 0.034816 L 0.374906 -0.005924 L 0.431220 0.047776 L 0.470385 0.001486 L 0.563413 0.053336 L 0.595228 0.001486 L 0.605028 0.057036 " pathEditMode="relative" rAng="0" ptsTypes="ffffAAAAAAAAAA">
                                      <p:cBhvr>
                                        <p:cTn id="30" dur="5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900" y="3100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000"/>
                            </p:stCondLst>
                            <p:childTnLst>
                              <p:par>
                                <p:cTn id="35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35521 0.46011 L 0.03229 0.12462 " pathEditMode="relative" rAng="0" ptsTypes="AA">
                                      <p:cBhvr>
                                        <p:cTn id="36" dur="5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100" y="-16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500"/>
                            </p:stCondLst>
                            <p:childTnLst>
                              <p:par>
                                <p:cTn id="38" presetID="0" presetClass="pat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96781 0.154723 L 0.306931 0.173453 L 0.322311 0.156103 L 0.333629 0.173453 L 0.353173 0.160963 L 0.375817 0.168593 L 0.397391 0.159343 L 0.406576 0.178073 L 0.433273 0.163973 L 0.467127 0.184543 L 0.477381 0.165583 L 0.505150 0.163973 L 0.520528 0.179693 L 0.534948 0.163973 L 0.549257 0.176453 L 0.577880 0.157723 L 0.588131 0.176453 L 0.606609 0.160963 L 0.627223 0.176453 L 0.642603 0.162583 L 0.644737 0.173453 L 0.663210 0.159343 L 0.667270 0.171833 L 0.694080 0.162583 " pathEditMode="relative" rAng="0" ptsTypes="AAAAAAAAAAAAAAAAAAAAAAAA">
                                      <p:cBhvr>
                                        <p:cTn id="39" dur="10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900" y="1500"/>
                                    </p:animMotion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500"/>
                            </p:stCondLst>
                            <p:childTnLst>
                              <p:par>
                                <p:cTn id="44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67778 0.13241 L 0.89861 0.22963 " pathEditMode="relative" rAng="0" ptsTypes="AA">
                                      <p:cBhvr>
                                        <p:cTn id="45" dur="5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000" y="49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6000"/>
                            </p:stCondLst>
                            <p:childTnLst>
                              <p:par>
                                <p:cTn id="47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3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9" name="日期占位符 8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8A7E50-F0E0-4633-A3FD-86BAD64FE5E1}" type="datetimeFigureOut">
              <a:rPr lang="zh-CN" altLang="en-US" smtClean="0"/>
            </a:fld>
            <a:endParaRPr lang="zh-CN" altLang="en-US"/>
          </a:p>
        </p:txBody>
      </p:sp>
      <p:sp>
        <p:nvSpPr>
          <p:cNvPr id="10" name="页脚占位符 9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12" name="灯片编号占位符 11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B2F566-CD7C-42D0-B441-8A97F9886D16}" type="slidenum">
              <a:rPr lang="zh-CN" altLang="en-US" smtClean="0"/>
            </a:fld>
            <a:endParaRPr lang="zh-CN" altLang="en-US"/>
          </a:p>
        </p:txBody>
      </p:sp>
      <p:pic>
        <p:nvPicPr>
          <p:cNvPr id="19" name="图片 18"/>
          <p:cNvPicPr>
            <a:picLocks noChangeAspect="1"/>
          </p:cNvPicPr>
          <p:nvPr userDrawn="1"/>
        </p:nvPicPr>
        <p:blipFill rotWithShape="1"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7679"/>
          <a:stretch>
            <a:fillRect/>
          </a:stretch>
        </p:blipFill>
        <p:spPr>
          <a:xfrm>
            <a:off x="0" y="0"/>
            <a:ext cx="9231294" cy="649796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13" t="28921" r="1853"/>
          <a:stretch>
            <a:fillRect/>
          </a:stretch>
        </p:blipFill>
        <p:spPr>
          <a:xfrm>
            <a:off x="35559" y="0"/>
            <a:ext cx="9231295" cy="1837026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42" b="45492"/>
          <a:stretch>
            <a:fillRect/>
          </a:stretch>
        </p:blipFill>
        <p:spPr>
          <a:xfrm>
            <a:off x="-77485" y="5243264"/>
            <a:ext cx="9308779" cy="1614736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08521" y="404664"/>
            <a:ext cx="2767355" cy="5688632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 userDrawn="1"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934" t="-1" r="34617" b="58327"/>
          <a:stretch>
            <a:fillRect/>
          </a:stretch>
        </p:blipFill>
        <p:spPr>
          <a:xfrm flipH="1" flipV="1">
            <a:off x="6819392" y="116632"/>
            <a:ext cx="2432931" cy="1532696"/>
          </a:xfrm>
          <a:prstGeom prst="rect">
            <a:avLst/>
          </a:prstGeom>
        </p:spPr>
      </p:pic>
      <p:cxnSp>
        <p:nvCxnSpPr>
          <p:cNvPr id="62466" name="直接连接符 5"/>
          <p:cNvCxnSpPr>
            <a:cxnSpLocks noChangeShapeType="1"/>
          </p:cNvCxnSpPr>
          <p:nvPr/>
        </p:nvCxnSpPr>
        <p:spPr bwMode="auto">
          <a:xfrm>
            <a:off x="2990850" y="4330700"/>
            <a:ext cx="1581150" cy="34925"/>
          </a:xfrm>
          <a:prstGeom prst="line">
            <a:avLst/>
          </a:prstGeom>
          <a:noFill/>
          <a:ln w="60325" algn="ctr">
            <a:solidFill>
              <a:srgbClr val="FF0000"/>
            </a:solidFill>
            <a:round/>
          </a:ln>
        </p:spPr>
      </p:cxnSp>
      <p:grpSp>
        <p:nvGrpSpPr>
          <p:cNvPr id="8" name="组合 7"/>
          <p:cNvGrpSpPr/>
          <p:nvPr/>
        </p:nvGrpSpPr>
        <p:grpSpPr bwMode="auto">
          <a:xfrm>
            <a:off x="2195513" y="2352675"/>
            <a:ext cx="1612900" cy="3952875"/>
            <a:chOff x="3457" y="3704"/>
            <a:chExt cx="2540" cy="6226"/>
          </a:xfrm>
        </p:grpSpPr>
        <p:cxnSp>
          <p:nvCxnSpPr>
            <p:cNvPr id="62478" name="直接连接符 3"/>
            <p:cNvCxnSpPr>
              <a:cxnSpLocks noChangeShapeType="1"/>
            </p:cNvCxnSpPr>
            <p:nvPr/>
          </p:nvCxnSpPr>
          <p:spPr bwMode="auto">
            <a:xfrm flipH="1">
              <a:off x="4705" y="3704"/>
              <a:ext cx="1293" cy="3170"/>
            </a:xfrm>
            <a:prstGeom prst="line">
              <a:avLst/>
            </a:prstGeom>
            <a:noFill/>
            <a:ln w="60325" algn="ctr">
              <a:solidFill>
                <a:srgbClr val="FF0000"/>
              </a:solidFill>
              <a:round/>
            </a:ln>
          </p:spPr>
        </p:cxnSp>
        <p:cxnSp>
          <p:nvCxnSpPr>
            <p:cNvPr id="62479" name="直接连接符 6"/>
            <p:cNvCxnSpPr>
              <a:cxnSpLocks noChangeShapeType="1"/>
            </p:cNvCxnSpPr>
            <p:nvPr/>
          </p:nvCxnSpPr>
          <p:spPr bwMode="auto">
            <a:xfrm flipH="1">
              <a:off x="3457" y="6760"/>
              <a:ext cx="1293" cy="3170"/>
            </a:xfrm>
            <a:prstGeom prst="line">
              <a:avLst/>
            </a:prstGeom>
            <a:noFill/>
            <a:ln w="60325" algn="ctr">
              <a:solidFill>
                <a:srgbClr val="FF0000">
                  <a:alpha val="0"/>
                </a:srgbClr>
              </a:solidFill>
              <a:round/>
            </a:ln>
          </p:spPr>
        </p:cxnSp>
      </p:grpSp>
      <p:grpSp>
        <p:nvGrpSpPr>
          <p:cNvPr id="11" name="组合 10"/>
          <p:cNvGrpSpPr/>
          <p:nvPr/>
        </p:nvGrpSpPr>
        <p:grpSpPr bwMode="auto">
          <a:xfrm flipH="1">
            <a:off x="3794125" y="2362200"/>
            <a:ext cx="1541463" cy="3952875"/>
            <a:chOff x="3457" y="3704"/>
            <a:chExt cx="2428" cy="6226"/>
          </a:xfrm>
        </p:grpSpPr>
        <p:cxnSp>
          <p:nvCxnSpPr>
            <p:cNvPr id="62476" name="直接连接符 11"/>
            <p:cNvCxnSpPr>
              <a:cxnSpLocks noChangeShapeType="1"/>
            </p:cNvCxnSpPr>
            <p:nvPr/>
          </p:nvCxnSpPr>
          <p:spPr bwMode="auto">
            <a:xfrm flipH="1">
              <a:off x="4592" y="3704"/>
              <a:ext cx="1293" cy="3170"/>
            </a:xfrm>
            <a:prstGeom prst="line">
              <a:avLst/>
            </a:prstGeom>
            <a:noFill/>
            <a:ln w="60325" algn="ctr">
              <a:solidFill>
                <a:srgbClr val="FF0000"/>
              </a:solidFill>
              <a:round/>
            </a:ln>
          </p:spPr>
        </p:cxnSp>
        <p:cxnSp>
          <p:nvCxnSpPr>
            <p:cNvPr id="62477" name="直接连接符 12"/>
            <p:cNvCxnSpPr>
              <a:cxnSpLocks noChangeShapeType="1"/>
            </p:cNvCxnSpPr>
            <p:nvPr/>
          </p:nvCxnSpPr>
          <p:spPr bwMode="auto">
            <a:xfrm flipH="1">
              <a:off x="3457" y="6760"/>
              <a:ext cx="1293" cy="3170"/>
            </a:xfrm>
            <a:prstGeom prst="line">
              <a:avLst/>
            </a:prstGeom>
            <a:noFill/>
            <a:ln w="60325" algn="ctr">
              <a:solidFill>
                <a:srgbClr val="FF0000">
                  <a:alpha val="0"/>
                </a:srgbClr>
              </a:solidFill>
              <a:round/>
            </a:ln>
          </p:spPr>
        </p:cxnSp>
      </p:grpSp>
      <p:pic>
        <p:nvPicPr>
          <p:cNvPr id="2" name="图片 1" descr="图片3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038475" y="4148138"/>
            <a:ext cx="188913" cy="207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2" descr="图片3"/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4379913" y="4148138"/>
            <a:ext cx="188912" cy="207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任意多边形 5"/>
          <p:cNvSpPr/>
          <p:nvPr/>
        </p:nvSpPr>
        <p:spPr bwMode="auto">
          <a:xfrm rot="-900000">
            <a:off x="2884488" y="4037013"/>
            <a:ext cx="288925" cy="358775"/>
          </a:xfrm>
          <a:custGeom>
            <a:avLst/>
            <a:gdLst>
              <a:gd name="T0" fmla="*/ 0 w 440690"/>
              <a:gd name="T1" fmla="*/ 0 h 625475"/>
              <a:gd name="T2" fmla="*/ 232392 w 440690"/>
              <a:gd name="T3" fmla="*/ 147289 h 625475"/>
              <a:gd name="T4" fmla="*/ 288000 w 440690"/>
              <a:gd name="T5" fmla="*/ 360000 h 625475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440690" h="625475">
                <a:moveTo>
                  <a:pt x="0" y="0"/>
                </a:moveTo>
                <a:cubicBezTo>
                  <a:pt x="69215" y="43815"/>
                  <a:pt x="267335" y="130810"/>
                  <a:pt x="355600" y="255905"/>
                </a:cubicBezTo>
                <a:cubicBezTo>
                  <a:pt x="443865" y="381000"/>
                  <a:pt x="430530" y="556895"/>
                  <a:pt x="440690" y="625475"/>
                </a:cubicBezTo>
              </a:path>
            </a:pathLst>
          </a:cu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endParaRPr lang="zh-CN" altLang="en-US"/>
          </a:p>
        </p:txBody>
      </p:sp>
      <p:sp>
        <p:nvSpPr>
          <p:cNvPr id="7" name="任意多边形 6"/>
          <p:cNvSpPr/>
          <p:nvPr/>
        </p:nvSpPr>
        <p:spPr bwMode="auto">
          <a:xfrm rot="900000" flipH="1">
            <a:off x="4397375" y="4037013"/>
            <a:ext cx="288925" cy="358775"/>
          </a:xfrm>
          <a:custGeom>
            <a:avLst/>
            <a:gdLst>
              <a:gd name="T0" fmla="*/ 0 w 440690"/>
              <a:gd name="T1" fmla="*/ 0 h 625475"/>
              <a:gd name="T2" fmla="*/ 232392 w 440690"/>
              <a:gd name="T3" fmla="*/ 147289 h 625475"/>
              <a:gd name="T4" fmla="*/ 288000 w 440690"/>
              <a:gd name="T5" fmla="*/ 360000 h 625475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440690" h="625475">
                <a:moveTo>
                  <a:pt x="0" y="0"/>
                </a:moveTo>
                <a:cubicBezTo>
                  <a:pt x="69215" y="43815"/>
                  <a:pt x="267335" y="130810"/>
                  <a:pt x="355600" y="255905"/>
                </a:cubicBezTo>
                <a:cubicBezTo>
                  <a:pt x="443865" y="381000"/>
                  <a:pt x="430530" y="556895"/>
                  <a:pt x="440690" y="625475"/>
                </a:cubicBezTo>
              </a:path>
            </a:pathLst>
          </a:cu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endParaRPr lang="zh-CN" altLang="en-US"/>
          </a:p>
        </p:txBody>
      </p:sp>
      <p:pic>
        <p:nvPicPr>
          <p:cNvPr id="62474" name="图片 3" descr="附小校徽单个初样1"/>
          <p:cNvPicPr>
            <a:picLocks noChangeAspect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323850" y="6524625"/>
            <a:ext cx="269875" cy="269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2475" name="图片 4" descr="泸州师范附属小学校手写体"/>
          <p:cNvPicPr>
            <a:picLocks noChangeAspect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684213" y="6524625"/>
            <a:ext cx="1533525" cy="28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61445" name="组合 3"/>
          <p:cNvGrpSpPr/>
          <p:nvPr/>
        </p:nvGrpSpPr>
        <p:grpSpPr bwMode="auto">
          <a:xfrm>
            <a:off x="1115695" y="-27305"/>
            <a:ext cx="2176145" cy="2436122"/>
            <a:chOff x="-1450094" y="875634"/>
            <a:chExt cx="4870402" cy="5448699"/>
          </a:xfrm>
        </p:grpSpPr>
        <p:pic>
          <p:nvPicPr>
            <p:cNvPr id="61450" name="Picture 2"/>
            <p:cNvPicPr>
              <a:picLocks noChangeAspect="1" noChangeArrowheads="1"/>
            </p:cNvPicPr>
            <p:nvPr/>
          </p:nvPicPr>
          <p:blipFill>
            <a:blip r:embed="rId11"/>
            <a:srcRect/>
            <a:stretch>
              <a:fillRect/>
            </a:stretch>
          </p:blipFill>
          <p:spPr bwMode="auto">
            <a:xfrm>
              <a:off x="-1450094" y="875634"/>
              <a:ext cx="2448272" cy="40324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1451" name="TextBox 1"/>
            <p:cNvSpPr txBox="1">
              <a:spLocks noChangeArrowheads="1"/>
            </p:cNvSpPr>
            <p:nvPr/>
          </p:nvSpPr>
          <p:spPr bwMode="auto">
            <a:xfrm>
              <a:off x="972036" y="4941001"/>
              <a:ext cx="2448272" cy="138333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endParaRPr lang="zh-CN" altLang="en-US" sz="3200" b="1">
                <a:latin typeface="Comic Sans MS" pitchFamily="66" charset="0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-1320000">
                                      <p:cBhvr>
                                        <p:cTn id="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320000">
                                      <p:cBhvr>
                                        <p:cTn id="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-1800000">
                                      <p:cBhvr>
                                        <p:cTn id="1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800000">
                                      <p:cBhvr>
                                        <p:cTn id="1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/>
          <p:cNvPicPr>
            <a:picLocks noChangeAspect="1"/>
          </p:cNvPicPr>
          <p:nvPr userDrawn="1"/>
        </p:nvPicPr>
        <p:blipFill rotWithShape="1"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7679"/>
          <a:stretch>
            <a:fillRect/>
          </a:stretch>
        </p:blipFill>
        <p:spPr>
          <a:xfrm>
            <a:off x="0" y="0"/>
            <a:ext cx="9231294" cy="649796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13" t="28921" r="1853"/>
          <a:stretch>
            <a:fillRect/>
          </a:stretch>
        </p:blipFill>
        <p:spPr>
          <a:xfrm>
            <a:off x="35559" y="-243840"/>
            <a:ext cx="9231295" cy="1837026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42" b="45492"/>
          <a:stretch>
            <a:fillRect/>
          </a:stretch>
        </p:blipFill>
        <p:spPr>
          <a:xfrm>
            <a:off x="-77485" y="5243264"/>
            <a:ext cx="9308779" cy="1614736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08521" y="404664"/>
            <a:ext cx="2767355" cy="5688632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 userDrawn="1"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934" t="-1" r="34617" b="58327"/>
          <a:stretch>
            <a:fillRect/>
          </a:stretch>
        </p:blipFill>
        <p:spPr>
          <a:xfrm flipH="1" flipV="1">
            <a:off x="6819392" y="116632"/>
            <a:ext cx="2432931" cy="1532696"/>
          </a:xfrm>
          <a:prstGeom prst="rect">
            <a:avLst/>
          </a:prstGeom>
        </p:spPr>
      </p:pic>
      <p:pic>
        <p:nvPicPr>
          <p:cNvPr id="63489" name="图片 1" descr="蚂蚁1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331595" y="2629535"/>
            <a:ext cx="704850" cy="10750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3490" name="图片 2" descr="蚂蚁2"/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771775" y="2637155"/>
            <a:ext cx="775970" cy="768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3491" name="图片 3" descr="蚂蚁3"/>
          <p:cNvPicPr>
            <a:picLocks noChangeAspect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452620" y="2597150"/>
            <a:ext cx="811530" cy="8769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3492" name="图片 14" descr="蚂蚁4"/>
          <p:cNvPicPr>
            <a:picLocks noChangeAspect="1"/>
          </p:cNvPicPr>
          <p:nvPr/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156325" y="2493010"/>
            <a:ext cx="677545" cy="9861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3493" name="图片 15" descr="蚂蚁5"/>
          <p:cNvPicPr>
            <a:picLocks noChangeAspect="1"/>
          </p:cNvPicPr>
          <p:nvPr/>
        </p:nvPicPr>
        <p:blipFill>
          <a:blip r:embed="rId1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596505" y="2493010"/>
            <a:ext cx="585470" cy="9182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3494" name="图片 8" descr="11331975"/>
          <p:cNvPicPr>
            <a:picLocks noChangeAspect="1"/>
          </p:cNvPicPr>
          <p:nvPr/>
        </p:nvPicPr>
        <p:blipFill>
          <a:blip r:embed="rId1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5978"/>
          <a:stretch>
            <a:fillRect/>
          </a:stretch>
        </p:blipFill>
        <p:spPr bwMode="auto">
          <a:xfrm>
            <a:off x="1266825" y="4430713"/>
            <a:ext cx="2073275" cy="194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3495" name="图片 9" descr="11331975"/>
          <p:cNvPicPr>
            <a:picLocks noChangeAspect="1"/>
          </p:cNvPicPr>
          <p:nvPr/>
        </p:nvPicPr>
        <p:blipFill>
          <a:blip r:embed="rId1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5978"/>
          <a:stretch>
            <a:fillRect/>
          </a:stretch>
        </p:blipFill>
        <p:spPr bwMode="auto">
          <a:xfrm>
            <a:off x="3419475" y="4365625"/>
            <a:ext cx="2143125" cy="200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3496" name="图片 10" descr="11331975"/>
          <p:cNvPicPr>
            <a:picLocks noChangeAspect="1"/>
          </p:cNvPicPr>
          <p:nvPr/>
        </p:nvPicPr>
        <p:blipFill>
          <a:blip r:embed="rId1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5978"/>
          <a:stretch>
            <a:fillRect/>
          </a:stretch>
        </p:blipFill>
        <p:spPr bwMode="auto">
          <a:xfrm>
            <a:off x="5651500" y="4365625"/>
            <a:ext cx="2176463" cy="2038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文本框 11"/>
          <p:cNvSpPr txBox="1"/>
          <p:nvPr/>
        </p:nvSpPr>
        <p:spPr>
          <a:xfrm>
            <a:off x="1403350" y="5589905"/>
            <a:ext cx="2055495" cy="45720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threePt" dir="t"/>
            </a:scene3d>
          </a:bodyPr>
          <a:lstStyle/>
          <a:p>
            <a:pPr>
              <a:defRPr/>
            </a:pPr>
            <a:r>
              <a:rPr lang="zh-CN" altLang="zh-CN" sz="24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锐角三角形</a:t>
            </a:r>
            <a:endParaRPr lang="zh-CN" altLang="zh-CN" sz="24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636010" y="5518150"/>
            <a:ext cx="2055495" cy="45720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threePt" dir="t"/>
            </a:scene3d>
          </a:bodyPr>
          <a:lstStyle/>
          <a:p>
            <a:pPr>
              <a:defRPr/>
            </a:pPr>
            <a:r>
              <a:rPr lang="zh-CN" altLang="zh-CN" sz="24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直角三角形</a:t>
            </a:r>
            <a:endParaRPr lang="zh-CN" altLang="zh-CN" sz="24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5939790" y="5445760"/>
            <a:ext cx="2055495" cy="45720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threePt" dir="t"/>
            </a:scene3d>
          </a:bodyPr>
          <a:lstStyle/>
          <a:p>
            <a:pPr>
              <a:defRPr/>
            </a:pPr>
            <a:r>
              <a:rPr lang="zh-CN" altLang="zh-CN" sz="24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钝角三角形</a:t>
            </a:r>
            <a:endParaRPr lang="zh-CN" altLang="zh-CN" sz="24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1269" name="箭头 187"/>
          <p:cNvSpPr>
            <a:spLocks noChangeShapeType="1"/>
          </p:cNvSpPr>
          <p:nvPr/>
        </p:nvSpPr>
        <p:spPr bwMode="auto">
          <a:xfrm>
            <a:off x="1384300" y="2954338"/>
            <a:ext cx="901700" cy="217170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270" name="箭头 187"/>
          <p:cNvSpPr>
            <a:spLocks noChangeShapeType="1"/>
          </p:cNvSpPr>
          <p:nvPr/>
        </p:nvSpPr>
        <p:spPr bwMode="auto">
          <a:xfrm>
            <a:off x="3041650" y="2630488"/>
            <a:ext cx="3490913" cy="2314575"/>
          </a:xfrm>
          <a:prstGeom prst="line">
            <a:avLst/>
          </a:prstGeom>
          <a:noFill/>
          <a:ln w="28575">
            <a:solidFill>
              <a:srgbClr val="FF0000"/>
            </a:solidFill>
            <a:miter lim="800000"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271" name="箭头 187"/>
          <p:cNvSpPr>
            <a:spLocks noChangeShapeType="1"/>
          </p:cNvSpPr>
          <p:nvPr/>
        </p:nvSpPr>
        <p:spPr bwMode="auto">
          <a:xfrm flipH="1">
            <a:off x="4367213" y="2932113"/>
            <a:ext cx="930275" cy="2052637"/>
          </a:xfrm>
          <a:prstGeom prst="line">
            <a:avLst/>
          </a:prstGeom>
          <a:noFill/>
          <a:ln w="28575">
            <a:solidFill>
              <a:srgbClr val="FF0000"/>
            </a:solidFill>
            <a:miter lim="800000"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273" name="箭头 187"/>
          <p:cNvSpPr>
            <a:spLocks noChangeShapeType="1"/>
          </p:cNvSpPr>
          <p:nvPr/>
        </p:nvSpPr>
        <p:spPr bwMode="auto">
          <a:xfrm flipH="1">
            <a:off x="6659563" y="2897188"/>
            <a:ext cx="1020762" cy="2052637"/>
          </a:xfrm>
          <a:prstGeom prst="line">
            <a:avLst/>
          </a:prstGeom>
          <a:noFill/>
          <a:ln w="28575">
            <a:solidFill>
              <a:srgbClr val="FF0000"/>
            </a:solidFill>
            <a:miter lim="800000"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3795" name="直角三角形 33794"/>
          <p:cNvSpPr>
            <a:spLocks noChangeArrowheads="1"/>
          </p:cNvSpPr>
          <p:nvPr/>
        </p:nvSpPr>
        <p:spPr bwMode="auto">
          <a:xfrm>
            <a:off x="4932363" y="1989138"/>
            <a:ext cx="663575" cy="922337"/>
          </a:xfrm>
          <a:prstGeom prst="rtTriangle">
            <a:avLst/>
          </a:prstGeom>
          <a:solidFill>
            <a:schemeClr val="bg2">
              <a:lumMod val="20000"/>
              <a:lumOff val="80000"/>
            </a:schemeClr>
          </a:solidFill>
          <a:ln w="28575" cmpd="sng">
            <a:solidFill>
              <a:schemeClr val="tx1"/>
            </a:solidFill>
            <a:prstDash val="solid"/>
            <a:miter lim="800000"/>
          </a:ln>
        </p:spPr>
        <p:txBody>
          <a:bodyPr wrap="none"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3797" name="等腰三角形 33796"/>
          <p:cNvSpPr>
            <a:spLocks noChangeArrowheads="1"/>
          </p:cNvSpPr>
          <p:nvPr/>
        </p:nvSpPr>
        <p:spPr bwMode="auto">
          <a:xfrm>
            <a:off x="755650" y="2205038"/>
            <a:ext cx="760413" cy="801687"/>
          </a:xfrm>
          <a:prstGeom prst="triangle">
            <a:avLst>
              <a:gd name="adj" fmla="val 48593"/>
            </a:avLst>
          </a:prstGeom>
          <a:solidFill>
            <a:schemeClr val="bg2">
              <a:lumMod val="20000"/>
              <a:lumOff val="80000"/>
            </a:schemeClr>
          </a:solidFill>
          <a:ln w="28575" cmpd="sng">
            <a:solidFill>
              <a:schemeClr val="tx1"/>
            </a:solidFill>
            <a:prstDash val="solid"/>
            <a:miter lim="800000"/>
          </a:ln>
        </p:spPr>
        <p:txBody>
          <a:bodyPr/>
          <a:lstStyle/>
          <a:p>
            <a:pPr>
              <a:defRPr/>
            </a:pPr>
            <a:endParaRPr lang="zh-CN" altLang="en-US">
              <a:latin typeface="Calibri" pitchFamily="34" charset="0"/>
            </a:endParaRPr>
          </a:p>
        </p:txBody>
      </p:sp>
      <p:sp>
        <p:nvSpPr>
          <p:cNvPr id="33798" name="等腰三角形 33797"/>
          <p:cNvSpPr>
            <a:spLocks noChangeArrowheads="1"/>
          </p:cNvSpPr>
          <p:nvPr/>
        </p:nvSpPr>
        <p:spPr bwMode="auto">
          <a:xfrm rot="14700000" flipV="1">
            <a:off x="7047706" y="2096295"/>
            <a:ext cx="1749425" cy="379412"/>
          </a:xfrm>
          <a:prstGeom prst="triangle">
            <a:avLst>
              <a:gd name="adj" fmla="val 27833"/>
            </a:avLst>
          </a:prstGeom>
          <a:solidFill>
            <a:schemeClr val="bg1"/>
          </a:solidFill>
          <a:ln w="28575">
            <a:solidFill>
              <a:schemeClr val="tx1"/>
            </a:solidFill>
            <a:miter lim="800000"/>
          </a:ln>
        </p:spPr>
        <p:txBody>
          <a:bodyPr/>
          <a:lstStyle/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33810" name="等腰三角形 33809"/>
          <p:cNvSpPr>
            <a:spLocks noChangeArrowheads="1"/>
          </p:cNvSpPr>
          <p:nvPr/>
        </p:nvSpPr>
        <p:spPr bwMode="auto">
          <a:xfrm rot="10440000">
            <a:off x="2358708" y="2172335"/>
            <a:ext cx="2157412" cy="473075"/>
          </a:xfrm>
          <a:prstGeom prst="triangle">
            <a:avLst>
              <a:gd name="adj" fmla="val 64722"/>
            </a:avLst>
          </a:prstGeom>
          <a:solidFill>
            <a:schemeClr val="bg2">
              <a:lumMod val="20000"/>
              <a:lumOff val="80000"/>
            </a:schemeClr>
          </a:solidFill>
          <a:ln w="28575" cmpd="sng">
            <a:solidFill>
              <a:schemeClr val="tx1"/>
            </a:solidFill>
            <a:prstDash val="solid"/>
            <a:miter lim="800000"/>
          </a:ln>
        </p:spPr>
        <p:txBody>
          <a:bodyPr/>
          <a:lstStyle/>
          <a:p>
            <a:pPr>
              <a:defRPr/>
            </a:pPr>
            <a:endParaRPr lang="zh-CN" altLang="en-US">
              <a:latin typeface="Calibri" pitchFamily="34" charset="0"/>
            </a:endParaRPr>
          </a:p>
        </p:txBody>
      </p:sp>
      <p:sp>
        <p:nvSpPr>
          <p:cNvPr id="6" name="直角三角形 5"/>
          <p:cNvSpPr>
            <a:spLocks noChangeArrowheads="1"/>
          </p:cNvSpPr>
          <p:nvPr/>
        </p:nvSpPr>
        <p:spPr bwMode="auto">
          <a:xfrm rot="16440000" flipH="1">
            <a:off x="5596732" y="1956594"/>
            <a:ext cx="711200" cy="985837"/>
          </a:xfrm>
          <a:prstGeom prst="rtTriangle">
            <a:avLst/>
          </a:prstGeom>
          <a:solidFill>
            <a:schemeClr val="bg2">
              <a:lumMod val="20000"/>
              <a:lumOff val="80000"/>
            </a:schemeClr>
          </a:solidFill>
          <a:ln w="28575" cmpd="sng">
            <a:solidFill>
              <a:schemeClr val="tx1"/>
            </a:solidFill>
            <a:prstDash val="solid"/>
            <a:miter lim="800000"/>
          </a:ln>
        </p:spPr>
        <p:txBody>
          <a:bodyPr wrap="none"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63510" name="图片 6" descr="图片3"/>
          <p:cNvPicPr>
            <a:picLocks noChangeAspect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4930775" y="2771775"/>
            <a:ext cx="158750" cy="15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3511" name="图片 7" descr="图片3"/>
          <p:cNvPicPr>
            <a:picLocks noChangeAspect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 rot="-10560000">
            <a:off x="6305550" y="2138363"/>
            <a:ext cx="158750" cy="15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72" name="箭头 187"/>
          <p:cNvSpPr>
            <a:spLocks noChangeShapeType="1"/>
          </p:cNvSpPr>
          <p:nvPr/>
        </p:nvSpPr>
        <p:spPr bwMode="auto">
          <a:xfrm flipH="1">
            <a:off x="4886325" y="2805113"/>
            <a:ext cx="1433513" cy="2008187"/>
          </a:xfrm>
          <a:prstGeom prst="line">
            <a:avLst/>
          </a:prstGeom>
          <a:noFill/>
          <a:ln w="28575">
            <a:solidFill>
              <a:srgbClr val="FF0000"/>
            </a:solidFill>
            <a:miter lim="800000"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63513" name="Picture 2"/>
          <p:cNvPicPr>
            <a:picLocks noChangeAspect="1" noChangeArrowheads="1"/>
          </p:cNvPicPr>
          <p:nvPr/>
        </p:nvPicPr>
        <p:blipFill>
          <a:blip r:embed="rId14"/>
          <a:srcRect b="16692"/>
          <a:stretch>
            <a:fillRect/>
          </a:stretch>
        </p:blipFill>
        <p:spPr bwMode="auto">
          <a:xfrm>
            <a:off x="971868" y="-27623"/>
            <a:ext cx="1408112" cy="1697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179705" y="6453505"/>
            <a:ext cx="1533525" cy="2857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16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19250" y="116205"/>
            <a:ext cx="6190615" cy="123825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1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1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1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1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12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9" grpId="0" bldLvl="0" animBg="1"/>
      <p:bldP spid="11270" grpId="0" bldLvl="0" animBg="1"/>
      <p:bldP spid="11271" grpId="0" bldLvl="0" animBg="1"/>
      <p:bldP spid="11273" grpId="0" bldLvl="0" animBg="1"/>
      <p:bldP spid="33795" grpId="0" animBg="1"/>
      <p:bldP spid="33795" grpId="1" animBg="1"/>
      <p:bldP spid="33797" grpId="0" animBg="1"/>
      <p:bldP spid="33797" grpId="1" animBg="1"/>
      <p:bldP spid="33798" grpId="0" animBg="1"/>
      <p:bldP spid="33798" grpId="1" animBg="1"/>
      <p:bldP spid="33810" grpId="0" animBg="1"/>
      <p:bldP spid="33810" grpId="1" animBg="1"/>
      <p:bldP spid="6" grpId="0" animBg="1"/>
      <p:bldP spid="6" grpId="1" animBg="1"/>
      <p:bldP spid="11272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18" name="文本占位符 17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20" name="日期占位符 19"/>
          <p:cNvSpPr>
            <a:spLocks noGrp="1"/>
          </p:cNvSpPr>
          <p:nvPr>
            <p:ph type="dt" sz="half" idx="10"/>
          </p:nvPr>
        </p:nvSpPr>
        <p:spPr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8A7E50-F0E0-4633-A3FD-86BAD64FE5E1}" type="datetimeFigureOut">
              <a:rPr lang="zh-CN" altLang="en-US" smtClean="0"/>
            </a:fld>
            <a:endParaRPr lang="zh-CN" altLang="en-US"/>
          </a:p>
        </p:txBody>
      </p:sp>
      <p:sp>
        <p:nvSpPr>
          <p:cNvPr id="21" name="页脚占位符 20"/>
          <p:cNvSpPr>
            <a:spLocks noGrp="1"/>
          </p:cNvSpPr>
          <p:nvPr>
            <p:ph type="ftr" sz="quarter" idx="11"/>
          </p:nvPr>
        </p:nvSpPr>
        <p:spPr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22" name="灯片编号占位符 21"/>
          <p:cNvSpPr>
            <a:spLocks noGrp="1"/>
          </p:cNvSpPr>
          <p:nvPr>
            <p:ph type="sldNum" sz="quarter" idx="12"/>
          </p:nvPr>
        </p:nvSpPr>
        <p:spPr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B2F566-CD7C-42D0-B441-8A97F9886D16}" type="slidenum">
              <a:rPr lang="zh-CN" altLang="en-US" smtClean="0"/>
            </a:fld>
            <a:endParaRPr lang="zh-CN" altLang="en-US"/>
          </a:p>
        </p:txBody>
      </p:sp>
      <p:pic>
        <p:nvPicPr>
          <p:cNvPr id="23" name="图片 22"/>
          <p:cNvPicPr>
            <a:picLocks noChangeAspect="1"/>
          </p:cNvPicPr>
          <p:nvPr userDrawn="1"/>
        </p:nvPicPr>
        <p:blipFill rotWithShape="1"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7679"/>
          <a:stretch>
            <a:fillRect/>
          </a:stretch>
        </p:blipFill>
        <p:spPr>
          <a:xfrm>
            <a:off x="0" y="0"/>
            <a:ext cx="9231294" cy="6497960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13" t="28921" r="1853"/>
          <a:stretch>
            <a:fillRect/>
          </a:stretch>
        </p:blipFill>
        <p:spPr>
          <a:xfrm>
            <a:off x="-1" y="0"/>
            <a:ext cx="9231295" cy="1837026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42" b="45492"/>
          <a:stretch>
            <a:fillRect/>
          </a:stretch>
        </p:blipFill>
        <p:spPr>
          <a:xfrm>
            <a:off x="-77485" y="5243264"/>
            <a:ext cx="9308779" cy="1614736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08521" y="404664"/>
            <a:ext cx="2767355" cy="5688632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 userDrawn="1"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934" t="-1" r="34617" b="58327"/>
          <a:stretch>
            <a:fillRect/>
          </a:stretch>
        </p:blipFill>
        <p:spPr>
          <a:xfrm flipH="1" flipV="1">
            <a:off x="6819392" y="116632"/>
            <a:ext cx="2432931" cy="1532696"/>
          </a:xfrm>
          <a:prstGeom prst="rect">
            <a:avLst/>
          </a:prstGeom>
        </p:spPr>
      </p:pic>
      <p:sp>
        <p:nvSpPr>
          <p:cNvPr id="64513" name="Text Box 2"/>
          <p:cNvSpPr txBox="1">
            <a:spLocks noChangeArrowheads="1"/>
          </p:cNvSpPr>
          <p:nvPr/>
        </p:nvSpPr>
        <p:spPr bwMode="auto">
          <a:xfrm>
            <a:off x="2279650" y="7467600"/>
            <a:ext cx="180975" cy="3667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000" tIns="46800" rIns="90000" bIns="46800">
            <a:spAutoFit/>
          </a:bodyPr>
          <a:lstStyle/>
          <a:p>
            <a:pPr algn="ctr"/>
            <a:endParaRPr lang="zh-CN" altLang="zh-CN" b="1">
              <a:solidFill>
                <a:srgbClr val="000000"/>
              </a:solidFill>
              <a:ea typeface="楷体_GB2312" pitchFamily="49" charset="-122"/>
            </a:endParaRPr>
          </a:p>
        </p:txBody>
      </p:sp>
      <p:sp>
        <p:nvSpPr>
          <p:cNvPr id="64514" name="Text Box 3"/>
          <p:cNvSpPr txBox="1">
            <a:spLocks noChangeArrowheads="1"/>
          </p:cNvSpPr>
          <p:nvPr/>
        </p:nvSpPr>
        <p:spPr bwMode="auto">
          <a:xfrm>
            <a:off x="5724525" y="5084763"/>
            <a:ext cx="3095625" cy="5794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zh-CN" sz="3200" b="1">
              <a:solidFill>
                <a:srgbClr val="000000"/>
              </a:solidFill>
              <a:ea typeface="黑体" pitchFamily="49" charset="-122"/>
            </a:endParaRPr>
          </a:p>
        </p:txBody>
      </p:sp>
      <p:sp>
        <p:nvSpPr>
          <p:cNvPr id="64515" name="AutoShape 4"/>
          <p:cNvSpPr>
            <a:spLocks noChangeArrowheads="1"/>
          </p:cNvSpPr>
          <p:nvPr/>
        </p:nvSpPr>
        <p:spPr bwMode="auto">
          <a:xfrm rot="8624073">
            <a:off x="3015615" y="3650298"/>
            <a:ext cx="2411413" cy="2101850"/>
          </a:xfrm>
          <a:prstGeom prst="rtTriangle">
            <a:avLst/>
          </a:prstGeom>
          <a:solidFill>
            <a:srgbClr val="FFC000"/>
          </a:solidFill>
          <a:ln w="12700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endParaRPr lang="zh-CN" altLang="en-US" sz="3200" b="1">
              <a:solidFill>
                <a:srgbClr val="000000"/>
              </a:solidFill>
              <a:ea typeface="黑体" pitchFamily="49" charset="-122"/>
            </a:endParaRPr>
          </a:p>
        </p:txBody>
      </p:sp>
      <p:pic>
        <p:nvPicPr>
          <p:cNvPr id="64518" name="Picture 4"/>
          <p:cNvPicPr>
            <a:picLocks noChangeAspect="1" noChangeArrowheads="1"/>
          </p:cNvPicPr>
          <p:nvPr/>
        </p:nvPicPr>
        <p:blipFill>
          <a:blip r:embed="rId7"/>
          <a:srcRect b="16428"/>
          <a:stretch>
            <a:fillRect/>
          </a:stretch>
        </p:blipFill>
        <p:spPr bwMode="auto">
          <a:xfrm>
            <a:off x="1188085" y="-99060"/>
            <a:ext cx="1499870" cy="181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图片 1" descr="信封"/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2483763" y="3644900"/>
            <a:ext cx="3478213" cy="2247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4520" name="图片 2" descr="图片3"/>
          <p:cNvPicPr>
            <a:picLocks noChangeAspect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 rot="8700000">
            <a:off x="4473893" y="3179128"/>
            <a:ext cx="204787" cy="225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3131820" y="4653280"/>
            <a:ext cx="636588" cy="701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4000">
                <a:sym typeface="Wingdings" pitchFamily="2" charset="2"/>
              </a:rPr>
              <a:t></a:t>
            </a:r>
            <a:endParaRPr lang="zh-CN" altLang="en-US" sz="4000">
              <a:sym typeface="Wingdings" pitchFamily="2" charset="2"/>
            </a:endParaRPr>
          </a:p>
        </p:txBody>
      </p:sp>
      <p:pic>
        <p:nvPicPr>
          <p:cNvPr id="3" name="图片 2" descr="C:\Users\Administrator\Desktop\1.jpg1"/>
          <p:cNvPicPr>
            <a:picLocks noChangeAspect="1"/>
          </p:cNvPicPr>
          <p:nvPr/>
        </p:nvPicPr>
        <p:blipFill>
          <a:blip r:embed="rId10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5076190" y="1196975"/>
            <a:ext cx="2630805" cy="2299335"/>
          </a:xfrm>
          <a:prstGeom prst="snip2Same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4572000" y="1844675"/>
            <a:ext cx="3336290" cy="8229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ctr"/>
            <a:r>
              <a:rPr lang="en-US" altLang="zh-CN" sz="2400" b="1">
                <a:solidFill>
                  <a:srgbClr val="000000"/>
                </a:solidFill>
                <a:ea typeface="黑体" pitchFamily="49" charset="-122"/>
                <a:sym typeface="+mn-ea"/>
              </a:rPr>
              <a:t>            </a:t>
            </a:r>
            <a:r>
              <a:rPr lang="zh-CN" altLang="en-US" sz="2400" b="1">
                <a:solidFill>
                  <a:srgbClr val="000000"/>
                </a:solidFill>
                <a:ea typeface="黑体" pitchFamily="49" charset="-122"/>
                <a:sym typeface="+mn-ea"/>
              </a:rPr>
              <a:t>它一定是</a:t>
            </a:r>
            <a:r>
              <a:rPr lang="en-US" altLang="zh-CN" sz="2400" b="1">
                <a:solidFill>
                  <a:srgbClr val="000000"/>
                </a:solidFill>
                <a:ea typeface="黑体" pitchFamily="49" charset="-122"/>
                <a:sym typeface="+mn-ea"/>
              </a:rPr>
              <a:t>……</a:t>
            </a:r>
            <a:r>
              <a:rPr lang="zh-CN" altLang="en-US" sz="2400" b="1">
                <a:solidFill>
                  <a:srgbClr val="000000"/>
                </a:solidFill>
                <a:ea typeface="黑体" pitchFamily="49" charset="-122"/>
                <a:sym typeface="+mn-ea"/>
              </a:rPr>
              <a:t>，</a:t>
            </a:r>
            <a:endParaRPr lang="zh-CN" altLang="en-US" sz="2400" b="1">
              <a:solidFill>
                <a:srgbClr val="000000"/>
              </a:solidFill>
              <a:ea typeface="黑体" pitchFamily="49" charset="-122"/>
              <a:sym typeface="+mn-ea"/>
            </a:endParaRPr>
          </a:p>
          <a:p>
            <a:pPr algn="ctr"/>
            <a:r>
              <a:rPr lang="zh-CN" altLang="en-US" sz="2400" b="1">
                <a:solidFill>
                  <a:srgbClr val="000000"/>
                </a:solidFill>
                <a:ea typeface="黑体" pitchFamily="49" charset="-122"/>
                <a:sym typeface="+mn-ea"/>
              </a:rPr>
              <a:t>不可能是</a:t>
            </a:r>
            <a:r>
              <a:rPr lang="en-US" altLang="zh-CN" sz="2400" b="1">
                <a:solidFill>
                  <a:srgbClr val="000000"/>
                </a:solidFill>
                <a:ea typeface="黑体" pitchFamily="49" charset="-122"/>
                <a:sym typeface="+mn-ea"/>
              </a:rPr>
              <a:t>……</a:t>
            </a:r>
            <a:endParaRPr lang="zh-CN" altLang="en-US" sz="2400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51460" y="6309360"/>
            <a:ext cx="1533525" cy="2857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1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71550" y="188595"/>
            <a:ext cx="6190615" cy="1238250"/>
          </a:xfrm>
          <a:prstGeom prst="rect">
            <a:avLst/>
          </a:prstGeom>
        </p:spPr>
      </p:pic>
    </p:spTree>
  </p:cSld>
  <p:clrMapOvr>
    <a:masterClrMapping/>
  </p:clrMapOvr>
  <p:transition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6" dur="1"/>
                                        <p:tgtEl>
                                          <p:spTgt spid="2"/>
                                        </p:tgtEl>
                                      </p:cBhvr>
                                    </p:anim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8" name="日期占位符 7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8A7E50-F0E0-4633-A3FD-86BAD64FE5E1}" type="datetimeFigureOut">
              <a:rPr lang="zh-CN" altLang="en-US" smtClean="0"/>
            </a:fld>
            <a:endParaRPr lang="zh-CN" altLang="en-US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B2F566-CD7C-42D0-B441-8A97F9886D16}" type="slidenum">
              <a:rPr lang="zh-CN" altLang="en-US" smtClean="0"/>
            </a:fld>
            <a:endParaRPr lang="zh-CN" altLang="en-US"/>
          </a:p>
        </p:txBody>
      </p:sp>
      <p:pic>
        <p:nvPicPr>
          <p:cNvPr id="19" name="图片 18"/>
          <p:cNvPicPr>
            <a:picLocks noChangeAspect="1"/>
          </p:cNvPicPr>
          <p:nvPr userDrawn="1"/>
        </p:nvPicPr>
        <p:blipFill rotWithShape="1"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7679"/>
          <a:stretch>
            <a:fillRect/>
          </a:stretch>
        </p:blipFill>
        <p:spPr>
          <a:xfrm>
            <a:off x="0" y="0"/>
            <a:ext cx="9231294" cy="649796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13" t="28921" r="1853"/>
          <a:stretch>
            <a:fillRect/>
          </a:stretch>
        </p:blipFill>
        <p:spPr>
          <a:xfrm>
            <a:off x="-36196" y="1341120"/>
            <a:ext cx="9231295" cy="1837026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42" b="45492"/>
          <a:stretch>
            <a:fillRect/>
          </a:stretch>
        </p:blipFill>
        <p:spPr>
          <a:xfrm>
            <a:off x="-77485" y="5243264"/>
            <a:ext cx="9308779" cy="1614736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4" y="404664"/>
            <a:ext cx="2767355" cy="5688632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 userDrawn="1"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934" t="-1" r="34617" b="58327"/>
          <a:stretch>
            <a:fillRect/>
          </a:stretch>
        </p:blipFill>
        <p:spPr>
          <a:xfrm flipH="1" flipV="1">
            <a:off x="6819392" y="116632"/>
            <a:ext cx="2432931" cy="1532696"/>
          </a:xfrm>
          <a:prstGeom prst="rect">
            <a:avLst/>
          </a:prstGeom>
        </p:spPr>
      </p:pic>
      <p:sp>
        <p:nvSpPr>
          <p:cNvPr id="65538" name="AutoShape 3"/>
          <p:cNvSpPr>
            <a:spLocks noChangeArrowheads="1"/>
          </p:cNvSpPr>
          <p:nvPr/>
        </p:nvSpPr>
        <p:spPr bwMode="auto">
          <a:xfrm>
            <a:off x="2411730" y="3212148"/>
            <a:ext cx="4681538" cy="863600"/>
          </a:xfrm>
          <a:prstGeom prst="triangle">
            <a:avLst>
              <a:gd name="adj" fmla="val 50000"/>
            </a:avLst>
          </a:prstGeom>
          <a:solidFill>
            <a:srgbClr val="FF00FF"/>
          </a:solidFill>
          <a:ln w="9525" algn="ctr">
            <a:solidFill>
              <a:schemeClr val="tx1"/>
            </a:solidFill>
            <a:miter lim="800000"/>
          </a:ln>
        </p:spPr>
        <p:txBody>
          <a:bodyPr anchor="ctr">
            <a:spAutoFit/>
          </a:bodyPr>
          <a:lstStyle/>
          <a:p>
            <a:endParaRPr lang="zh-CN" altLang="en-US" sz="3200" b="1">
              <a:solidFill>
                <a:srgbClr val="000000"/>
              </a:solidFill>
              <a:ea typeface="黑体" pitchFamily="49" charset="-122"/>
            </a:endParaRPr>
          </a:p>
        </p:txBody>
      </p:sp>
      <p:pic>
        <p:nvPicPr>
          <p:cNvPr id="2" name="图片 1" descr="信封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195513" y="3500755"/>
            <a:ext cx="4926012" cy="2703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3347720" y="4796790"/>
            <a:ext cx="725488" cy="8223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4800">
                <a:sym typeface="Wingdings" pitchFamily="2" charset="2"/>
              </a:rPr>
              <a:t></a:t>
            </a:r>
            <a:endParaRPr lang="zh-CN" altLang="en-US" sz="4800">
              <a:sym typeface="Wingdings" pitchFamily="2" charset="2"/>
            </a:endParaRPr>
          </a:p>
        </p:txBody>
      </p:sp>
      <p:pic>
        <p:nvPicPr>
          <p:cNvPr id="4" name="图片 3" descr="C:\Users\Administrator\Desktop\1.jpg1"/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4932045" y="1124585"/>
            <a:ext cx="3039110" cy="215328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4500245" y="1628775"/>
            <a:ext cx="3505200" cy="8229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ctr"/>
            <a:r>
              <a:rPr lang="en-US" altLang="zh-CN" sz="2400" b="1">
                <a:solidFill>
                  <a:srgbClr val="000000"/>
                </a:solidFill>
                <a:ea typeface="黑体" pitchFamily="49" charset="-122"/>
                <a:sym typeface="+mn-ea"/>
              </a:rPr>
              <a:t>              </a:t>
            </a:r>
            <a:r>
              <a:rPr lang="zh-CN" altLang="en-US" sz="2400" b="1">
                <a:solidFill>
                  <a:srgbClr val="000000"/>
                </a:solidFill>
                <a:ea typeface="黑体" pitchFamily="49" charset="-122"/>
                <a:sym typeface="+mn-ea"/>
              </a:rPr>
              <a:t>它一定是</a:t>
            </a:r>
            <a:r>
              <a:rPr lang="en-US" altLang="zh-CN" sz="2400" b="1">
                <a:solidFill>
                  <a:srgbClr val="000000"/>
                </a:solidFill>
                <a:ea typeface="黑体" pitchFamily="49" charset="-122"/>
                <a:sym typeface="+mn-ea"/>
              </a:rPr>
              <a:t>……</a:t>
            </a:r>
            <a:r>
              <a:rPr lang="zh-CN" altLang="en-US" sz="2400" b="1">
                <a:solidFill>
                  <a:srgbClr val="000000"/>
                </a:solidFill>
                <a:ea typeface="黑体" pitchFamily="49" charset="-122"/>
                <a:sym typeface="+mn-ea"/>
              </a:rPr>
              <a:t>，</a:t>
            </a:r>
            <a:endParaRPr lang="zh-CN" altLang="en-US" sz="2400" b="1">
              <a:solidFill>
                <a:srgbClr val="000000"/>
              </a:solidFill>
              <a:ea typeface="黑体" pitchFamily="49" charset="-122"/>
              <a:sym typeface="+mn-ea"/>
            </a:endParaRPr>
          </a:p>
          <a:p>
            <a:pPr algn="ctr"/>
            <a:r>
              <a:rPr lang="zh-CN" altLang="en-US" sz="2400" b="1">
                <a:solidFill>
                  <a:srgbClr val="000000"/>
                </a:solidFill>
                <a:ea typeface="黑体" pitchFamily="49" charset="-122"/>
                <a:sym typeface="+mn-ea"/>
              </a:rPr>
              <a:t>不可能是</a:t>
            </a:r>
            <a:r>
              <a:rPr lang="en-US" altLang="zh-CN" sz="2400" b="1">
                <a:solidFill>
                  <a:srgbClr val="000000"/>
                </a:solidFill>
                <a:ea typeface="黑体" pitchFamily="49" charset="-122"/>
                <a:sym typeface="+mn-ea"/>
              </a:rPr>
              <a:t>……</a:t>
            </a:r>
            <a:endParaRPr lang="zh-CN" altLang="en-US" sz="2400"/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51460" y="6309360"/>
            <a:ext cx="1533525" cy="28575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6" dur="1"/>
                                        <p:tgtEl>
                                          <p:spTgt spid="2"/>
                                        </p:tgtEl>
                                      </p:cBhvr>
                                    </p:anim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9" name="文本占位符 8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10" name="日期占位符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8A7E50-F0E0-4633-A3FD-86BAD64FE5E1}" type="datetimeFigureOut">
              <a:rPr lang="zh-CN" altLang="en-US" smtClean="0"/>
            </a:fld>
            <a:endParaRPr lang="zh-CN" altLang="en-US"/>
          </a:p>
        </p:txBody>
      </p:sp>
      <p:sp>
        <p:nvSpPr>
          <p:cNvPr id="11" name="页脚占位符 10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12" name="灯片编号占位符 11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B2F566-CD7C-42D0-B441-8A97F9886D16}" type="slidenum">
              <a:rPr lang="zh-CN" altLang="en-US" smtClean="0"/>
            </a:fld>
            <a:endParaRPr lang="zh-CN" altLang="en-US"/>
          </a:p>
        </p:txBody>
      </p:sp>
      <p:pic>
        <p:nvPicPr>
          <p:cNvPr id="13" name="图片 12"/>
          <p:cNvPicPr>
            <a:picLocks noChangeAspect="1"/>
          </p:cNvPicPr>
          <p:nvPr userDrawn="1"/>
        </p:nvPicPr>
        <p:blipFill rotWithShape="1"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7679"/>
          <a:stretch>
            <a:fillRect/>
          </a:stretch>
        </p:blipFill>
        <p:spPr>
          <a:xfrm>
            <a:off x="0" y="0"/>
            <a:ext cx="9231294" cy="649796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13" t="28921" r="1853"/>
          <a:stretch>
            <a:fillRect/>
          </a:stretch>
        </p:blipFill>
        <p:spPr>
          <a:xfrm>
            <a:off x="-1" y="0"/>
            <a:ext cx="9231295" cy="1837026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42" b="45492"/>
          <a:stretch>
            <a:fillRect/>
          </a:stretch>
        </p:blipFill>
        <p:spPr>
          <a:xfrm>
            <a:off x="-77485" y="5243264"/>
            <a:ext cx="9308779" cy="1614736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36131" y="404664"/>
            <a:ext cx="2767355" cy="5688632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 userDrawn="1"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934" t="-1" r="34617" b="58327"/>
          <a:stretch>
            <a:fillRect/>
          </a:stretch>
        </p:blipFill>
        <p:spPr>
          <a:xfrm flipH="1" flipV="1">
            <a:off x="6819392" y="116632"/>
            <a:ext cx="2432931" cy="1532696"/>
          </a:xfrm>
          <a:prstGeom prst="rect">
            <a:avLst/>
          </a:prstGeom>
        </p:spPr>
      </p:pic>
      <p:grpSp>
        <p:nvGrpSpPr>
          <p:cNvPr id="101390" name="Group 14"/>
          <p:cNvGrpSpPr/>
          <p:nvPr/>
        </p:nvGrpSpPr>
        <p:grpSpPr bwMode="auto">
          <a:xfrm rot="-6810965">
            <a:off x="2523332" y="3070701"/>
            <a:ext cx="1655762" cy="1800225"/>
            <a:chOff x="3334" y="1888"/>
            <a:chExt cx="1316" cy="1270"/>
          </a:xfrm>
        </p:grpSpPr>
        <p:sp>
          <p:nvSpPr>
            <p:cNvPr id="66571" name="AutoShape 11"/>
            <p:cNvSpPr>
              <a:spLocks noChangeArrowheads="1"/>
            </p:cNvSpPr>
            <p:nvPr/>
          </p:nvSpPr>
          <p:spPr bwMode="auto">
            <a:xfrm>
              <a:off x="3334" y="1888"/>
              <a:ext cx="1316" cy="1270"/>
            </a:xfrm>
            <a:prstGeom prst="rtTriangle">
              <a:avLst/>
            </a:prstGeom>
            <a:solidFill>
              <a:srgbClr val="FF00FF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66572" name="Line 12"/>
            <p:cNvSpPr>
              <a:spLocks noChangeShapeType="1"/>
            </p:cNvSpPr>
            <p:nvPr/>
          </p:nvSpPr>
          <p:spPr bwMode="auto">
            <a:xfrm>
              <a:off x="3334" y="3022"/>
              <a:ext cx="181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6573" name="Line 13"/>
            <p:cNvSpPr>
              <a:spLocks noChangeShapeType="1"/>
            </p:cNvSpPr>
            <p:nvPr/>
          </p:nvSpPr>
          <p:spPr bwMode="auto">
            <a:xfrm>
              <a:off x="3515" y="3022"/>
              <a:ext cx="0" cy="136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2483485" y="5948680"/>
            <a:ext cx="588963" cy="457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400">
                <a:solidFill>
                  <a:schemeClr val="accent5">
                    <a:lumMod val="60000"/>
                    <a:lumOff val="40000"/>
                  </a:schemeClr>
                </a:solidFill>
              </a:rPr>
              <a:t>A</a:t>
            </a:r>
            <a:endParaRPr lang="en-US" altLang="zh-CN" sz="2400">
              <a:solidFill>
                <a:schemeClr val="accent5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491548" y="5948680"/>
            <a:ext cx="603250" cy="457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400">
                <a:solidFill>
                  <a:schemeClr val="accent5">
                    <a:lumMod val="60000"/>
                    <a:lumOff val="40000"/>
                  </a:schemeClr>
                </a:solidFill>
              </a:rPr>
              <a:t>B</a:t>
            </a:r>
            <a:endParaRPr lang="en-US" altLang="zh-CN" sz="2400">
              <a:solidFill>
                <a:schemeClr val="accent5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427855" y="5948680"/>
            <a:ext cx="360363" cy="457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400">
                <a:solidFill>
                  <a:schemeClr val="accent5">
                    <a:lumMod val="60000"/>
                    <a:lumOff val="40000"/>
                  </a:schemeClr>
                </a:solidFill>
              </a:rPr>
              <a:t>C</a:t>
            </a:r>
            <a:endParaRPr lang="en-US" altLang="zh-CN" sz="2400">
              <a:solidFill>
                <a:schemeClr val="accent5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3810" name="等腰三角形 33809"/>
          <p:cNvSpPr>
            <a:spLocks noChangeArrowheads="1"/>
          </p:cNvSpPr>
          <p:nvPr/>
        </p:nvSpPr>
        <p:spPr bwMode="auto">
          <a:xfrm rot="-6840000">
            <a:off x="2621122" y="3967004"/>
            <a:ext cx="2965450" cy="808037"/>
          </a:xfrm>
          <a:prstGeom prst="triangle">
            <a:avLst>
              <a:gd name="adj" fmla="val 75301"/>
            </a:avLst>
          </a:prstGeom>
          <a:solidFill>
            <a:srgbClr val="FF00FF"/>
          </a:solidFill>
          <a:ln w="12700">
            <a:solidFill>
              <a:schemeClr val="tx1"/>
            </a:solidFill>
            <a:miter lim="800000"/>
          </a:ln>
        </p:spPr>
        <p:txBody>
          <a:bodyPr/>
          <a:lstStyle/>
          <a:p>
            <a:endParaRPr lang="zh-CN" altLang="en-US">
              <a:latin typeface="Comic Sans MS" pitchFamily="66" charset="0"/>
            </a:endParaRPr>
          </a:p>
        </p:txBody>
      </p:sp>
      <p:sp>
        <p:nvSpPr>
          <p:cNvPr id="17" name="等腰三角形 16"/>
          <p:cNvSpPr>
            <a:spLocks noChangeArrowheads="1"/>
          </p:cNvSpPr>
          <p:nvPr/>
        </p:nvSpPr>
        <p:spPr bwMode="auto">
          <a:xfrm rot="-6900000">
            <a:off x="2743041" y="3245010"/>
            <a:ext cx="1730375" cy="1357312"/>
          </a:xfrm>
          <a:prstGeom prst="triangle">
            <a:avLst>
              <a:gd name="adj" fmla="val 31514"/>
            </a:avLst>
          </a:prstGeom>
          <a:solidFill>
            <a:srgbClr val="FF00FF"/>
          </a:solidFill>
          <a:ln w="12700">
            <a:solidFill>
              <a:schemeClr val="tx1"/>
            </a:solidFill>
            <a:miter lim="800000"/>
          </a:ln>
        </p:spPr>
        <p:txBody>
          <a:bodyPr/>
          <a:lstStyle/>
          <a:p>
            <a:endParaRPr lang="zh-CN" altLang="en-US">
              <a:latin typeface="Comic Sans MS" pitchFamily="66" charset="0"/>
            </a:endParaRPr>
          </a:p>
        </p:txBody>
      </p:sp>
      <p:sp>
        <p:nvSpPr>
          <p:cNvPr id="18" name="等腰三角形 17"/>
          <p:cNvSpPr>
            <a:spLocks noChangeArrowheads="1"/>
          </p:cNvSpPr>
          <p:nvPr/>
        </p:nvSpPr>
        <p:spPr bwMode="auto">
          <a:xfrm rot="-6840000">
            <a:off x="2621122" y="3967004"/>
            <a:ext cx="2965450" cy="808037"/>
          </a:xfrm>
          <a:prstGeom prst="triangle">
            <a:avLst>
              <a:gd name="adj" fmla="val 75301"/>
            </a:avLst>
          </a:prstGeom>
          <a:solidFill>
            <a:srgbClr val="FF00FF"/>
          </a:solidFill>
          <a:ln w="12700">
            <a:solidFill>
              <a:schemeClr val="tx1"/>
            </a:solidFill>
            <a:miter lim="800000"/>
          </a:ln>
        </p:spPr>
        <p:txBody>
          <a:bodyPr/>
          <a:lstStyle/>
          <a:p>
            <a:endParaRPr lang="zh-CN" altLang="en-US">
              <a:latin typeface="Comic Sans MS" pitchFamily="66" charset="0"/>
            </a:endParaRPr>
          </a:p>
        </p:txBody>
      </p: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2267585" y="3429000"/>
            <a:ext cx="4238625" cy="2303463"/>
          </a:xfrm>
          <a:prstGeom prst="rect">
            <a:avLst/>
          </a:prstGeom>
          <a:blipFill dpi="0" rotWithShape="1">
            <a:blip r:embed="rId7"/>
            <a:srcRect/>
            <a:stretch>
              <a:fillRect/>
            </a:stretch>
          </a:blipFill>
          <a:ln w="9525" algn="ctr">
            <a:noFill/>
            <a:round/>
          </a:ln>
        </p:spPr>
        <p:txBody>
          <a:bodyPr>
            <a:spAutoFit/>
          </a:bodyPr>
          <a:lstStyle/>
          <a:p>
            <a:endParaRPr lang="zh-CN" altLang="en-US" sz="3200" b="1">
              <a:solidFill>
                <a:srgbClr val="000000"/>
              </a:solidFill>
              <a:ea typeface="黑体" pitchFamily="49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5435600" y="5948680"/>
            <a:ext cx="733425" cy="457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400">
                <a:solidFill>
                  <a:schemeClr val="accent5">
                    <a:lumMod val="60000"/>
                    <a:lumOff val="40000"/>
                  </a:schemeClr>
                </a:solidFill>
              </a:rPr>
              <a:t>D</a:t>
            </a:r>
            <a:endParaRPr lang="en-US" altLang="zh-CN" sz="2400">
              <a:solidFill>
                <a:schemeClr val="accent5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6" name="图片 5" descr="C:\Users\Administrator\Desktop\1.jpg1"/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4572000" y="1052195"/>
            <a:ext cx="2591435" cy="203327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003800" y="1772920"/>
            <a:ext cx="2016760" cy="4572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400" b="1">
                <a:solidFill>
                  <a:srgbClr val="000000"/>
                </a:solidFill>
                <a:ea typeface="黑体" pitchFamily="49" charset="-122"/>
                <a:sym typeface="+mn-ea"/>
              </a:rPr>
              <a:t>它可能是</a:t>
            </a:r>
            <a:r>
              <a:rPr lang="en-US" altLang="zh-CN" sz="2400" b="1">
                <a:solidFill>
                  <a:srgbClr val="000000"/>
                </a:solidFill>
                <a:ea typeface="黑体" pitchFamily="49" charset="-122"/>
                <a:sym typeface="+mn-ea"/>
              </a:rPr>
              <a:t>……</a:t>
            </a:r>
            <a:endParaRPr lang="zh-CN" altLang="en-US" sz="2400"/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51460" y="6309360"/>
            <a:ext cx="1533525" cy="28575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42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xit" presetSubtype="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xit" presetSubtype="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42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xit" presetSubtype="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42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xit" presetSubtype="0" fill="hold" grpId="5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xit" presetSubtype="0" fill="hold" grpId="5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5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  <p:bldLst>
      <p:bldP spid="33810" grpId="0" animBg="1"/>
      <p:bldP spid="33810" grpId="1" animBg="1"/>
      <p:bldP spid="33810" grpId="2" bldLvl="0" animBg="1"/>
      <p:bldP spid="33810" grpId="3" bldLvl="0" animBg="1"/>
      <p:bldP spid="33810" grpId="4" bldLvl="0" animBg="1"/>
      <p:bldP spid="33810" grpId="5" bldLvl="0" animBg="1"/>
      <p:bldP spid="17" grpId="0" animBg="1"/>
      <p:bldP spid="17" grpId="1" animBg="1"/>
      <p:bldP spid="17" grpId="2" bldLvl="0" animBg="1"/>
      <p:bldP spid="17" grpId="3" bldLvl="0" animBg="1"/>
      <p:bldP spid="17" grpId="4" bldLvl="0" animBg="1"/>
      <p:bldP spid="17" grpId="5" bldLvl="0" animBg="1"/>
      <p:bldP spid="18" grpId="0" animBg="1"/>
      <p:bldP spid="18" grpId="1" animBg="1"/>
      <p:bldP spid="18" grpId="2" bldLvl="0" animBg="1"/>
      <p:bldP spid="18" grpId="3" bldLvl="0" animBg="1"/>
      <p:bldP spid="18" grpId="4" bldLvl="0" animBg="1"/>
      <p:bldP spid="18" grpId="5" bldLvl="0" animBg="1"/>
      <p:bldP spid="2" grpId="0" bldLvl="0" animBg="1"/>
      <p:bldP spid="2" grpId="1" bldLvl="0" animBg="1"/>
      <p:bldP spid="2" grpId="2" bldLvl="0" animBg="1"/>
      <p:bldP spid="2" grpId="3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 userDrawn="1"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13" t="28921" r="1853"/>
          <a:stretch>
            <a:fillRect/>
          </a:stretch>
        </p:blipFill>
        <p:spPr>
          <a:xfrm>
            <a:off x="-1" y="-27305"/>
            <a:ext cx="9231295" cy="183702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75740" y="188595"/>
            <a:ext cx="5740400" cy="1238250"/>
          </a:xfrm>
          <a:prstGeom prst="rect">
            <a:avLst/>
          </a:prstGeom>
        </p:spPr>
      </p:pic>
      <p:sp>
        <p:nvSpPr>
          <p:cNvPr id="33795" name="直角三角形 33794"/>
          <p:cNvSpPr>
            <a:spLocks noChangeArrowheads="1"/>
          </p:cNvSpPr>
          <p:nvPr/>
        </p:nvSpPr>
        <p:spPr bwMode="auto">
          <a:xfrm rot="9360000">
            <a:off x="5336540" y="6030595"/>
            <a:ext cx="837565" cy="396240"/>
          </a:xfrm>
          <a:prstGeom prst="rtTriangle">
            <a:avLst/>
          </a:prstGeom>
          <a:solidFill>
            <a:srgbClr val="FF0000"/>
          </a:solidFill>
          <a:ln w="25400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pPr algn="ctr"/>
            <a:endParaRPr lang="zh-CN" altLang="en-US"/>
          </a:p>
        </p:txBody>
      </p:sp>
      <p:sp>
        <p:nvSpPr>
          <p:cNvPr id="33798" name="等腰三角形 33797"/>
          <p:cNvSpPr>
            <a:spLocks noChangeArrowheads="1"/>
          </p:cNvSpPr>
          <p:nvPr/>
        </p:nvSpPr>
        <p:spPr bwMode="auto">
          <a:xfrm rot="21120000">
            <a:off x="1365250" y="5600700"/>
            <a:ext cx="1234440" cy="573405"/>
          </a:xfrm>
          <a:prstGeom prst="triangle">
            <a:avLst>
              <a:gd name="adj" fmla="val 27833"/>
            </a:avLst>
          </a:prstGeom>
          <a:solidFill>
            <a:srgbClr val="99CC00"/>
          </a:solidFill>
          <a:ln w="25400">
            <a:solidFill>
              <a:schemeClr val="tx1"/>
            </a:solidFill>
            <a:miter lim="800000"/>
          </a:ln>
        </p:spPr>
        <p:txBody>
          <a:bodyPr/>
          <a:lstStyle/>
          <a:p>
            <a:endParaRPr lang="zh-CN" altLang="en-US">
              <a:latin typeface="Comic Sans MS" pitchFamily="66" charset="0"/>
            </a:endParaRPr>
          </a:p>
        </p:txBody>
      </p:sp>
      <p:sp>
        <p:nvSpPr>
          <p:cNvPr id="33806" name="等腰三角形 33805"/>
          <p:cNvSpPr>
            <a:spLocks noChangeArrowheads="1"/>
          </p:cNvSpPr>
          <p:nvPr/>
        </p:nvSpPr>
        <p:spPr bwMode="auto">
          <a:xfrm>
            <a:off x="4211955" y="5949315"/>
            <a:ext cx="1035685" cy="327660"/>
          </a:xfrm>
          <a:prstGeom prst="triangle">
            <a:avLst>
              <a:gd name="adj" fmla="val 59288"/>
            </a:avLst>
          </a:prstGeom>
          <a:solidFill>
            <a:srgbClr val="CC99FF"/>
          </a:solidFill>
          <a:ln w="9525">
            <a:solidFill>
              <a:schemeClr val="tx1"/>
            </a:solidFill>
            <a:miter lim="800000"/>
          </a:ln>
        </p:spPr>
        <p:txBody>
          <a:bodyPr/>
          <a:lstStyle/>
          <a:p>
            <a:endParaRPr lang="zh-CN" altLang="en-US">
              <a:latin typeface="Comic Sans MS" pitchFamily="66" charset="0"/>
            </a:endParaRPr>
          </a:p>
        </p:txBody>
      </p:sp>
      <p:sp>
        <p:nvSpPr>
          <p:cNvPr id="33808" name="等腰三角形 33807"/>
          <p:cNvSpPr>
            <a:spLocks noChangeArrowheads="1"/>
          </p:cNvSpPr>
          <p:nvPr/>
        </p:nvSpPr>
        <p:spPr bwMode="auto">
          <a:xfrm>
            <a:off x="2771775" y="5805170"/>
            <a:ext cx="1184910" cy="406400"/>
          </a:xfrm>
          <a:prstGeom prst="triangle">
            <a:avLst>
              <a:gd name="adj" fmla="val 54496"/>
            </a:avLst>
          </a:prstGeom>
          <a:solidFill>
            <a:srgbClr val="3366FF"/>
          </a:solidFill>
          <a:ln w="25400">
            <a:solidFill>
              <a:schemeClr val="tx1"/>
            </a:solidFill>
            <a:miter lim="800000"/>
          </a:ln>
        </p:spPr>
        <p:txBody>
          <a:bodyPr/>
          <a:lstStyle/>
          <a:p>
            <a:endParaRPr lang="zh-CN" altLang="en-US">
              <a:latin typeface="Comic Sans MS" pitchFamily="66" charset="0"/>
            </a:endParaRPr>
          </a:p>
        </p:txBody>
      </p:sp>
      <p:pic>
        <p:nvPicPr>
          <p:cNvPr id="7" name="图片 6" descr=")}`4FU%KEI%1O39]VCW[LYY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36460" y="4221480"/>
            <a:ext cx="2419985" cy="211963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934" t="-1" r="34617" b="58327"/>
          <a:stretch>
            <a:fillRect/>
          </a:stretch>
        </p:blipFill>
        <p:spPr>
          <a:xfrm flipH="1" flipV="1">
            <a:off x="6819392" y="116632"/>
            <a:ext cx="2432931" cy="1532696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6397625" y="5373370"/>
            <a:ext cx="810895" cy="1167130"/>
            <a:chOff x="6978015" y="1484630"/>
            <a:chExt cx="2251075" cy="5320030"/>
          </a:xfrm>
        </p:grpSpPr>
        <p:sp>
          <p:nvSpPr>
            <p:cNvPr id="8" name="流程图: 摘录 7"/>
            <p:cNvSpPr/>
            <p:nvPr/>
          </p:nvSpPr>
          <p:spPr>
            <a:xfrm>
              <a:off x="7216140" y="2564765"/>
              <a:ext cx="1990090" cy="1056640"/>
            </a:xfrm>
            <a:prstGeom prst="flowChartExtract">
              <a:avLst/>
            </a:prstGeom>
            <a:gradFill>
              <a:gsLst>
                <a:gs pos="0">
                  <a:srgbClr val="14CD68"/>
                </a:gs>
                <a:gs pos="100000">
                  <a:srgbClr val="0B6E38"/>
                </a:gs>
              </a:gsLst>
              <a:lin ang="5400000" scaled="0"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流程图: 摘录 8"/>
            <p:cNvSpPr/>
            <p:nvPr/>
          </p:nvSpPr>
          <p:spPr>
            <a:xfrm>
              <a:off x="6978015" y="3575050"/>
              <a:ext cx="2251075" cy="1135380"/>
            </a:xfrm>
            <a:prstGeom prst="flowChartExtract">
              <a:avLst/>
            </a:prstGeom>
            <a:solidFill>
              <a:srgbClr val="00B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流程图: 摘录 10"/>
            <p:cNvSpPr/>
            <p:nvPr/>
          </p:nvSpPr>
          <p:spPr>
            <a:xfrm>
              <a:off x="7308215" y="1484630"/>
              <a:ext cx="1758315" cy="1069975"/>
            </a:xfrm>
            <a:prstGeom prst="flowChartExtract">
              <a:avLst/>
            </a:prstGeom>
            <a:gradFill>
              <a:gsLst>
                <a:gs pos="0">
                  <a:srgbClr val="14CD68"/>
                </a:gs>
                <a:gs pos="100000">
                  <a:srgbClr val="0B6E38"/>
                </a:gs>
              </a:gsLst>
              <a:lin ang="5400000" scaled="0"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直角三角形 16"/>
            <p:cNvSpPr/>
            <p:nvPr/>
          </p:nvSpPr>
          <p:spPr>
            <a:xfrm>
              <a:off x="7884795" y="4725035"/>
              <a:ext cx="548640" cy="2079625"/>
            </a:xfrm>
            <a:prstGeom prst="rtTriangle">
              <a:avLst/>
            </a:prstGeom>
            <a:solidFill>
              <a:srgbClr val="00B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直角三角形 17"/>
            <p:cNvSpPr/>
            <p:nvPr/>
          </p:nvSpPr>
          <p:spPr>
            <a:xfrm rot="10800000">
              <a:off x="7884795" y="4725035"/>
              <a:ext cx="548640" cy="2079625"/>
            </a:xfrm>
            <a:prstGeom prst="rtTriangle">
              <a:avLst/>
            </a:prstGeom>
            <a:solidFill>
              <a:srgbClr val="00B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24" name="图片 23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42" b="45492"/>
          <a:stretch>
            <a:fillRect/>
          </a:stretch>
        </p:blipFill>
        <p:spPr>
          <a:xfrm>
            <a:off x="-107315" y="5445125"/>
            <a:ext cx="9783445" cy="1402080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-36513" y="6165017"/>
            <a:ext cx="1597025" cy="668020"/>
          </a:xfrm>
          <a:prstGeom prst="rect">
            <a:avLst/>
          </a:prstGeom>
        </p:spPr>
      </p:pic>
      <p:pic>
        <p:nvPicPr>
          <p:cNvPr id="10" name="541030.mp3">
            <a:hlinkClick r:id="" action="ppaction://media"/>
          </p:cNvPr>
          <p:cNvPicPr/>
          <p:nvPr>
            <a:audioFile r:link="rId7"/>
            <p:extLst>
              <p:ext uri="{DAA4B4D4-6D71-4841-9C94-3DE7FCFB9230}">
                <p14:media xmlns:p14="http://schemas.microsoft.com/office/powerpoint/2010/main" r:link="rId8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-36195" y="5661025"/>
            <a:ext cx="619125" cy="619125"/>
          </a:xfrm>
          <a:prstGeom prst="rect">
            <a:avLst/>
          </a:prstGeom>
        </p:spPr>
      </p:pic>
      <p:sp>
        <p:nvSpPr>
          <p:cNvPr id="38917" name="文本框 38916"/>
          <p:cNvSpPr txBox="1"/>
          <p:nvPr/>
        </p:nvSpPr>
        <p:spPr>
          <a:xfrm>
            <a:off x="683260" y="2276158"/>
            <a:ext cx="6048375" cy="1554480"/>
          </a:xfrm>
          <a:prstGeom prst="rect">
            <a:avLst/>
          </a:prstGeom>
          <a:noFill/>
          <a:ln w="9525">
            <a:noFill/>
            <a:miter/>
          </a:ln>
          <a:effectLst>
            <a:prstShdw prst="shdw17" dist="17961" dir="13499999">
              <a:srgbClr val="993D00"/>
            </a:prstShdw>
          </a:effectLst>
        </p:spPr>
        <p:txBody>
          <a:bodyPr>
            <a:spAutoFit/>
          </a:bodyPr>
          <a:p>
            <a:pPr lvl="0">
              <a:spcBef>
                <a:spcPct val="20000"/>
              </a:spcBef>
            </a:pPr>
            <a:endParaRPr lang="zh-CN" altLang="en-US" sz="3000" b="1" dirty="0">
              <a:latin typeface="黑体" pitchFamily="2" charset="-122"/>
              <a:ea typeface="黑体" pitchFamily="2" charset="-122"/>
            </a:endParaRPr>
          </a:p>
          <a:p>
            <a:pPr lvl="0">
              <a:spcBef>
                <a:spcPct val="20000"/>
              </a:spcBef>
            </a:pPr>
            <a:r>
              <a:rPr lang="zh-CN" altLang="en-US" sz="3000" b="1" dirty="0">
                <a:latin typeface="楷体_GB2312" pitchFamily="49" charset="-122"/>
                <a:ea typeface="楷体_GB2312" pitchFamily="49" charset="-122"/>
              </a:rPr>
              <a:t>    请同学们展开想象力，二人一组，用三角形设计一幅美丽的图案。</a:t>
            </a:r>
            <a:endParaRPr lang="zh-CN" altLang="en-US" sz="3000" b="1" dirty="0"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6" dur="199398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99500"/>
                            </p:stCondLst>
                            <p:childTnLst>
                              <p:par>
                                <p:cTn id="8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89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89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89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3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33795" grpId="0" animBg="1"/>
      <p:bldP spid="33795" grpId="1" animBg="1"/>
      <p:bldP spid="33798" grpId="0" animBg="1"/>
      <p:bldP spid="33798" grpId="1" animBg="1"/>
      <p:bldP spid="33806" grpId="0" animBg="1"/>
      <p:bldP spid="33806" grpId="1" animBg="1"/>
      <p:bldP spid="33808" grpId="0" animBg="1"/>
      <p:bldP spid="33808" grpId="1" animBg="1"/>
      <p:bldP spid="38917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 userDrawn="1"/>
        </p:nvPicPr>
        <p:blipFill rotWithShape="1"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7679"/>
          <a:stretch>
            <a:fillRect/>
          </a:stretch>
        </p:blipFill>
        <p:spPr>
          <a:xfrm>
            <a:off x="107950" y="-315595"/>
            <a:ext cx="9231294" cy="649796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13" t="28921" r="1853"/>
          <a:stretch>
            <a:fillRect/>
          </a:stretch>
        </p:blipFill>
        <p:spPr>
          <a:xfrm>
            <a:off x="222250" y="1905"/>
            <a:ext cx="9010015" cy="1837055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42" b="45492"/>
          <a:stretch>
            <a:fillRect/>
          </a:stretch>
        </p:blipFill>
        <p:spPr>
          <a:xfrm>
            <a:off x="-77485" y="5243264"/>
            <a:ext cx="9308779" cy="1614736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36131" y="117009"/>
            <a:ext cx="2767355" cy="5688632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 userDrawn="1"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934" t="-1" r="34617" b="58327"/>
          <a:stretch>
            <a:fillRect/>
          </a:stretch>
        </p:blipFill>
        <p:spPr>
          <a:xfrm flipH="1" flipV="1">
            <a:off x="6819392" y="116632"/>
            <a:ext cx="2432931" cy="1532696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5730" y="1989098"/>
            <a:ext cx="3238500" cy="1419860"/>
          </a:xfrm>
          <a:prstGeom prst="rect">
            <a:avLst/>
          </a:prstGeom>
        </p:spPr>
      </p:pic>
      <p:sp>
        <p:nvSpPr>
          <p:cNvPr id="89" name="TextBox 88"/>
          <p:cNvSpPr txBox="1"/>
          <p:nvPr/>
        </p:nvSpPr>
        <p:spPr>
          <a:xfrm>
            <a:off x="3420346" y="2565043"/>
            <a:ext cx="2780030" cy="52832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threePt" dir="t"/>
            </a:scene3d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itchFamily="49" charset="-122"/>
                <a:ea typeface="黑体" pitchFamily="49" charset="-122"/>
                <a:sym typeface="+mn-ea"/>
              </a:rPr>
              <a:t>说说你的收获</a:t>
            </a:r>
            <a:endParaRPr lang="zh-CN" altLang="en-US" sz="3200" dirty="0" smtClean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itchFamily="49" charset="-122"/>
              <a:ea typeface="黑体" pitchFamily="49" charset="-122"/>
              <a:cs typeface="Times New Roman" pitchFamily="18" charset="0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5879" y="3788911"/>
            <a:ext cx="3238500" cy="1419860"/>
          </a:xfrm>
          <a:prstGeom prst="rect">
            <a:avLst/>
          </a:prstGeom>
        </p:spPr>
      </p:pic>
      <p:sp>
        <p:nvSpPr>
          <p:cNvPr id="92" name="TextBox 91"/>
          <p:cNvSpPr txBox="1"/>
          <p:nvPr/>
        </p:nvSpPr>
        <p:spPr>
          <a:xfrm>
            <a:off x="1907680" y="4364856"/>
            <a:ext cx="2635250" cy="52832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threePt" dir="t"/>
            </a:scene3d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itchFamily="49" charset="-122"/>
                <a:ea typeface="黑体" pitchFamily="49" charset="-122"/>
                <a:sym typeface="+mn-ea"/>
              </a:rPr>
              <a:t>谈谈你的感受</a:t>
            </a:r>
            <a:endParaRPr lang="zh-CN" altLang="en-US" sz="3200" dirty="0" smtClean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itchFamily="49" charset="-122"/>
              <a:ea typeface="黑体" pitchFamily="49" charset="-122"/>
              <a:cs typeface="Times New Roman" pitchFamily="18" charset="0"/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4678" y="3788767"/>
            <a:ext cx="3238500" cy="1419860"/>
          </a:xfrm>
          <a:prstGeom prst="rect">
            <a:avLst/>
          </a:prstGeom>
        </p:spPr>
      </p:pic>
      <p:sp>
        <p:nvSpPr>
          <p:cNvPr id="95" name="TextBox 94"/>
          <p:cNvSpPr txBox="1"/>
          <p:nvPr/>
        </p:nvSpPr>
        <p:spPr>
          <a:xfrm>
            <a:off x="5292333" y="4364712"/>
            <a:ext cx="3066415" cy="52832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threePt" dir="t"/>
            </a:scene3d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itchFamily="49" charset="-122"/>
                <a:ea typeface="黑体" pitchFamily="49" charset="-122"/>
                <a:sym typeface="+mn-ea"/>
              </a:rPr>
              <a:t>分享你的成功</a:t>
            </a:r>
            <a:endParaRPr lang="zh-CN" altLang="en-US" sz="3200" dirty="0" smtClean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itchFamily="49" charset="-122"/>
              <a:ea typeface="黑体" pitchFamily="49" charset="-122"/>
              <a:cs typeface="Times New Roman" pitchFamily="18" charset="0"/>
              <a:sym typeface="+mn-ea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51460" y="6309360"/>
            <a:ext cx="1533525" cy="2857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9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19885" y="260350"/>
            <a:ext cx="6190615" cy="123825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125" descr="bg_背景"/>
          <p:cNvPicPr>
            <a:picLocks noChangeAspect="1"/>
          </p:cNvPicPr>
          <p:nvPr/>
        </p:nvPicPr>
        <p:blipFill>
          <a:blip r:embed="rId1"/>
          <a:srcRect t="-324" b="28"/>
          <a:stretch>
            <a:fillRect/>
          </a:stretch>
        </p:blipFill>
        <p:spPr>
          <a:xfrm>
            <a:off x="0" y="-27305"/>
            <a:ext cx="9144000" cy="8224520"/>
          </a:xfrm>
          <a:prstGeom prst="rect">
            <a:avLst/>
          </a:prstGeom>
          <a:noFill/>
          <a:ln w="9525">
            <a:noFill/>
            <a:miter/>
          </a:ln>
        </p:spPr>
      </p:pic>
      <p:pic>
        <p:nvPicPr>
          <p:cNvPr id="2" name="图片 1" descr="ps_739005314002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900430" y="-171450"/>
            <a:ext cx="13525500" cy="9642475"/>
          </a:xfrm>
          <a:prstGeom prst="rect">
            <a:avLst/>
          </a:prstGeom>
        </p:spPr>
      </p:pic>
      <p:pic>
        <p:nvPicPr>
          <p:cNvPr id="6147" name="图片 3" descr="波浪后2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-60000">
            <a:off x="-511810" y="4765675"/>
            <a:ext cx="10073005" cy="2061210"/>
          </a:xfrm>
          <a:prstGeom prst="rect">
            <a:avLst/>
          </a:prstGeom>
          <a:noFill/>
          <a:ln w="9525">
            <a:noFill/>
            <a:miter/>
          </a:ln>
        </p:spPr>
      </p:pic>
      <p:pic>
        <p:nvPicPr>
          <p:cNvPr id="6148" name="图片 8" descr="1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4623435"/>
            <a:ext cx="9144000" cy="794385"/>
          </a:xfrm>
          <a:prstGeom prst="rect">
            <a:avLst/>
          </a:prstGeom>
          <a:noFill/>
          <a:ln w="9525">
            <a:noFill/>
            <a:miter/>
          </a:ln>
        </p:spPr>
      </p:pic>
      <p:pic>
        <p:nvPicPr>
          <p:cNvPr id="6149" name="图片 11" descr="1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1275" y="4998085"/>
            <a:ext cx="9144000" cy="794385"/>
          </a:xfrm>
          <a:prstGeom prst="rect">
            <a:avLst/>
          </a:prstGeom>
          <a:noFill/>
          <a:ln w="9525">
            <a:noFill/>
            <a:miter/>
          </a:ln>
        </p:spPr>
      </p:pic>
      <p:pic>
        <p:nvPicPr>
          <p:cNvPr id="6153" name="图片 4" descr="波浪前1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-756285" y="4869180"/>
            <a:ext cx="10643870" cy="2361565"/>
          </a:xfrm>
          <a:prstGeom prst="rect">
            <a:avLst/>
          </a:prstGeom>
          <a:noFill/>
          <a:ln w="9525">
            <a:noFill/>
            <a:miter/>
          </a:ln>
        </p:spPr>
      </p:pic>
      <p:grpSp>
        <p:nvGrpSpPr>
          <p:cNvPr id="9225" name="组合 18" hidden="1"/>
          <p:cNvGrpSpPr/>
          <p:nvPr/>
        </p:nvGrpSpPr>
        <p:grpSpPr>
          <a:xfrm>
            <a:off x="4000500" y="5289550"/>
            <a:ext cx="928688" cy="311150"/>
            <a:chOff x="0" y="0"/>
            <a:chExt cx="928694" cy="415937"/>
          </a:xfrm>
        </p:grpSpPr>
        <p:cxnSp>
          <p:nvCxnSpPr>
            <p:cNvPr id="9226" name="直接连接符 15"/>
            <p:cNvCxnSpPr/>
            <p:nvPr/>
          </p:nvCxnSpPr>
          <p:spPr>
            <a:xfrm>
              <a:off x="0" y="207969"/>
              <a:ext cx="928694" cy="1587"/>
            </a:xfrm>
            <a:prstGeom prst="line">
              <a:avLst/>
            </a:prstGeom>
            <a:ln w="9525" cap="flat" cmpd="sng">
              <a:solidFill>
                <a:srgbClr val="4A7EBB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9227" name="直接连接符 17"/>
            <p:cNvCxnSpPr/>
            <p:nvPr/>
          </p:nvCxnSpPr>
          <p:spPr>
            <a:xfrm rot="5400000">
              <a:off x="256361" y="207174"/>
              <a:ext cx="415937" cy="1588"/>
            </a:xfrm>
            <a:prstGeom prst="line">
              <a:avLst/>
            </a:prstGeom>
            <a:ln w="9525" cap="flat" cmpd="sng">
              <a:solidFill>
                <a:srgbClr val="4A7EBB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9228" name="组合 19" hidden="1"/>
          <p:cNvGrpSpPr/>
          <p:nvPr/>
        </p:nvGrpSpPr>
        <p:grpSpPr>
          <a:xfrm>
            <a:off x="4178300" y="5372100"/>
            <a:ext cx="928688" cy="311150"/>
            <a:chOff x="0" y="0"/>
            <a:chExt cx="928694" cy="415937"/>
          </a:xfrm>
        </p:grpSpPr>
        <p:cxnSp>
          <p:nvCxnSpPr>
            <p:cNvPr id="9229" name="直接连接符 20"/>
            <p:cNvCxnSpPr/>
            <p:nvPr/>
          </p:nvCxnSpPr>
          <p:spPr>
            <a:xfrm>
              <a:off x="0" y="207969"/>
              <a:ext cx="928694" cy="1587"/>
            </a:xfrm>
            <a:prstGeom prst="line">
              <a:avLst/>
            </a:prstGeom>
            <a:ln w="9525" cap="flat" cmpd="sng">
              <a:solidFill>
                <a:srgbClr val="4A7EBB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9230" name="直接连接符 21"/>
            <p:cNvCxnSpPr/>
            <p:nvPr/>
          </p:nvCxnSpPr>
          <p:spPr>
            <a:xfrm rot="5400000">
              <a:off x="256361" y="207174"/>
              <a:ext cx="415937" cy="1588"/>
            </a:xfrm>
            <a:prstGeom prst="line">
              <a:avLst/>
            </a:prstGeom>
            <a:ln w="9525" cap="flat" cmpd="sng">
              <a:solidFill>
                <a:srgbClr val="4A7EBB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sp>
        <p:nvSpPr>
          <p:cNvPr id="9234" name="Rectangle 39"/>
          <p:cNvSpPr/>
          <p:nvPr/>
        </p:nvSpPr>
        <p:spPr>
          <a:xfrm>
            <a:off x="-21423312" y="1808163"/>
            <a:ext cx="16417925" cy="1620837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none" anchor="ctr"/>
          <a:lstStyle/>
          <a:p>
            <a:pPr lvl="0"/>
            <a:endParaRPr lang="zh-CN" altLang="en-US" dirty="0">
              <a:latin typeface="Arial" charset="0"/>
              <a:ea typeface="宋体" charset="-122"/>
            </a:endParaRPr>
          </a:p>
        </p:txBody>
      </p:sp>
      <p:pic>
        <p:nvPicPr>
          <p:cNvPr id="2052" name="Picture 220" descr="bg_cloud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-108267" y="116523"/>
            <a:ext cx="10247312" cy="2674937"/>
          </a:xfrm>
          <a:prstGeom prst="rect">
            <a:avLst/>
          </a:prstGeom>
          <a:noFill/>
          <a:ln w="9525">
            <a:noFill/>
            <a:miter/>
          </a:ln>
        </p:spPr>
      </p:pic>
      <p:pic>
        <p:nvPicPr>
          <p:cNvPr id="5" name="Picture 223" descr="bg_light"/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323528" y="-254000"/>
            <a:ext cx="8553450" cy="5543550"/>
          </a:xfrm>
          <a:prstGeom prst="rect">
            <a:avLst/>
          </a:prstGeom>
          <a:noFill/>
          <a:ln w="9525">
            <a:noFill/>
            <a:miter/>
          </a:ln>
        </p:spPr>
      </p:pic>
      <p:grpSp>
        <p:nvGrpSpPr>
          <p:cNvPr id="23" name="组合 22"/>
          <p:cNvGrpSpPr/>
          <p:nvPr/>
        </p:nvGrpSpPr>
        <p:grpSpPr>
          <a:xfrm>
            <a:off x="-149225" y="2780030"/>
            <a:ext cx="4295775" cy="3227070"/>
            <a:chOff x="-235" y="4378"/>
            <a:chExt cx="6765" cy="5082"/>
          </a:xfrm>
        </p:grpSpPr>
        <p:grpSp>
          <p:nvGrpSpPr>
            <p:cNvPr id="14" name="组合 13"/>
            <p:cNvGrpSpPr/>
            <p:nvPr/>
          </p:nvGrpSpPr>
          <p:grpSpPr>
            <a:xfrm>
              <a:off x="-235" y="4378"/>
              <a:ext cx="6765" cy="5082"/>
              <a:chOff x="850" y="864"/>
              <a:chExt cx="12615" cy="9475"/>
            </a:xfrm>
          </p:grpSpPr>
          <p:sp>
            <p:nvSpPr>
              <p:cNvPr id="15" name="直角三角形 14"/>
              <p:cNvSpPr>
                <a:spLocks noChangeArrowheads="1"/>
              </p:cNvSpPr>
              <p:nvPr/>
            </p:nvSpPr>
            <p:spPr bwMode="auto">
              <a:xfrm>
                <a:off x="6633" y="864"/>
                <a:ext cx="2245" cy="3255"/>
              </a:xfrm>
              <a:prstGeom prst="rtTriangle">
                <a:avLst/>
              </a:prstGeom>
              <a:solidFill>
                <a:srgbClr val="FF0000"/>
              </a:solidFill>
              <a:ln w="34925">
                <a:solidFill>
                  <a:srgbClr val="FFFF00"/>
                </a:solidFill>
                <a:miter lim="800000"/>
              </a:ln>
            </p:spPr>
            <p:txBody>
              <a:bodyPr wrap="none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" name="等腰三角形 15"/>
              <p:cNvSpPr>
                <a:spLocks noChangeArrowheads="1"/>
              </p:cNvSpPr>
              <p:nvPr/>
            </p:nvSpPr>
            <p:spPr bwMode="auto">
              <a:xfrm rot="10620000">
                <a:off x="4400" y="5747"/>
                <a:ext cx="4869" cy="1518"/>
              </a:xfrm>
              <a:prstGeom prst="triangle">
                <a:avLst>
                  <a:gd name="adj" fmla="val 100000"/>
                </a:avLst>
              </a:prstGeom>
              <a:solidFill>
                <a:srgbClr val="C00000"/>
              </a:solidFill>
              <a:ln w="34925">
                <a:solidFill>
                  <a:srgbClr val="FFFF00"/>
                </a:solidFill>
                <a:miter lim="800000"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17" name="等腰三角形 16"/>
              <p:cNvSpPr>
                <a:spLocks noChangeArrowheads="1"/>
              </p:cNvSpPr>
              <p:nvPr/>
            </p:nvSpPr>
            <p:spPr bwMode="auto">
              <a:xfrm rot="10800000">
                <a:off x="7313" y="7421"/>
                <a:ext cx="6152" cy="2919"/>
              </a:xfrm>
              <a:prstGeom prst="triangle">
                <a:avLst>
                  <a:gd name="adj" fmla="val 68777"/>
                </a:avLst>
              </a:prstGeom>
              <a:solidFill>
                <a:srgbClr val="D97305"/>
              </a:solidFill>
              <a:ln w="34925">
                <a:solidFill>
                  <a:srgbClr val="FFFF00"/>
                </a:solidFill>
                <a:miter lim="800000"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18" name="等腰三角形 17"/>
              <p:cNvSpPr>
                <a:spLocks noChangeArrowheads="1"/>
              </p:cNvSpPr>
              <p:nvPr/>
            </p:nvSpPr>
            <p:spPr bwMode="auto">
              <a:xfrm>
                <a:off x="4705" y="5627"/>
                <a:ext cx="5262" cy="1765"/>
              </a:xfrm>
              <a:prstGeom prst="triangle">
                <a:avLst>
                  <a:gd name="adj" fmla="val 91991"/>
                </a:avLst>
              </a:prstGeom>
              <a:solidFill>
                <a:srgbClr val="FF00FF"/>
              </a:solidFill>
              <a:ln w="34925">
                <a:solidFill>
                  <a:srgbClr val="FFFF00"/>
                </a:solidFill>
                <a:miter lim="800000"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19" name="等腰三角形 18"/>
              <p:cNvSpPr>
                <a:spLocks noChangeArrowheads="1"/>
              </p:cNvSpPr>
              <p:nvPr/>
            </p:nvSpPr>
            <p:spPr bwMode="auto">
              <a:xfrm>
                <a:off x="4819" y="7442"/>
                <a:ext cx="4352" cy="2872"/>
              </a:xfrm>
              <a:prstGeom prst="triangle">
                <a:avLst>
                  <a:gd name="adj" fmla="val 55882"/>
                </a:avLst>
              </a:prstGeom>
              <a:solidFill>
                <a:srgbClr val="99CC00"/>
              </a:solidFill>
              <a:ln w="34925">
                <a:solidFill>
                  <a:srgbClr val="FFFF00"/>
                </a:solidFill>
                <a:miter lim="800000"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20" name="等腰三角形 19"/>
              <p:cNvSpPr>
                <a:spLocks noChangeArrowheads="1"/>
              </p:cNvSpPr>
              <p:nvPr/>
            </p:nvSpPr>
            <p:spPr bwMode="auto">
              <a:xfrm rot="10800000">
                <a:off x="850" y="7442"/>
                <a:ext cx="6502" cy="2841"/>
              </a:xfrm>
              <a:prstGeom prst="triangle">
                <a:avLst>
                  <a:gd name="adj" fmla="val 40141"/>
                </a:avLst>
              </a:prstGeom>
              <a:solidFill>
                <a:srgbClr val="2135CF"/>
              </a:solidFill>
              <a:ln w="34925">
                <a:solidFill>
                  <a:srgbClr val="FFFF00"/>
                </a:solidFill>
                <a:miter lim="800000"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21" name="等腰三角形 20"/>
              <p:cNvSpPr>
                <a:spLocks noChangeArrowheads="1"/>
              </p:cNvSpPr>
              <p:nvPr/>
            </p:nvSpPr>
            <p:spPr bwMode="auto">
              <a:xfrm rot="-1380000">
                <a:off x="6466" y="4034"/>
                <a:ext cx="1973" cy="1287"/>
              </a:xfrm>
              <a:prstGeom prst="triangle">
                <a:avLst>
                  <a:gd name="adj" fmla="val 26713"/>
                </a:avLst>
              </a:prstGeom>
              <a:solidFill>
                <a:srgbClr val="3366FF"/>
              </a:solidFill>
              <a:ln w="34925">
                <a:solidFill>
                  <a:srgbClr val="FFFF00"/>
                </a:solidFill>
                <a:miter lim="800000"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</p:grpSp>
        <p:sp>
          <p:nvSpPr>
            <p:cNvPr id="22" name="文本框 21"/>
            <p:cNvSpPr txBox="1"/>
            <p:nvPr/>
          </p:nvSpPr>
          <p:spPr>
            <a:xfrm>
              <a:off x="1416" y="8348"/>
              <a:ext cx="2889" cy="96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r>
                <a:rPr lang="en-US" altLang="zh-CN" sz="2800" dirty="0">
                  <a:ln w="6600">
                    <a:solidFill>
                      <a:srgbClr val="C00000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dist="38100" dir="2700000" algn="tl" rotWithShape="0">
                      <a:schemeClr val="accent2"/>
                    </a:outerShdw>
                  </a:effectLst>
                  <a:latin typeface="方正胖娃简体" charset="0"/>
                  <a:ea typeface="方正胖娃简体" charset="0"/>
                </a:rPr>
                <a:t>  </a:t>
              </a:r>
              <a:r>
                <a:rPr lang="zh-CN" altLang="en-US" sz="2800" dirty="0">
                  <a:ln w="6600">
                    <a:solidFill>
                      <a:srgbClr val="C00000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dist="38100" dir="2700000" algn="tl" rotWithShape="0">
                      <a:schemeClr val="accent2"/>
                    </a:outerShdw>
                  </a:effectLst>
                  <a:latin typeface="方正胖娃简体" charset="0"/>
                  <a:ea typeface="方正胖娃简体" charset="0"/>
                </a:rPr>
                <a:t>数学号</a:t>
              </a:r>
              <a:endParaRPr lang="en-US" altLang="zh-CN" sz="2800" dirty="0">
                <a:ln w="6600">
                  <a:solidFill>
                    <a:srgbClr val="C00000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方正胖娃简体" charset="0"/>
                <a:ea typeface="方正胖娃简体" charset="0"/>
              </a:endParaRPr>
            </a:p>
          </p:txBody>
        </p:sp>
      </p:grpSp>
      <p:pic>
        <p:nvPicPr>
          <p:cNvPr id="3" name="何真真 - 橘色温度.mp3">
            <a:hlinkClick r:id="" action="ppaction://media"/>
          </p:cNvPr>
          <p:cNvPicPr>
            <a:picLocks noChangeAspect="1"/>
          </p:cNvPicPr>
          <p:nvPr>
            <a:audioFile r:link="rId9"/>
            <p:extLst>
              <p:ext uri="{DAA4B4D4-6D71-4841-9C94-3DE7FCFB9230}">
                <p14:media xmlns:p14="http://schemas.microsoft.com/office/powerpoint/2010/main" r:embed="rId10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8095873" y="8037512"/>
            <a:ext cx="609600" cy="609600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279218" y="1346498"/>
            <a:ext cx="710963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一起远航，一起成长！</a:t>
            </a:r>
            <a:endParaRPr lang="zh-CN" altLang="en-US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4" name="何真真 - 橘色温度.mp3"/>
          <p:cNvPicPr/>
          <p:nvPr>
            <a:audioFile r:link="rId12"/>
            <p:extLst>
              <p:ext uri="{DAA4B4D4-6D71-4841-9C94-3DE7FCFB9230}">
                <p14:media xmlns:p14="http://schemas.microsoft.com/office/powerpoint/2010/main" r:link="rId13"/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95250" y="6143625"/>
            <a:ext cx="619125" cy="61912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xit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20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2000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47" presetClass="exit" presetSubtype="0" repeatCount="indefinite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20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2000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3" presetClass="path" presetSubtype="0" accel="50000" decel="5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1.66667E-6 4.07407E-6 C 0.0184 0.00231 0.02569 0.00625 0.01979 0.01018 C -0.00399 0.00972 -0.02413 0.00717 -0.03212 0.0037 C -0.01215 0.00138 0.01302 0.00162 0.03229 0.0037 C 0.02361 0.0074 0.00278 0.00972 -0.01997 0.01018 C -0.02604 0.00601 -0.01754 0.00231 1.66667E-6 4.07407E-6 Z " pathEditMode="relative" rAng="0" ptsTypes="ffffff">
                                      <p:cBhvr>
                                        <p:cTn id="26" dur="10000" fill="hold"/>
                                        <p:tgtEl>
                                          <p:spTgt spid="61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00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23" presetClass="path" presetSubtype="0" accel="50000" decel="5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1.94444E-6 -7.40741E-7 C 0.02031 0.00278 0.0283 0.00741 0.0217 0.01181 C -0.00434 0.01134 -0.02621 0.00857 -0.03524 0.0044 C -0.01337 0.00185 0.01441 0.00208 0.03542 0.0044 C 0.02587 0.0088 0.00295 0.01134 -0.02187 0.01181 C -0.02864 0.00718 -0.01927 0.00278 -1.94444E-6 -7.40741E-7 Z " pathEditMode="relative" rAng="0" ptsTypes="ffffff">
                                      <p:cBhvr>
                                        <p:cTn id="28" dur="100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600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0.000000 0.000000 L -0.418472 -0.006111 " pathEditMode="relative" rAng="0" ptsTypes="">
                                      <p:cBhvr>
                                        <p:cTn id="30" dur="30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0" y="0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6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-7.40741E-7 L 0.44879 -0.02523 " pathEditMode="relative" rAng="0" ptsTypes="AA">
                                      <p:cBhvr>
                                        <p:cTn id="35" dur="5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431" y="-1273"/>
                                    </p:animMotion>
                                  </p:childTnLst>
                                </p:cTn>
                              </p:par>
                              <p:par>
                                <p:cTn id="36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7" dur="5000" fill="hold"/>
                                        <p:tgtEl>
                                          <p:spTgt spid="23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000"/>
                            </p:stCondLst>
                            <p:childTnLst>
                              <p:par>
                                <p:cTn id="39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40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5" dur="214574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4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audio>
              <p:cMediaNode showWhenStopped="0" numSld="999">
                <p:cTn id="47" repeatCount="indefinite" fill="hold" display="1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78" t="32240" r="20429"/>
          <a:stretch>
            <a:fillRect/>
          </a:stretch>
        </p:blipFill>
        <p:spPr>
          <a:xfrm>
            <a:off x="-1" y="-1"/>
            <a:ext cx="9144001" cy="3581807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292"/>
          <a:stretch>
            <a:fillRect/>
          </a:stretch>
        </p:blipFill>
        <p:spPr>
          <a:xfrm>
            <a:off x="395536" y="4348608"/>
            <a:ext cx="9073008" cy="250939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4031" y="1238591"/>
            <a:ext cx="4340552" cy="4062617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379" b="6004"/>
          <a:stretch>
            <a:fillRect/>
          </a:stretch>
        </p:blipFill>
        <p:spPr>
          <a:xfrm>
            <a:off x="0" y="-99393"/>
            <a:ext cx="3316385" cy="6957393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63" b="19842"/>
          <a:stretch>
            <a:fillRect/>
          </a:stretch>
        </p:blipFill>
        <p:spPr>
          <a:xfrm>
            <a:off x="-1" y="4348608"/>
            <a:ext cx="4289342" cy="2509392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96387" y="2343909"/>
            <a:ext cx="3218422" cy="478496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4022" y="1418581"/>
            <a:ext cx="2767355" cy="534575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8505" y="604832"/>
            <a:ext cx="2529631" cy="1627498"/>
          </a:xfrm>
          <a:prstGeom prst="rect">
            <a:avLst/>
          </a:prstGeom>
        </p:spPr>
      </p:pic>
      <p:grpSp>
        <p:nvGrpSpPr>
          <p:cNvPr id="18" name="组合 17"/>
          <p:cNvGrpSpPr/>
          <p:nvPr/>
        </p:nvGrpSpPr>
        <p:grpSpPr>
          <a:xfrm>
            <a:off x="2357437" y="1182428"/>
            <a:ext cx="4192587" cy="5065713"/>
            <a:chOff x="2297113" y="1374775"/>
            <a:chExt cx="4192587" cy="5065713"/>
          </a:xfrm>
        </p:grpSpPr>
        <p:sp>
          <p:nvSpPr>
            <p:cNvPr id="19" name="Freeform 11"/>
            <p:cNvSpPr/>
            <p:nvPr>
              <p:custDataLst>
                <p:tags r:id="rId9"/>
              </p:custDataLst>
            </p:nvPr>
          </p:nvSpPr>
          <p:spPr bwMode="auto">
            <a:xfrm>
              <a:off x="2824163" y="3560763"/>
              <a:ext cx="963612" cy="1992312"/>
            </a:xfrm>
            <a:custGeom>
              <a:avLst/>
              <a:gdLst>
                <a:gd name="T0" fmla="*/ 0 w 607"/>
                <a:gd name="T1" fmla="*/ 28575 h 1255"/>
                <a:gd name="T2" fmla="*/ 66675 w 607"/>
                <a:gd name="T3" fmla="*/ 0 h 1255"/>
                <a:gd name="T4" fmla="*/ 963613 w 607"/>
                <a:gd name="T5" fmla="*/ 1965325 h 1255"/>
                <a:gd name="T6" fmla="*/ 898525 w 607"/>
                <a:gd name="T7" fmla="*/ 1992313 h 1255"/>
                <a:gd name="T8" fmla="*/ 0 w 607"/>
                <a:gd name="T9" fmla="*/ 28575 h 1255"/>
                <a:gd name="T10" fmla="*/ 0 w 607"/>
                <a:gd name="T11" fmla="*/ 28575 h 125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607" h="1255">
                  <a:moveTo>
                    <a:pt x="0" y="18"/>
                  </a:moveTo>
                  <a:lnTo>
                    <a:pt x="42" y="0"/>
                  </a:lnTo>
                  <a:lnTo>
                    <a:pt x="607" y="1238"/>
                  </a:lnTo>
                  <a:lnTo>
                    <a:pt x="566" y="1255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" name="Freeform 12"/>
            <p:cNvSpPr/>
            <p:nvPr>
              <p:custDataLst>
                <p:tags r:id="rId10"/>
              </p:custDataLst>
            </p:nvPr>
          </p:nvSpPr>
          <p:spPr bwMode="auto">
            <a:xfrm>
              <a:off x="5148263" y="3514725"/>
              <a:ext cx="925512" cy="2038350"/>
            </a:xfrm>
            <a:custGeom>
              <a:avLst/>
              <a:gdLst>
                <a:gd name="T0" fmla="*/ 0 w 583"/>
                <a:gd name="T1" fmla="*/ 2011363 h 1284"/>
                <a:gd name="T2" fmla="*/ 858838 w 583"/>
                <a:gd name="T3" fmla="*/ 0 h 1284"/>
                <a:gd name="T4" fmla="*/ 925513 w 583"/>
                <a:gd name="T5" fmla="*/ 26988 h 1284"/>
                <a:gd name="T6" fmla="*/ 65088 w 583"/>
                <a:gd name="T7" fmla="*/ 2038350 h 1284"/>
                <a:gd name="T8" fmla="*/ 0 w 583"/>
                <a:gd name="T9" fmla="*/ 2011363 h 1284"/>
                <a:gd name="T10" fmla="*/ 0 w 583"/>
                <a:gd name="T11" fmla="*/ 2011363 h 128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583" h="1284">
                  <a:moveTo>
                    <a:pt x="0" y="1267"/>
                  </a:moveTo>
                  <a:lnTo>
                    <a:pt x="541" y="0"/>
                  </a:lnTo>
                  <a:lnTo>
                    <a:pt x="583" y="17"/>
                  </a:lnTo>
                  <a:lnTo>
                    <a:pt x="41" y="1284"/>
                  </a:lnTo>
                  <a:lnTo>
                    <a:pt x="0" y="1267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" name="Freeform 13"/>
            <p:cNvSpPr/>
            <p:nvPr>
              <p:custDataLst>
                <p:tags r:id="rId11"/>
              </p:custDataLst>
            </p:nvPr>
          </p:nvSpPr>
          <p:spPr bwMode="auto">
            <a:xfrm>
              <a:off x="3883025" y="4344988"/>
              <a:ext cx="311150" cy="1284287"/>
            </a:xfrm>
            <a:custGeom>
              <a:avLst/>
              <a:gdLst>
                <a:gd name="T0" fmla="*/ 0 w 196"/>
                <a:gd name="T1" fmla="*/ 9525 h 809"/>
                <a:gd name="T2" fmla="*/ 65088 w 196"/>
                <a:gd name="T3" fmla="*/ 0 h 809"/>
                <a:gd name="T4" fmla="*/ 311150 w 196"/>
                <a:gd name="T5" fmla="*/ 1274763 h 809"/>
                <a:gd name="T6" fmla="*/ 234950 w 196"/>
                <a:gd name="T7" fmla="*/ 1284288 h 809"/>
                <a:gd name="T8" fmla="*/ 0 w 196"/>
                <a:gd name="T9" fmla="*/ 9525 h 809"/>
                <a:gd name="T10" fmla="*/ 0 w 196"/>
                <a:gd name="T11" fmla="*/ 9525 h 80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96" h="809">
                  <a:moveTo>
                    <a:pt x="0" y="6"/>
                  </a:moveTo>
                  <a:lnTo>
                    <a:pt x="41" y="0"/>
                  </a:lnTo>
                  <a:lnTo>
                    <a:pt x="196" y="803"/>
                  </a:lnTo>
                  <a:lnTo>
                    <a:pt x="148" y="809"/>
                  </a:lnTo>
                  <a:lnTo>
                    <a:pt x="0" y="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" name="Freeform 14"/>
            <p:cNvSpPr/>
            <p:nvPr>
              <p:custDataLst>
                <p:tags r:id="rId12"/>
              </p:custDataLst>
            </p:nvPr>
          </p:nvSpPr>
          <p:spPr bwMode="auto">
            <a:xfrm>
              <a:off x="4741863" y="4297363"/>
              <a:ext cx="273050" cy="1331912"/>
            </a:xfrm>
            <a:custGeom>
              <a:avLst/>
              <a:gdLst>
                <a:gd name="T0" fmla="*/ 0 w 172"/>
                <a:gd name="T1" fmla="*/ 1322388 h 839"/>
                <a:gd name="T2" fmla="*/ 207963 w 172"/>
                <a:gd name="T3" fmla="*/ 0 h 839"/>
                <a:gd name="T4" fmla="*/ 273050 w 172"/>
                <a:gd name="T5" fmla="*/ 9525 h 839"/>
                <a:gd name="T6" fmla="*/ 76200 w 172"/>
                <a:gd name="T7" fmla="*/ 1331913 h 839"/>
                <a:gd name="T8" fmla="*/ 0 w 172"/>
                <a:gd name="T9" fmla="*/ 1322388 h 839"/>
                <a:gd name="T10" fmla="*/ 0 w 172"/>
                <a:gd name="T11" fmla="*/ 1322388 h 83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72" h="839">
                  <a:moveTo>
                    <a:pt x="0" y="833"/>
                  </a:moveTo>
                  <a:lnTo>
                    <a:pt x="131" y="0"/>
                  </a:lnTo>
                  <a:lnTo>
                    <a:pt x="172" y="6"/>
                  </a:lnTo>
                  <a:lnTo>
                    <a:pt x="48" y="839"/>
                  </a:lnTo>
                  <a:lnTo>
                    <a:pt x="0" y="833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" name="Freeform 19"/>
            <p:cNvSpPr/>
            <p:nvPr>
              <p:custDataLst>
                <p:tags r:id="rId13"/>
              </p:custDataLst>
            </p:nvPr>
          </p:nvSpPr>
          <p:spPr bwMode="auto">
            <a:xfrm>
              <a:off x="3448050" y="5430838"/>
              <a:ext cx="2124075" cy="1009650"/>
            </a:xfrm>
            <a:custGeom>
              <a:avLst/>
              <a:gdLst>
                <a:gd name="T0" fmla="*/ 169926 w 225"/>
                <a:gd name="T1" fmla="*/ 198156 h 107"/>
                <a:gd name="T2" fmla="*/ 339852 w 225"/>
                <a:gd name="T3" fmla="*/ 877546 h 107"/>
                <a:gd name="T4" fmla="*/ 1689820 w 225"/>
                <a:gd name="T5" fmla="*/ 896418 h 107"/>
                <a:gd name="T6" fmla="*/ 1859746 w 225"/>
                <a:gd name="T7" fmla="*/ 179284 h 107"/>
                <a:gd name="T8" fmla="*/ 169926 w 225"/>
                <a:gd name="T9" fmla="*/ 198156 h 10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25" h="107">
                  <a:moveTo>
                    <a:pt x="18" y="21"/>
                  </a:moveTo>
                  <a:cubicBezTo>
                    <a:pt x="18" y="21"/>
                    <a:pt x="0" y="91"/>
                    <a:pt x="36" y="93"/>
                  </a:cubicBezTo>
                  <a:cubicBezTo>
                    <a:pt x="36" y="93"/>
                    <a:pt x="131" y="107"/>
                    <a:pt x="179" y="95"/>
                  </a:cubicBezTo>
                  <a:cubicBezTo>
                    <a:pt x="179" y="95"/>
                    <a:pt x="225" y="93"/>
                    <a:pt x="197" y="19"/>
                  </a:cubicBezTo>
                  <a:cubicBezTo>
                    <a:pt x="197" y="19"/>
                    <a:pt x="30" y="0"/>
                    <a:pt x="18" y="2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0" tIns="144000" rIns="0" bIns="0" anchor="ctr"/>
            <a:lstStyle/>
            <a:p>
              <a:endParaRPr lang="zh-CN" altLang="en-US"/>
            </a:p>
          </p:txBody>
        </p:sp>
        <p:sp>
          <p:nvSpPr>
            <p:cNvPr id="24" name="Freeform 20"/>
            <p:cNvSpPr/>
            <p:nvPr>
              <p:custDataLst>
                <p:tags r:id="rId14"/>
              </p:custDataLst>
            </p:nvPr>
          </p:nvSpPr>
          <p:spPr bwMode="auto">
            <a:xfrm>
              <a:off x="3486150" y="5430838"/>
              <a:ext cx="1935163" cy="320675"/>
            </a:xfrm>
            <a:custGeom>
              <a:avLst/>
              <a:gdLst>
                <a:gd name="T0" fmla="*/ 226556 w 205"/>
                <a:gd name="T1" fmla="*/ 18863 h 34"/>
                <a:gd name="T2" fmla="*/ 1821885 w 205"/>
                <a:gd name="T3" fmla="*/ 132043 h 34"/>
                <a:gd name="T4" fmla="*/ 1736927 w 205"/>
                <a:gd name="T5" fmla="*/ 292380 h 34"/>
                <a:gd name="T6" fmla="*/ 217116 w 205"/>
                <a:gd name="T7" fmla="*/ 216927 h 34"/>
                <a:gd name="T8" fmla="*/ 226556 w 205"/>
                <a:gd name="T9" fmla="*/ 18863 h 3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05" h="34">
                  <a:moveTo>
                    <a:pt x="24" y="2"/>
                  </a:moveTo>
                  <a:cubicBezTo>
                    <a:pt x="24" y="2"/>
                    <a:pt x="181" y="0"/>
                    <a:pt x="193" y="14"/>
                  </a:cubicBezTo>
                  <a:cubicBezTo>
                    <a:pt x="205" y="28"/>
                    <a:pt x="199" y="29"/>
                    <a:pt x="184" y="31"/>
                  </a:cubicBezTo>
                  <a:cubicBezTo>
                    <a:pt x="160" y="34"/>
                    <a:pt x="23" y="23"/>
                    <a:pt x="23" y="23"/>
                  </a:cubicBezTo>
                  <a:cubicBezTo>
                    <a:pt x="23" y="23"/>
                    <a:pt x="0" y="23"/>
                    <a:pt x="24" y="2"/>
                  </a:cubicBezTo>
                  <a:close/>
                </a:path>
              </a:pathLst>
            </a:custGeom>
            <a:solidFill>
              <a:srgbClr val="C9F1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" name="Freeform 21"/>
            <p:cNvSpPr>
              <a:spLocks noEditPoints="1"/>
            </p:cNvSpPr>
            <p:nvPr>
              <p:custDataLst>
                <p:tags r:id="rId15"/>
              </p:custDataLst>
            </p:nvPr>
          </p:nvSpPr>
          <p:spPr bwMode="auto">
            <a:xfrm>
              <a:off x="3589338" y="5421313"/>
              <a:ext cx="1803400" cy="330200"/>
            </a:xfrm>
            <a:custGeom>
              <a:avLst/>
              <a:gdLst>
                <a:gd name="T0" fmla="*/ 113303 w 191"/>
                <a:gd name="T1" fmla="*/ 245291 h 35"/>
                <a:gd name="T2" fmla="*/ 56651 w 191"/>
                <a:gd name="T3" fmla="*/ 245291 h 35"/>
                <a:gd name="T4" fmla="*/ 0 w 191"/>
                <a:gd name="T5" fmla="*/ 169817 h 35"/>
                <a:gd name="T6" fmla="*/ 113303 w 191"/>
                <a:gd name="T7" fmla="*/ 9434 h 35"/>
                <a:gd name="T8" fmla="*/ 113303 w 191"/>
                <a:gd name="T9" fmla="*/ 0 h 35"/>
                <a:gd name="T10" fmla="*/ 122745 w 191"/>
                <a:gd name="T11" fmla="*/ 0 h 35"/>
                <a:gd name="T12" fmla="*/ 283257 w 191"/>
                <a:gd name="T13" fmla="*/ 0 h 35"/>
                <a:gd name="T14" fmla="*/ 1510702 w 191"/>
                <a:gd name="T15" fmla="*/ 56606 h 35"/>
                <a:gd name="T16" fmla="*/ 1737307 w 191"/>
                <a:gd name="T17" fmla="*/ 122646 h 35"/>
                <a:gd name="T18" fmla="*/ 1803400 w 191"/>
                <a:gd name="T19" fmla="*/ 245291 h 35"/>
                <a:gd name="T20" fmla="*/ 1746749 w 191"/>
                <a:gd name="T21" fmla="*/ 311331 h 35"/>
                <a:gd name="T22" fmla="*/ 1633446 w 191"/>
                <a:gd name="T23" fmla="*/ 330200 h 35"/>
                <a:gd name="T24" fmla="*/ 1520143 w 191"/>
                <a:gd name="T25" fmla="*/ 330200 h 35"/>
                <a:gd name="T26" fmla="*/ 113303 w 191"/>
                <a:gd name="T27" fmla="*/ 245291 h 35"/>
                <a:gd name="T28" fmla="*/ 47209 w 191"/>
                <a:gd name="T29" fmla="*/ 169817 h 35"/>
                <a:gd name="T30" fmla="*/ 47209 w 191"/>
                <a:gd name="T31" fmla="*/ 169817 h 35"/>
                <a:gd name="T32" fmla="*/ 75535 w 191"/>
                <a:gd name="T33" fmla="*/ 188686 h 35"/>
                <a:gd name="T34" fmla="*/ 113303 w 191"/>
                <a:gd name="T35" fmla="*/ 198120 h 35"/>
                <a:gd name="T36" fmla="*/ 1520143 w 191"/>
                <a:gd name="T37" fmla="*/ 283029 h 35"/>
                <a:gd name="T38" fmla="*/ 1633446 w 191"/>
                <a:gd name="T39" fmla="*/ 273594 h 35"/>
                <a:gd name="T40" fmla="*/ 1727865 w 191"/>
                <a:gd name="T41" fmla="*/ 254726 h 35"/>
                <a:gd name="T42" fmla="*/ 1756191 w 191"/>
                <a:gd name="T43" fmla="*/ 245291 h 35"/>
                <a:gd name="T44" fmla="*/ 1699539 w 191"/>
                <a:gd name="T45" fmla="*/ 160383 h 35"/>
                <a:gd name="T46" fmla="*/ 1501260 w 191"/>
                <a:gd name="T47" fmla="*/ 103777 h 35"/>
                <a:gd name="T48" fmla="*/ 1104701 w 191"/>
                <a:gd name="T49" fmla="*/ 75474 h 35"/>
                <a:gd name="T50" fmla="*/ 283257 w 191"/>
                <a:gd name="T51" fmla="*/ 56606 h 35"/>
                <a:gd name="T52" fmla="*/ 132186 w 191"/>
                <a:gd name="T53" fmla="*/ 56606 h 35"/>
                <a:gd name="T54" fmla="*/ 47209 w 191"/>
                <a:gd name="T55" fmla="*/ 169817 h 35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0" t="0" r="r" b="b"/>
              <a:pathLst>
                <a:path w="191" h="35">
                  <a:moveTo>
                    <a:pt x="12" y="26"/>
                  </a:moveTo>
                  <a:cubicBezTo>
                    <a:pt x="12" y="26"/>
                    <a:pt x="9" y="26"/>
                    <a:pt x="6" y="26"/>
                  </a:cubicBezTo>
                  <a:cubicBezTo>
                    <a:pt x="4" y="25"/>
                    <a:pt x="0" y="23"/>
                    <a:pt x="0" y="18"/>
                  </a:cubicBezTo>
                  <a:cubicBezTo>
                    <a:pt x="0" y="13"/>
                    <a:pt x="3" y="8"/>
                    <a:pt x="12" y="1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0"/>
                    <a:pt x="19" y="0"/>
                    <a:pt x="30" y="0"/>
                  </a:cubicBezTo>
                  <a:cubicBezTo>
                    <a:pt x="60" y="0"/>
                    <a:pt x="125" y="1"/>
                    <a:pt x="160" y="6"/>
                  </a:cubicBezTo>
                  <a:cubicBezTo>
                    <a:pt x="172" y="7"/>
                    <a:pt x="180" y="9"/>
                    <a:pt x="184" y="13"/>
                  </a:cubicBezTo>
                  <a:cubicBezTo>
                    <a:pt x="188" y="18"/>
                    <a:pt x="190" y="22"/>
                    <a:pt x="191" y="26"/>
                  </a:cubicBezTo>
                  <a:cubicBezTo>
                    <a:pt x="191" y="30"/>
                    <a:pt x="188" y="32"/>
                    <a:pt x="185" y="33"/>
                  </a:cubicBezTo>
                  <a:cubicBezTo>
                    <a:pt x="182" y="34"/>
                    <a:pt x="178" y="34"/>
                    <a:pt x="173" y="35"/>
                  </a:cubicBezTo>
                  <a:cubicBezTo>
                    <a:pt x="170" y="35"/>
                    <a:pt x="166" y="35"/>
                    <a:pt x="161" y="35"/>
                  </a:cubicBezTo>
                  <a:cubicBezTo>
                    <a:pt x="121" y="35"/>
                    <a:pt x="12" y="26"/>
                    <a:pt x="12" y="26"/>
                  </a:cubicBezTo>
                  <a:close/>
                  <a:moveTo>
                    <a:pt x="5" y="18"/>
                  </a:moveTo>
                  <a:cubicBezTo>
                    <a:pt x="5" y="18"/>
                    <a:pt x="5" y="18"/>
                    <a:pt x="5" y="18"/>
                  </a:cubicBezTo>
                  <a:cubicBezTo>
                    <a:pt x="5" y="18"/>
                    <a:pt x="5" y="19"/>
                    <a:pt x="8" y="20"/>
                  </a:cubicBezTo>
                  <a:cubicBezTo>
                    <a:pt x="10" y="21"/>
                    <a:pt x="12" y="21"/>
                    <a:pt x="12" y="21"/>
                  </a:cubicBezTo>
                  <a:cubicBezTo>
                    <a:pt x="12" y="21"/>
                    <a:pt x="121" y="30"/>
                    <a:pt x="161" y="30"/>
                  </a:cubicBezTo>
                  <a:cubicBezTo>
                    <a:pt x="166" y="30"/>
                    <a:pt x="170" y="30"/>
                    <a:pt x="173" y="29"/>
                  </a:cubicBezTo>
                  <a:cubicBezTo>
                    <a:pt x="177" y="29"/>
                    <a:pt x="181" y="28"/>
                    <a:pt x="183" y="27"/>
                  </a:cubicBezTo>
                  <a:cubicBezTo>
                    <a:pt x="186" y="26"/>
                    <a:pt x="186" y="26"/>
                    <a:pt x="186" y="26"/>
                  </a:cubicBezTo>
                  <a:cubicBezTo>
                    <a:pt x="186" y="25"/>
                    <a:pt x="184" y="22"/>
                    <a:pt x="180" y="17"/>
                  </a:cubicBezTo>
                  <a:cubicBezTo>
                    <a:pt x="179" y="15"/>
                    <a:pt x="171" y="13"/>
                    <a:pt x="159" y="11"/>
                  </a:cubicBezTo>
                  <a:cubicBezTo>
                    <a:pt x="148" y="10"/>
                    <a:pt x="133" y="8"/>
                    <a:pt x="117" y="8"/>
                  </a:cubicBezTo>
                  <a:cubicBezTo>
                    <a:pt x="85" y="6"/>
                    <a:pt x="50" y="6"/>
                    <a:pt x="30" y="6"/>
                  </a:cubicBezTo>
                  <a:cubicBezTo>
                    <a:pt x="22" y="6"/>
                    <a:pt x="16" y="6"/>
                    <a:pt x="14" y="6"/>
                  </a:cubicBezTo>
                  <a:cubicBezTo>
                    <a:pt x="6" y="12"/>
                    <a:pt x="5" y="17"/>
                    <a:pt x="5" y="18"/>
                  </a:cubicBezTo>
                  <a:close/>
                </a:path>
              </a:pathLst>
            </a:custGeom>
            <a:solidFill>
              <a:srgbClr val="FF7D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" name="Freeform 35"/>
            <p:cNvSpPr/>
            <p:nvPr>
              <p:custDataLst>
                <p:tags r:id="rId16"/>
              </p:custDataLst>
            </p:nvPr>
          </p:nvSpPr>
          <p:spPr bwMode="auto">
            <a:xfrm>
              <a:off x="2297113" y="1374775"/>
              <a:ext cx="4192587" cy="3540125"/>
            </a:xfrm>
            <a:custGeom>
              <a:avLst/>
              <a:gdLst>
                <a:gd name="T0" fmla="*/ 169 w 639"/>
                <a:gd name="T1" fmla="*/ 413 h 539"/>
                <a:gd name="T2" fmla="*/ 67 w 639"/>
                <a:gd name="T3" fmla="*/ 327 h 539"/>
                <a:gd name="T4" fmla="*/ 4 w 639"/>
                <a:gd name="T5" fmla="*/ 165 h 539"/>
                <a:gd name="T6" fmla="*/ 73 w 639"/>
                <a:gd name="T7" fmla="*/ 33 h 539"/>
                <a:gd name="T8" fmla="*/ 167 w 639"/>
                <a:gd name="T9" fmla="*/ 0 h 539"/>
                <a:gd name="T10" fmla="*/ 322 w 639"/>
                <a:gd name="T11" fmla="*/ 113 h 539"/>
                <a:gd name="T12" fmla="*/ 474 w 639"/>
                <a:gd name="T13" fmla="*/ 8 h 539"/>
                <a:gd name="T14" fmla="*/ 574 w 639"/>
                <a:gd name="T15" fmla="*/ 46 h 539"/>
                <a:gd name="T16" fmla="*/ 637 w 639"/>
                <a:gd name="T17" fmla="*/ 182 h 539"/>
                <a:gd name="T18" fmla="*/ 568 w 639"/>
                <a:gd name="T19" fmla="*/ 339 h 539"/>
                <a:gd name="T20" fmla="*/ 463 w 639"/>
                <a:gd name="T21" fmla="*/ 420 h 539"/>
                <a:gd name="T22" fmla="*/ 315 w 639"/>
                <a:gd name="T23" fmla="*/ 539 h 539"/>
                <a:gd name="T24" fmla="*/ 169 w 639"/>
                <a:gd name="T25" fmla="*/ 413 h 5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39" h="539">
                  <a:moveTo>
                    <a:pt x="169" y="413"/>
                  </a:moveTo>
                  <a:cubicBezTo>
                    <a:pt x="136" y="388"/>
                    <a:pt x="101" y="363"/>
                    <a:pt x="67" y="327"/>
                  </a:cubicBezTo>
                  <a:cubicBezTo>
                    <a:pt x="23" y="281"/>
                    <a:pt x="0" y="223"/>
                    <a:pt x="4" y="165"/>
                  </a:cubicBezTo>
                  <a:cubicBezTo>
                    <a:pt x="8" y="112"/>
                    <a:pt x="33" y="64"/>
                    <a:pt x="73" y="33"/>
                  </a:cubicBezTo>
                  <a:cubicBezTo>
                    <a:pt x="101" y="11"/>
                    <a:pt x="134" y="0"/>
                    <a:pt x="167" y="0"/>
                  </a:cubicBezTo>
                  <a:cubicBezTo>
                    <a:pt x="237" y="0"/>
                    <a:pt x="297" y="46"/>
                    <a:pt x="322" y="113"/>
                  </a:cubicBezTo>
                  <a:cubicBezTo>
                    <a:pt x="348" y="50"/>
                    <a:pt x="407" y="8"/>
                    <a:pt x="474" y="8"/>
                  </a:cubicBezTo>
                  <a:cubicBezTo>
                    <a:pt x="510" y="8"/>
                    <a:pt x="545" y="21"/>
                    <a:pt x="574" y="46"/>
                  </a:cubicBezTo>
                  <a:cubicBezTo>
                    <a:pt x="613" y="79"/>
                    <a:pt x="636" y="129"/>
                    <a:pt x="637" y="182"/>
                  </a:cubicBezTo>
                  <a:cubicBezTo>
                    <a:pt x="639" y="239"/>
                    <a:pt x="614" y="295"/>
                    <a:pt x="568" y="339"/>
                  </a:cubicBezTo>
                  <a:cubicBezTo>
                    <a:pt x="532" y="373"/>
                    <a:pt x="497" y="397"/>
                    <a:pt x="463" y="420"/>
                  </a:cubicBezTo>
                  <a:cubicBezTo>
                    <a:pt x="412" y="454"/>
                    <a:pt x="315" y="539"/>
                    <a:pt x="315" y="539"/>
                  </a:cubicBezTo>
                  <a:cubicBezTo>
                    <a:pt x="315" y="539"/>
                    <a:pt x="219" y="450"/>
                    <a:pt x="169" y="413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lIns="0" tIns="0" rIns="0" bIns="0" anchor="ctr"/>
            <a:lstStyle/>
            <a:p>
              <a:pPr algn="ctr" eaLnBrk="1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5400">
                <a:solidFill>
                  <a:srgbClr val="FFFFFF"/>
                </a:solidFill>
                <a:effectLst>
                  <a:outerShdw blurRad="25400" dist="127000" dir="5400000" algn="t" rotWithShape="0">
                    <a:prstClr val="black">
                      <a:alpha val="26000"/>
                    </a:prstClr>
                  </a:outerShdw>
                </a:effectLst>
                <a:latin typeface="DarkBox" panose="02000500000000000000" pitchFamily="2" charset="0"/>
                <a:ea typeface="华文隶书" pitchFamily="2" charset="-122"/>
              </a:endParaRPr>
            </a:p>
          </p:txBody>
        </p:sp>
      </p:grpSp>
      <p:pic>
        <p:nvPicPr>
          <p:cNvPr id="15" name="图片 14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-78221"/>
            <a:ext cx="6503895" cy="1639689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7255"/>
          <a:stretch>
            <a:fillRect/>
          </a:stretch>
        </p:blipFill>
        <p:spPr>
          <a:xfrm>
            <a:off x="5521579" y="-107964"/>
            <a:ext cx="4168037" cy="2265293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627878" y="2276975"/>
            <a:ext cx="3920944" cy="76200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>
            <a:defPPr>
              <a:defRPr lang="zh-CN"/>
            </a:defPPr>
            <a:lvl1pPr algn="ctr">
              <a:defRPr sz="9600" spc="5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华康少女文字W5(P)" panose="040F0500000000000000" pitchFamily="82" charset="-122"/>
                <a:ea typeface="华康少女文字W5(P)" panose="040F0500000000000000" pitchFamily="82" charset="-122"/>
              </a:defRPr>
            </a:lvl1pPr>
          </a:lstStyle>
          <a:p>
            <a:r>
              <a:rPr lang="zh-CN" altLang="en-US" sz="440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谢谢大家</a:t>
            </a:r>
            <a:r>
              <a:rPr lang="en-US" altLang="zh-CN" sz="440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!</a:t>
            </a:r>
            <a:endParaRPr lang="en-US" altLang="zh-CN" sz="440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7" presetClass="emph" presetSubtype="0" fill="remove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27" dur="500" autoRev="1" fill="remove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8" dur="500" autoRev="1" fill="remove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9" dur="500" autoRev="1" fill="remove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0" dur="500" autoRev="1" fill="remove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500"/>
                            </p:stCondLst>
                            <p:childTnLst>
                              <p:par>
                                <p:cTn id="3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500"/>
                            </p:stCondLst>
                            <p:childTnLst>
                              <p:par>
                                <p:cTn id="5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795" name="直角三角形 33794"/>
          <p:cNvSpPr>
            <a:spLocks noChangeArrowheads="1"/>
          </p:cNvSpPr>
          <p:nvPr/>
        </p:nvSpPr>
        <p:spPr bwMode="auto">
          <a:xfrm rot="18900000">
            <a:off x="2892425" y="1339850"/>
            <a:ext cx="1553210" cy="1294130"/>
          </a:xfrm>
          <a:prstGeom prst="rtTriangle">
            <a:avLst/>
          </a:prstGeom>
          <a:solidFill>
            <a:srgbClr val="FF0000"/>
          </a:solidFill>
          <a:ln w="25400">
            <a:solidFill>
              <a:schemeClr val="tx1"/>
            </a:solidFill>
            <a:miter lim="800000"/>
          </a:ln>
        </p:spPr>
        <p:txBody>
          <a:bodyPr wrap="none" anchor="ctr"/>
          <a:p>
            <a:pPr algn="ctr"/>
            <a:endParaRPr lang="zh-CN" altLang="en-US"/>
          </a:p>
        </p:txBody>
      </p:sp>
      <p:sp>
        <p:nvSpPr>
          <p:cNvPr id="33797" name="等腰三角形 33796"/>
          <p:cNvSpPr>
            <a:spLocks noChangeArrowheads="1"/>
          </p:cNvSpPr>
          <p:nvPr/>
        </p:nvSpPr>
        <p:spPr bwMode="auto">
          <a:xfrm rot="10860000">
            <a:off x="3564255" y="3723005"/>
            <a:ext cx="737235" cy="693420"/>
          </a:xfrm>
          <a:prstGeom prst="triangle">
            <a:avLst>
              <a:gd name="adj" fmla="val 99182"/>
            </a:avLst>
          </a:prstGeom>
          <a:solidFill>
            <a:srgbClr val="99CC00"/>
          </a:solidFill>
          <a:ln w="9525">
            <a:solidFill>
              <a:schemeClr val="tx1"/>
            </a:solidFill>
            <a:miter lim="800000"/>
          </a:ln>
        </p:spPr>
        <p:txBody>
          <a:bodyPr/>
          <a:p>
            <a:endParaRPr lang="zh-CN" altLang="en-US">
              <a:latin typeface="Comic Sans MS" pitchFamily="66" charset="0"/>
            </a:endParaRPr>
          </a:p>
        </p:txBody>
      </p:sp>
      <p:sp>
        <p:nvSpPr>
          <p:cNvPr id="33806" name="等腰三角形 33805"/>
          <p:cNvSpPr>
            <a:spLocks noChangeArrowheads="1"/>
          </p:cNvSpPr>
          <p:nvPr/>
        </p:nvSpPr>
        <p:spPr bwMode="auto">
          <a:xfrm rot="5700000">
            <a:off x="3320415" y="4627880"/>
            <a:ext cx="1103630" cy="629285"/>
          </a:xfrm>
          <a:prstGeom prst="triangle">
            <a:avLst>
              <a:gd name="adj" fmla="val 91991"/>
            </a:avLst>
          </a:prstGeom>
          <a:solidFill>
            <a:srgbClr val="CC99FF"/>
          </a:solidFill>
          <a:ln w="9525">
            <a:solidFill>
              <a:schemeClr val="tx1"/>
            </a:solidFill>
            <a:miter lim="800000"/>
          </a:ln>
        </p:spPr>
        <p:txBody>
          <a:bodyPr/>
          <a:p>
            <a:endParaRPr lang="zh-CN" altLang="en-US">
              <a:latin typeface="Comic Sans MS" pitchFamily="66" charset="0"/>
            </a:endParaRPr>
          </a:p>
        </p:txBody>
      </p:sp>
      <p:sp>
        <p:nvSpPr>
          <p:cNvPr id="33808" name="等腰三角形 33807"/>
          <p:cNvSpPr>
            <a:spLocks noChangeArrowheads="1"/>
          </p:cNvSpPr>
          <p:nvPr/>
        </p:nvSpPr>
        <p:spPr bwMode="auto">
          <a:xfrm rot="21480000">
            <a:off x="2564765" y="575945"/>
            <a:ext cx="1562735" cy="563880"/>
          </a:xfrm>
          <a:prstGeom prst="triangle">
            <a:avLst>
              <a:gd name="adj" fmla="val 47995"/>
            </a:avLst>
          </a:prstGeom>
          <a:solidFill>
            <a:srgbClr val="3366FF"/>
          </a:solidFill>
          <a:ln w="25400">
            <a:solidFill>
              <a:schemeClr val="tx1"/>
            </a:solidFill>
            <a:miter lim="800000"/>
          </a:ln>
        </p:spPr>
        <p:txBody>
          <a:bodyPr/>
          <a:p>
            <a:endParaRPr lang="zh-CN" altLang="en-US">
              <a:latin typeface="Comic Sans MS" pitchFamily="66" charset="0"/>
            </a:endParaRPr>
          </a:p>
        </p:txBody>
      </p:sp>
      <p:sp>
        <p:nvSpPr>
          <p:cNvPr id="33810" name="等腰三角形 33809"/>
          <p:cNvSpPr>
            <a:spLocks noChangeArrowheads="1"/>
          </p:cNvSpPr>
          <p:nvPr/>
        </p:nvSpPr>
        <p:spPr bwMode="auto">
          <a:xfrm rot="180000">
            <a:off x="3594100" y="1886585"/>
            <a:ext cx="1628775" cy="1197610"/>
          </a:xfrm>
          <a:prstGeom prst="triangle">
            <a:avLst>
              <a:gd name="adj" fmla="val 64722"/>
            </a:avLst>
          </a:prstGeom>
          <a:solidFill>
            <a:srgbClr val="99CC00"/>
          </a:solidFill>
          <a:ln w="25400">
            <a:solidFill>
              <a:schemeClr val="tx1"/>
            </a:solidFill>
            <a:miter lim="800000"/>
          </a:ln>
        </p:spPr>
        <p:txBody>
          <a:bodyPr/>
          <a:p>
            <a:endParaRPr lang="zh-CN" altLang="en-US">
              <a:latin typeface="Comic Sans MS" pitchFamily="66" charset="0"/>
            </a:endParaRPr>
          </a:p>
        </p:txBody>
      </p:sp>
      <p:sp>
        <p:nvSpPr>
          <p:cNvPr id="5" name="等腰三角形 4"/>
          <p:cNvSpPr>
            <a:spLocks noChangeArrowheads="1"/>
          </p:cNvSpPr>
          <p:nvPr/>
        </p:nvSpPr>
        <p:spPr bwMode="auto">
          <a:xfrm rot="5520000">
            <a:off x="3616960" y="3039110"/>
            <a:ext cx="637540" cy="722630"/>
          </a:xfrm>
          <a:prstGeom prst="triangle">
            <a:avLst>
              <a:gd name="adj" fmla="val 0"/>
            </a:avLst>
          </a:prstGeom>
          <a:solidFill>
            <a:srgbClr val="3366FF"/>
          </a:solidFill>
          <a:ln w="25400">
            <a:solidFill>
              <a:schemeClr val="tx1"/>
            </a:solidFill>
            <a:miter lim="800000"/>
          </a:ln>
        </p:spPr>
        <p:txBody>
          <a:bodyPr/>
          <a:p>
            <a:endParaRPr lang="zh-CN" altLang="en-US">
              <a:latin typeface="Comic Sans MS" pitchFamily="66" charset="0"/>
            </a:endParaRPr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42" b="45492"/>
          <a:stretch>
            <a:fillRect/>
          </a:stretch>
        </p:blipFill>
        <p:spPr>
          <a:xfrm rot="120000">
            <a:off x="-108611" y="5805429"/>
            <a:ext cx="9313870" cy="1614736"/>
          </a:xfrm>
          <a:prstGeom prst="rect">
            <a:avLst/>
          </a:prstGeom>
        </p:spPr>
      </p:pic>
      <p:sp>
        <p:nvSpPr>
          <p:cNvPr id="6" name="等腰三角形 5"/>
          <p:cNvSpPr>
            <a:spLocks noChangeArrowheads="1"/>
          </p:cNvSpPr>
          <p:nvPr/>
        </p:nvSpPr>
        <p:spPr bwMode="auto">
          <a:xfrm rot="10680000">
            <a:off x="2642235" y="1145540"/>
            <a:ext cx="631190" cy="843280"/>
          </a:xfrm>
          <a:prstGeom prst="triangle">
            <a:avLst>
              <a:gd name="adj" fmla="val 91991"/>
            </a:avLst>
          </a:prstGeom>
          <a:solidFill>
            <a:srgbClr val="CC99FF"/>
          </a:solidFill>
          <a:ln w="9525">
            <a:solidFill>
              <a:schemeClr val="tx1"/>
            </a:solidFill>
            <a:miter lim="800000"/>
          </a:ln>
        </p:spPr>
        <p:txBody>
          <a:bodyPr/>
          <a:p>
            <a:endParaRPr lang="zh-CN" altLang="en-US">
              <a:latin typeface="Comic Sans MS" pitchFamily="66" charset="0"/>
            </a:endParaRPr>
          </a:p>
        </p:txBody>
      </p:sp>
      <p:sp>
        <p:nvSpPr>
          <p:cNvPr id="7" name="等腰三角形 6"/>
          <p:cNvSpPr>
            <a:spLocks noChangeArrowheads="1"/>
          </p:cNvSpPr>
          <p:nvPr/>
        </p:nvSpPr>
        <p:spPr bwMode="auto">
          <a:xfrm rot="16200000">
            <a:off x="3606165" y="3026410"/>
            <a:ext cx="637540" cy="722630"/>
          </a:xfrm>
          <a:prstGeom prst="triangle">
            <a:avLst>
              <a:gd name="adj" fmla="val 0"/>
            </a:avLst>
          </a:prstGeom>
          <a:solidFill>
            <a:srgbClr val="3366FF"/>
          </a:solidFill>
          <a:ln w="25400">
            <a:solidFill>
              <a:schemeClr val="tx1"/>
            </a:solidFill>
            <a:miter lim="800000"/>
          </a:ln>
        </p:spPr>
        <p:txBody>
          <a:bodyPr/>
          <a:p>
            <a:endParaRPr lang="zh-CN" altLang="en-US">
              <a:latin typeface="Comic Sans MS" pitchFamily="66" charset="0"/>
            </a:endParaRPr>
          </a:p>
        </p:txBody>
      </p:sp>
      <p:sp>
        <p:nvSpPr>
          <p:cNvPr id="8" name="等腰三角形 7"/>
          <p:cNvSpPr>
            <a:spLocks noChangeArrowheads="1"/>
          </p:cNvSpPr>
          <p:nvPr/>
        </p:nvSpPr>
        <p:spPr bwMode="auto">
          <a:xfrm rot="16500000">
            <a:off x="3286760" y="4514850"/>
            <a:ext cx="1184275" cy="647700"/>
          </a:xfrm>
          <a:prstGeom prst="triangle">
            <a:avLst>
              <a:gd name="adj" fmla="val 91991"/>
            </a:avLst>
          </a:prstGeom>
          <a:solidFill>
            <a:srgbClr val="CC99FF"/>
          </a:solidFill>
          <a:ln w="9525">
            <a:solidFill>
              <a:schemeClr val="tx1"/>
            </a:solidFill>
            <a:miter lim="800000"/>
          </a:ln>
        </p:spPr>
        <p:txBody>
          <a:bodyPr/>
          <a:p>
            <a:endParaRPr lang="zh-CN" altLang="en-US">
              <a:latin typeface="Comic Sans MS" pitchFamily="66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5" name="直角三角形 33794"/>
          <p:cNvSpPr>
            <a:spLocks noChangeArrowheads="1"/>
          </p:cNvSpPr>
          <p:nvPr/>
        </p:nvSpPr>
        <p:spPr bwMode="auto">
          <a:xfrm>
            <a:off x="1835150" y="692150"/>
            <a:ext cx="1425575" cy="2066925"/>
          </a:xfrm>
          <a:prstGeom prst="rtTriangle">
            <a:avLst/>
          </a:prstGeom>
          <a:solidFill>
            <a:srgbClr val="FF0000"/>
          </a:solidFill>
          <a:ln w="25400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pPr algn="ctr"/>
            <a:endParaRPr lang="zh-CN" altLang="en-US"/>
          </a:p>
        </p:txBody>
      </p:sp>
      <p:sp>
        <p:nvSpPr>
          <p:cNvPr id="33797" name="等腰三角形 33796"/>
          <p:cNvSpPr>
            <a:spLocks noChangeArrowheads="1"/>
          </p:cNvSpPr>
          <p:nvPr/>
        </p:nvSpPr>
        <p:spPr bwMode="auto">
          <a:xfrm rot="10620000">
            <a:off x="774700" y="2989263"/>
            <a:ext cx="2493963" cy="827087"/>
          </a:xfrm>
          <a:prstGeom prst="triangle">
            <a:avLst>
              <a:gd name="adj" fmla="val 100000"/>
            </a:avLst>
          </a:prstGeom>
          <a:solidFill>
            <a:srgbClr val="99CC00"/>
          </a:solidFill>
          <a:ln w="9525">
            <a:solidFill>
              <a:schemeClr val="tx1"/>
            </a:solidFill>
            <a:miter lim="800000"/>
          </a:ln>
        </p:spPr>
        <p:txBody>
          <a:bodyPr/>
          <a:lstStyle/>
          <a:p>
            <a:endParaRPr lang="zh-CN" altLang="en-US">
              <a:latin typeface="Comic Sans MS" pitchFamily="66" charset="0"/>
            </a:endParaRPr>
          </a:p>
        </p:txBody>
      </p:sp>
      <p:sp>
        <p:nvSpPr>
          <p:cNvPr id="33798" name="等腰三角形 33797"/>
          <p:cNvSpPr>
            <a:spLocks noChangeArrowheads="1"/>
          </p:cNvSpPr>
          <p:nvPr/>
        </p:nvSpPr>
        <p:spPr bwMode="auto">
          <a:xfrm rot="10800000">
            <a:off x="5216525" y="4691063"/>
            <a:ext cx="2835275" cy="814387"/>
          </a:xfrm>
          <a:prstGeom prst="triangle">
            <a:avLst>
              <a:gd name="adj" fmla="val 27833"/>
            </a:avLst>
          </a:prstGeom>
          <a:solidFill>
            <a:srgbClr val="99CC00"/>
          </a:solidFill>
          <a:ln w="25400">
            <a:solidFill>
              <a:schemeClr val="tx1"/>
            </a:solidFill>
            <a:miter lim="800000"/>
          </a:ln>
        </p:spPr>
        <p:txBody>
          <a:bodyPr/>
          <a:lstStyle/>
          <a:p>
            <a:endParaRPr lang="zh-CN" altLang="en-US">
              <a:latin typeface="Comic Sans MS" pitchFamily="66" charset="0"/>
            </a:endParaRPr>
          </a:p>
        </p:txBody>
      </p:sp>
      <p:sp>
        <p:nvSpPr>
          <p:cNvPr id="33806" name="等腰三角形 33805"/>
          <p:cNvSpPr>
            <a:spLocks noChangeArrowheads="1"/>
          </p:cNvSpPr>
          <p:nvPr/>
        </p:nvSpPr>
        <p:spPr bwMode="auto">
          <a:xfrm>
            <a:off x="4572000" y="3068638"/>
            <a:ext cx="2624138" cy="960437"/>
          </a:xfrm>
          <a:prstGeom prst="triangle">
            <a:avLst>
              <a:gd name="adj" fmla="val 91991"/>
            </a:avLst>
          </a:prstGeom>
          <a:solidFill>
            <a:srgbClr val="CC99FF"/>
          </a:solidFill>
          <a:ln w="9525">
            <a:solidFill>
              <a:schemeClr val="tx1"/>
            </a:solidFill>
            <a:miter lim="800000"/>
          </a:ln>
        </p:spPr>
        <p:txBody>
          <a:bodyPr/>
          <a:lstStyle/>
          <a:p>
            <a:endParaRPr lang="zh-CN" altLang="en-US">
              <a:latin typeface="Comic Sans MS" pitchFamily="66" charset="0"/>
            </a:endParaRPr>
          </a:p>
        </p:txBody>
      </p:sp>
      <p:sp>
        <p:nvSpPr>
          <p:cNvPr id="33808" name="等腰三角形 33807"/>
          <p:cNvSpPr>
            <a:spLocks noChangeArrowheads="1"/>
          </p:cNvSpPr>
          <p:nvPr/>
        </p:nvSpPr>
        <p:spPr bwMode="auto">
          <a:xfrm>
            <a:off x="2339975" y="5494338"/>
            <a:ext cx="3962400" cy="804862"/>
          </a:xfrm>
          <a:prstGeom prst="triangle">
            <a:avLst>
              <a:gd name="adj" fmla="val 47995"/>
            </a:avLst>
          </a:prstGeom>
          <a:solidFill>
            <a:srgbClr val="3366FF"/>
          </a:solidFill>
          <a:ln w="25400">
            <a:solidFill>
              <a:schemeClr val="tx1"/>
            </a:solidFill>
            <a:miter lim="800000"/>
          </a:ln>
        </p:spPr>
        <p:txBody>
          <a:bodyPr/>
          <a:lstStyle/>
          <a:p>
            <a:endParaRPr lang="zh-CN" altLang="en-US">
              <a:latin typeface="Comic Sans MS" pitchFamily="66" charset="0"/>
            </a:endParaRPr>
          </a:p>
        </p:txBody>
      </p:sp>
      <p:sp>
        <p:nvSpPr>
          <p:cNvPr id="33810" name="等腰三角形 33809"/>
          <p:cNvSpPr>
            <a:spLocks noChangeArrowheads="1"/>
          </p:cNvSpPr>
          <p:nvPr/>
        </p:nvSpPr>
        <p:spPr bwMode="auto">
          <a:xfrm rot="10800000">
            <a:off x="323850" y="4664075"/>
            <a:ext cx="2965450" cy="808038"/>
          </a:xfrm>
          <a:prstGeom prst="triangle">
            <a:avLst>
              <a:gd name="adj" fmla="val 64722"/>
            </a:avLst>
          </a:prstGeom>
          <a:solidFill>
            <a:srgbClr val="99CC00"/>
          </a:solidFill>
          <a:ln w="25400">
            <a:solidFill>
              <a:schemeClr val="tx1"/>
            </a:solidFill>
            <a:miter lim="800000"/>
          </a:ln>
        </p:spPr>
        <p:txBody>
          <a:bodyPr/>
          <a:lstStyle/>
          <a:p>
            <a:endParaRPr lang="zh-CN" altLang="en-US">
              <a:latin typeface="Comic Sans MS" pitchFamily="66" charset="0"/>
            </a:endParaRPr>
          </a:p>
        </p:txBody>
      </p:sp>
      <p:sp>
        <p:nvSpPr>
          <p:cNvPr id="2" name="等腰三角形 1"/>
          <p:cNvSpPr>
            <a:spLocks noChangeArrowheads="1"/>
          </p:cNvSpPr>
          <p:nvPr/>
        </p:nvSpPr>
        <p:spPr bwMode="auto">
          <a:xfrm rot="-1380000">
            <a:off x="3817620" y="1048068"/>
            <a:ext cx="1250950" cy="817562"/>
          </a:xfrm>
          <a:prstGeom prst="triangle">
            <a:avLst>
              <a:gd name="adj" fmla="val 26713"/>
            </a:avLst>
          </a:prstGeom>
          <a:solidFill>
            <a:srgbClr val="3366FF"/>
          </a:solidFill>
          <a:ln w="25400">
            <a:solidFill>
              <a:schemeClr val="tx1"/>
            </a:solidFill>
            <a:miter lim="800000"/>
          </a:ln>
        </p:spPr>
        <p:txBody>
          <a:bodyPr/>
          <a:lstStyle/>
          <a:p>
            <a:endParaRPr lang="zh-CN" altLang="en-US">
              <a:latin typeface="Comic Sans MS" pitchFamily="66" charset="0"/>
            </a:endParaRPr>
          </a:p>
        </p:txBody>
      </p:sp>
      <p:pic>
        <p:nvPicPr>
          <p:cNvPr id="4" name="何真真 - 橘色温度.mp3"/>
          <p:cNvPicPr>
            <a:picLocks noChangeAspect="1" noChangeArrowheads="1"/>
          </p:cNvPicPr>
          <p:nvPr>
            <a:audi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9756775" y="6308725"/>
            <a:ext cx="619125" cy="619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.25 0  E" pathEditMode="relative" ptsTypes="">
                                      <p:cBhvr>
                                        <p:cTn id="6" dur="2000" fill="hold"/>
                                        <p:tgtEl>
                                          <p:spTgt spid="3379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path" presetSubtype="0" accel="50000" decel="5000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-0.003981 L -0.001597 0.224630 " pathEditMode="relative" rAng="0" ptsTypes="">
                                      <p:cBhvr>
                                        <p:cTn id="1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0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path" presetSubtype="0" accel="50000" decel="5000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0.223819 0.119352 " pathEditMode="relative" rAng="0" ptsTypes="">
                                      <p:cBhvr>
                                        <p:cTn id="14" dur="2000" fill="hold"/>
                                        <p:tgtEl>
                                          <p:spTgt spid="3379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" y="12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6" presetClass="path" presetSubtype="0" accel="50000" decel="5000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-0.182847 0.098148 " pathEditMode="relative" rAng="0" ptsTypes="">
                                      <p:cBhvr>
                                        <p:cTn id="18" dur="2000" fill="hold"/>
                                        <p:tgtEl>
                                          <p:spTgt spid="3380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" y="-12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63" presetClass="path" presetSubtype="0" accel="50000" decel="5000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0.105694 0.004167 " pathEditMode="relative" rAng="0" ptsTypes="">
                                      <p:cBhvr>
                                        <p:cTn id="22" dur="2000" fill="hold"/>
                                        <p:tgtEl>
                                          <p:spTgt spid="338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2" y="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4" presetClass="path" presetSubtype="0" accel="50000" decel="5000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0.001458 -0.115185 " pathEditMode="relative" rAng="0" ptsTypes="">
                                      <p:cBhvr>
                                        <p:cTn id="26" dur="2000" fill="hold"/>
                                        <p:tgtEl>
                                          <p:spTgt spid="3380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2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5" presetClass="path" presetSubtype="0" accel="50000" decel="5000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-0.107708 -0.001759 " pathEditMode="relative" rAng="0" ptsTypes="">
                                      <p:cBhvr>
                                        <p:cTn id="30" dur="2000" fill="hold"/>
                                        <p:tgtEl>
                                          <p:spTgt spid="3379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33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mute="1" showWhenStopped="0" numSld="999">
                <p:cTn id="34" repeatCount="indefinite" fill="hold" display="1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33795" grpId="0" animBg="1"/>
      <p:bldP spid="33795" grpId="1" animBg="1"/>
      <p:bldP spid="33795" grpId="2" bldLvl="0" animBg="1"/>
      <p:bldP spid="33797" grpId="0" animBg="1"/>
      <p:bldP spid="33797" grpId="1" animBg="1"/>
      <p:bldP spid="33797" grpId="2" bldLvl="0" animBg="1"/>
      <p:bldP spid="33798" grpId="0" animBg="1"/>
      <p:bldP spid="33798" grpId="1" animBg="1"/>
      <p:bldP spid="33798" grpId="2" bldLvl="0" animBg="1"/>
      <p:bldP spid="33806" grpId="0" animBg="1"/>
      <p:bldP spid="33806" grpId="1" animBg="1"/>
      <p:bldP spid="33806" grpId="2" bldLvl="0" animBg="1"/>
      <p:bldP spid="33808" grpId="0" animBg="1"/>
      <p:bldP spid="33808" grpId="1" animBg="1"/>
      <p:bldP spid="33808" grpId="2" bldLvl="0" animBg="1"/>
      <p:bldP spid="33810" grpId="0" animBg="1"/>
      <p:bldP spid="33810" grpId="1" animBg="1"/>
      <p:bldP spid="33810" grpId="2" bldLvl="0" animBg="1"/>
      <p:bldP spid="2" grpId="0" animBg="1"/>
      <p:bldP spid="2" grpId="1" animBg="1"/>
      <p:bldP spid="2" grpId="2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直角三角形 3"/>
          <p:cNvSpPr/>
          <p:nvPr/>
        </p:nvSpPr>
        <p:spPr>
          <a:xfrm>
            <a:off x="1133475" y="1191895"/>
            <a:ext cx="1364615" cy="1610360"/>
          </a:xfrm>
          <a:prstGeom prst="rtTriangl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直角三角形 4"/>
          <p:cNvSpPr/>
          <p:nvPr/>
        </p:nvSpPr>
        <p:spPr>
          <a:xfrm rot="16140000">
            <a:off x="906780" y="2716530"/>
            <a:ext cx="914400" cy="914400"/>
          </a:xfrm>
          <a:prstGeom prst="rt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直角三角形 5"/>
          <p:cNvSpPr/>
          <p:nvPr/>
        </p:nvSpPr>
        <p:spPr>
          <a:xfrm>
            <a:off x="1835150" y="2709545"/>
            <a:ext cx="572770" cy="688975"/>
          </a:xfrm>
          <a:prstGeom prst="rtTriangle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直角三角形 6"/>
          <p:cNvSpPr/>
          <p:nvPr/>
        </p:nvSpPr>
        <p:spPr>
          <a:xfrm rot="10920000">
            <a:off x="1850390" y="2719070"/>
            <a:ext cx="584200" cy="674370"/>
          </a:xfrm>
          <a:prstGeom prst="rtTriangle">
            <a:avLst/>
          </a:prstGeom>
          <a:solidFill>
            <a:schemeClr val="accent2"/>
          </a:solidFill>
          <a:ln w="25400" cap="flat" cmpd="sng" algn="ctr">
            <a:solidFill>
              <a:srgbClr val="00ADDC">
                <a:shade val="50000"/>
              </a:srgbClr>
            </a:solidFill>
            <a:prstDash val="solid"/>
          </a:ln>
          <a:effectLst/>
        </p:spPr>
        <p:style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直角三角形 7"/>
          <p:cNvSpPr/>
          <p:nvPr/>
        </p:nvSpPr>
        <p:spPr>
          <a:xfrm>
            <a:off x="2413000" y="2781935"/>
            <a:ext cx="1400175" cy="1440180"/>
          </a:xfrm>
          <a:prstGeom prst="rtTriangl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等腰三角形 9"/>
          <p:cNvSpPr/>
          <p:nvPr/>
        </p:nvSpPr>
        <p:spPr>
          <a:xfrm rot="3660000">
            <a:off x="2728595" y="1122680"/>
            <a:ext cx="518795" cy="600710"/>
          </a:xfrm>
          <a:prstGeom prst="triangl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直角三角形 10"/>
          <p:cNvSpPr/>
          <p:nvPr/>
        </p:nvSpPr>
        <p:spPr>
          <a:xfrm rot="5160000">
            <a:off x="1856740" y="3399790"/>
            <a:ext cx="600075" cy="574040"/>
          </a:xfrm>
          <a:prstGeom prst="rtTriangle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平行四边形 11"/>
          <p:cNvSpPr/>
          <p:nvPr/>
        </p:nvSpPr>
        <p:spPr>
          <a:xfrm rot="5760000">
            <a:off x="1760855" y="2026285"/>
            <a:ext cx="1742440" cy="403860"/>
          </a:xfrm>
          <a:prstGeom prst="parallelogram">
            <a:avLst>
              <a:gd name="adj" fmla="val 87829"/>
            </a:avLst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等腰三角形 3"/>
          <p:cNvSpPr/>
          <p:nvPr/>
        </p:nvSpPr>
        <p:spPr>
          <a:xfrm>
            <a:off x="3255010" y="695325"/>
            <a:ext cx="1617980" cy="1565275"/>
          </a:xfrm>
          <a:prstGeom prst="triangle">
            <a:avLst>
              <a:gd name="adj" fmla="val 45238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直角三角形 7"/>
          <p:cNvSpPr/>
          <p:nvPr/>
        </p:nvSpPr>
        <p:spPr>
          <a:xfrm>
            <a:off x="3347720" y="2204720"/>
            <a:ext cx="1385570" cy="1917065"/>
          </a:xfrm>
          <a:prstGeom prst="rtTriangl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直角三角形 10"/>
          <p:cNvSpPr/>
          <p:nvPr/>
        </p:nvSpPr>
        <p:spPr>
          <a:xfrm rot="10740000">
            <a:off x="3435985" y="2287905"/>
            <a:ext cx="1323975" cy="1840230"/>
          </a:xfrm>
          <a:prstGeom prst="rtTriangle">
            <a:avLst/>
          </a:prstGeom>
          <a:solidFill>
            <a:srgbClr val="FFC000"/>
          </a:solidFill>
          <a:ln w="25400" cap="flat" cmpd="sng" algn="ctr">
            <a:solidFill>
              <a:srgbClr val="00ADDC">
                <a:shade val="50000"/>
              </a:srgbClr>
            </a:solidFill>
            <a:prstDash val="solid"/>
          </a:ln>
          <a:effectLst/>
        </p:spPr>
        <p:style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直角三角形 11"/>
          <p:cNvSpPr/>
          <p:nvPr/>
        </p:nvSpPr>
        <p:spPr>
          <a:xfrm>
            <a:off x="4787900" y="2276475"/>
            <a:ext cx="2058670" cy="1301750"/>
          </a:xfrm>
          <a:prstGeom prst="rt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直角三角形 13"/>
          <p:cNvSpPr/>
          <p:nvPr/>
        </p:nvSpPr>
        <p:spPr>
          <a:xfrm rot="16140000">
            <a:off x="1803400" y="2047240"/>
            <a:ext cx="1287780" cy="1777365"/>
          </a:xfrm>
          <a:prstGeom prst="rt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等腰三角形 14"/>
          <p:cNvSpPr/>
          <p:nvPr/>
        </p:nvSpPr>
        <p:spPr>
          <a:xfrm>
            <a:off x="3197860" y="4076700"/>
            <a:ext cx="1744980" cy="1292860"/>
          </a:xfrm>
          <a:prstGeom prst="triangle">
            <a:avLst/>
          </a:prstGeom>
          <a:solidFill>
            <a:schemeClr val="accent5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105660" y="1406525"/>
            <a:ext cx="4770596" cy="4110707"/>
            <a:chOff x="850" y="864"/>
            <a:chExt cx="12615" cy="9475"/>
          </a:xfrm>
        </p:grpSpPr>
        <p:sp>
          <p:nvSpPr>
            <p:cNvPr id="33795" name="直角三角形 33794"/>
            <p:cNvSpPr>
              <a:spLocks noChangeArrowheads="1"/>
            </p:cNvSpPr>
            <p:nvPr/>
          </p:nvSpPr>
          <p:spPr bwMode="auto">
            <a:xfrm>
              <a:off x="6633" y="864"/>
              <a:ext cx="2245" cy="3255"/>
            </a:xfrm>
            <a:prstGeom prst="rtTriangle">
              <a:avLst/>
            </a:prstGeom>
            <a:solidFill>
              <a:srgbClr val="FF0000"/>
            </a:solidFill>
            <a:ln w="34925">
              <a:solidFill>
                <a:srgbClr val="FFFF00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/>
            </a:p>
          </p:txBody>
        </p:sp>
        <p:sp>
          <p:nvSpPr>
            <p:cNvPr id="33797" name="等腰三角形 33796"/>
            <p:cNvSpPr>
              <a:spLocks noChangeArrowheads="1"/>
            </p:cNvSpPr>
            <p:nvPr/>
          </p:nvSpPr>
          <p:spPr bwMode="auto">
            <a:xfrm rot="10620000">
              <a:off x="4400" y="5747"/>
              <a:ext cx="4869" cy="1518"/>
            </a:xfrm>
            <a:prstGeom prst="triangle">
              <a:avLst>
                <a:gd name="adj" fmla="val 100000"/>
              </a:avLst>
            </a:prstGeom>
            <a:solidFill>
              <a:srgbClr val="C00000"/>
            </a:solidFill>
            <a:ln w="34925">
              <a:solidFill>
                <a:srgbClr val="FFFF00"/>
              </a:solidFill>
              <a:miter lim="800000"/>
            </a:ln>
          </p:spPr>
          <p:txBody>
            <a:bodyPr/>
            <a:lstStyle/>
            <a:p>
              <a:endParaRPr lang="zh-CN" altLang="en-US">
                <a:latin typeface="Calibri" pitchFamily="34" charset="0"/>
              </a:endParaRPr>
            </a:p>
          </p:txBody>
        </p:sp>
        <p:sp>
          <p:nvSpPr>
            <p:cNvPr id="33798" name="等腰三角形 33797"/>
            <p:cNvSpPr>
              <a:spLocks noChangeArrowheads="1"/>
            </p:cNvSpPr>
            <p:nvPr/>
          </p:nvSpPr>
          <p:spPr bwMode="auto">
            <a:xfrm rot="10800000">
              <a:off x="7313" y="7421"/>
              <a:ext cx="6152" cy="2919"/>
            </a:xfrm>
            <a:prstGeom prst="triangle">
              <a:avLst>
                <a:gd name="adj" fmla="val 68777"/>
              </a:avLst>
            </a:prstGeom>
            <a:solidFill>
              <a:srgbClr val="D97305"/>
            </a:solidFill>
            <a:ln w="34925">
              <a:solidFill>
                <a:srgbClr val="FFFF00"/>
              </a:solidFill>
              <a:miter lim="800000"/>
            </a:ln>
          </p:spPr>
          <p:txBody>
            <a:bodyPr/>
            <a:lstStyle/>
            <a:p>
              <a:endParaRPr lang="zh-CN" altLang="en-US">
                <a:latin typeface="Calibri" pitchFamily="34" charset="0"/>
              </a:endParaRPr>
            </a:p>
          </p:txBody>
        </p:sp>
        <p:sp>
          <p:nvSpPr>
            <p:cNvPr id="33806" name="等腰三角形 33805"/>
            <p:cNvSpPr>
              <a:spLocks noChangeArrowheads="1"/>
            </p:cNvSpPr>
            <p:nvPr/>
          </p:nvSpPr>
          <p:spPr bwMode="auto">
            <a:xfrm>
              <a:off x="4705" y="5627"/>
              <a:ext cx="5262" cy="1765"/>
            </a:xfrm>
            <a:prstGeom prst="triangle">
              <a:avLst>
                <a:gd name="adj" fmla="val 91991"/>
              </a:avLst>
            </a:prstGeom>
            <a:solidFill>
              <a:srgbClr val="FF00FF"/>
            </a:solidFill>
            <a:ln w="34925">
              <a:solidFill>
                <a:srgbClr val="FFFF00"/>
              </a:solidFill>
              <a:miter lim="800000"/>
            </a:ln>
          </p:spPr>
          <p:txBody>
            <a:bodyPr/>
            <a:lstStyle/>
            <a:p>
              <a:endParaRPr lang="zh-CN" altLang="en-US">
                <a:latin typeface="Calibri" pitchFamily="34" charset="0"/>
              </a:endParaRPr>
            </a:p>
          </p:txBody>
        </p:sp>
        <p:sp>
          <p:nvSpPr>
            <p:cNvPr id="33808" name="等腰三角形 33807"/>
            <p:cNvSpPr>
              <a:spLocks noChangeArrowheads="1"/>
            </p:cNvSpPr>
            <p:nvPr/>
          </p:nvSpPr>
          <p:spPr bwMode="auto">
            <a:xfrm>
              <a:off x="4819" y="7442"/>
              <a:ext cx="4352" cy="2872"/>
            </a:xfrm>
            <a:prstGeom prst="triangle">
              <a:avLst>
                <a:gd name="adj" fmla="val 55882"/>
              </a:avLst>
            </a:prstGeom>
            <a:solidFill>
              <a:srgbClr val="99CC00"/>
            </a:solidFill>
            <a:ln w="34925">
              <a:solidFill>
                <a:srgbClr val="FFFF00"/>
              </a:solidFill>
              <a:miter lim="800000"/>
            </a:ln>
          </p:spPr>
          <p:txBody>
            <a:bodyPr/>
            <a:lstStyle/>
            <a:p>
              <a:endParaRPr lang="zh-CN" altLang="en-US">
                <a:latin typeface="Calibri" pitchFamily="34" charset="0"/>
              </a:endParaRPr>
            </a:p>
          </p:txBody>
        </p:sp>
        <p:sp>
          <p:nvSpPr>
            <p:cNvPr id="33810" name="等腰三角形 33809"/>
            <p:cNvSpPr>
              <a:spLocks noChangeArrowheads="1"/>
            </p:cNvSpPr>
            <p:nvPr/>
          </p:nvSpPr>
          <p:spPr bwMode="auto">
            <a:xfrm rot="10800000">
              <a:off x="850" y="7442"/>
              <a:ext cx="6502" cy="2841"/>
            </a:xfrm>
            <a:prstGeom prst="triangle">
              <a:avLst>
                <a:gd name="adj" fmla="val 40141"/>
              </a:avLst>
            </a:prstGeom>
            <a:solidFill>
              <a:srgbClr val="2135CF"/>
            </a:solidFill>
            <a:ln w="34925">
              <a:solidFill>
                <a:srgbClr val="FFFF00"/>
              </a:solidFill>
              <a:miter lim="800000"/>
            </a:ln>
          </p:spPr>
          <p:txBody>
            <a:bodyPr/>
            <a:lstStyle/>
            <a:p>
              <a:endParaRPr lang="zh-CN" altLang="en-US">
                <a:latin typeface="Calibri" pitchFamily="34" charset="0"/>
              </a:endParaRPr>
            </a:p>
          </p:txBody>
        </p:sp>
        <p:sp>
          <p:nvSpPr>
            <p:cNvPr id="2" name="等腰三角形 1"/>
            <p:cNvSpPr>
              <a:spLocks noChangeArrowheads="1"/>
            </p:cNvSpPr>
            <p:nvPr/>
          </p:nvSpPr>
          <p:spPr bwMode="auto">
            <a:xfrm rot="-1380000">
              <a:off x="6466" y="4034"/>
              <a:ext cx="1973" cy="1287"/>
            </a:xfrm>
            <a:prstGeom prst="triangle">
              <a:avLst>
                <a:gd name="adj" fmla="val 26713"/>
              </a:avLst>
            </a:prstGeom>
            <a:solidFill>
              <a:srgbClr val="3366FF"/>
            </a:solidFill>
            <a:ln w="34925">
              <a:solidFill>
                <a:srgbClr val="FFFF00"/>
              </a:solidFill>
              <a:miter lim="800000"/>
            </a:ln>
          </p:spPr>
          <p:txBody>
            <a:bodyPr/>
            <a:lstStyle/>
            <a:p>
              <a:endParaRPr lang="zh-CN" altLang="en-US">
                <a:latin typeface="Calibri" pitchFamily="34" charset="0"/>
              </a:endParaRPr>
            </a:p>
          </p:txBody>
        </p:sp>
      </p:grpSp>
      <p:sp>
        <p:nvSpPr>
          <p:cNvPr id="55305" name="日期占位符 3"/>
          <p:cNvSpPr>
            <a:spLocks noGrp="1" noChangeArrowheads="1"/>
          </p:cNvSpPr>
          <p:nvPr>
            <p:ph type="dt" sz="quarter" idx="4294967295"/>
          </p:nvPr>
        </p:nvSpPr>
        <p:spPr bwMode="auto">
          <a:noFill/>
          <a:ln>
            <a:miter lim="800000"/>
          </a:ln>
        </p:spPr>
        <p:txBody>
          <a:bodyPr wrap="square" numCol="1" anchorCtr="0" compatLnSpc="1"/>
          <a:lstStyle/>
          <a:p>
            <a:pPr>
              <a:spcBef>
                <a:spcPct val="0"/>
              </a:spcBef>
              <a:spcAft>
                <a:spcPct val="0"/>
              </a:spcAft>
              <a:buFont typeface="Arial" charset="0"/>
              <a:buNone/>
            </a:pPr>
            <a:endParaRPr lang="en-US" altLang="zh-CN" dirty="0" smtClean="0">
              <a:solidFill>
                <a:srgbClr val="898989"/>
              </a:solidFill>
              <a:latin typeface="Arial" charset="0"/>
            </a:endParaRPr>
          </a:p>
        </p:txBody>
      </p:sp>
      <p:pic>
        <p:nvPicPr>
          <p:cNvPr id="55306" name="图片 2" descr="附小校徽单个初样1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323850" y="6524625"/>
            <a:ext cx="269875" cy="269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5307" name="图片 3" descr="泸州师范附属小学校手写体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4213" y="6524625"/>
            <a:ext cx="1533525" cy="28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/>
          <p:cNvPicPr>
            <a:picLocks noChangeAspect="1"/>
          </p:cNvPicPr>
          <p:nvPr userDrawn="1"/>
        </p:nvPicPr>
        <p:blipFill rotWithShape="1"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7679"/>
          <a:stretch>
            <a:fillRect/>
          </a:stretch>
        </p:blipFill>
        <p:spPr>
          <a:xfrm>
            <a:off x="35560" y="-99695"/>
            <a:ext cx="9231294" cy="649796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13" t="28921" r="1853"/>
          <a:stretch>
            <a:fillRect/>
          </a:stretch>
        </p:blipFill>
        <p:spPr>
          <a:xfrm>
            <a:off x="-108585" y="188595"/>
            <a:ext cx="9158605" cy="183705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13" t="28921" r="1853"/>
          <a:stretch>
            <a:fillRect/>
          </a:stretch>
        </p:blipFill>
        <p:spPr>
          <a:xfrm>
            <a:off x="-36195" y="-99695"/>
            <a:ext cx="9034145" cy="183705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42" b="45492"/>
          <a:stretch>
            <a:fillRect/>
          </a:stretch>
        </p:blipFill>
        <p:spPr>
          <a:xfrm>
            <a:off x="-77485" y="5243264"/>
            <a:ext cx="9308779" cy="1614736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 userDrawn="1"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934" t="-1" r="34617" b="58327"/>
          <a:stretch>
            <a:fillRect/>
          </a:stretch>
        </p:blipFill>
        <p:spPr>
          <a:xfrm flipH="1" flipV="1">
            <a:off x="6588252" y="115997"/>
            <a:ext cx="2432931" cy="1532696"/>
          </a:xfrm>
          <a:prstGeom prst="rect">
            <a:avLst/>
          </a:prstGeom>
        </p:spPr>
      </p:pic>
      <p:pic>
        <p:nvPicPr>
          <p:cNvPr id="62475" name="图片 4" descr="泸州师范附属小学校手写体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11188" y="6452870"/>
            <a:ext cx="1533525" cy="28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7348" name="文本框 13"/>
          <p:cNvSpPr txBox="1">
            <a:spLocks noChangeArrowheads="1"/>
          </p:cNvSpPr>
          <p:nvPr/>
        </p:nvSpPr>
        <p:spPr bwMode="auto">
          <a:xfrm>
            <a:off x="683260" y="908685"/>
            <a:ext cx="6454140" cy="6788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活动一</a:t>
            </a:r>
            <a:r>
              <a:rPr lang="en-US" altLang="zh-CN" sz="36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:</a:t>
            </a:r>
            <a:r>
              <a:rPr lang="zh-CN" altLang="en-US" sz="36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自主学习</a:t>
            </a:r>
            <a:r>
              <a:rPr lang="zh-CN" altLang="en-US" sz="36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，合作</a:t>
            </a:r>
            <a:r>
              <a:rPr lang="zh-CN" altLang="en-US" sz="36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探究</a:t>
            </a:r>
            <a:endParaRPr lang="zh-CN" altLang="en-US" sz="3600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1216" name="Text Box 16"/>
          <p:cNvSpPr txBox="1">
            <a:spLocks noChangeArrowheads="1"/>
          </p:cNvSpPr>
          <p:nvPr/>
        </p:nvSpPr>
        <p:spPr bwMode="auto">
          <a:xfrm>
            <a:off x="-756468" y="1917362"/>
            <a:ext cx="5976938" cy="7023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000" tIns="46800" rIns="90000" bIns="46800">
            <a:spAutoFit/>
          </a:bodyPr>
          <a:lstStyle/>
          <a:p>
            <a:pPr algn="ctr"/>
            <a:r>
              <a:rPr lang="zh-CN" altLang="en-US" sz="4000" b="1" dirty="0">
                <a:solidFill>
                  <a:srgbClr val="000000"/>
                </a:solidFill>
                <a:ea typeface="黑体" pitchFamily="49" charset="-122"/>
              </a:rPr>
              <a:t>活动要求：</a:t>
            </a:r>
            <a:endParaRPr lang="zh-CN" altLang="en-US" sz="4000" b="1" dirty="0">
              <a:solidFill>
                <a:srgbClr val="000000"/>
              </a:solidFill>
              <a:ea typeface="黑体" pitchFamily="49" charset="-122"/>
            </a:endParaRPr>
          </a:p>
        </p:txBody>
      </p:sp>
      <p:sp>
        <p:nvSpPr>
          <p:cNvPr id="3" name="TextBox 17"/>
          <p:cNvSpPr txBox="1"/>
          <p:nvPr/>
        </p:nvSpPr>
        <p:spPr>
          <a:xfrm>
            <a:off x="1115695" y="2853055"/>
            <a:ext cx="6192838" cy="307848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threePt" dir="t"/>
            </a:scene3d>
          </a:bodyPr>
          <a:lstStyle/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charset="0"/>
                <a:ea typeface="黑体" charset="0"/>
              </a:rPr>
              <a:t>1.</a:t>
            </a:r>
            <a:r>
              <a:rPr lang="zh-CN" altLang="en-US" sz="28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charset="0"/>
                <a:ea typeface="黑体" charset="0"/>
              </a:rPr>
              <a:t>二人一组，观察每个三角形中各有几个锐角，几个直角和几个钝角。</a:t>
            </a:r>
            <a:endParaRPr lang="en-US" altLang="zh-CN" sz="28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charset="0"/>
              <a:ea typeface="黑体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8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charset="0"/>
              <a:ea typeface="黑体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charset="0"/>
                <a:ea typeface="黑体" charset="0"/>
              </a:rPr>
              <a:t>2.</a:t>
            </a:r>
            <a:r>
              <a:rPr lang="zh-CN" altLang="zh-CN" sz="28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charset="0"/>
                <a:ea typeface="黑体" charset="0"/>
              </a:rPr>
              <a:t>请将你发现的各类角的个数记录在表格里。</a:t>
            </a:r>
            <a:endParaRPr lang="zh-CN" altLang="en-US" sz="28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charset="0"/>
              <a:ea typeface="黑体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8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charset="0"/>
              <a:ea typeface="黑体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charset="0"/>
                <a:ea typeface="黑体" charset="0"/>
              </a:rPr>
              <a:t>3.</a:t>
            </a:r>
            <a:r>
              <a:rPr lang="zh-CN" altLang="en-US" sz="28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charset="0"/>
                <a:ea typeface="黑体" charset="0"/>
              </a:rPr>
              <a:t>交流讨论，做好汇报展示的准备。</a:t>
            </a:r>
            <a:endParaRPr lang="zh-CN" altLang="en-US" sz="28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charset="0"/>
              <a:ea typeface="黑体" charset="0"/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611505" y="1628775"/>
            <a:ext cx="6847205" cy="4538980"/>
          </a:xfrm>
          <a:prstGeom prst="roundRect">
            <a:avLst/>
          </a:prstGeom>
          <a:solidFill>
            <a:schemeClr val="bg1">
              <a:alpha val="0"/>
            </a:schemeClr>
          </a:solidFill>
          <a:ln w="38100" cmpd="sng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13" t="28921" r="1853"/>
          <a:stretch>
            <a:fillRect/>
          </a:stretch>
        </p:blipFill>
        <p:spPr>
          <a:xfrm>
            <a:off x="-36195" y="-99695"/>
            <a:ext cx="9034145" cy="183705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42" b="45492"/>
          <a:stretch>
            <a:fillRect/>
          </a:stretch>
        </p:blipFill>
        <p:spPr>
          <a:xfrm>
            <a:off x="-77485" y="5243264"/>
            <a:ext cx="9308779" cy="1614736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934" t="-1" r="34617" b="58327"/>
          <a:stretch>
            <a:fillRect/>
          </a:stretch>
        </p:blipFill>
        <p:spPr>
          <a:xfrm flipH="1" flipV="1">
            <a:off x="6588252" y="115997"/>
            <a:ext cx="2432931" cy="1532696"/>
          </a:xfrm>
          <a:prstGeom prst="rect">
            <a:avLst/>
          </a:prstGeom>
        </p:spPr>
      </p:pic>
      <p:pic>
        <p:nvPicPr>
          <p:cNvPr id="62475" name="图片 4" descr="泸州师范附属小学校手写体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11188" y="6452870"/>
            <a:ext cx="1533525" cy="28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611416" y="476129"/>
            <a:ext cx="6598961" cy="7435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活动二</a:t>
            </a:r>
            <a:r>
              <a:rPr lang="en-US" altLang="zh-CN" sz="4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:</a:t>
            </a:r>
            <a:r>
              <a:rPr lang="zh-CN" altLang="en-US" sz="4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观察表格</a:t>
            </a:r>
            <a:r>
              <a:rPr lang="en-US" altLang="zh-CN" sz="40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4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探究分类</a:t>
            </a:r>
            <a:endParaRPr lang="zh-CN" altLang="en-US" sz="4000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1216" name="Text Box 16"/>
          <p:cNvSpPr txBox="1">
            <a:spLocks noChangeArrowheads="1"/>
          </p:cNvSpPr>
          <p:nvPr/>
        </p:nvSpPr>
        <p:spPr bwMode="auto">
          <a:xfrm>
            <a:off x="-540568" y="2035472"/>
            <a:ext cx="5976938" cy="7023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000" tIns="46800" rIns="90000" bIns="46800">
            <a:spAutoFit/>
          </a:bodyPr>
          <a:lstStyle/>
          <a:p>
            <a:pPr algn="ctr"/>
            <a:r>
              <a:rPr lang="zh-CN" altLang="en-US" sz="4000" b="1" dirty="0">
                <a:solidFill>
                  <a:srgbClr val="000000"/>
                </a:solidFill>
                <a:ea typeface="黑体" pitchFamily="49" charset="-122"/>
              </a:rPr>
              <a:t>活动要求：</a:t>
            </a:r>
            <a:endParaRPr lang="zh-CN" altLang="en-US" sz="4000" b="1" dirty="0">
              <a:solidFill>
                <a:srgbClr val="000000"/>
              </a:solidFill>
              <a:ea typeface="黑体" pitchFamily="49" charset="-122"/>
            </a:endParaRPr>
          </a:p>
        </p:txBody>
      </p:sp>
      <p:sp>
        <p:nvSpPr>
          <p:cNvPr id="58371" name="TextBox 1"/>
          <p:cNvSpPr txBox="1">
            <a:spLocks noChangeArrowheads="1"/>
          </p:cNvSpPr>
          <p:nvPr/>
        </p:nvSpPr>
        <p:spPr bwMode="auto">
          <a:xfrm>
            <a:off x="1403350" y="2924810"/>
            <a:ext cx="6538913" cy="252984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200">
                <a:latin typeface="黑体" pitchFamily="49" charset="-122"/>
                <a:ea typeface="黑体" pitchFamily="49" charset="-122"/>
              </a:rPr>
              <a:t>1.</a:t>
            </a:r>
            <a:r>
              <a:rPr lang="zh-CN" altLang="en-US" sz="3200">
                <a:latin typeface="黑体" pitchFamily="49" charset="-122"/>
                <a:ea typeface="黑体" pitchFamily="49" charset="-122"/>
              </a:rPr>
              <a:t>观察表格，这些三角形可以分为几类？怎样分？</a:t>
            </a:r>
            <a:endParaRPr lang="en-US" altLang="zh-CN" sz="3200">
              <a:latin typeface="黑体" pitchFamily="49" charset="-122"/>
              <a:ea typeface="黑体" pitchFamily="49" charset="-122"/>
            </a:endParaRPr>
          </a:p>
          <a:p>
            <a:endParaRPr lang="en-US" altLang="zh-CN" sz="3200">
              <a:latin typeface="黑体" pitchFamily="49" charset="-122"/>
              <a:ea typeface="黑体" pitchFamily="49" charset="-122"/>
            </a:endParaRPr>
          </a:p>
          <a:p>
            <a:r>
              <a:rPr lang="en-US" altLang="zh-CN" sz="3200">
                <a:latin typeface="黑体" pitchFamily="49" charset="-122"/>
                <a:ea typeface="黑体" pitchFamily="49" charset="-122"/>
              </a:rPr>
              <a:t>2.</a:t>
            </a:r>
            <a:r>
              <a:rPr lang="zh-CN" altLang="en-US" sz="3200">
                <a:latin typeface="黑体" pitchFamily="49" charset="-122"/>
                <a:ea typeface="黑体" pitchFamily="49" charset="-122"/>
              </a:rPr>
              <a:t>用你喜欢的方式表示分类结果。</a:t>
            </a:r>
            <a:endParaRPr lang="en-US" altLang="zh-CN" sz="3200">
              <a:latin typeface="黑体" pitchFamily="49" charset="-122"/>
              <a:ea typeface="黑体" pitchFamily="49" charset="-122"/>
            </a:endParaRPr>
          </a:p>
          <a:p>
            <a:endParaRPr lang="zh-CN" altLang="en-US" sz="320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467360" y="1844675"/>
            <a:ext cx="7488555" cy="4392930"/>
          </a:xfrm>
          <a:prstGeom prst="roundRect">
            <a:avLst/>
          </a:prstGeom>
          <a:solidFill>
            <a:schemeClr val="bg1">
              <a:alpha val="0"/>
            </a:schemeClr>
          </a:solidFill>
          <a:ln w="28575" cmpd="sng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/>
          <p:cNvPicPr>
            <a:picLocks noChangeAspect="1"/>
          </p:cNvPicPr>
          <p:nvPr userDrawn="1"/>
        </p:nvPicPr>
        <p:blipFill rotWithShape="1"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7679"/>
          <a:stretch>
            <a:fillRect/>
          </a:stretch>
        </p:blipFill>
        <p:spPr>
          <a:xfrm>
            <a:off x="0" y="0"/>
            <a:ext cx="9231294" cy="649796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13" t="28921" r="1853"/>
          <a:stretch>
            <a:fillRect/>
          </a:stretch>
        </p:blipFill>
        <p:spPr>
          <a:xfrm>
            <a:off x="-1" y="0"/>
            <a:ext cx="9231295" cy="1837026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42" b="45492"/>
          <a:stretch>
            <a:fillRect/>
          </a:stretch>
        </p:blipFill>
        <p:spPr>
          <a:xfrm>
            <a:off x="-40005" y="5561330"/>
            <a:ext cx="9271000" cy="129667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 userDrawn="1"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934" t="-1" r="34617" b="58327"/>
          <a:stretch>
            <a:fillRect/>
          </a:stretch>
        </p:blipFill>
        <p:spPr>
          <a:xfrm flipH="1" flipV="1">
            <a:off x="6819392" y="116632"/>
            <a:ext cx="2432931" cy="1532696"/>
          </a:xfrm>
          <a:prstGeom prst="rect">
            <a:avLst/>
          </a:prstGeom>
        </p:spPr>
      </p:pic>
      <p:pic>
        <p:nvPicPr>
          <p:cNvPr id="58374" name="图片 2" descr="泸州师范附属小学校手写体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23533" y="6381115"/>
            <a:ext cx="1533525" cy="28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/>
          <p:cNvPicPr>
            <a:picLocks noChangeAspect="1"/>
          </p:cNvPicPr>
          <p:nvPr userDrawn="1"/>
        </p:nvPicPr>
        <p:blipFill rotWithShape="1"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7679"/>
          <a:stretch>
            <a:fillRect/>
          </a:stretch>
        </p:blipFill>
        <p:spPr>
          <a:xfrm>
            <a:off x="635" y="0"/>
            <a:ext cx="9231294" cy="649796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13" t="28921" r="1853"/>
          <a:stretch>
            <a:fillRect/>
          </a:stretch>
        </p:blipFill>
        <p:spPr>
          <a:xfrm>
            <a:off x="634" y="0"/>
            <a:ext cx="9231295" cy="1837026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42" b="45492"/>
          <a:stretch>
            <a:fillRect/>
          </a:stretch>
        </p:blipFill>
        <p:spPr>
          <a:xfrm>
            <a:off x="-76850" y="5243264"/>
            <a:ext cx="9308779" cy="1614736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 userDrawn="1"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934" t="-1" r="34617" b="58327"/>
          <a:stretch>
            <a:fillRect/>
          </a:stretch>
        </p:blipFill>
        <p:spPr>
          <a:xfrm flipH="1" flipV="1">
            <a:off x="6820027" y="116632"/>
            <a:ext cx="2432931" cy="1532696"/>
          </a:xfrm>
          <a:prstGeom prst="rect">
            <a:avLst/>
          </a:prstGeom>
        </p:spPr>
      </p:pic>
      <p:sp>
        <p:nvSpPr>
          <p:cNvPr id="59393" name="Oval 2"/>
          <p:cNvSpPr>
            <a:spLocks noChangeArrowheads="1"/>
          </p:cNvSpPr>
          <p:nvPr/>
        </p:nvSpPr>
        <p:spPr bwMode="auto">
          <a:xfrm>
            <a:off x="1308100" y="1989138"/>
            <a:ext cx="6577013" cy="3946525"/>
          </a:xfrm>
          <a:prstGeom prst="ellipse">
            <a:avLst/>
          </a:prstGeom>
          <a:solidFill>
            <a:schemeClr val="bg1"/>
          </a:solidFill>
          <a:ln w="9525">
            <a:noFill/>
            <a:round/>
          </a:ln>
        </p:spPr>
        <p:txBody>
          <a:bodyPr wrap="none" anchor="ctr"/>
          <a:lstStyle/>
          <a:p>
            <a:pPr algn="ctr"/>
            <a:endParaRPr kumimoji="1" lang="zh-CN" altLang="zh-CN" sz="2400">
              <a:solidFill>
                <a:srgbClr val="FFFFFF"/>
              </a:solidFill>
              <a:latin typeface="Times New Roman" pitchFamily="18" charset="0"/>
            </a:endParaRPr>
          </a:p>
        </p:txBody>
      </p:sp>
      <p:sp>
        <p:nvSpPr>
          <p:cNvPr id="51204" name="Oval 4"/>
          <p:cNvSpPr>
            <a:spLocks noChangeArrowheads="1"/>
          </p:cNvSpPr>
          <p:nvPr/>
        </p:nvSpPr>
        <p:spPr bwMode="auto">
          <a:xfrm>
            <a:off x="1308100" y="1989138"/>
            <a:ext cx="6577013" cy="3946525"/>
          </a:xfrm>
          <a:prstGeom prst="ellipse">
            <a:avLst/>
          </a:prstGeom>
          <a:solidFill>
            <a:srgbClr val="FFCCFF"/>
          </a:solidFill>
          <a:ln w="63500">
            <a:solidFill>
              <a:srgbClr val="3366FF"/>
            </a:solidFill>
            <a:round/>
          </a:ln>
        </p:spPr>
        <p:txBody>
          <a:bodyPr wrap="none" anchor="ctr"/>
          <a:lstStyle/>
          <a:p>
            <a:pPr algn="ctr"/>
            <a:endParaRPr kumimoji="1" lang="zh-CN" altLang="zh-CN" sz="2400">
              <a:solidFill>
                <a:srgbClr val="FFFFFF"/>
              </a:solidFill>
              <a:latin typeface="Times New Roman" pitchFamily="18" charset="0"/>
            </a:endParaRPr>
          </a:p>
        </p:txBody>
      </p:sp>
      <p:pic>
        <p:nvPicPr>
          <p:cNvPr id="51205" name="Picture 5" descr="d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450975" y="1700213"/>
            <a:ext cx="6362700" cy="2447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06" name="Picture 6" descr="jfn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042988" y="2924175"/>
            <a:ext cx="3749675" cy="3313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07" name="Picture 7" descr="ou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4284663" y="3049588"/>
            <a:ext cx="3762375" cy="297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08" name="Oval 8"/>
          <p:cNvSpPr>
            <a:spLocks noChangeArrowheads="1"/>
          </p:cNvSpPr>
          <p:nvPr/>
        </p:nvSpPr>
        <p:spPr bwMode="auto">
          <a:xfrm>
            <a:off x="1308100" y="2001838"/>
            <a:ext cx="6577013" cy="3946525"/>
          </a:xfrm>
          <a:prstGeom prst="ellipse">
            <a:avLst/>
          </a:prstGeom>
          <a:noFill/>
          <a:ln w="63500">
            <a:solidFill>
              <a:srgbClr val="3366FF"/>
            </a:solidFill>
            <a:round/>
          </a:ln>
        </p:spPr>
        <p:txBody>
          <a:bodyPr wrap="none" anchor="ctr"/>
          <a:lstStyle/>
          <a:p>
            <a:pPr algn="ctr"/>
            <a:endParaRPr kumimoji="1" lang="zh-CN" altLang="zh-CN" sz="2400">
              <a:solidFill>
                <a:srgbClr val="FFFFFF"/>
              </a:solidFill>
              <a:latin typeface="Times New Roman" pitchFamily="18" charset="0"/>
            </a:endParaRPr>
          </a:p>
        </p:txBody>
      </p:sp>
      <p:sp>
        <p:nvSpPr>
          <p:cNvPr id="51209" name="Text Box 9"/>
          <p:cNvSpPr txBox="1">
            <a:spLocks noChangeArrowheads="1"/>
          </p:cNvSpPr>
          <p:nvPr/>
        </p:nvSpPr>
        <p:spPr bwMode="auto">
          <a:xfrm>
            <a:off x="3348038" y="2603500"/>
            <a:ext cx="2478087" cy="641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kumimoji="1" lang="zh-CN" altLang="en-US" sz="3600" b="1">
                <a:solidFill>
                  <a:srgbClr val="000000"/>
                </a:solidFill>
                <a:latin typeface="Times New Roman" pitchFamily="18" charset="0"/>
                <a:ea typeface="楷体_GB2312" pitchFamily="49" charset="-122"/>
              </a:rPr>
              <a:t>锐角三角形</a:t>
            </a:r>
            <a:endParaRPr kumimoji="1" lang="zh-CN" altLang="en-US" sz="3600" b="1">
              <a:solidFill>
                <a:srgbClr val="000000"/>
              </a:solidFill>
              <a:latin typeface="Times New Roman" pitchFamily="18" charset="0"/>
              <a:ea typeface="楷体_GB2312" pitchFamily="49" charset="-122"/>
            </a:endParaRPr>
          </a:p>
        </p:txBody>
      </p:sp>
      <p:sp>
        <p:nvSpPr>
          <p:cNvPr id="51210" name="Text Box 10"/>
          <p:cNvSpPr txBox="1">
            <a:spLocks noChangeArrowheads="1"/>
          </p:cNvSpPr>
          <p:nvPr/>
        </p:nvSpPr>
        <p:spPr bwMode="auto">
          <a:xfrm>
            <a:off x="2195513" y="3933825"/>
            <a:ext cx="1560512" cy="11906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ctr"/>
            <a:r>
              <a:rPr kumimoji="1" lang="zh-CN" altLang="en-US" sz="3600" b="1">
                <a:solidFill>
                  <a:srgbClr val="000000"/>
                </a:solidFill>
                <a:latin typeface="Times New Roman" pitchFamily="18" charset="0"/>
                <a:ea typeface="楷体_GB2312" pitchFamily="49" charset="-122"/>
              </a:rPr>
              <a:t>直角</a:t>
            </a:r>
            <a:endParaRPr kumimoji="1" lang="zh-CN" altLang="en-US" sz="3600" b="1">
              <a:solidFill>
                <a:srgbClr val="000000"/>
              </a:solidFill>
              <a:latin typeface="Times New Roman" pitchFamily="18" charset="0"/>
              <a:ea typeface="楷体_GB2312" pitchFamily="49" charset="-122"/>
            </a:endParaRPr>
          </a:p>
          <a:p>
            <a:pPr algn="ctr"/>
            <a:r>
              <a:rPr kumimoji="1" lang="zh-CN" altLang="en-US" sz="3600" b="1">
                <a:solidFill>
                  <a:srgbClr val="000000"/>
                </a:solidFill>
                <a:latin typeface="Times New Roman" pitchFamily="18" charset="0"/>
                <a:ea typeface="楷体_GB2312" pitchFamily="49" charset="-122"/>
              </a:rPr>
              <a:t>三角形</a:t>
            </a:r>
            <a:endParaRPr kumimoji="1" lang="zh-CN" altLang="en-US" sz="3600" b="1">
              <a:solidFill>
                <a:srgbClr val="000000"/>
              </a:solidFill>
              <a:latin typeface="Times New Roman" pitchFamily="18" charset="0"/>
              <a:ea typeface="楷体_GB2312" pitchFamily="49" charset="-122"/>
            </a:endParaRPr>
          </a:p>
        </p:txBody>
      </p:sp>
      <p:sp>
        <p:nvSpPr>
          <p:cNvPr id="51211" name="Text Box 11"/>
          <p:cNvSpPr txBox="1">
            <a:spLocks noChangeArrowheads="1"/>
          </p:cNvSpPr>
          <p:nvPr/>
        </p:nvSpPr>
        <p:spPr bwMode="auto">
          <a:xfrm>
            <a:off x="5316538" y="4005263"/>
            <a:ext cx="1560512" cy="11906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ctr"/>
            <a:r>
              <a:rPr kumimoji="1" lang="zh-CN" altLang="en-US" sz="3600" b="1">
                <a:solidFill>
                  <a:srgbClr val="000000"/>
                </a:solidFill>
                <a:latin typeface="Times New Roman" pitchFamily="18" charset="0"/>
                <a:ea typeface="楷体_GB2312" pitchFamily="49" charset="-122"/>
              </a:rPr>
              <a:t>钝角</a:t>
            </a:r>
            <a:endParaRPr kumimoji="1" lang="zh-CN" altLang="en-US" sz="3600" b="1">
              <a:solidFill>
                <a:srgbClr val="000000"/>
              </a:solidFill>
              <a:latin typeface="Times New Roman" pitchFamily="18" charset="0"/>
              <a:ea typeface="楷体_GB2312" pitchFamily="49" charset="-122"/>
            </a:endParaRPr>
          </a:p>
          <a:p>
            <a:pPr algn="ctr"/>
            <a:r>
              <a:rPr kumimoji="1" lang="zh-CN" altLang="en-US" sz="3600" b="1">
                <a:solidFill>
                  <a:srgbClr val="000000"/>
                </a:solidFill>
                <a:latin typeface="Times New Roman" pitchFamily="18" charset="0"/>
                <a:ea typeface="楷体_GB2312" pitchFamily="49" charset="-122"/>
              </a:rPr>
              <a:t>三角形</a:t>
            </a:r>
            <a:endParaRPr kumimoji="1" lang="zh-CN" altLang="en-US" sz="3600" b="1">
              <a:solidFill>
                <a:srgbClr val="000000"/>
              </a:solidFill>
              <a:latin typeface="Times New Roman" pitchFamily="18" charset="0"/>
              <a:ea typeface="楷体_GB2312" pitchFamily="49" charset="-122"/>
            </a:endParaRPr>
          </a:p>
        </p:txBody>
      </p:sp>
      <p:grpSp>
        <p:nvGrpSpPr>
          <p:cNvPr id="51212" name="Group 12"/>
          <p:cNvGrpSpPr/>
          <p:nvPr/>
        </p:nvGrpSpPr>
        <p:grpSpPr bwMode="auto">
          <a:xfrm>
            <a:off x="1692275" y="3068638"/>
            <a:ext cx="5832475" cy="2879725"/>
            <a:chOff x="1066" y="1933"/>
            <a:chExt cx="3674" cy="1814"/>
          </a:xfrm>
        </p:grpSpPr>
        <p:sp>
          <p:nvSpPr>
            <p:cNvPr id="59404" name="Line 13"/>
            <p:cNvSpPr>
              <a:spLocks noChangeShapeType="1"/>
            </p:cNvSpPr>
            <p:nvPr/>
          </p:nvSpPr>
          <p:spPr bwMode="auto">
            <a:xfrm>
              <a:off x="1066" y="1933"/>
              <a:ext cx="1860" cy="590"/>
            </a:xfrm>
            <a:prstGeom prst="line">
              <a:avLst/>
            </a:prstGeom>
            <a:noFill/>
            <a:ln w="63500">
              <a:solidFill>
                <a:srgbClr val="3366FF"/>
              </a:solidFill>
              <a:round/>
            </a:ln>
          </p:spPr>
          <p:txBody>
            <a:bodyPr wrap="none" lIns="90000" tIns="46800" rIns="90000" bIns="46800" anchor="ctr"/>
            <a:lstStyle/>
            <a:p>
              <a:endParaRPr lang="zh-CN" altLang="en-US"/>
            </a:p>
          </p:txBody>
        </p:sp>
        <p:sp>
          <p:nvSpPr>
            <p:cNvPr id="59405" name="Line 14"/>
            <p:cNvSpPr>
              <a:spLocks noChangeShapeType="1"/>
            </p:cNvSpPr>
            <p:nvPr/>
          </p:nvSpPr>
          <p:spPr bwMode="auto">
            <a:xfrm>
              <a:off x="2926" y="2523"/>
              <a:ext cx="0" cy="1224"/>
            </a:xfrm>
            <a:prstGeom prst="line">
              <a:avLst/>
            </a:prstGeom>
            <a:noFill/>
            <a:ln w="63500">
              <a:solidFill>
                <a:srgbClr val="3366FF"/>
              </a:solidFill>
              <a:round/>
            </a:ln>
          </p:spPr>
          <p:txBody>
            <a:bodyPr wrap="none" lIns="90000" tIns="46800" rIns="90000" bIns="46800" anchor="ctr"/>
            <a:lstStyle/>
            <a:p>
              <a:endParaRPr lang="zh-CN" altLang="en-US"/>
            </a:p>
          </p:txBody>
        </p:sp>
        <p:sp>
          <p:nvSpPr>
            <p:cNvPr id="59406" name="Line 15"/>
            <p:cNvSpPr>
              <a:spLocks noChangeShapeType="1"/>
            </p:cNvSpPr>
            <p:nvPr/>
          </p:nvSpPr>
          <p:spPr bwMode="auto">
            <a:xfrm flipV="1">
              <a:off x="2926" y="1978"/>
              <a:ext cx="1814" cy="545"/>
            </a:xfrm>
            <a:prstGeom prst="line">
              <a:avLst/>
            </a:prstGeom>
            <a:noFill/>
            <a:ln w="63500">
              <a:solidFill>
                <a:srgbClr val="3366FF"/>
              </a:solidFill>
              <a:round/>
            </a:ln>
          </p:spPr>
          <p:txBody>
            <a:bodyPr wrap="none" lIns="90000" tIns="46800" rIns="90000" bIns="46800" anchor="ctr"/>
            <a:lstStyle/>
            <a:p>
              <a:endParaRPr lang="zh-CN" altLang="en-US"/>
            </a:p>
          </p:txBody>
        </p:sp>
      </p:grpSp>
      <p:sp>
        <p:nvSpPr>
          <p:cNvPr id="51216" name="Text Box 16"/>
          <p:cNvSpPr txBox="1">
            <a:spLocks noChangeArrowheads="1"/>
          </p:cNvSpPr>
          <p:nvPr/>
        </p:nvSpPr>
        <p:spPr bwMode="auto">
          <a:xfrm>
            <a:off x="1690688" y="1196975"/>
            <a:ext cx="5976937" cy="701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000" tIns="46800" rIns="90000" bIns="46800">
            <a:spAutoFit/>
          </a:bodyPr>
          <a:lstStyle/>
          <a:p>
            <a:pPr algn="ctr"/>
            <a:r>
              <a:rPr lang="zh-CN" altLang="en-US" sz="4000" b="1">
                <a:solidFill>
                  <a:srgbClr val="000000"/>
                </a:solidFill>
                <a:ea typeface="黑体" pitchFamily="49" charset="-122"/>
              </a:rPr>
              <a:t>三 角 形</a:t>
            </a:r>
            <a:endParaRPr lang="zh-CN" altLang="en-US" sz="4000" b="1">
              <a:solidFill>
                <a:srgbClr val="000000"/>
              </a:solidFill>
              <a:ea typeface="黑体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67360" y="6309360"/>
            <a:ext cx="1533525" cy="285750"/>
          </a:xfrm>
          <a:prstGeom prst="rect">
            <a:avLst/>
          </a:prstGeom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repeatCount="2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50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25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512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25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12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250" fill="hold">
                                          <p:stCondLst>
                                            <p:cond delay="750"/>
                                          </p:stCondLst>
                                        </p:cTn>
                                        <p:tgtEl>
                                          <p:spTgt spid="512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4" dur="2000"/>
                                        <p:tgtEl>
                                          <p:spTgt spid="51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51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2" dur="1000"/>
                                        <p:tgtEl>
                                          <p:spTgt spid="51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1000"/>
                                        <p:tgtEl>
                                          <p:spTgt spid="51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0" dur="1000"/>
                                        <p:tgtEl>
                                          <p:spTgt spid="51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1000"/>
                                        <p:tgtEl>
                                          <p:spTgt spid="51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51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51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512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08" grpId="0" bldLvl="0" animBg="1"/>
      <p:bldP spid="51209" grpId="0"/>
      <p:bldP spid="51210" grpId="0"/>
      <p:bldP spid="51211" grpId="0"/>
      <p:bldP spid="5121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125" descr="bg_背景"/>
          <p:cNvPicPr>
            <a:picLocks noChangeAspect="1"/>
          </p:cNvPicPr>
          <p:nvPr/>
        </p:nvPicPr>
        <p:blipFill>
          <a:blip r:embed="rId1"/>
          <a:srcRect t="-324" b="28"/>
          <a:stretch>
            <a:fillRect/>
          </a:stretch>
        </p:blipFill>
        <p:spPr>
          <a:xfrm>
            <a:off x="0" y="-27305"/>
            <a:ext cx="9144000" cy="8224520"/>
          </a:xfrm>
          <a:prstGeom prst="rect">
            <a:avLst/>
          </a:prstGeom>
          <a:noFill/>
          <a:ln w="9525">
            <a:noFill/>
            <a:miter/>
          </a:ln>
        </p:spPr>
      </p:pic>
      <p:pic>
        <p:nvPicPr>
          <p:cNvPr id="2" name="图片 1" descr="ps_739005314002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900430" y="-171450"/>
            <a:ext cx="13525500" cy="9642475"/>
          </a:xfrm>
          <a:prstGeom prst="rect">
            <a:avLst/>
          </a:prstGeom>
        </p:spPr>
      </p:pic>
      <p:pic>
        <p:nvPicPr>
          <p:cNvPr id="6147" name="图片 3" descr="波浪后2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-60000">
            <a:off x="-511810" y="4765675"/>
            <a:ext cx="10073005" cy="2061210"/>
          </a:xfrm>
          <a:prstGeom prst="rect">
            <a:avLst/>
          </a:prstGeom>
          <a:noFill/>
          <a:ln w="9525">
            <a:noFill/>
            <a:miter/>
          </a:ln>
        </p:spPr>
      </p:pic>
      <p:pic>
        <p:nvPicPr>
          <p:cNvPr id="6148" name="图片 8" descr="1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4623435"/>
            <a:ext cx="9144000" cy="794385"/>
          </a:xfrm>
          <a:prstGeom prst="rect">
            <a:avLst/>
          </a:prstGeom>
          <a:noFill/>
          <a:ln w="9525">
            <a:noFill/>
            <a:miter/>
          </a:ln>
        </p:spPr>
      </p:pic>
      <p:pic>
        <p:nvPicPr>
          <p:cNvPr id="6149" name="图片 11" descr="1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1275" y="4998085"/>
            <a:ext cx="9144000" cy="794385"/>
          </a:xfrm>
          <a:prstGeom prst="rect">
            <a:avLst/>
          </a:prstGeom>
          <a:noFill/>
          <a:ln w="9525">
            <a:noFill/>
            <a:miter/>
          </a:ln>
        </p:spPr>
      </p:pic>
      <p:pic>
        <p:nvPicPr>
          <p:cNvPr id="6153" name="图片 4" descr="波浪前1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-756285" y="4869180"/>
            <a:ext cx="10643870" cy="2361565"/>
          </a:xfrm>
          <a:prstGeom prst="rect">
            <a:avLst/>
          </a:prstGeom>
          <a:noFill/>
          <a:ln w="9525">
            <a:noFill/>
            <a:miter/>
          </a:ln>
        </p:spPr>
      </p:pic>
      <p:grpSp>
        <p:nvGrpSpPr>
          <p:cNvPr id="9225" name="组合 18" hidden="1"/>
          <p:cNvGrpSpPr/>
          <p:nvPr/>
        </p:nvGrpSpPr>
        <p:grpSpPr>
          <a:xfrm>
            <a:off x="4000500" y="5289550"/>
            <a:ext cx="928688" cy="311150"/>
            <a:chOff x="0" y="0"/>
            <a:chExt cx="928694" cy="415937"/>
          </a:xfrm>
        </p:grpSpPr>
        <p:cxnSp>
          <p:nvCxnSpPr>
            <p:cNvPr id="9226" name="直接连接符 15"/>
            <p:cNvCxnSpPr/>
            <p:nvPr/>
          </p:nvCxnSpPr>
          <p:spPr>
            <a:xfrm>
              <a:off x="0" y="207969"/>
              <a:ext cx="928694" cy="1587"/>
            </a:xfrm>
            <a:prstGeom prst="line">
              <a:avLst/>
            </a:prstGeom>
            <a:ln w="9525" cap="flat" cmpd="sng">
              <a:solidFill>
                <a:srgbClr val="4A7EBB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9227" name="直接连接符 17"/>
            <p:cNvCxnSpPr/>
            <p:nvPr/>
          </p:nvCxnSpPr>
          <p:spPr>
            <a:xfrm rot="5400000">
              <a:off x="256361" y="207174"/>
              <a:ext cx="415937" cy="1588"/>
            </a:xfrm>
            <a:prstGeom prst="line">
              <a:avLst/>
            </a:prstGeom>
            <a:ln w="9525" cap="flat" cmpd="sng">
              <a:solidFill>
                <a:srgbClr val="4A7EBB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9228" name="组合 19" hidden="1"/>
          <p:cNvGrpSpPr/>
          <p:nvPr/>
        </p:nvGrpSpPr>
        <p:grpSpPr>
          <a:xfrm>
            <a:off x="4178300" y="5372100"/>
            <a:ext cx="928688" cy="311150"/>
            <a:chOff x="0" y="0"/>
            <a:chExt cx="928694" cy="415937"/>
          </a:xfrm>
        </p:grpSpPr>
        <p:cxnSp>
          <p:nvCxnSpPr>
            <p:cNvPr id="9229" name="直接连接符 20"/>
            <p:cNvCxnSpPr/>
            <p:nvPr/>
          </p:nvCxnSpPr>
          <p:spPr>
            <a:xfrm>
              <a:off x="0" y="207969"/>
              <a:ext cx="928694" cy="1587"/>
            </a:xfrm>
            <a:prstGeom prst="line">
              <a:avLst/>
            </a:prstGeom>
            <a:ln w="9525" cap="flat" cmpd="sng">
              <a:solidFill>
                <a:srgbClr val="4A7EBB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9230" name="直接连接符 21"/>
            <p:cNvCxnSpPr/>
            <p:nvPr/>
          </p:nvCxnSpPr>
          <p:spPr>
            <a:xfrm rot="5400000">
              <a:off x="256361" y="207174"/>
              <a:ext cx="415937" cy="1588"/>
            </a:xfrm>
            <a:prstGeom prst="line">
              <a:avLst/>
            </a:prstGeom>
            <a:ln w="9525" cap="flat" cmpd="sng">
              <a:solidFill>
                <a:srgbClr val="4A7EBB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sp>
        <p:nvSpPr>
          <p:cNvPr id="9234" name="Rectangle 39"/>
          <p:cNvSpPr/>
          <p:nvPr/>
        </p:nvSpPr>
        <p:spPr>
          <a:xfrm>
            <a:off x="-21423312" y="1808163"/>
            <a:ext cx="16417925" cy="1620837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none" anchor="ctr"/>
          <a:lstStyle/>
          <a:p>
            <a:pPr lvl="0"/>
            <a:endParaRPr lang="zh-CN" altLang="en-US" dirty="0">
              <a:latin typeface="Arial" charset="0"/>
              <a:ea typeface="宋体" charset="-122"/>
            </a:endParaRPr>
          </a:p>
        </p:txBody>
      </p:sp>
      <p:pic>
        <p:nvPicPr>
          <p:cNvPr id="2052" name="Picture 220" descr="bg_cloud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-108267" y="116523"/>
            <a:ext cx="10247312" cy="2674937"/>
          </a:xfrm>
          <a:prstGeom prst="rect">
            <a:avLst/>
          </a:prstGeom>
          <a:noFill/>
          <a:ln w="9525">
            <a:noFill/>
            <a:miter/>
          </a:ln>
        </p:spPr>
      </p:pic>
      <p:pic>
        <p:nvPicPr>
          <p:cNvPr id="5" name="Picture 223" descr="bg_light"/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612140" y="0"/>
            <a:ext cx="8553450" cy="5543550"/>
          </a:xfrm>
          <a:prstGeom prst="rect">
            <a:avLst/>
          </a:prstGeom>
          <a:noFill/>
          <a:ln w="9525">
            <a:noFill/>
            <a:miter/>
          </a:ln>
        </p:spPr>
      </p:pic>
      <p:grpSp>
        <p:nvGrpSpPr>
          <p:cNvPr id="23" name="组合 22"/>
          <p:cNvGrpSpPr/>
          <p:nvPr/>
        </p:nvGrpSpPr>
        <p:grpSpPr>
          <a:xfrm>
            <a:off x="-204562" y="2350442"/>
            <a:ext cx="4295775" cy="3227070"/>
            <a:chOff x="-235" y="4378"/>
            <a:chExt cx="6765" cy="5082"/>
          </a:xfrm>
        </p:grpSpPr>
        <p:grpSp>
          <p:nvGrpSpPr>
            <p:cNvPr id="14" name="组合 13"/>
            <p:cNvGrpSpPr/>
            <p:nvPr/>
          </p:nvGrpSpPr>
          <p:grpSpPr>
            <a:xfrm>
              <a:off x="-235" y="4378"/>
              <a:ext cx="6765" cy="5082"/>
              <a:chOff x="850" y="864"/>
              <a:chExt cx="12615" cy="9475"/>
            </a:xfrm>
          </p:grpSpPr>
          <p:sp>
            <p:nvSpPr>
              <p:cNvPr id="15" name="直角三角形 14"/>
              <p:cNvSpPr>
                <a:spLocks noChangeArrowheads="1"/>
              </p:cNvSpPr>
              <p:nvPr/>
            </p:nvSpPr>
            <p:spPr bwMode="auto">
              <a:xfrm>
                <a:off x="6633" y="864"/>
                <a:ext cx="2245" cy="3255"/>
              </a:xfrm>
              <a:prstGeom prst="rtTriangle">
                <a:avLst/>
              </a:prstGeom>
              <a:solidFill>
                <a:srgbClr val="FF0000"/>
              </a:solidFill>
              <a:ln w="34925">
                <a:solidFill>
                  <a:srgbClr val="FFFF00"/>
                </a:solidFill>
                <a:miter lim="800000"/>
              </a:ln>
            </p:spPr>
            <p:txBody>
              <a:bodyPr wrap="none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" name="等腰三角形 15"/>
              <p:cNvSpPr>
                <a:spLocks noChangeArrowheads="1"/>
              </p:cNvSpPr>
              <p:nvPr/>
            </p:nvSpPr>
            <p:spPr bwMode="auto">
              <a:xfrm rot="10620000">
                <a:off x="4400" y="5747"/>
                <a:ext cx="4869" cy="1518"/>
              </a:xfrm>
              <a:prstGeom prst="triangle">
                <a:avLst>
                  <a:gd name="adj" fmla="val 100000"/>
                </a:avLst>
              </a:prstGeom>
              <a:solidFill>
                <a:srgbClr val="C00000"/>
              </a:solidFill>
              <a:ln w="34925">
                <a:solidFill>
                  <a:srgbClr val="FFFF00"/>
                </a:solidFill>
                <a:miter lim="800000"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17" name="等腰三角形 16"/>
              <p:cNvSpPr>
                <a:spLocks noChangeArrowheads="1"/>
              </p:cNvSpPr>
              <p:nvPr/>
            </p:nvSpPr>
            <p:spPr bwMode="auto">
              <a:xfrm rot="10800000">
                <a:off x="7313" y="7421"/>
                <a:ext cx="6152" cy="2919"/>
              </a:xfrm>
              <a:prstGeom prst="triangle">
                <a:avLst>
                  <a:gd name="adj" fmla="val 68777"/>
                </a:avLst>
              </a:prstGeom>
              <a:solidFill>
                <a:srgbClr val="D97305"/>
              </a:solidFill>
              <a:ln w="34925">
                <a:solidFill>
                  <a:srgbClr val="FFFF00"/>
                </a:solidFill>
                <a:miter lim="800000"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18" name="等腰三角形 17"/>
              <p:cNvSpPr>
                <a:spLocks noChangeArrowheads="1"/>
              </p:cNvSpPr>
              <p:nvPr/>
            </p:nvSpPr>
            <p:spPr bwMode="auto">
              <a:xfrm>
                <a:off x="4705" y="5627"/>
                <a:ext cx="5262" cy="1765"/>
              </a:xfrm>
              <a:prstGeom prst="triangle">
                <a:avLst>
                  <a:gd name="adj" fmla="val 91991"/>
                </a:avLst>
              </a:prstGeom>
              <a:solidFill>
                <a:srgbClr val="FF00FF"/>
              </a:solidFill>
              <a:ln w="34925">
                <a:solidFill>
                  <a:srgbClr val="FFFF00"/>
                </a:solidFill>
                <a:miter lim="800000"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19" name="等腰三角形 18"/>
              <p:cNvSpPr>
                <a:spLocks noChangeArrowheads="1"/>
              </p:cNvSpPr>
              <p:nvPr/>
            </p:nvSpPr>
            <p:spPr bwMode="auto">
              <a:xfrm>
                <a:off x="4819" y="7442"/>
                <a:ext cx="4352" cy="2872"/>
              </a:xfrm>
              <a:prstGeom prst="triangle">
                <a:avLst>
                  <a:gd name="adj" fmla="val 55882"/>
                </a:avLst>
              </a:prstGeom>
              <a:solidFill>
                <a:srgbClr val="99CC00"/>
              </a:solidFill>
              <a:ln w="34925">
                <a:solidFill>
                  <a:srgbClr val="FFFF00"/>
                </a:solidFill>
                <a:miter lim="800000"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20" name="等腰三角形 19"/>
              <p:cNvSpPr>
                <a:spLocks noChangeArrowheads="1"/>
              </p:cNvSpPr>
              <p:nvPr/>
            </p:nvSpPr>
            <p:spPr bwMode="auto">
              <a:xfrm rot="10800000">
                <a:off x="850" y="7442"/>
                <a:ext cx="6502" cy="2841"/>
              </a:xfrm>
              <a:prstGeom prst="triangle">
                <a:avLst>
                  <a:gd name="adj" fmla="val 40141"/>
                </a:avLst>
              </a:prstGeom>
              <a:solidFill>
                <a:srgbClr val="2135CF"/>
              </a:solidFill>
              <a:ln w="34925">
                <a:solidFill>
                  <a:srgbClr val="FFFF00"/>
                </a:solidFill>
                <a:miter lim="800000"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21" name="等腰三角形 20"/>
              <p:cNvSpPr>
                <a:spLocks noChangeArrowheads="1"/>
              </p:cNvSpPr>
              <p:nvPr/>
            </p:nvSpPr>
            <p:spPr bwMode="auto">
              <a:xfrm rot="-1380000">
                <a:off x="6466" y="4034"/>
                <a:ext cx="1973" cy="1287"/>
              </a:xfrm>
              <a:prstGeom prst="triangle">
                <a:avLst>
                  <a:gd name="adj" fmla="val 26713"/>
                </a:avLst>
              </a:prstGeom>
              <a:solidFill>
                <a:srgbClr val="3366FF"/>
              </a:solidFill>
              <a:ln w="34925">
                <a:solidFill>
                  <a:srgbClr val="FFFF00"/>
                </a:solidFill>
                <a:miter lim="800000"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</p:grpSp>
        <p:sp>
          <p:nvSpPr>
            <p:cNvPr id="22" name="文本框 21"/>
            <p:cNvSpPr txBox="1"/>
            <p:nvPr/>
          </p:nvSpPr>
          <p:spPr>
            <a:xfrm>
              <a:off x="1416" y="8348"/>
              <a:ext cx="2889" cy="816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r>
                <a:rPr lang="zh-CN" altLang="en-US" sz="2800">
                  <a:ln w="6600">
                    <a:solidFill>
                      <a:srgbClr val="C00000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dist="38100" dir="2700000" algn="tl" rotWithShape="0">
                      <a:schemeClr val="accent2"/>
                    </a:outerShdw>
                  </a:effectLst>
                  <a:latin typeface="方正胖娃简体" charset="0"/>
                  <a:ea typeface="方正胖娃简体" charset="0"/>
                </a:rPr>
                <a:t>数学号</a:t>
              </a:r>
              <a:endParaRPr lang="en-US" altLang="zh-CN" sz="2800">
                <a:ln w="6600">
                  <a:solidFill>
                    <a:srgbClr val="C00000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方正胖娃简体" charset="0"/>
                <a:ea typeface="方正胖娃简体" charset="0"/>
              </a:endParaRPr>
            </a:p>
          </p:txBody>
        </p:sp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07950" y="6381115"/>
            <a:ext cx="1533525" cy="2857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10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-180340" y="692785"/>
            <a:ext cx="9602470" cy="18370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xit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20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2000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47" presetClass="exit" presetSubtype="0" repeatCount="indefinite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20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2000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3" presetClass="path" presetSubtype="0" accel="50000" decel="5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1.66667E-6 4.07407E-6 C 0.0184 0.00231 0.02569 0.00625 0.01979 0.01018 C -0.00399 0.00972 -0.02413 0.00717 -0.03212 0.0037 C -0.01215 0.00138 0.01302 0.00162 0.03229 0.0037 C 0.02361 0.0074 0.00278 0.00972 -0.01997 0.01018 C -0.02604 0.00601 -0.01754 0.00231 1.66667E-6 4.07407E-6 Z " pathEditMode="relative" rAng="0" ptsTypes="ffffff">
                                      <p:cBhvr>
                                        <p:cTn id="26" dur="10000" fill="hold"/>
                                        <p:tgtEl>
                                          <p:spTgt spid="61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00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23" presetClass="path" presetSubtype="0" accel="50000" decel="5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1.94444E-6 -7.40741E-7 C 0.02031 0.00278 0.0283 0.00741 0.0217 0.01181 C -0.00434 0.01134 -0.02621 0.00857 -0.03524 0.0044 C -0.01337 0.00185 0.01441 0.00208 0.03542 0.0044 C 0.02587 0.0088 0.00295 0.01134 -0.02187 0.01181 C -0.02864 0.00718 -0.01927 0.00278 -1.94444E-6 -7.40741E-7 Z " pathEditMode="relative" rAng="0" ptsTypes="ffffff">
                                      <p:cBhvr>
                                        <p:cTn id="28" dur="100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600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0.000000 0.000000 L -0.418472 -0.006111 " pathEditMode="relative" rAng="0" ptsTypes="">
                                      <p:cBhvr>
                                        <p:cTn id="30" dur="30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0" y="0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1496 0.013149 L -0.024661 0.007240 L -0.017888 0.006096 L -0.011114 0.006096 L -0.004279 0.006096 L 0.002495 0.003745 L 0.010428 -0.003371 L 0.017202 -0.003371 L 0.024036 -0.001020 L 0.030810 0.001331 L 0.037584 0.004889 L 0.044419 0.004889 L 0.051192 0.004889 L 0.057967 0.000187 L 0.064801 -0.002164 L 0.071575 -0.002164 L 0.078349 0.000187 L 0.085184 0.002538 L 0.091957 0.006096 L 0.098730 0.008447 L 0.105565 0.012005 L 0.112340 0.013149 L 0.119113 0.013149 L 0.125948 0.013149 L 0.132722 0.008447 L 0.139495 0.004889 L 0.146330 0.004889 L 0.153104 0.004889 L 0.159878 0.008447 L 0.167811 0.009591 L 0.175744 0.009591 L 0.182518 0.009591 L 0.189352 0.007240 L 0.196127 0.004889 L 0.202962 0.004889 L 0.210833 0.004889 L 0.217668 0.008447 L 0.224442 0.008447 L 0.231215 0.008447 L 0.238050 0.008447 L 0.244824 0.006096 L 0.251598 0.003745 L 0.258433 0.003745 L 0.265206 0.007240 L 0.271980 0.009591 L 0.279913 0.009591 L 0.286748 0.008447 L 0.293522 0.007240 L 0.300295 0.002538 L 0.308229 0.001331 L 0.315064 0.001331 L 0.321837 0.003745 L 0.328611 0.004889 L 0.335445 0.006096 L 0.342220 0.004889 L 0.348993 0.000187 L 0.355828 -0.004515 L 0.363762 -0.005722 L 0.370535 -0.005722 L 0.377309 -0.004515 L 0.384144 -0.002164 L 0.390917 -0.002164 L 0.397691 -0.002164 L 0.403366 -0.010424 L 0.410140 -0.016333 L 0.416975 -0.017477 L 0.423749 -0.017477 L 0.430523 -0.017477 L 0.435099 -0.025737 L 0.437357 -0.032853 L 0.439615 -0.039906 " pathEditMode="relative" rAng="0" ptsTypes="">
                                      <p:cBhvr>
                                        <p:cTn id="35" dur="5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6" y="-26"/>
                                    </p:animMotion>
                                  </p:childTnLst>
                                </p:cTn>
                              </p:par>
                              <p:par>
                                <p:cTn id="36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55285 0.144647 L -0.047463 0.132747 L -0.039712 0.130443 L -0.031962 0.130443 L -0.024140 0.130443 L -0.016388 0.125708 L -0.007311 0.111376 L 0.000441 0.111376 L 0.008261 0.116111 L 0.016013 0.120846 L 0.023764 0.128012 L 0.031585 0.128012 L 0.039336 0.128012 L 0.047088 0.118542 L 0.054909 0.113807 L 0.062661 0.113807 L 0.070412 0.118542 L 0.078233 0.123277 L 0.085984 0.130443 L 0.093735 0.135178 L 0.101556 0.142343 L 0.109308 0.144647 L 0.117059 0.144647 L 0.124880 0.144647 L 0.132631 0.135178 L 0.140382 0.128012 L 0.148203 0.128012 L 0.155954 0.128012 L 0.163706 0.135178 L 0.172785 0.137481 L 0.181862 0.137481 L 0.189614 0.137481 L 0.197434 0.132747 L 0.205186 0.128012 L 0.213007 0.128012 L 0.222015 0.128012 L 0.229837 0.135178 L 0.237588 0.135178 L 0.245338 0.135178 L 0.253160 0.135178 L 0.260911 0.130443 L 0.268663 0.125708 L 0.276484 0.125708 L 0.284235 0.132747 L 0.291986 0.137481 L 0.301064 0.137481 L 0.308885 0.135178 L 0.316636 0.132747 L 0.324387 0.123277 L 0.333466 0.120846 L 0.341287 0.120846 L 0.349038 0.125708 L 0.356790 0.128012 L 0.364610 0.130443 L 0.372362 0.128012 L 0.380113 0.118542 L 0.387934 0.109072 L 0.397013 0.106641 L 0.404764 0.106641 L 0.412514 0.109072 L 0.420335 0.113807 L 0.428087 0.113807 L 0.435840 0.113807 L 0.442333 0.097172 L 0.450084 0.085271 L 0.457905 0.082967 L 0.465657 0.082967 L 0.473408 0.082967 L 0.478645 0.066331 L 0.481229 0.052000 L 0.483812 0.037795 " pathEditMode="relative" rAng="0" ptsTypes="">
                                      <p:cBhvr>
                                        <p:cTn id="37" dur="5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0" y="-5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/>
          <p:cNvPicPr>
            <a:picLocks noChangeAspect="1"/>
          </p:cNvPicPr>
          <p:nvPr userDrawn="1"/>
        </p:nvPicPr>
        <p:blipFill rotWithShape="1"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7679"/>
          <a:stretch>
            <a:fillRect/>
          </a:stretch>
        </p:blipFill>
        <p:spPr>
          <a:xfrm>
            <a:off x="0" y="0"/>
            <a:ext cx="9231294" cy="649796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13" t="28921" r="1853"/>
          <a:stretch>
            <a:fillRect/>
          </a:stretch>
        </p:blipFill>
        <p:spPr>
          <a:xfrm>
            <a:off x="-1" y="0"/>
            <a:ext cx="9231295" cy="1837026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42" b="45492"/>
          <a:stretch>
            <a:fillRect/>
          </a:stretch>
        </p:blipFill>
        <p:spPr>
          <a:xfrm>
            <a:off x="-77485" y="5243264"/>
            <a:ext cx="9308779" cy="1614736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08521" y="404664"/>
            <a:ext cx="2767355" cy="5688632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 userDrawn="1"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934" t="-1" r="34617" b="58327"/>
          <a:stretch>
            <a:fillRect/>
          </a:stretch>
        </p:blipFill>
        <p:spPr>
          <a:xfrm flipH="1" flipV="1">
            <a:off x="6819392" y="116632"/>
            <a:ext cx="2432931" cy="1532696"/>
          </a:xfrm>
          <a:prstGeom prst="rect">
            <a:avLst/>
          </a:prstGeom>
        </p:spPr>
      </p:pic>
      <p:sp>
        <p:nvSpPr>
          <p:cNvPr id="61441" name="Text Box 2"/>
          <p:cNvSpPr txBox="1">
            <a:spLocks noChangeArrowheads="1"/>
          </p:cNvSpPr>
          <p:nvPr/>
        </p:nvSpPr>
        <p:spPr bwMode="auto">
          <a:xfrm>
            <a:off x="2279650" y="7467600"/>
            <a:ext cx="180975" cy="3667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000" tIns="46800" rIns="90000" bIns="46800">
            <a:spAutoFit/>
          </a:bodyPr>
          <a:lstStyle/>
          <a:p>
            <a:pPr algn="ctr"/>
            <a:endParaRPr lang="zh-CN" altLang="zh-CN" b="1">
              <a:solidFill>
                <a:srgbClr val="000000"/>
              </a:solidFill>
              <a:ea typeface="楷体_GB2312" pitchFamily="49" charset="-122"/>
            </a:endParaRPr>
          </a:p>
        </p:txBody>
      </p:sp>
      <p:sp>
        <p:nvSpPr>
          <p:cNvPr id="61442" name="Text Box 3"/>
          <p:cNvSpPr txBox="1">
            <a:spLocks noChangeArrowheads="1"/>
          </p:cNvSpPr>
          <p:nvPr/>
        </p:nvSpPr>
        <p:spPr bwMode="auto">
          <a:xfrm>
            <a:off x="5724525" y="5300663"/>
            <a:ext cx="3095625" cy="5794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zh-CN" sz="3200" b="1">
              <a:solidFill>
                <a:srgbClr val="000000"/>
              </a:solidFill>
              <a:ea typeface="黑体" pitchFamily="49" charset="-122"/>
            </a:endParaRPr>
          </a:p>
        </p:txBody>
      </p:sp>
      <p:grpSp>
        <p:nvGrpSpPr>
          <p:cNvPr id="61445" name="组合 3"/>
          <p:cNvGrpSpPr/>
          <p:nvPr/>
        </p:nvGrpSpPr>
        <p:grpSpPr bwMode="auto">
          <a:xfrm>
            <a:off x="323533" y="1412240"/>
            <a:ext cx="3097212" cy="4329113"/>
            <a:chOff x="323545" y="1198033"/>
            <a:chExt cx="3096763" cy="4327743"/>
          </a:xfrm>
        </p:grpSpPr>
        <p:pic>
          <p:nvPicPr>
            <p:cNvPr id="61450" name="Picture 2"/>
            <p:cNvPicPr>
              <a:picLocks noChangeAspect="1" noChangeArrowheads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 bwMode="auto">
            <a:xfrm>
              <a:off x="323545" y="1198033"/>
              <a:ext cx="2448272" cy="40324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1451" name="TextBox 1"/>
            <p:cNvSpPr txBox="1">
              <a:spLocks noChangeArrowheads="1"/>
            </p:cNvSpPr>
            <p:nvPr/>
          </p:nvSpPr>
          <p:spPr bwMode="auto">
            <a:xfrm>
              <a:off x="972036" y="4941001"/>
              <a:ext cx="2448272" cy="58477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3200" b="1">
                  <a:latin typeface="Comic Sans MS" pitchFamily="66" charset="0"/>
                </a:rPr>
                <a:t>晶晶</a:t>
              </a:r>
              <a:endParaRPr lang="zh-CN" altLang="en-US" sz="3200" b="1">
                <a:latin typeface="Comic Sans MS" pitchFamily="66" charset="0"/>
              </a:endParaRPr>
            </a:p>
          </p:txBody>
        </p:sp>
      </p:grpSp>
      <p:pic>
        <p:nvPicPr>
          <p:cNvPr id="2" name="图片 1" descr="1"/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23440" y="1124585"/>
            <a:ext cx="3283585" cy="2470785"/>
          </a:xfrm>
          <a:prstGeom prst="rect">
            <a:avLst/>
          </a:prstGeom>
        </p:spPr>
      </p:pic>
      <p:pic>
        <p:nvPicPr>
          <p:cNvPr id="3" name="图片 2" descr="2"/>
          <p:cNvPicPr>
            <a:picLocks noChangeAspect="1"/>
          </p:cNvPicPr>
          <p:nvPr/>
        </p:nvPicPr>
        <p:blipFill>
          <a:blip r:embed="rId9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 flipH="1">
            <a:off x="3780155" y="2636520"/>
            <a:ext cx="3820795" cy="316484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2267585" y="1844675"/>
            <a:ext cx="3135630" cy="8229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b="1">
                <a:latin typeface="黑体" charset="0"/>
                <a:ea typeface="黑体" charset="0"/>
              </a:rPr>
              <a:t>    一个三角形里面至少有两个锐角。</a:t>
            </a:r>
            <a:endParaRPr lang="zh-CN" altLang="en-US" sz="2400" b="1">
              <a:latin typeface="黑体" charset="0"/>
              <a:ea typeface="黑体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780155" y="3429000"/>
            <a:ext cx="3279775" cy="11887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altLang="zh-CN" sz="2400" b="1" dirty="0" smtClean="0">
                <a:solidFill>
                  <a:srgbClr val="000000"/>
                </a:solidFill>
                <a:ea typeface="黑体" pitchFamily="49" charset="-122"/>
                <a:sym typeface="+mn-ea"/>
              </a:rPr>
              <a:t>    </a:t>
            </a:r>
            <a:r>
              <a:rPr lang="zh-CN" altLang="en-US" sz="2400" b="1" dirty="0" smtClean="0">
                <a:solidFill>
                  <a:srgbClr val="000000"/>
                </a:solidFill>
                <a:ea typeface="黑体" pitchFamily="49" charset="-122"/>
                <a:sym typeface="+mn-ea"/>
              </a:rPr>
              <a:t>不对，我</a:t>
            </a:r>
            <a:r>
              <a:rPr lang="zh-CN" altLang="en-US" sz="2400" b="1" dirty="0">
                <a:solidFill>
                  <a:srgbClr val="000000"/>
                </a:solidFill>
                <a:ea typeface="黑体" pitchFamily="49" charset="-122"/>
                <a:sym typeface="+mn-ea"/>
              </a:rPr>
              <a:t>认为一个三角形</a:t>
            </a:r>
            <a:r>
              <a:rPr lang="zh-CN" altLang="en-US" sz="2400" b="1" dirty="0" smtClean="0">
                <a:solidFill>
                  <a:srgbClr val="000000"/>
                </a:solidFill>
                <a:ea typeface="黑体" pitchFamily="49" charset="-122"/>
                <a:sym typeface="+mn-ea"/>
              </a:rPr>
              <a:t>里面可能</a:t>
            </a:r>
            <a:r>
              <a:rPr lang="zh-CN" altLang="en-US" sz="2400" b="1" dirty="0">
                <a:solidFill>
                  <a:srgbClr val="000000"/>
                </a:solidFill>
                <a:ea typeface="黑体" pitchFamily="49" charset="-122"/>
                <a:sym typeface="+mn-ea"/>
              </a:rPr>
              <a:t>有</a:t>
            </a:r>
            <a:r>
              <a:rPr lang="en-US" altLang="zh-CN" sz="2400" b="1" dirty="0">
                <a:solidFill>
                  <a:srgbClr val="000000"/>
                </a:solidFill>
                <a:ea typeface="黑体" pitchFamily="49" charset="-122"/>
                <a:sym typeface="+mn-ea"/>
              </a:rPr>
              <a:t>2</a:t>
            </a:r>
            <a:r>
              <a:rPr lang="zh-CN" altLang="en-US" sz="2400" b="1" dirty="0">
                <a:solidFill>
                  <a:srgbClr val="000000"/>
                </a:solidFill>
                <a:ea typeface="黑体" pitchFamily="49" charset="-122"/>
                <a:sym typeface="+mn-ea"/>
              </a:rPr>
              <a:t>个直角或两个</a:t>
            </a:r>
            <a:r>
              <a:rPr lang="zh-CN" altLang="en-US" sz="2400" b="1" dirty="0" smtClean="0">
                <a:solidFill>
                  <a:srgbClr val="000000"/>
                </a:solidFill>
                <a:ea typeface="黑体" pitchFamily="49" charset="-122"/>
                <a:sym typeface="+mn-ea"/>
              </a:rPr>
              <a:t>钝角。</a:t>
            </a:r>
            <a:endParaRPr lang="zh-CN" altLang="en-US" sz="2400" dirty="0"/>
          </a:p>
        </p:txBody>
      </p:sp>
      <p:grpSp>
        <p:nvGrpSpPr>
          <p:cNvPr id="61446" name="组合 4"/>
          <p:cNvGrpSpPr/>
          <p:nvPr/>
        </p:nvGrpSpPr>
        <p:grpSpPr bwMode="auto">
          <a:xfrm>
            <a:off x="5940425" y="2996248"/>
            <a:ext cx="3097213" cy="3736975"/>
            <a:chOff x="5868144" y="3351071"/>
            <a:chExt cx="3096239" cy="3736843"/>
          </a:xfrm>
        </p:grpSpPr>
        <p:pic>
          <p:nvPicPr>
            <p:cNvPr id="61448" name="图片 10" descr="sl0924trbo62"/>
            <p:cNvPicPr>
              <a:picLocks noChangeAspect="1"/>
            </p:cNvPicPr>
            <p:nvPr/>
          </p:nvPicPr>
          <p:blipFill>
            <a:blip r:embed="rId10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6588119" y="3351071"/>
              <a:ext cx="2376264" cy="373684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1449" name="TextBox 2"/>
            <p:cNvSpPr txBox="1">
              <a:spLocks noChangeArrowheads="1"/>
            </p:cNvSpPr>
            <p:nvPr/>
          </p:nvSpPr>
          <p:spPr bwMode="auto">
            <a:xfrm>
              <a:off x="5868144" y="5805264"/>
              <a:ext cx="1404193" cy="64633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3600" b="1">
                  <a:latin typeface="Comic Sans MS" pitchFamily="66" charset="0"/>
                </a:rPr>
                <a:t>贝贝</a:t>
              </a:r>
              <a:endParaRPr lang="zh-CN" altLang="en-US" sz="3600" b="1">
                <a:latin typeface="Comic Sans MS" pitchFamily="66" charset="0"/>
              </a:endParaRPr>
            </a:p>
          </p:txBody>
        </p:sp>
      </p:grpSp>
      <p:pic>
        <p:nvPicPr>
          <p:cNvPr id="6" name="图片 5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467360" y="6309360"/>
            <a:ext cx="1533525" cy="28575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1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5650" y="0"/>
            <a:ext cx="6190615" cy="1238250"/>
          </a:xfrm>
          <a:prstGeom prst="rect">
            <a:avLst/>
          </a:prstGeom>
        </p:spPr>
      </p:pic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MH" val="20160401110406"/>
  <p:tag name="MH_LIBRARY" val="GRAPHIC"/>
  <p:tag name="MH_ORDER" val="Freeform 11"/>
</p:tagLst>
</file>

<file path=ppt/tags/tag2.xml><?xml version="1.0" encoding="utf-8"?>
<p:tagLst xmlns:p="http://schemas.openxmlformats.org/presentationml/2006/main">
  <p:tag name="MH" val="20160401110406"/>
  <p:tag name="MH_LIBRARY" val="GRAPHIC"/>
  <p:tag name="MH_ORDER" val="Freeform 12"/>
</p:tagLst>
</file>

<file path=ppt/tags/tag3.xml><?xml version="1.0" encoding="utf-8"?>
<p:tagLst xmlns:p="http://schemas.openxmlformats.org/presentationml/2006/main">
  <p:tag name="MH" val="20160401110406"/>
  <p:tag name="MH_LIBRARY" val="GRAPHIC"/>
  <p:tag name="MH_ORDER" val="Freeform 13"/>
</p:tagLst>
</file>

<file path=ppt/tags/tag4.xml><?xml version="1.0" encoding="utf-8"?>
<p:tagLst xmlns:p="http://schemas.openxmlformats.org/presentationml/2006/main">
  <p:tag name="MH" val="20160401110406"/>
  <p:tag name="MH_LIBRARY" val="GRAPHIC"/>
  <p:tag name="MH_ORDER" val="Freeform 14"/>
</p:tagLst>
</file>

<file path=ppt/tags/tag5.xml><?xml version="1.0" encoding="utf-8"?>
<p:tagLst xmlns:p="http://schemas.openxmlformats.org/presentationml/2006/main">
  <p:tag name="MH" val="20160401110406"/>
  <p:tag name="MH_LIBRARY" val="GRAPHIC"/>
  <p:tag name="MH_ORDER" val="Freeform 19"/>
</p:tagLst>
</file>

<file path=ppt/tags/tag6.xml><?xml version="1.0" encoding="utf-8"?>
<p:tagLst xmlns:p="http://schemas.openxmlformats.org/presentationml/2006/main">
  <p:tag name="MH" val="20160401110406"/>
  <p:tag name="MH_LIBRARY" val="GRAPHIC"/>
  <p:tag name="MH_ORDER" val="Freeform 20"/>
</p:tagLst>
</file>

<file path=ppt/tags/tag7.xml><?xml version="1.0" encoding="utf-8"?>
<p:tagLst xmlns:p="http://schemas.openxmlformats.org/presentationml/2006/main">
  <p:tag name="MH" val="20160401110406"/>
  <p:tag name="MH_LIBRARY" val="GRAPHIC"/>
  <p:tag name="MH_ORDER" val="Freeform 21"/>
</p:tagLst>
</file>

<file path=ppt/tags/tag8.xml><?xml version="1.0" encoding="utf-8"?>
<p:tagLst xmlns:p="http://schemas.openxmlformats.org/presentationml/2006/main">
  <p:tag name="MH" val="20160401110406"/>
  <p:tag name="MH_LIBRARY" val="GRAPHIC"/>
  <p:tag name="MH_ORDER" val="Freeform 35"/>
</p:tagLst>
</file>

<file path=ppt/theme/theme1.xml><?xml version="1.0" encoding="utf-8"?>
<a:theme xmlns:a="http://schemas.openxmlformats.org/drawingml/2006/main" name="1_Office 主题​​">
  <a:themeElements>
    <a:clrScheme name="自定义 10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00ADDC"/>
      </a:accent1>
      <a:accent2>
        <a:srgbClr val="EA157A"/>
      </a:accent2>
      <a:accent3>
        <a:srgbClr val="FEB80A"/>
      </a:accent3>
      <a:accent4>
        <a:srgbClr val="007DEA"/>
      </a:accent4>
      <a:accent5>
        <a:srgbClr val="EB8803"/>
      </a:accent5>
      <a:accent6>
        <a:srgbClr val="9BB70D"/>
      </a:accent6>
      <a:hlink>
        <a:srgbClr val="EB8803"/>
      </a:hlink>
      <a:folHlink>
        <a:srgbClr val="5F7791"/>
      </a:folHlink>
    </a:clrScheme>
    <a:fontScheme name="自定义 6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空白设计模板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空白设计模板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3_空白设计模板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4_空白设计模板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543</Words>
  <Application>WPS 演示</Application>
  <PresentationFormat>全屏显示(4:3)</PresentationFormat>
  <Paragraphs>131</Paragraphs>
  <Slides>21</Slides>
  <Notes>3</Notes>
  <HiddenSlides>0</HiddenSlides>
  <MMClips>4</MMClips>
  <ScaleCrop>false</ScaleCrop>
  <HeadingPairs>
    <vt:vector size="4" baseType="variant">
      <vt:variant>
        <vt:lpstr>主题</vt:lpstr>
      </vt:variant>
      <vt:variant>
        <vt:i4>5</vt:i4>
      </vt:variant>
      <vt:variant>
        <vt:lpstr>幻灯片标题</vt:lpstr>
      </vt:variant>
      <vt:variant>
        <vt:i4>21</vt:i4>
      </vt:variant>
    </vt:vector>
  </HeadingPairs>
  <TitlesOfParts>
    <vt:vector size="26" baseType="lpstr">
      <vt:lpstr>1_Office 主题​​</vt:lpstr>
      <vt:lpstr>1_空白设计模板</vt:lpstr>
      <vt:lpstr>2_空白设计模板</vt:lpstr>
      <vt:lpstr>3_空白设计模板</vt:lpstr>
      <vt:lpstr>4_空白设计模板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单击此处编辑母版标题样式</vt:lpstr>
      <vt:lpstr>PowerPoint 演示文稿</vt:lpstr>
      <vt:lpstr>单击此处编辑母版标题样式</vt:lpstr>
      <vt:lpstr>单击此处编辑母版标题样式</vt:lpstr>
      <vt:lpstr>单击此处编辑母版标题样式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王zi</Company>
  <LinksUpToDate>false</LinksUpToDate>
  <SharedDoc>false</SharedDoc>
  <HyperlinksChanged>false</HyperlinksChanged>
  <AppVersion>14.0000</AppVersion>
  <Manager>唐华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幼儿园家长会（花儿作品）</dc:title>
  <dc:creator>花儿</dc:creator>
  <dc:subject>幼儿园家长会</dc:subject>
  <cp:lastModifiedBy>Administrator</cp:lastModifiedBy>
  <cp:revision>108</cp:revision>
  <dcterms:created xsi:type="dcterms:W3CDTF">2016-03-31T08:38:00Z</dcterms:created>
  <dcterms:modified xsi:type="dcterms:W3CDTF">2016-04-20T14:06:43Z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2052-10.1.0.5603</vt:lpwstr>
  </property>
</Properties>
</file>